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8" r:id="rId7"/>
    <p:sldId id="269" r:id="rId8"/>
    <p:sldId id="270" r:id="rId9"/>
    <p:sldId id="271" r:id="rId10"/>
    <p:sldId id="272" r:id="rId11"/>
    <p:sldId id="273" r:id="rId12"/>
    <p:sldId id="274" r:id="rId13"/>
    <p:sldId id="275" r:id="rId14"/>
    <p:sldId id="276" r:id="rId15"/>
    <p:sldId id="278" r:id="rId16"/>
    <p:sldId id="292"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59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2800" b="0" i="0">
                <a:solidFill>
                  <a:schemeClr val="bg1"/>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1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41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ahoma"/>
                <a:cs typeface="Tahoma"/>
              </a:defRPr>
            </a:lvl1pPr>
          </a:lstStyle>
          <a:p>
            <a:endParaRPr/>
          </a:p>
        </p:txBody>
      </p:sp>
      <p:sp>
        <p:nvSpPr>
          <p:cNvPr id="3" name="Holder 3"/>
          <p:cNvSpPr>
            <a:spLocks noGrp="1"/>
          </p:cNvSpPr>
          <p:nvPr>
            <p:ph sz="half" idx="2"/>
          </p:nvPr>
        </p:nvSpPr>
        <p:spPr>
          <a:xfrm>
            <a:off x="777255" y="3028859"/>
            <a:ext cx="6685915" cy="6753225"/>
          </a:xfrm>
          <a:prstGeom prst="rect">
            <a:avLst/>
          </a:prstGeom>
        </p:spPr>
        <p:txBody>
          <a:bodyPr wrap="square" lIns="0" tIns="0" rIns="0" bIns="0">
            <a:spAutoFit/>
          </a:bodyPr>
          <a:lstStyle>
            <a:lvl1pPr>
              <a:defRPr sz="2250" b="0" i="0">
                <a:solidFill>
                  <a:schemeClr val="bg1"/>
                </a:solidFill>
                <a:latin typeface="Tahoma"/>
                <a:cs typeface="Tahoma"/>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339304" y="0"/>
            <a:ext cx="11948795" cy="10287000"/>
          </a:xfrm>
          <a:custGeom>
            <a:avLst/>
            <a:gdLst/>
            <a:ahLst/>
            <a:cxnLst/>
            <a:rect l="l" t="t" r="r" b="b"/>
            <a:pathLst>
              <a:path w="11948794" h="10287000">
                <a:moveTo>
                  <a:pt x="0" y="10286999"/>
                </a:moveTo>
                <a:lnTo>
                  <a:pt x="11948694" y="10286999"/>
                </a:lnTo>
                <a:lnTo>
                  <a:pt x="11948694" y="0"/>
                </a:lnTo>
                <a:lnTo>
                  <a:pt x="0" y="0"/>
                </a:lnTo>
                <a:lnTo>
                  <a:pt x="0" y="10286999"/>
                </a:lnTo>
                <a:close/>
              </a:path>
            </a:pathLst>
          </a:custGeom>
          <a:solidFill>
            <a:srgbClr val="041C40"/>
          </a:solidFill>
        </p:spPr>
        <p:txBody>
          <a:bodyPr wrap="square" lIns="0" tIns="0" rIns="0" bIns="0" rtlCol="0"/>
          <a:lstStyle/>
          <a:p>
            <a:endParaRPr/>
          </a:p>
        </p:txBody>
      </p:sp>
      <p:sp>
        <p:nvSpPr>
          <p:cNvPr id="17" name="bg object 17"/>
          <p:cNvSpPr/>
          <p:nvPr/>
        </p:nvSpPr>
        <p:spPr>
          <a:xfrm>
            <a:off x="0" y="0"/>
            <a:ext cx="6339840" cy="10287000"/>
          </a:xfrm>
          <a:custGeom>
            <a:avLst/>
            <a:gdLst/>
            <a:ahLst/>
            <a:cxnLst/>
            <a:rect l="l" t="t" r="r" b="b"/>
            <a:pathLst>
              <a:path w="6339840" h="10287000">
                <a:moveTo>
                  <a:pt x="6339304" y="10286999"/>
                </a:moveTo>
                <a:lnTo>
                  <a:pt x="0" y="10286999"/>
                </a:lnTo>
                <a:lnTo>
                  <a:pt x="0" y="0"/>
                </a:lnTo>
                <a:lnTo>
                  <a:pt x="6339304" y="0"/>
                </a:lnTo>
                <a:lnTo>
                  <a:pt x="6339304" y="10286999"/>
                </a:lnTo>
                <a:close/>
              </a:path>
            </a:pathLst>
          </a:custGeom>
          <a:solidFill>
            <a:srgbClr val="082E69"/>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2184458" y="1362305"/>
            <a:ext cx="14895165" cy="7556500"/>
          </a:xfrm>
          <a:prstGeom prst="rect">
            <a:avLst/>
          </a:prstGeom>
        </p:spPr>
      </p:pic>
      <p:sp>
        <p:nvSpPr>
          <p:cNvPr id="2" name="Holder 2"/>
          <p:cNvSpPr>
            <a:spLocks noGrp="1"/>
          </p:cNvSpPr>
          <p:nvPr>
            <p:ph type="title"/>
          </p:nvPr>
        </p:nvSpPr>
        <p:spPr/>
        <p:txBody>
          <a:bodyPr lIns="0" tIns="0" rIns="0" bIns="0"/>
          <a:lstStyle>
            <a:lvl1pPr>
              <a:defRPr sz="2800" b="0"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92750" y="1574178"/>
            <a:ext cx="15614650" cy="1494789"/>
          </a:xfrm>
          <a:prstGeom prst="rect">
            <a:avLst/>
          </a:prstGeom>
        </p:spPr>
        <p:txBody>
          <a:bodyPr wrap="square" lIns="0" tIns="0" rIns="0" bIns="0">
            <a:spAutoFit/>
          </a:bodyPr>
          <a:lstStyle>
            <a:lvl1pPr>
              <a:defRPr sz="2800" b="0" i="0">
                <a:solidFill>
                  <a:schemeClr val="bg1"/>
                </a:solidFill>
                <a:latin typeface="Tahoma"/>
                <a:cs typeface="Tahoma"/>
              </a:defRPr>
            </a:lvl1pPr>
          </a:lstStyle>
          <a:p>
            <a:endParaRPr/>
          </a:p>
        </p:txBody>
      </p:sp>
      <p:sp>
        <p:nvSpPr>
          <p:cNvPr id="3" name="Holder 3"/>
          <p:cNvSpPr>
            <a:spLocks noGrp="1"/>
          </p:cNvSpPr>
          <p:nvPr>
            <p:ph type="body" idx="1"/>
          </p:nvPr>
        </p:nvSpPr>
        <p:spPr>
          <a:xfrm>
            <a:off x="395342" y="4534620"/>
            <a:ext cx="17497315" cy="4629150"/>
          </a:xfrm>
          <a:prstGeom prst="rect">
            <a:avLst/>
          </a:prstGeom>
        </p:spPr>
        <p:txBody>
          <a:bodyPr wrap="square" lIns="0" tIns="0" rIns="0" bIns="0">
            <a:spAutoFit/>
          </a:bodyPr>
          <a:lstStyle>
            <a:lvl1pPr>
              <a:defRPr sz="4100" b="0" i="0">
                <a:solidFill>
                  <a:schemeClr val="bg1"/>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6.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4.xml.rels><?xml version="1.0" encoding="UTF-8" standalone="yes"?>
<Relationships xmlns="http://schemas.openxmlformats.org/package/2006/relationships"><Relationship Id="rId117" Type="http://schemas.openxmlformats.org/officeDocument/2006/relationships/image" Target="../media/image251.png"/><Relationship Id="rId21" Type="http://schemas.openxmlformats.org/officeDocument/2006/relationships/image" Target="../media/image161.png"/><Relationship Id="rId42" Type="http://schemas.openxmlformats.org/officeDocument/2006/relationships/image" Target="../media/image180.png"/><Relationship Id="rId63" Type="http://schemas.openxmlformats.org/officeDocument/2006/relationships/image" Target="../media/image199.png"/><Relationship Id="rId84" Type="http://schemas.openxmlformats.org/officeDocument/2006/relationships/image" Target="../media/image219.png"/><Relationship Id="rId138" Type="http://schemas.openxmlformats.org/officeDocument/2006/relationships/image" Target="../media/image272.png"/><Relationship Id="rId107" Type="http://schemas.openxmlformats.org/officeDocument/2006/relationships/image" Target="../media/image242.png"/><Relationship Id="rId11" Type="http://schemas.openxmlformats.org/officeDocument/2006/relationships/image" Target="../media/image154.png"/><Relationship Id="rId32" Type="http://schemas.openxmlformats.org/officeDocument/2006/relationships/image" Target="../media/image171.png"/><Relationship Id="rId53" Type="http://schemas.openxmlformats.org/officeDocument/2006/relationships/image" Target="../media/image190.png"/><Relationship Id="rId74" Type="http://schemas.openxmlformats.org/officeDocument/2006/relationships/image" Target="../media/image209.png"/><Relationship Id="rId128" Type="http://schemas.openxmlformats.org/officeDocument/2006/relationships/image" Target="../media/image262.png"/><Relationship Id="rId149" Type="http://schemas.openxmlformats.org/officeDocument/2006/relationships/image" Target="../media/image280.png"/><Relationship Id="rId5" Type="http://schemas.openxmlformats.org/officeDocument/2006/relationships/image" Target="../media/image148.png"/><Relationship Id="rId95" Type="http://schemas.openxmlformats.org/officeDocument/2006/relationships/image" Target="../media/image230.png"/><Relationship Id="rId22" Type="http://schemas.openxmlformats.org/officeDocument/2006/relationships/image" Target="../media/image162.png"/><Relationship Id="rId43" Type="http://schemas.openxmlformats.org/officeDocument/2006/relationships/image" Target="../media/image181.png"/><Relationship Id="rId64" Type="http://schemas.openxmlformats.org/officeDocument/2006/relationships/image" Target="../media/image121.png"/><Relationship Id="rId118" Type="http://schemas.openxmlformats.org/officeDocument/2006/relationships/image" Target="../media/image252.png"/><Relationship Id="rId139" Type="http://schemas.openxmlformats.org/officeDocument/2006/relationships/image" Target="../media/image273.png"/><Relationship Id="rId80" Type="http://schemas.openxmlformats.org/officeDocument/2006/relationships/image" Target="../media/image215.png"/><Relationship Id="rId85" Type="http://schemas.openxmlformats.org/officeDocument/2006/relationships/image" Target="../media/image220.png"/><Relationship Id="rId150" Type="http://schemas.openxmlformats.org/officeDocument/2006/relationships/image" Target="../media/image281.png"/><Relationship Id="rId155" Type="http://schemas.openxmlformats.org/officeDocument/2006/relationships/image" Target="../media/image286.png"/><Relationship Id="rId12" Type="http://schemas.openxmlformats.org/officeDocument/2006/relationships/image" Target="../media/image155.png"/><Relationship Id="rId17" Type="http://schemas.openxmlformats.org/officeDocument/2006/relationships/image" Target="../media/image114.png"/><Relationship Id="rId33" Type="http://schemas.openxmlformats.org/officeDocument/2006/relationships/image" Target="../media/image172.png"/><Relationship Id="rId38" Type="http://schemas.openxmlformats.org/officeDocument/2006/relationships/image" Target="../media/image177.png"/><Relationship Id="rId59" Type="http://schemas.openxmlformats.org/officeDocument/2006/relationships/image" Target="../media/image195.png"/><Relationship Id="rId103" Type="http://schemas.openxmlformats.org/officeDocument/2006/relationships/image" Target="../media/image238.png"/><Relationship Id="rId108" Type="http://schemas.openxmlformats.org/officeDocument/2006/relationships/image" Target="../media/image243.png"/><Relationship Id="rId124" Type="http://schemas.openxmlformats.org/officeDocument/2006/relationships/image" Target="../media/image258.png"/><Relationship Id="rId129" Type="http://schemas.openxmlformats.org/officeDocument/2006/relationships/image" Target="../media/image263.png"/><Relationship Id="rId54" Type="http://schemas.openxmlformats.org/officeDocument/2006/relationships/image" Target="../media/image191.png"/><Relationship Id="rId70" Type="http://schemas.openxmlformats.org/officeDocument/2006/relationships/image" Target="../media/image205.png"/><Relationship Id="rId75" Type="http://schemas.openxmlformats.org/officeDocument/2006/relationships/image" Target="../media/image210.png"/><Relationship Id="rId91" Type="http://schemas.openxmlformats.org/officeDocument/2006/relationships/image" Target="../media/image226.png"/><Relationship Id="rId96" Type="http://schemas.openxmlformats.org/officeDocument/2006/relationships/image" Target="../media/image231.png"/><Relationship Id="rId140" Type="http://schemas.openxmlformats.org/officeDocument/2006/relationships/image" Target="../media/image274.png"/><Relationship Id="rId145" Type="http://schemas.openxmlformats.org/officeDocument/2006/relationships/image" Target="../media/image123.png"/><Relationship Id="rId1" Type="http://schemas.openxmlformats.org/officeDocument/2006/relationships/slideLayout" Target="../slideLayouts/slideLayout5.xml"/><Relationship Id="rId6" Type="http://schemas.openxmlformats.org/officeDocument/2006/relationships/image" Target="../media/image149.png"/><Relationship Id="rId23" Type="http://schemas.openxmlformats.org/officeDocument/2006/relationships/image" Target="../media/image163.png"/><Relationship Id="rId28" Type="http://schemas.openxmlformats.org/officeDocument/2006/relationships/image" Target="../media/image167.png"/><Relationship Id="rId49" Type="http://schemas.openxmlformats.org/officeDocument/2006/relationships/image" Target="../media/image186.png"/><Relationship Id="rId114" Type="http://schemas.openxmlformats.org/officeDocument/2006/relationships/image" Target="../media/image248.png"/><Relationship Id="rId119" Type="http://schemas.openxmlformats.org/officeDocument/2006/relationships/image" Target="../media/image253.png"/><Relationship Id="rId44" Type="http://schemas.openxmlformats.org/officeDocument/2006/relationships/image" Target="../media/image182.png"/><Relationship Id="rId60" Type="http://schemas.openxmlformats.org/officeDocument/2006/relationships/image" Target="../media/image196.png"/><Relationship Id="rId65" Type="http://schemas.openxmlformats.org/officeDocument/2006/relationships/image" Target="../media/image200.png"/><Relationship Id="rId81" Type="http://schemas.openxmlformats.org/officeDocument/2006/relationships/image" Target="../media/image216.png"/><Relationship Id="rId86" Type="http://schemas.openxmlformats.org/officeDocument/2006/relationships/image" Target="../media/image221.png"/><Relationship Id="rId130" Type="http://schemas.openxmlformats.org/officeDocument/2006/relationships/image" Target="../media/image264.png"/><Relationship Id="rId135" Type="http://schemas.openxmlformats.org/officeDocument/2006/relationships/image" Target="../media/image269.png"/><Relationship Id="rId151" Type="http://schemas.openxmlformats.org/officeDocument/2006/relationships/image" Target="../media/image282.png"/><Relationship Id="rId156" Type="http://schemas.openxmlformats.org/officeDocument/2006/relationships/image" Target="../media/image287.png"/><Relationship Id="rId13" Type="http://schemas.openxmlformats.org/officeDocument/2006/relationships/image" Target="../media/image156.png"/><Relationship Id="rId18" Type="http://schemas.openxmlformats.org/officeDocument/2006/relationships/image" Target="../media/image158.png"/><Relationship Id="rId39" Type="http://schemas.openxmlformats.org/officeDocument/2006/relationships/image" Target="../media/image178.png"/><Relationship Id="rId109" Type="http://schemas.openxmlformats.org/officeDocument/2006/relationships/image" Target="../media/image244.png"/><Relationship Id="rId34" Type="http://schemas.openxmlformats.org/officeDocument/2006/relationships/image" Target="../media/image173.png"/><Relationship Id="rId50" Type="http://schemas.openxmlformats.org/officeDocument/2006/relationships/image" Target="../media/image187.png"/><Relationship Id="rId55" Type="http://schemas.openxmlformats.org/officeDocument/2006/relationships/image" Target="../media/image192.png"/><Relationship Id="rId76" Type="http://schemas.openxmlformats.org/officeDocument/2006/relationships/image" Target="../media/image211.png"/><Relationship Id="rId97" Type="http://schemas.openxmlformats.org/officeDocument/2006/relationships/image" Target="../media/image232.png"/><Relationship Id="rId104" Type="http://schemas.openxmlformats.org/officeDocument/2006/relationships/image" Target="../media/image239.png"/><Relationship Id="rId120" Type="http://schemas.openxmlformats.org/officeDocument/2006/relationships/image" Target="../media/image254.png"/><Relationship Id="rId125" Type="http://schemas.openxmlformats.org/officeDocument/2006/relationships/image" Target="../media/image259.png"/><Relationship Id="rId141" Type="http://schemas.openxmlformats.org/officeDocument/2006/relationships/image" Target="../media/image275.png"/><Relationship Id="rId146" Type="http://schemas.openxmlformats.org/officeDocument/2006/relationships/image" Target="../media/image126.png"/><Relationship Id="rId7" Type="http://schemas.openxmlformats.org/officeDocument/2006/relationships/image" Target="../media/image150.png"/><Relationship Id="rId71" Type="http://schemas.openxmlformats.org/officeDocument/2006/relationships/image" Target="../media/image206.png"/><Relationship Id="rId92" Type="http://schemas.openxmlformats.org/officeDocument/2006/relationships/image" Target="../media/image227.png"/><Relationship Id="rId2" Type="http://schemas.openxmlformats.org/officeDocument/2006/relationships/image" Target="../media/image145.png"/><Relationship Id="rId29" Type="http://schemas.openxmlformats.org/officeDocument/2006/relationships/image" Target="../media/image168.png"/><Relationship Id="rId24" Type="http://schemas.openxmlformats.org/officeDocument/2006/relationships/image" Target="../media/image164.png"/><Relationship Id="rId40" Type="http://schemas.openxmlformats.org/officeDocument/2006/relationships/image" Target="../media/image118.png"/><Relationship Id="rId45" Type="http://schemas.openxmlformats.org/officeDocument/2006/relationships/image" Target="../media/image183.png"/><Relationship Id="rId66" Type="http://schemas.openxmlformats.org/officeDocument/2006/relationships/image" Target="../media/image201.png"/><Relationship Id="rId87" Type="http://schemas.openxmlformats.org/officeDocument/2006/relationships/image" Target="../media/image222.png"/><Relationship Id="rId110" Type="http://schemas.openxmlformats.org/officeDocument/2006/relationships/image" Target="../media/image245.png"/><Relationship Id="rId115" Type="http://schemas.openxmlformats.org/officeDocument/2006/relationships/image" Target="../media/image249.png"/><Relationship Id="rId131" Type="http://schemas.openxmlformats.org/officeDocument/2006/relationships/image" Target="../media/image265.png"/><Relationship Id="rId136" Type="http://schemas.openxmlformats.org/officeDocument/2006/relationships/image" Target="../media/image270.png"/><Relationship Id="rId157" Type="http://schemas.openxmlformats.org/officeDocument/2006/relationships/slide" Target="slide15.xml"/><Relationship Id="rId61" Type="http://schemas.openxmlformats.org/officeDocument/2006/relationships/image" Target="../media/image197.png"/><Relationship Id="rId82" Type="http://schemas.openxmlformats.org/officeDocument/2006/relationships/image" Target="../media/image217.png"/><Relationship Id="rId152" Type="http://schemas.openxmlformats.org/officeDocument/2006/relationships/image" Target="../media/image283.png"/><Relationship Id="rId19" Type="http://schemas.openxmlformats.org/officeDocument/2006/relationships/image" Target="../media/image159.png"/><Relationship Id="rId14" Type="http://schemas.openxmlformats.org/officeDocument/2006/relationships/image" Target="../media/image157.png"/><Relationship Id="rId30" Type="http://schemas.openxmlformats.org/officeDocument/2006/relationships/image" Target="../media/image169.png"/><Relationship Id="rId35" Type="http://schemas.openxmlformats.org/officeDocument/2006/relationships/image" Target="../media/image174.png"/><Relationship Id="rId56" Type="http://schemas.openxmlformats.org/officeDocument/2006/relationships/image" Target="../media/image193.png"/><Relationship Id="rId77" Type="http://schemas.openxmlformats.org/officeDocument/2006/relationships/image" Target="../media/image212.png"/><Relationship Id="rId100" Type="http://schemas.openxmlformats.org/officeDocument/2006/relationships/image" Target="../media/image235.png"/><Relationship Id="rId105" Type="http://schemas.openxmlformats.org/officeDocument/2006/relationships/image" Target="../media/image240.png"/><Relationship Id="rId126" Type="http://schemas.openxmlformats.org/officeDocument/2006/relationships/image" Target="../media/image260.png"/><Relationship Id="rId147" Type="http://schemas.openxmlformats.org/officeDocument/2006/relationships/image" Target="../media/image278.png"/><Relationship Id="rId8" Type="http://schemas.openxmlformats.org/officeDocument/2006/relationships/image" Target="../media/image151.png"/><Relationship Id="rId51" Type="http://schemas.openxmlformats.org/officeDocument/2006/relationships/image" Target="../media/image188.png"/><Relationship Id="rId72" Type="http://schemas.openxmlformats.org/officeDocument/2006/relationships/image" Target="../media/image207.png"/><Relationship Id="rId93" Type="http://schemas.openxmlformats.org/officeDocument/2006/relationships/image" Target="../media/image228.png"/><Relationship Id="rId98" Type="http://schemas.openxmlformats.org/officeDocument/2006/relationships/image" Target="../media/image233.png"/><Relationship Id="rId121" Type="http://schemas.openxmlformats.org/officeDocument/2006/relationships/image" Target="../media/image255.png"/><Relationship Id="rId142" Type="http://schemas.openxmlformats.org/officeDocument/2006/relationships/image" Target="../media/image276.png"/><Relationship Id="rId3" Type="http://schemas.openxmlformats.org/officeDocument/2006/relationships/image" Target="../media/image146.png"/><Relationship Id="rId25" Type="http://schemas.openxmlformats.org/officeDocument/2006/relationships/image" Target="../media/image165.png"/><Relationship Id="rId46" Type="http://schemas.openxmlformats.org/officeDocument/2006/relationships/image" Target="../media/image184.png"/><Relationship Id="rId67" Type="http://schemas.openxmlformats.org/officeDocument/2006/relationships/image" Target="../media/image202.png"/><Relationship Id="rId116" Type="http://schemas.openxmlformats.org/officeDocument/2006/relationships/image" Target="../media/image250.png"/><Relationship Id="rId137" Type="http://schemas.openxmlformats.org/officeDocument/2006/relationships/image" Target="../media/image271.png"/><Relationship Id="rId158" Type="http://schemas.openxmlformats.org/officeDocument/2006/relationships/slide" Target="slide22.xml"/><Relationship Id="rId20" Type="http://schemas.openxmlformats.org/officeDocument/2006/relationships/image" Target="../media/image160.png"/><Relationship Id="rId41" Type="http://schemas.openxmlformats.org/officeDocument/2006/relationships/image" Target="../media/image179.png"/><Relationship Id="rId62" Type="http://schemas.openxmlformats.org/officeDocument/2006/relationships/image" Target="../media/image198.png"/><Relationship Id="rId83" Type="http://schemas.openxmlformats.org/officeDocument/2006/relationships/image" Target="../media/image218.png"/><Relationship Id="rId88" Type="http://schemas.openxmlformats.org/officeDocument/2006/relationships/image" Target="../media/image223.png"/><Relationship Id="rId111" Type="http://schemas.openxmlformats.org/officeDocument/2006/relationships/image" Target="../media/image246.png"/><Relationship Id="rId132" Type="http://schemas.openxmlformats.org/officeDocument/2006/relationships/image" Target="../media/image266.png"/><Relationship Id="rId153" Type="http://schemas.openxmlformats.org/officeDocument/2006/relationships/image" Target="../media/image284.png"/><Relationship Id="rId15" Type="http://schemas.openxmlformats.org/officeDocument/2006/relationships/image" Target="../media/image112.png"/><Relationship Id="rId36" Type="http://schemas.openxmlformats.org/officeDocument/2006/relationships/image" Target="../media/image175.png"/><Relationship Id="rId57" Type="http://schemas.openxmlformats.org/officeDocument/2006/relationships/image" Target="../media/image194.png"/><Relationship Id="rId106" Type="http://schemas.openxmlformats.org/officeDocument/2006/relationships/image" Target="../media/image241.png"/><Relationship Id="rId127" Type="http://schemas.openxmlformats.org/officeDocument/2006/relationships/image" Target="../media/image261.png"/><Relationship Id="rId10" Type="http://schemas.openxmlformats.org/officeDocument/2006/relationships/image" Target="../media/image153.png"/><Relationship Id="rId31" Type="http://schemas.openxmlformats.org/officeDocument/2006/relationships/image" Target="../media/image170.png"/><Relationship Id="rId52" Type="http://schemas.openxmlformats.org/officeDocument/2006/relationships/image" Target="../media/image189.png"/><Relationship Id="rId73" Type="http://schemas.openxmlformats.org/officeDocument/2006/relationships/image" Target="../media/image208.png"/><Relationship Id="rId78" Type="http://schemas.openxmlformats.org/officeDocument/2006/relationships/image" Target="../media/image213.png"/><Relationship Id="rId94" Type="http://schemas.openxmlformats.org/officeDocument/2006/relationships/image" Target="../media/image229.png"/><Relationship Id="rId99" Type="http://schemas.openxmlformats.org/officeDocument/2006/relationships/image" Target="../media/image234.png"/><Relationship Id="rId101" Type="http://schemas.openxmlformats.org/officeDocument/2006/relationships/image" Target="../media/image236.png"/><Relationship Id="rId122" Type="http://schemas.openxmlformats.org/officeDocument/2006/relationships/image" Target="../media/image256.png"/><Relationship Id="rId143" Type="http://schemas.openxmlformats.org/officeDocument/2006/relationships/image" Target="../media/image277.png"/><Relationship Id="rId148" Type="http://schemas.openxmlformats.org/officeDocument/2006/relationships/image" Target="../media/image279.png"/><Relationship Id="rId4" Type="http://schemas.openxmlformats.org/officeDocument/2006/relationships/image" Target="../media/image147.png"/><Relationship Id="rId9" Type="http://schemas.openxmlformats.org/officeDocument/2006/relationships/image" Target="../media/image152.png"/><Relationship Id="rId26" Type="http://schemas.openxmlformats.org/officeDocument/2006/relationships/image" Target="../media/image166.png"/><Relationship Id="rId47" Type="http://schemas.openxmlformats.org/officeDocument/2006/relationships/image" Target="../media/image120.png"/><Relationship Id="rId68" Type="http://schemas.openxmlformats.org/officeDocument/2006/relationships/image" Target="../media/image203.png"/><Relationship Id="rId89" Type="http://schemas.openxmlformats.org/officeDocument/2006/relationships/image" Target="../media/image224.png"/><Relationship Id="rId112" Type="http://schemas.openxmlformats.org/officeDocument/2006/relationships/image" Target="../media/image247.png"/><Relationship Id="rId133" Type="http://schemas.openxmlformats.org/officeDocument/2006/relationships/image" Target="../media/image267.png"/><Relationship Id="rId154" Type="http://schemas.openxmlformats.org/officeDocument/2006/relationships/image" Target="../media/image285.png"/><Relationship Id="rId16" Type="http://schemas.openxmlformats.org/officeDocument/2006/relationships/image" Target="../media/image113.png"/><Relationship Id="rId37" Type="http://schemas.openxmlformats.org/officeDocument/2006/relationships/image" Target="../media/image176.png"/><Relationship Id="rId58" Type="http://schemas.openxmlformats.org/officeDocument/2006/relationships/image" Target="../media/image116.png"/><Relationship Id="rId79" Type="http://schemas.openxmlformats.org/officeDocument/2006/relationships/image" Target="../media/image214.png"/><Relationship Id="rId102" Type="http://schemas.openxmlformats.org/officeDocument/2006/relationships/image" Target="../media/image237.png"/><Relationship Id="rId123" Type="http://schemas.openxmlformats.org/officeDocument/2006/relationships/image" Target="../media/image257.png"/><Relationship Id="rId144" Type="http://schemas.openxmlformats.org/officeDocument/2006/relationships/image" Target="../media/image122.png"/><Relationship Id="rId90" Type="http://schemas.openxmlformats.org/officeDocument/2006/relationships/image" Target="../media/image225.png"/><Relationship Id="rId27" Type="http://schemas.openxmlformats.org/officeDocument/2006/relationships/image" Target="../media/image115.png"/><Relationship Id="rId48" Type="http://schemas.openxmlformats.org/officeDocument/2006/relationships/image" Target="../media/image185.png"/><Relationship Id="rId69" Type="http://schemas.openxmlformats.org/officeDocument/2006/relationships/image" Target="../media/image204.png"/><Relationship Id="rId113" Type="http://schemas.openxmlformats.org/officeDocument/2006/relationships/image" Target="../media/image119.png"/><Relationship Id="rId134" Type="http://schemas.openxmlformats.org/officeDocument/2006/relationships/image" Target="../media/image268.png"/></Relationships>
</file>

<file path=ppt/slides/_rels/slide1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1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288.png"/><Relationship Id="rId4" Type="http://schemas.openxmlformats.org/officeDocument/2006/relationships/image" Target="../media/image290.png"/></Relationships>
</file>

<file path=ppt/slides/_rels/slide17.xml.rels><?xml version="1.0" encoding="UTF-8" standalone="yes"?>
<Relationships xmlns="http://schemas.openxmlformats.org/package/2006/relationships"><Relationship Id="rId8" Type="http://schemas.openxmlformats.org/officeDocument/2006/relationships/image" Target="../media/image294.png"/><Relationship Id="rId13" Type="http://schemas.openxmlformats.org/officeDocument/2006/relationships/image" Target="../media/image298.png"/><Relationship Id="rId18" Type="http://schemas.openxmlformats.org/officeDocument/2006/relationships/image" Target="../media/image302.png"/><Relationship Id="rId3" Type="http://schemas.openxmlformats.org/officeDocument/2006/relationships/image" Target="../media/image213.png"/><Relationship Id="rId7" Type="http://schemas.openxmlformats.org/officeDocument/2006/relationships/image" Target="../media/image293.png"/><Relationship Id="rId12" Type="http://schemas.openxmlformats.org/officeDocument/2006/relationships/image" Target="../media/image297.png"/><Relationship Id="rId17" Type="http://schemas.openxmlformats.org/officeDocument/2006/relationships/image" Target="../media/image301.png"/><Relationship Id="rId2" Type="http://schemas.openxmlformats.org/officeDocument/2006/relationships/image" Target="../media/image291.png"/><Relationship Id="rId16" Type="http://schemas.openxmlformats.org/officeDocument/2006/relationships/image" Target="../media/image147.png"/><Relationship Id="rId20" Type="http://schemas.openxmlformats.org/officeDocument/2006/relationships/slide" Target="slide19.xml"/><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296.png"/><Relationship Id="rId5" Type="http://schemas.openxmlformats.org/officeDocument/2006/relationships/image" Target="../media/image115.png"/><Relationship Id="rId15" Type="http://schemas.openxmlformats.org/officeDocument/2006/relationships/image" Target="../media/image300.png"/><Relationship Id="rId10" Type="http://schemas.openxmlformats.org/officeDocument/2006/relationships/image" Target="../media/image295.png"/><Relationship Id="rId19" Type="http://schemas.openxmlformats.org/officeDocument/2006/relationships/slide" Target="slide18.xml"/><Relationship Id="rId4" Type="http://schemas.openxmlformats.org/officeDocument/2006/relationships/image" Target="../media/image292.png"/><Relationship Id="rId9" Type="http://schemas.openxmlformats.org/officeDocument/2006/relationships/image" Target="../media/image113.png"/><Relationship Id="rId14" Type="http://schemas.openxmlformats.org/officeDocument/2006/relationships/image" Target="../media/image299.png"/></Relationships>
</file>

<file path=ppt/slides/_rels/slide1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305.png"/><Relationship Id="rId4" Type="http://schemas.openxmlformats.org/officeDocument/2006/relationships/image" Target="../media/image304.png"/></Relationships>
</file>

<file path=ppt/slides/_rels/slide1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02.png"/><Relationship Id="rId3" Type="http://schemas.openxmlformats.org/officeDocument/2006/relationships/image" Target="../media/image312.png"/><Relationship Id="rId7" Type="http://schemas.openxmlformats.org/officeDocument/2006/relationships/image" Target="../media/image316.png"/><Relationship Id="rId12" Type="http://schemas.openxmlformats.org/officeDocument/2006/relationships/image" Target="../media/image321.png"/><Relationship Id="rId2" Type="http://schemas.openxmlformats.org/officeDocument/2006/relationships/image" Target="../media/image311.png"/><Relationship Id="rId1" Type="http://schemas.openxmlformats.org/officeDocument/2006/relationships/slideLayout" Target="../slideLayouts/slideLayout5.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14.png"/><Relationship Id="rId15" Type="http://schemas.openxmlformats.org/officeDocument/2006/relationships/slide" Target="slide22.xml"/><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png"/><Relationship Id="rId14" Type="http://schemas.openxmlformats.org/officeDocument/2006/relationships/slide" Target="slide21.xml"/></Relationships>
</file>

<file path=ppt/slides/_rels/slide2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11.png"/><Relationship Id="rId1" Type="http://schemas.openxmlformats.org/officeDocument/2006/relationships/slideLayout" Target="../slideLayouts/slideLayout5.xml"/><Relationship Id="rId5" Type="http://schemas.openxmlformats.org/officeDocument/2006/relationships/image" Target="../media/image324.png"/><Relationship Id="rId4" Type="http://schemas.openxmlformats.org/officeDocument/2006/relationships/image" Target="../media/image323.png"/></Relationships>
</file>

<file path=ppt/slides/_rels/slide2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11.png"/><Relationship Id="rId1" Type="http://schemas.openxmlformats.org/officeDocument/2006/relationships/slideLayout" Target="../slideLayouts/slideLayout2.xml"/><Relationship Id="rId5" Type="http://schemas.openxmlformats.org/officeDocument/2006/relationships/image" Target="../media/image327.png"/><Relationship Id="rId4" Type="http://schemas.openxmlformats.org/officeDocument/2006/relationships/image" Target="../media/image326.png"/></Relationships>
</file>

<file path=ppt/slides/_rels/slide23.xml.rels><?xml version="1.0" encoding="UTF-8" standalone="yes"?>
<Relationships xmlns="http://schemas.openxmlformats.org/package/2006/relationships"><Relationship Id="rId13" Type="http://schemas.openxmlformats.org/officeDocument/2006/relationships/image" Target="../media/image339.png"/><Relationship Id="rId18" Type="http://schemas.openxmlformats.org/officeDocument/2006/relationships/image" Target="../media/image344.png"/><Relationship Id="rId26" Type="http://schemas.openxmlformats.org/officeDocument/2006/relationships/image" Target="../media/image352.png"/><Relationship Id="rId39" Type="http://schemas.openxmlformats.org/officeDocument/2006/relationships/image" Target="../media/image365.png"/><Relationship Id="rId21" Type="http://schemas.openxmlformats.org/officeDocument/2006/relationships/image" Target="../media/image347.png"/><Relationship Id="rId34" Type="http://schemas.openxmlformats.org/officeDocument/2006/relationships/image" Target="../media/image360.png"/><Relationship Id="rId42" Type="http://schemas.openxmlformats.org/officeDocument/2006/relationships/image" Target="../media/image368.png"/><Relationship Id="rId47" Type="http://schemas.openxmlformats.org/officeDocument/2006/relationships/image" Target="../media/image373.png"/><Relationship Id="rId50" Type="http://schemas.openxmlformats.org/officeDocument/2006/relationships/image" Target="../media/image376.png"/><Relationship Id="rId55" Type="http://schemas.openxmlformats.org/officeDocument/2006/relationships/image" Target="../media/image381.png"/><Relationship Id="rId7" Type="http://schemas.openxmlformats.org/officeDocument/2006/relationships/image" Target="../media/image333.png"/><Relationship Id="rId2" Type="http://schemas.openxmlformats.org/officeDocument/2006/relationships/image" Target="../media/image328.png"/><Relationship Id="rId16" Type="http://schemas.openxmlformats.org/officeDocument/2006/relationships/image" Target="../media/image342.png"/><Relationship Id="rId29" Type="http://schemas.openxmlformats.org/officeDocument/2006/relationships/image" Target="../media/image355.png"/><Relationship Id="rId11" Type="http://schemas.openxmlformats.org/officeDocument/2006/relationships/image" Target="../media/image337.png"/><Relationship Id="rId24" Type="http://schemas.openxmlformats.org/officeDocument/2006/relationships/image" Target="../media/image350.png"/><Relationship Id="rId32" Type="http://schemas.openxmlformats.org/officeDocument/2006/relationships/image" Target="../media/image358.png"/><Relationship Id="rId37" Type="http://schemas.openxmlformats.org/officeDocument/2006/relationships/image" Target="../media/image363.png"/><Relationship Id="rId40" Type="http://schemas.openxmlformats.org/officeDocument/2006/relationships/image" Target="../media/image366.png"/><Relationship Id="rId45" Type="http://schemas.openxmlformats.org/officeDocument/2006/relationships/image" Target="../media/image371.png"/><Relationship Id="rId53" Type="http://schemas.openxmlformats.org/officeDocument/2006/relationships/image" Target="../media/image379.png"/><Relationship Id="rId58" Type="http://schemas.openxmlformats.org/officeDocument/2006/relationships/image" Target="../media/image384.png"/><Relationship Id="rId5" Type="http://schemas.openxmlformats.org/officeDocument/2006/relationships/image" Target="../media/image331.png"/><Relationship Id="rId61" Type="http://schemas.openxmlformats.org/officeDocument/2006/relationships/image" Target="../media/image387.png"/><Relationship Id="rId19" Type="http://schemas.openxmlformats.org/officeDocument/2006/relationships/image" Target="../media/image345.png"/><Relationship Id="rId14" Type="http://schemas.openxmlformats.org/officeDocument/2006/relationships/image" Target="../media/image340.png"/><Relationship Id="rId22" Type="http://schemas.openxmlformats.org/officeDocument/2006/relationships/image" Target="../media/image348.png"/><Relationship Id="rId27" Type="http://schemas.openxmlformats.org/officeDocument/2006/relationships/image" Target="../media/image353.png"/><Relationship Id="rId30" Type="http://schemas.openxmlformats.org/officeDocument/2006/relationships/image" Target="../media/image356.png"/><Relationship Id="rId35" Type="http://schemas.openxmlformats.org/officeDocument/2006/relationships/image" Target="../media/image361.png"/><Relationship Id="rId43" Type="http://schemas.openxmlformats.org/officeDocument/2006/relationships/image" Target="../media/image369.png"/><Relationship Id="rId48" Type="http://schemas.openxmlformats.org/officeDocument/2006/relationships/image" Target="../media/image374.png"/><Relationship Id="rId56" Type="http://schemas.openxmlformats.org/officeDocument/2006/relationships/image" Target="../media/image382.png"/><Relationship Id="rId8" Type="http://schemas.openxmlformats.org/officeDocument/2006/relationships/image" Target="../media/image334.png"/><Relationship Id="rId51" Type="http://schemas.openxmlformats.org/officeDocument/2006/relationships/image" Target="../media/image377.png"/><Relationship Id="rId3" Type="http://schemas.openxmlformats.org/officeDocument/2006/relationships/image" Target="../media/image329.jpg"/><Relationship Id="rId12" Type="http://schemas.openxmlformats.org/officeDocument/2006/relationships/image" Target="../media/image338.png"/><Relationship Id="rId17" Type="http://schemas.openxmlformats.org/officeDocument/2006/relationships/image" Target="../media/image343.png"/><Relationship Id="rId25" Type="http://schemas.openxmlformats.org/officeDocument/2006/relationships/image" Target="../media/image351.png"/><Relationship Id="rId33" Type="http://schemas.openxmlformats.org/officeDocument/2006/relationships/image" Target="../media/image359.png"/><Relationship Id="rId38" Type="http://schemas.openxmlformats.org/officeDocument/2006/relationships/image" Target="../media/image364.png"/><Relationship Id="rId46" Type="http://schemas.openxmlformats.org/officeDocument/2006/relationships/image" Target="../media/image372.png"/><Relationship Id="rId59" Type="http://schemas.openxmlformats.org/officeDocument/2006/relationships/image" Target="../media/image385.png"/><Relationship Id="rId20" Type="http://schemas.openxmlformats.org/officeDocument/2006/relationships/image" Target="../media/image346.png"/><Relationship Id="rId41" Type="http://schemas.openxmlformats.org/officeDocument/2006/relationships/image" Target="../media/image367.png"/><Relationship Id="rId54" Type="http://schemas.openxmlformats.org/officeDocument/2006/relationships/image" Target="../media/image380.png"/><Relationship Id="rId62" Type="http://schemas.openxmlformats.org/officeDocument/2006/relationships/image" Target="../media/image388.png"/><Relationship Id="rId1" Type="http://schemas.openxmlformats.org/officeDocument/2006/relationships/slideLayout" Target="../slideLayouts/slideLayout5.xml"/><Relationship Id="rId6" Type="http://schemas.openxmlformats.org/officeDocument/2006/relationships/image" Target="../media/image332.png"/><Relationship Id="rId15" Type="http://schemas.openxmlformats.org/officeDocument/2006/relationships/image" Target="../media/image341.png"/><Relationship Id="rId23" Type="http://schemas.openxmlformats.org/officeDocument/2006/relationships/image" Target="../media/image349.png"/><Relationship Id="rId28" Type="http://schemas.openxmlformats.org/officeDocument/2006/relationships/image" Target="../media/image354.png"/><Relationship Id="rId36" Type="http://schemas.openxmlformats.org/officeDocument/2006/relationships/image" Target="../media/image362.png"/><Relationship Id="rId49" Type="http://schemas.openxmlformats.org/officeDocument/2006/relationships/image" Target="../media/image375.png"/><Relationship Id="rId57" Type="http://schemas.openxmlformats.org/officeDocument/2006/relationships/image" Target="../media/image383.png"/><Relationship Id="rId10" Type="http://schemas.openxmlformats.org/officeDocument/2006/relationships/image" Target="../media/image336.png"/><Relationship Id="rId31" Type="http://schemas.openxmlformats.org/officeDocument/2006/relationships/image" Target="../media/image357.png"/><Relationship Id="rId44" Type="http://schemas.openxmlformats.org/officeDocument/2006/relationships/image" Target="../media/image370.png"/><Relationship Id="rId52" Type="http://schemas.openxmlformats.org/officeDocument/2006/relationships/image" Target="../media/image378.png"/><Relationship Id="rId60" Type="http://schemas.openxmlformats.org/officeDocument/2006/relationships/image" Target="../media/image386.png"/><Relationship Id="rId4" Type="http://schemas.openxmlformats.org/officeDocument/2006/relationships/image" Target="../media/image330.png"/><Relationship Id="rId9" Type="http://schemas.openxmlformats.org/officeDocument/2006/relationships/image" Target="../media/image335.png"/></Relationships>
</file>

<file path=ppt/slides/_rels/slide24.xml.rels><?xml version="1.0" encoding="UTF-8" standalone="yes"?>
<Relationships xmlns="http://schemas.openxmlformats.org/package/2006/relationships"><Relationship Id="rId26" Type="http://schemas.openxmlformats.org/officeDocument/2006/relationships/image" Target="../media/image402.png"/><Relationship Id="rId21" Type="http://schemas.openxmlformats.org/officeDocument/2006/relationships/image" Target="../media/image400.png"/><Relationship Id="rId42" Type="http://schemas.openxmlformats.org/officeDocument/2006/relationships/image" Target="../media/image414.png"/><Relationship Id="rId47" Type="http://schemas.openxmlformats.org/officeDocument/2006/relationships/image" Target="../media/image419.png"/><Relationship Id="rId63" Type="http://schemas.openxmlformats.org/officeDocument/2006/relationships/image" Target="../media/image435.png"/><Relationship Id="rId68" Type="http://schemas.openxmlformats.org/officeDocument/2006/relationships/image" Target="../media/image440.png"/><Relationship Id="rId2" Type="http://schemas.openxmlformats.org/officeDocument/2006/relationships/image" Target="../media/image389.png"/><Relationship Id="rId16" Type="http://schemas.openxmlformats.org/officeDocument/2006/relationships/image" Target="../media/image397.png"/><Relationship Id="rId29" Type="http://schemas.openxmlformats.org/officeDocument/2006/relationships/image" Target="../media/image404.png"/><Relationship Id="rId11" Type="http://schemas.openxmlformats.org/officeDocument/2006/relationships/image" Target="../media/image394.png"/><Relationship Id="rId24" Type="http://schemas.openxmlformats.org/officeDocument/2006/relationships/image" Target="../media/image331.png"/><Relationship Id="rId32" Type="http://schemas.openxmlformats.org/officeDocument/2006/relationships/image" Target="../media/image406.png"/><Relationship Id="rId37" Type="http://schemas.openxmlformats.org/officeDocument/2006/relationships/image" Target="../media/image341.png"/><Relationship Id="rId40" Type="http://schemas.openxmlformats.org/officeDocument/2006/relationships/image" Target="../media/image412.png"/><Relationship Id="rId45" Type="http://schemas.openxmlformats.org/officeDocument/2006/relationships/image" Target="../media/image417.png"/><Relationship Id="rId53" Type="http://schemas.openxmlformats.org/officeDocument/2006/relationships/image" Target="../media/image425.png"/><Relationship Id="rId58" Type="http://schemas.openxmlformats.org/officeDocument/2006/relationships/image" Target="../media/image430.png"/><Relationship Id="rId66" Type="http://schemas.openxmlformats.org/officeDocument/2006/relationships/image" Target="../media/image438.png"/><Relationship Id="rId74" Type="http://schemas.openxmlformats.org/officeDocument/2006/relationships/slide" Target="slide27.xml"/><Relationship Id="rId5" Type="http://schemas.openxmlformats.org/officeDocument/2006/relationships/image" Target="../media/image332.png"/><Relationship Id="rId61" Type="http://schemas.openxmlformats.org/officeDocument/2006/relationships/image" Target="../media/image433.png"/><Relationship Id="rId19" Type="http://schemas.openxmlformats.org/officeDocument/2006/relationships/image" Target="../media/image398.png"/><Relationship Id="rId14" Type="http://schemas.openxmlformats.org/officeDocument/2006/relationships/image" Target="../media/image395.png"/><Relationship Id="rId22" Type="http://schemas.openxmlformats.org/officeDocument/2006/relationships/image" Target="../media/image401.png"/><Relationship Id="rId27" Type="http://schemas.openxmlformats.org/officeDocument/2006/relationships/image" Target="../media/image333.png"/><Relationship Id="rId30" Type="http://schemas.openxmlformats.org/officeDocument/2006/relationships/image" Target="../media/image364.png"/><Relationship Id="rId35" Type="http://schemas.openxmlformats.org/officeDocument/2006/relationships/image" Target="../media/image409.png"/><Relationship Id="rId43" Type="http://schemas.openxmlformats.org/officeDocument/2006/relationships/image" Target="../media/image415.png"/><Relationship Id="rId48" Type="http://schemas.openxmlformats.org/officeDocument/2006/relationships/image" Target="../media/image420.png"/><Relationship Id="rId56" Type="http://schemas.openxmlformats.org/officeDocument/2006/relationships/image" Target="../media/image428.png"/><Relationship Id="rId64" Type="http://schemas.openxmlformats.org/officeDocument/2006/relationships/image" Target="../media/image436.png"/><Relationship Id="rId69" Type="http://schemas.openxmlformats.org/officeDocument/2006/relationships/image" Target="../media/image441.png"/><Relationship Id="rId8" Type="http://schemas.openxmlformats.org/officeDocument/2006/relationships/image" Target="../media/image350.png"/><Relationship Id="rId51" Type="http://schemas.openxmlformats.org/officeDocument/2006/relationships/image" Target="../media/image423.png"/><Relationship Id="rId72" Type="http://schemas.openxmlformats.org/officeDocument/2006/relationships/slide" Target="slide25.xml"/><Relationship Id="rId3" Type="http://schemas.openxmlformats.org/officeDocument/2006/relationships/image" Target="../media/image390.png"/><Relationship Id="rId12" Type="http://schemas.openxmlformats.org/officeDocument/2006/relationships/image" Target="../media/image370.png"/><Relationship Id="rId17" Type="http://schemas.openxmlformats.org/officeDocument/2006/relationships/image" Target="../media/image374.png"/><Relationship Id="rId25" Type="http://schemas.openxmlformats.org/officeDocument/2006/relationships/image" Target="../media/image375.png"/><Relationship Id="rId33" Type="http://schemas.openxmlformats.org/officeDocument/2006/relationships/image" Target="../media/image407.png"/><Relationship Id="rId38" Type="http://schemas.openxmlformats.org/officeDocument/2006/relationships/image" Target="../media/image410.png"/><Relationship Id="rId46" Type="http://schemas.openxmlformats.org/officeDocument/2006/relationships/image" Target="../media/image418.png"/><Relationship Id="rId59" Type="http://schemas.openxmlformats.org/officeDocument/2006/relationships/image" Target="../media/image431.png"/><Relationship Id="rId67" Type="http://schemas.openxmlformats.org/officeDocument/2006/relationships/image" Target="../media/image439.png"/><Relationship Id="rId20" Type="http://schemas.openxmlformats.org/officeDocument/2006/relationships/image" Target="../media/image399.png"/><Relationship Id="rId41" Type="http://schemas.openxmlformats.org/officeDocument/2006/relationships/image" Target="../media/image413.png"/><Relationship Id="rId54" Type="http://schemas.openxmlformats.org/officeDocument/2006/relationships/image" Target="../media/image426.png"/><Relationship Id="rId62" Type="http://schemas.openxmlformats.org/officeDocument/2006/relationships/image" Target="../media/image434.png"/><Relationship Id="rId70" Type="http://schemas.openxmlformats.org/officeDocument/2006/relationships/image" Target="../media/image442.png"/><Relationship Id="rId75" Type="http://schemas.openxmlformats.org/officeDocument/2006/relationships/image" Target="../media/image444.png"/><Relationship Id="rId1" Type="http://schemas.openxmlformats.org/officeDocument/2006/relationships/slideLayout" Target="../slideLayouts/slideLayout2.xml"/><Relationship Id="rId6" Type="http://schemas.openxmlformats.org/officeDocument/2006/relationships/image" Target="../media/image334.png"/><Relationship Id="rId15" Type="http://schemas.openxmlformats.org/officeDocument/2006/relationships/image" Target="../media/image396.png"/><Relationship Id="rId23" Type="http://schemas.openxmlformats.org/officeDocument/2006/relationships/image" Target="../media/image338.png"/><Relationship Id="rId28" Type="http://schemas.openxmlformats.org/officeDocument/2006/relationships/image" Target="../media/image403.png"/><Relationship Id="rId36" Type="http://schemas.openxmlformats.org/officeDocument/2006/relationships/image" Target="../media/image340.png"/><Relationship Id="rId49" Type="http://schemas.openxmlformats.org/officeDocument/2006/relationships/image" Target="../media/image421.png"/><Relationship Id="rId57" Type="http://schemas.openxmlformats.org/officeDocument/2006/relationships/image" Target="../media/image429.png"/><Relationship Id="rId10" Type="http://schemas.openxmlformats.org/officeDocument/2006/relationships/image" Target="../media/image393.png"/><Relationship Id="rId31" Type="http://schemas.openxmlformats.org/officeDocument/2006/relationships/image" Target="../media/image405.png"/><Relationship Id="rId44" Type="http://schemas.openxmlformats.org/officeDocument/2006/relationships/image" Target="../media/image416.png"/><Relationship Id="rId52" Type="http://schemas.openxmlformats.org/officeDocument/2006/relationships/image" Target="../media/image424.png"/><Relationship Id="rId60" Type="http://schemas.openxmlformats.org/officeDocument/2006/relationships/image" Target="../media/image432.png"/><Relationship Id="rId65" Type="http://schemas.openxmlformats.org/officeDocument/2006/relationships/image" Target="../media/image437.png"/><Relationship Id="rId73" Type="http://schemas.openxmlformats.org/officeDocument/2006/relationships/slide" Target="slide26.xml"/><Relationship Id="rId4" Type="http://schemas.openxmlformats.org/officeDocument/2006/relationships/image" Target="../media/image391.png"/><Relationship Id="rId9" Type="http://schemas.openxmlformats.org/officeDocument/2006/relationships/image" Target="../media/image352.png"/><Relationship Id="rId13" Type="http://schemas.openxmlformats.org/officeDocument/2006/relationships/image" Target="../media/image369.png"/><Relationship Id="rId18" Type="http://schemas.openxmlformats.org/officeDocument/2006/relationships/image" Target="../media/image372.png"/><Relationship Id="rId39" Type="http://schemas.openxmlformats.org/officeDocument/2006/relationships/image" Target="../media/image411.png"/><Relationship Id="rId34" Type="http://schemas.openxmlformats.org/officeDocument/2006/relationships/image" Target="../media/image408.png"/><Relationship Id="rId50" Type="http://schemas.openxmlformats.org/officeDocument/2006/relationships/image" Target="../media/image422.png"/><Relationship Id="rId55" Type="http://schemas.openxmlformats.org/officeDocument/2006/relationships/image" Target="../media/image427.png"/><Relationship Id="rId7" Type="http://schemas.openxmlformats.org/officeDocument/2006/relationships/image" Target="../media/image392.png"/><Relationship Id="rId71" Type="http://schemas.openxmlformats.org/officeDocument/2006/relationships/image" Target="../media/image443.png"/></Relationships>
</file>

<file path=ppt/slides/_rels/slide25.xml.rels><?xml version="1.0" encoding="UTF-8" standalone="yes"?>
<Relationships xmlns="http://schemas.openxmlformats.org/package/2006/relationships"><Relationship Id="rId13" Type="http://schemas.openxmlformats.org/officeDocument/2006/relationships/image" Target="../media/image456.png"/><Relationship Id="rId18" Type="http://schemas.openxmlformats.org/officeDocument/2006/relationships/image" Target="../media/image461.png"/><Relationship Id="rId26" Type="http://schemas.openxmlformats.org/officeDocument/2006/relationships/image" Target="../media/image469.png"/><Relationship Id="rId3" Type="http://schemas.openxmlformats.org/officeDocument/2006/relationships/image" Target="../media/image446.png"/><Relationship Id="rId21" Type="http://schemas.openxmlformats.org/officeDocument/2006/relationships/image" Target="../media/image464.png"/><Relationship Id="rId7" Type="http://schemas.openxmlformats.org/officeDocument/2006/relationships/image" Target="../media/image450.png"/><Relationship Id="rId12" Type="http://schemas.openxmlformats.org/officeDocument/2006/relationships/image" Target="../media/image455.png"/><Relationship Id="rId17" Type="http://schemas.openxmlformats.org/officeDocument/2006/relationships/image" Target="../media/image460.png"/><Relationship Id="rId25" Type="http://schemas.openxmlformats.org/officeDocument/2006/relationships/image" Target="../media/image468.png"/><Relationship Id="rId33" Type="http://schemas.openxmlformats.org/officeDocument/2006/relationships/slide" Target="slide24.xml"/><Relationship Id="rId2" Type="http://schemas.openxmlformats.org/officeDocument/2006/relationships/image" Target="../media/image445.png"/><Relationship Id="rId16" Type="http://schemas.openxmlformats.org/officeDocument/2006/relationships/image" Target="../media/image459.png"/><Relationship Id="rId20" Type="http://schemas.openxmlformats.org/officeDocument/2006/relationships/image" Target="../media/image463.png"/><Relationship Id="rId29" Type="http://schemas.openxmlformats.org/officeDocument/2006/relationships/image" Target="../media/image472.png"/><Relationship Id="rId1" Type="http://schemas.openxmlformats.org/officeDocument/2006/relationships/slideLayout" Target="../slideLayouts/slideLayout2.xml"/><Relationship Id="rId6" Type="http://schemas.openxmlformats.org/officeDocument/2006/relationships/image" Target="../media/image449.png"/><Relationship Id="rId11" Type="http://schemas.openxmlformats.org/officeDocument/2006/relationships/image" Target="../media/image454.png"/><Relationship Id="rId24" Type="http://schemas.openxmlformats.org/officeDocument/2006/relationships/image" Target="../media/image467.png"/><Relationship Id="rId32" Type="http://schemas.openxmlformats.org/officeDocument/2006/relationships/image" Target="../media/image475.png"/><Relationship Id="rId5" Type="http://schemas.openxmlformats.org/officeDocument/2006/relationships/image" Target="../media/image448.png"/><Relationship Id="rId15" Type="http://schemas.openxmlformats.org/officeDocument/2006/relationships/image" Target="../media/image458.png"/><Relationship Id="rId23" Type="http://schemas.openxmlformats.org/officeDocument/2006/relationships/image" Target="../media/image466.png"/><Relationship Id="rId28" Type="http://schemas.openxmlformats.org/officeDocument/2006/relationships/image" Target="../media/image471.png"/><Relationship Id="rId10" Type="http://schemas.openxmlformats.org/officeDocument/2006/relationships/image" Target="../media/image453.png"/><Relationship Id="rId19" Type="http://schemas.openxmlformats.org/officeDocument/2006/relationships/image" Target="../media/image462.png"/><Relationship Id="rId31" Type="http://schemas.openxmlformats.org/officeDocument/2006/relationships/image" Target="../media/image474.png"/><Relationship Id="rId4" Type="http://schemas.openxmlformats.org/officeDocument/2006/relationships/image" Target="../media/image447.png"/><Relationship Id="rId9" Type="http://schemas.openxmlformats.org/officeDocument/2006/relationships/image" Target="../media/image452.png"/><Relationship Id="rId14" Type="http://schemas.openxmlformats.org/officeDocument/2006/relationships/image" Target="../media/image457.png"/><Relationship Id="rId22" Type="http://schemas.openxmlformats.org/officeDocument/2006/relationships/image" Target="../media/image465.png"/><Relationship Id="rId27" Type="http://schemas.openxmlformats.org/officeDocument/2006/relationships/image" Target="../media/image470.png"/><Relationship Id="rId30" Type="http://schemas.openxmlformats.org/officeDocument/2006/relationships/image" Target="../media/image473.png"/><Relationship Id="rId8" Type="http://schemas.openxmlformats.org/officeDocument/2006/relationships/image" Target="../media/image451.png"/></Relationships>
</file>

<file path=ppt/slides/_rels/slide26.xml.rels><?xml version="1.0" encoding="UTF-8" standalone="yes"?>
<Relationships xmlns="http://schemas.openxmlformats.org/package/2006/relationships"><Relationship Id="rId13" Type="http://schemas.openxmlformats.org/officeDocument/2006/relationships/image" Target="../media/image456.png"/><Relationship Id="rId18" Type="http://schemas.openxmlformats.org/officeDocument/2006/relationships/image" Target="../media/image461.png"/><Relationship Id="rId26" Type="http://schemas.openxmlformats.org/officeDocument/2006/relationships/image" Target="../media/image469.png"/><Relationship Id="rId3" Type="http://schemas.openxmlformats.org/officeDocument/2006/relationships/image" Target="../media/image446.png"/><Relationship Id="rId21" Type="http://schemas.openxmlformats.org/officeDocument/2006/relationships/image" Target="../media/image464.png"/><Relationship Id="rId7" Type="http://schemas.openxmlformats.org/officeDocument/2006/relationships/image" Target="../media/image450.png"/><Relationship Id="rId12" Type="http://schemas.openxmlformats.org/officeDocument/2006/relationships/image" Target="../media/image455.png"/><Relationship Id="rId17" Type="http://schemas.openxmlformats.org/officeDocument/2006/relationships/image" Target="../media/image460.png"/><Relationship Id="rId25" Type="http://schemas.openxmlformats.org/officeDocument/2006/relationships/image" Target="../media/image468.png"/><Relationship Id="rId33" Type="http://schemas.openxmlformats.org/officeDocument/2006/relationships/slide" Target="slide24.xml"/><Relationship Id="rId2" Type="http://schemas.openxmlformats.org/officeDocument/2006/relationships/image" Target="../media/image445.png"/><Relationship Id="rId16" Type="http://schemas.openxmlformats.org/officeDocument/2006/relationships/image" Target="../media/image459.png"/><Relationship Id="rId20" Type="http://schemas.openxmlformats.org/officeDocument/2006/relationships/image" Target="../media/image463.png"/><Relationship Id="rId29" Type="http://schemas.openxmlformats.org/officeDocument/2006/relationships/image" Target="../media/image472.png"/><Relationship Id="rId1" Type="http://schemas.openxmlformats.org/officeDocument/2006/relationships/slideLayout" Target="../slideLayouts/slideLayout5.xml"/><Relationship Id="rId6" Type="http://schemas.openxmlformats.org/officeDocument/2006/relationships/image" Target="../media/image449.png"/><Relationship Id="rId11" Type="http://schemas.openxmlformats.org/officeDocument/2006/relationships/image" Target="../media/image454.png"/><Relationship Id="rId24" Type="http://schemas.openxmlformats.org/officeDocument/2006/relationships/image" Target="../media/image467.png"/><Relationship Id="rId32" Type="http://schemas.openxmlformats.org/officeDocument/2006/relationships/image" Target="../media/image475.png"/><Relationship Id="rId5" Type="http://schemas.openxmlformats.org/officeDocument/2006/relationships/image" Target="../media/image448.png"/><Relationship Id="rId15" Type="http://schemas.openxmlformats.org/officeDocument/2006/relationships/image" Target="../media/image458.png"/><Relationship Id="rId23" Type="http://schemas.openxmlformats.org/officeDocument/2006/relationships/image" Target="../media/image466.png"/><Relationship Id="rId28" Type="http://schemas.openxmlformats.org/officeDocument/2006/relationships/image" Target="../media/image471.png"/><Relationship Id="rId10" Type="http://schemas.openxmlformats.org/officeDocument/2006/relationships/image" Target="../media/image453.png"/><Relationship Id="rId19" Type="http://schemas.openxmlformats.org/officeDocument/2006/relationships/image" Target="../media/image462.png"/><Relationship Id="rId31" Type="http://schemas.openxmlformats.org/officeDocument/2006/relationships/image" Target="../media/image474.png"/><Relationship Id="rId4" Type="http://schemas.openxmlformats.org/officeDocument/2006/relationships/image" Target="../media/image447.png"/><Relationship Id="rId9" Type="http://schemas.openxmlformats.org/officeDocument/2006/relationships/image" Target="../media/image452.png"/><Relationship Id="rId14" Type="http://schemas.openxmlformats.org/officeDocument/2006/relationships/image" Target="../media/image457.png"/><Relationship Id="rId22" Type="http://schemas.openxmlformats.org/officeDocument/2006/relationships/image" Target="../media/image465.png"/><Relationship Id="rId27" Type="http://schemas.openxmlformats.org/officeDocument/2006/relationships/image" Target="../media/image470.png"/><Relationship Id="rId30" Type="http://schemas.openxmlformats.org/officeDocument/2006/relationships/image" Target="../media/image473.png"/><Relationship Id="rId8" Type="http://schemas.openxmlformats.org/officeDocument/2006/relationships/image" Target="../media/image451.png"/></Relationships>
</file>

<file path=ppt/slides/_rels/slide27.xml.rels><?xml version="1.0" encoding="UTF-8" standalone="yes"?>
<Relationships xmlns="http://schemas.openxmlformats.org/package/2006/relationships"><Relationship Id="rId13" Type="http://schemas.openxmlformats.org/officeDocument/2006/relationships/image" Target="../media/image456.png"/><Relationship Id="rId18" Type="http://schemas.openxmlformats.org/officeDocument/2006/relationships/image" Target="../media/image461.png"/><Relationship Id="rId26" Type="http://schemas.openxmlformats.org/officeDocument/2006/relationships/image" Target="../media/image469.png"/><Relationship Id="rId3" Type="http://schemas.openxmlformats.org/officeDocument/2006/relationships/image" Target="../media/image446.png"/><Relationship Id="rId21" Type="http://schemas.openxmlformats.org/officeDocument/2006/relationships/image" Target="../media/image464.png"/><Relationship Id="rId7" Type="http://schemas.openxmlformats.org/officeDocument/2006/relationships/image" Target="../media/image450.png"/><Relationship Id="rId12" Type="http://schemas.openxmlformats.org/officeDocument/2006/relationships/image" Target="../media/image455.png"/><Relationship Id="rId17" Type="http://schemas.openxmlformats.org/officeDocument/2006/relationships/image" Target="../media/image460.png"/><Relationship Id="rId25" Type="http://schemas.openxmlformats.org/officeDocument/2006/relationships/image" Target="../media/image468.png"/><Relationship Id="rId33" Type="http://schemas.openxmlformats.org/officeDocument/2006/relationships/slide" Target="slide24.xml"/><Relationship Id="rId2" Type="http://schemas.openxmlformats.org/officeDocument/2006/relationships/image" Target="../media/image445.png"/><Relationship Id="rId16" Type="http://schemas.openxmlformats.org/officeDocument/2006/relationships/image" Target="../media/image459.png"/><Relationship Id="rId20" Type="http://schemas.openxmlformats.org/officeDocument/2006/relationships/image" Target="../media/image463.png"/><Relationship Id="rId29" Type="http://schemas.openxmlformats.org/officeDocument/2006/relationships/image" Target="../media/image472.png"/><Relationship Id="rId1" Type="http://schemas.openxmlformats.org/officeDocument/2006/relationships/slideLayout" Target="../slideLayouts/slideLayout3.xml"/><Relationship Id="rId6" Type="http://schemas.openxmlformats.org/officeDocument/2006/relationships/image" Target="../media/image449.png"/><Relationship Id="rId11" Type="http://schemas.openxmlformats.org/officeDocument/2006/relationships/image" Target="../media/image454.png"/><Relationship Id="rId24" Type="http://schemas.openxmlformats.org/officeDocument/2006/relationships/image" Target="../media/image467.png"/><Relationship Id="rId32" Type="http://schemas.openxmlformats.org/officeDocument/2006/relationships/image" Target="../media/image475.png"/><Relationship Id="rId5" Type="http://schemas.openxmlformats.org/officeDocument/2006/relationships/image" Target="../media/image448.png"/><Relationship Id="rId15" Type="http://schemas.openxmlformats.org/officeDocument/2006/relationships/image" Target="../media/image458.png"/><Relationship Id="rId23" Type="http://schemas.openxmlformats.org/officeDocument/2006/relationships/image" Target="../media/image466.png"/><Relationship Id="rId28" Type="http://schemas.openxmlformats.org/officeDocument/2006/relationships/image" Target="../media/image471.png"/><Relationship Id="rId10" Type="http://schemas.openxmlformats.org/officeDocument/2006/relationships/image" Target="../media/image453.png"/><Relationship Id="rId19" Type="http://schemas.openxmlformats.org/officeDocument/2006/relationships/image" Target="../media/image462.png"/><Relationship Id="rId31" Type="http://schemas.openxmlformats.org/officeDocument/2006/relationships/image" Target="../media/image474.png"/><Relationship Id="rId4" Type="http://schemas.openxmlformats.org/officeDocument/2006/relationships/image" Target="../media/image447.png"/><Relationship Id="rId9" Type="http://schemas.openxmlformats.org/officeDocument/2006/relationships/image" Target="../media/image452.png"/><Relationship Id="rId14" Type="http://schemas.openxmlformats.org/officeDocument/2006/relationships/image" Target="../media/image457.png"/><Relationship Id="rId22" Type="http://schemas.openxmlformats.org/officeDocument/2006/relationships/image" Target="../media/image465.png"/><Relationship Id="rId27" Type="http://schemas.openxmlformats.org/officeDocument/2006/relationships/image" Target="../media/image470.png"/><Relationship Id="rId30" Type="http://schemas.openxmlformats.org/officeDocument/2006/relationships/image" Target="../media/image473.png"/><Relationship Id="rId8" Type="http://schemas.openxmlformats.org/officeDocument/2006/relationships/image" Target="../media/image451.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57.png"/><Relationship Id="rId7" Type="http://schemas.openxmlformats.org/officeDocument/2006/relationships/image" Target="../media/image14.png"/><Relationship Id="rId2" Type="http://schemas.openxmlformats.org/officeDocument/2006/relationships/image" Target="../media/image9.png"/><Relationship Id="rId16" Type="http://schemas.openxmlformats.org/officeDocument/2006/relationships/image" Target="../media/image23.pn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3" Type="http://schemas.openxmlformats.org/officeDocument/2006/relationships/image" Target="../media/image60.png"/><Relationship Id="rId5" Type="http://schemas.openxmlformats.org/officeDocument/2006/relationships/image" Target="../media/image12.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52" Type="http://schemas.openxmlformats.org/officeDocument/2006/relationships/image" Target="../media/image59.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image" Target="../media/image15.png"/><Relationship Id="rId51" Type="http://schemas.openxmlformats.org/officeDocument/2006/relationships/image" Target="../media/image58.png"/><Relationship Id="rId3" Type="http://schemas.openxmlformats.org/officeDocument/2006/relationships/image" Target="../media/image10.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0" Type="http://schemas.openxmlformats.org/officeDocument/2006/relationships/image" Target="../media/image27.png"/><Relationship Id="rId41" Type="http://schemas.openxmlformats.org/officeDocument/2006/relationships/image" Target="../media/image48.png"/><Relationship Id="rId54"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s>
</file>

<file path=ppt/slides/_rels/slide5.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68.png"/><Relationship Id="rId26" Type="http://schemas.openxmlformats.org/officeDocument/2006/relationships/image" Target="../media/image73.png"/><Relationship Id="rId39" Type="http://schemas.openxmlformats.org/officeDocument/2006/relationships/image" Target="../media/image86.png"/><Relationship Id="rId21" Type="http://schemas.openxmlformats.org/officeDocument/2006/relationships/image" Target="../media/image23.png"/><Relationship Id="rId34" Type="http://schemas.openxmlformats.org/officeDocument/2006/relationships/image" Target="../media/image81.png"/><Relationship Id="rId42" Type="http://schemas.openxmlformats.org/officeDocument/2006/relationships/image" Target="../media/image89.png"/><Relationship Id="rId47" Type="http://schemas.openxmlformats.org/officeDocument/2006/relationships/image" Target="../media/image94.png"/><Relationship Id="rId7" Type="http://schemas.openxmlformats.org/officeDocument/2006/relationships/image" Target="../media/image64.png"/><Relationship Id="rId2" Type="http://schemas.openxmlformats.org/officeDocument/2006/relationships/image" Target="../media/image62.png"/><Relationship Id="rId16"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63.png"/><Relationship Id="rId11" Type="http://schemas.openxmlformats.org/officeDocument/2006/relationships/image" Target="../media/image66.png"/><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png"/><Relationship Id="rId45" Type="http://schemas.openxmlformats.org/officeDocument/2006/relationships/image" Target="../media/image92.png"/><Relationship Id="rId5" Type="http://schemas.openxmlformats.org/officeDocument/2006/relationships/image" Target="../media/image20.png"/><Relationship Id="rId15" Type="http://schemas.openxmlformats.org/officeDocument/2006/relationships/image" Target="../media/image26.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78.png"/><Relationship Id="rId44" Type="http://schemas.openxmlformats.org/officeDocument/2006/relationships/image" Target="../media/image91.png"/><Relationship Id="rId4" Type="http://schemas.openxmlformats.org/officeDocument/2006/relationships/image" Target="../media/image30.png"/><Relationship Id="rId9" Type="http://schemas.openxmlformats.org/officeDocument/2006/relationships/image" Target="../media/image65.png"/><Relationship Id="rId14" Type="http://schemas.openxmlformats.org/officeDocument/2006/relationships/image" Target="../media/image12.png"/><Relationship Id="rId22" Type="http://schemas.openxmlformats.org/officeDocument/2006/relationships/image" Target="../media/image32.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43" Type="http://schemas.openxmlformats.org/officeDocument/2006/relationships/image" Target="../media/image90.png"/><Relationship Id="rId48" Type="http://schemas.openxmlformats.org/officeDocument/2006/relationships/image" Target="../media/image95.png"/><Relationship Id="rId8"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png"/><Relationship Id="rId46" Type="http://schemas.openxmlformats.org/officeDocument/2006/relationships/image" Target="../media/image93.png"/><Relationship Id="rId20" Type="http://schemas.openxmlformats.org/officeDocument/2006/relationships/image" Target="../media/image69.png"/><Relationship Id="rId41"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slide" Target="slide8.xml"/><Relationship Id="rId18" Type="http://schemas.openxmlformats.org/officeDocument/2006/relationships/hyperlink" Target="https://drive.google.com/file/d/14XUfAAVU3h05BEusIhHpRf29LU4Hixbg/view?usp=drive_link" TargetMode="External"/><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1.png"/><Relationship Id="rId2" Type="http://schemas.openxmlformats.org/officeDocument/2006/relationships/image" Target="../media/image100.png"/><Relationship Id="rId16" Type="http://schemas.openxmlformats.org/officeDocument/2006/relationships/slide" Target="slide20.xml"/><Relationship Id="rId20" Type="http://schemas.openxmlformats.org/officeDocument/2006/relationships/hyperlink" Target="https://drive.google.com/drive/folders/1P5G1wNbRm-t-HVwJpr7jW-X3EhB_jzDD?usp=drive_link" TargetMode="Externa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slide" Target="slide17.xml"/><Relationship Id="rId10" Type="http://schemas.openxmlformats.org/officeDocument/2006/relationships/image" Target="../media/image108.png"/><Relationship Id="rId19" Type="http://schemas.openxmlformats.org/officeDocument/2006/relationships/hyperlink" Target="https://drive.google.com/file/d/1kjG6ne5r-m8fWOm0Npdk_B6jsClDuKv1/view?usp=drive_link" TargetMode="External"/><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slide" Target="slide14.xml"/></Relationships>
</file>

<file path=ppt/slides/_rels/slide8.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3" Type="http://schemas.openxmlformats.org/officeDocument/2006/relationships/image" Target="../media/image113.png"/><Relationship Id="rId21" Type="http://schemas.openxmlformats.org/officeDocument/2006/relationships/slide" Target="slide10.xml"/><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0.png"/><Relationship Id="rId2" Type="http://schemas.openxmlformats.org/officeDocument/2006/relationships/image" Target="../media/image112.png"/><Relationship Id="rId16" Type="http://schemas.openxmlformats.org/officeDocument/2006/relationships/image" Target="../media/image126.png"/><Relationship Id="rId20" Type="http://schemas.openxmlformats.org/officeDocument/2006/relationships/slide" Target="slide9.xml"/><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slide" Target="slide13.xml"/><Relationship Id="rId5" Type="http://schemas.openxmlformats.org/officeDocument/2006/relationships/image" Target="../media/image115.png"/><Relationship Id="rId15" Type="http://schemas.openxmlformats.org/officeDocument/2006/relationships/image" Target="../media/image125.png"/><Relationship Id="rId23" Type="http://schemas.openxmlformats.org/officeDocument/2006/relationships/slide" Target="slide12.xml"/><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slide" Target="slide11.xml"/></Relationships>
</file>

<file path=ppt/slides/_rels/slide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0" y="0"/>
              <a:ext cx="16407130" cy="10287000"/>
            </a:xfrm>
            <a:custGeom>
              <a:avLst/>
              <a:gdLst/>
              <a:ahLst/>
              <a:cxnLst/>
              <a:rect l="l" t="t" r="r" b="b"/>
              <a:pathLst>
                <a:path w="16407130" h="10287000">
                  <a:moveTo>
                    <a:pt x="0" y="10286999"/>
                  </a:moveTo>
                  <a:lnTo>
                    <a:pt x="16406935" y="10286999"/>
                  </a:lnTo>
                  <a:lnTo>
                    <a:pt x="16406935" y="0"/>
                  </a:lnTo>
                  <a:lnTo>
                    <a:pt x="0" y="0"/>
                  </a:lnTo>
                  <a:lnTo>
                    <a:pt x="0" y="10286999"/>
                  </a:lnTo>
                  <a:close/>
                </a:path>
              </a:pathLst>
            </a:custGeom>
            <a:solidFill>
              <a:srgbClr val="041C40"/>
            </a:solidFill>
          </p:spPr>
          <p:txBody>
            <a:bodyPr wrap="square" lIns="0" tIns="0" rIns="0" bIns="0" rtlCol="0"/>
            <a:lstStyle/>
            <a:p>
              <a:endParaRPr/>
            </a:p>
          </p:txBody>
        </p:sp>
        <p:sp>
          <p:nvSpPr>
            <p:cNvPr id="4" name="object 4"/>
            <p:cNvSpPr/>
            <p:nvPr/>
          </p:nvSpPr>
          <p:spPr>
            <a:xfrm>
              <a:off x="11208931" y="11"/>
              <a:ext cx="7079615" cy="10287000"/>
            </a:xfrm>
            <a:custGeom>
              <a:avLst/>
              <a:gdLst/>
              <a:ahLst/>
              <a:cxnLst/>
              <a:rect l="l" t="t" r="r" b="b"/>
              <a:pathLst>
                <a:path w="7079615" h="10287000">
                  <a:moveTo>
                    <a:pt x="294220" y="1489252"/>
                  </a:moveTo>
                  <a:lnTo>
                    <a:pt x="147104" y="1342148"/>
                  </a:lnTo>
                  <a:lnTo>
                    <a:pt x="0" y="1489252"/>
                  </a:lnTo>
                  <a:lnTo>
                    <a:pt x="147116" y="1636369"/>
                  </a:lnTo>
                  <a:lnTo>
                    <a:pt x="294220" y="1489252"/>
                  </a:lnTo>
                  <a:close/>
                </a:path>
                <a:path w="7079615" h="10287000">
                  <a:moveTo>
                    <a:pt x="294233" y="312521"/>
                  </a:moveTo>
                  <a:lnTo>
                    <a:pt x="147116" y="165417"/>
                  </a:lnTo>
                  <a:lnTo>
                    <a:pt x="12" y="312534"/>
                  </a:lnTo>
                  <a:lnTo>
                    <a:pt x="147116" y="459638"/>
                  </a:lnTo>
                  <a:lnTo>
                    <a:pt x="294233" y="312521"/>
                  </a:lnTo>
                  <a:close/>
                </a:path>
                <a:path w="7079615" h="10287000">
                  <a:moveTo>
                    <a:pt x="882586" y="900671"/>
                  </a:moveTo>
                  <a:lnTo>
                    <a:pt x="735469" y="753567"/>
                  </a:lnTo>
                  <a:lnTo>
                    <a:pt x="588365" y="900684"/>
                  </a:lnTo>
                  <a:lnTo>
                    <a:pt x="735482" y="1047788"/>
                  </a:lnTo>
                  <a:lnTo>
                    <a:pt x="882586" y="900671"/>
                  </a:lnTo>
                  <a:close/>
                </a:path>
                <a:path w="7079615" h="10287000">
                  <a:moveTo>
                    <a:pt x="1470875" y="1489341"/>
                  </a:moveTo>
                  <a:lnTo>
                    <a:pt x="1323759" y="1342237"/>
                  </a:lnTo>
                  <a:lnTo>
                    <a:pt x="1176655" y="1489341"/>
                  </a:lnTo>
                  <a:lnTo>
                    <a:pt x="1323771" y="1636458"/>
                  </a:lnTo>
                  <a:lnTo>
                    <a:pt x="1470875" y="1489341"/>
                  </a:lnTo>
                  <a:close/>
                </a:path>
                <a:path w="7079615" h="10287000">
                  <a:moveTo>
                    <a:pt x="1470888" y="312610"/>
                  </a:moveTo>
                  <a:lnTo>
                    <a:pt x="1323771" y="165506"/>
                  </a:lnTo>
                  <a:lnTo>
                    <a:pt x="1176667" y="312623"/>
                  </a:lnTo>
                  <a:lnTo>
                    <a:pt x="1323771" y="459727"/>
                  </a:lnTo>
                  <a:lnTo>
                    <a:pt x="1470888" y="312610"/>
                  </a:lnTo>
                  <a:close/>
                </a:path>
                <a:path w="7079615" h="10287000">
                  <a:moveTo>
                    <a:pt x="2059279" y="900722"/>
                  </a:moveTo>
                  <a:lnTo>
                    <a:pt x="1912162" y="753618"/>
                  </a:lnTo>
                  <a:lnTo>
                    <a:pt x="1765058" y="900734"/>
                  </a:lnTo>
                  <a:lnTo>
                    <a:pt x="1912162" y="1047838"/>
                  </a:lnTo>
                  <a:lnTo>
                    <a:pt x="2059279" y="900722"/>
                  </a:lnTo>
                  <a:close/>
                </a:path>
                <a:path w="7079615" h="10287000">
                  <a:moveTo>
                    <a:pt x="2647683" y="1489290"/>
                  </a:moveTo>
                  <a:lnTo>
                    <a:pt x="2500566" y="1342174"/>
                  </a:lnTo>
                  <a:lnTo>
                    <a:pt x="2353462" y="1489290"/>
                  </a:lnTo>
                  <a:lnTo>
                    <a:pt x="2500566" y="1636395"/>
                  </a:lnTo>
                  <a:lnTo>
                    <a:pt x="2647683" y="1489290"/>
                  </a:lnTo>
                  <a:close/>
                </a:path>
                <a:path w="7079615" h="10287000">
                  <a:moveTo>
                    <a:pt x="2647696" y="312559"/>
                  </a:moveTo>
                  <a:lnTo>
                    <a:pt x="2500579" y="165442"/>
                  </a:lnTo>
                  <a:lnTo>
                    <a:pt x="2353475" y="312559"/>
                  </a:lnTo>
                  <a:lnTo>
                    <a:pt x="2500579" y="459676"/>
                  </a:lnTo>
                  <a:lnTo>
                    <a:pt x="2647696" y="312559"/>
                  </a:lnTo>
                  <a:close/>
                </a:path>
                <a:path w="7079615" h="10287000">
                  <a:moveTo>
                    <a:pt x="7079056" y="0"/>
                  </a:moveTo>
                  <a:lnTo>
                    <a:pt x="5197995" y="0"/>
                  </a:lnTo>
                  <a:lnTo>
                    <a:pt x="5197995" y="10287000"/>
                  </a:lnTo>
                  <a:lnTo>
                    <a:pt x="7079056" y="10287000"/>
                  </a:lnTo>
                  <a:lnTo>
                    <a:pt x="7079056" y="0"/>
                  </a:lnTo>
                  <a:close/>
                </a:path>
              </a:pathLst>
            </a:custGeom>
            <a:solidFill>
              <a:srgbClr val="135CA0"/>
            </a:solidFill>
          </p:spPr>
          <p:txBody>
            <a:bodyPr wrap="square" lIns="0" tIns="0" rIns="0" bIns="0" rtlCol="0"/>
            <a:lstStyle/>
            <a:p>
              <a:endParaRPr/>
            </a:p>
          </p:txBody>
        </p:sp>
        <p:pic>
          <p:nvPicPr>
            <p:cNvPr id="5" name="object 5"/>
            <p:cNvPicPr/>
            <p:nvPr/>
          </p:nvPicPr>
          <p:blipFill>
            <a:blip r:embed="rId2" cstate="print"/>
            <a:stretch>
              <a:fillRect/>
            </a:stretch>
          </p:blipFill>
          <p:spPr>
            <a:xfrm>
              <a:off x="10193141" y="1138302"/>
              <a:ext cx="7066116" cy="8448348"/>
            </a:xfrm>
            <a:prstGeom prst="rect">
              <a:avLst/>
            </a:prstGeom>
          </p:spPr>
        </p:pic>
      </p:grpSp>
      <p:sp>
        <p:nvSpPr>
          <p:cNvPr id="6" name="object 6"/>
          <p:cNvSpPr txBox="1">
            <a:spLocks noGrp="1"/>
          </p:cNvSpPr>
          <p:nvPr>
            <p:ph type="title"/>
          </p:nvPr>
        </p:nvSpPr>
        <p:spPr>
          <a:xfrm>
            <a:off x="2689755" y="601786"/>
            <a:ext cx="5684520" cy="1748789"/>
          </a:xfrm>
          <a:prstGeom prst="rect">
            <a:avLst/>
          </a:prstGeom>
        </p:spPr>
        <p:txBody>
          <a:bodyPr vert="horz" wrap="square" lIns="0" tIns="13335" rIns="0" bIns="0" rtlCol="0">
            <a:spAutoFit/>
          </a:bodyPr>
          <a:lstStyle/>
          <a:p>
            <a:pPr marL="12700">
              <a:lnSpc>
                <a:spcPct val="100000"/>
              </a:lnSpc>
              <a:spcBef>
                <a:spcPts val="105"/>
              </a:spcBef>
            </a:pPr>
            <a:r>
              <a:rPr sz="11300" b="1" spc="-290" dirty="0">
                <a:solidFill>
                  <a:srgbClr val="FFFAFA"/>
                </a:solidFill>
                <a:latin typeface="Arial"/>
                <a:cs typeface="Arial"/>
              </a:rPr>
              <a:t>VENTAS</a:t>
            </a:r>
            <a:endParaRPr sz="11300">
              <a:latin typeface="Arial"/>
              <a:cs typeface="Arial"/>
            </a:endParaRPr>
          </a:p>
        </p:txBody>
      </p:sp>
      <p:grpSp>
        <p:nvGrpSpPr>
          <p:cNvPr id="7" name="object 7"/>
          <p:cNvGrpSpPr/>
          <p:nvPr/>
        </p:nvGrpSpPr>
        <p:grpSpPr>
          <a:xfrm>
            <a:off x="293164" y="5362267"/>
            <a:ext cx="9637395" cy="4739640"/>
            <a:chOff x="293164" y="5362267"/>
            <a:chExt cx="9637395" cy="4739640"/>
          </a:xfrm>
        </p:grpSpPr>
        <p:sp>
          <p:nvSpPr>
            <p:cNvPr id="8" name="object 8"/>
            <p:cNvSpPr/>
            <p:nvPr/>
          </p:nvSpPr>
          <p:spPr>
            <a:xfrm>
              <a:off x="293154" y="8630563"/>
              <a:ext cx="2059939" cy="1471295"/>
            </a:xfrm>
            <a:custGeom>
              <a:avLst/>
              <a:gdLst/>
              <a:ahLst/>
              <a:cxnLst/>
              <a:rect l="l" t="t" r="r" b="b"/>
              <a:pathLst>
                <a:path w="2059939" h="1471295">
                  <a:moveTo>
                    <a:pt x="294220" y="735177"/>
                  </a:moveTo>
                  <a:lnTo>
                    <a:pt x="147116" y="588060"/>
                  </a:lnTo>
                  <a:lnTo>
                    <a:pt x="0" y="735177"/>
                  </a:lnTo>
                  <a:lnTo>
                    <a:pt x="147116" y="882281"/>
                  </a:lnTo>
                  <a:lnTo>
                    <a:pt x="294220" y="735177"/>
                  </a:lnTo>
                  <a:close/>
                </a:path>
                <a:path w="2059939" h="1471295">
                  <a:moveTo>
                    <a:pt x="882523" y="1323721"/>
                  </a:moveTo>
                  <a:lnTo>
                    <a:pt x="735418" y="1176604"/>
                  </a:lnTo>
                  <a:lnTo>
                    <a:pt x="588302" y="1323721"/>
                  </a:lnTo>
                  <a:lnTo>
                    <a:pt x="735418" y="1470825"/>
                  </a:lnTo>
                  <a:lnTo>
                    <a:pt x="882523" y="1323721"/>
                  </a:lnTo>
                  <a:close/>
                </a:path>
                <a:path w="2059939" h="1471295">
                  <a:moveTo>
                    <a:pt x="882523" y="147104"/>
                  </a:moveTo>
                  <a:lnTo>
                    <a:pt x="735418" y="0"/>
                  </a:lnTo>
                  <a:lnTo>
                    <a:pt x="588302" y="147116"/>
                  </a:lnTo>
                  <a:lnTo>
                    <a:pt x="735418" y="294220"/>
                  </a:lnTo>
                  <a:lnTo>
                    <a:pt x="882523" y="147104"/>
                  </a:lnTo>
                  <a:close/>
                </a:path>
                <a:path w="2059939" h="1471295">
                  <a:moveTo>
                    <a:pt x="1470964" y="735266"/>
                  </a:moveTo>
                  <a:lnTo>
                    <a:pt x="1323848" y="588149"/>
                  </a:lnTo>
                  <a:lnTo>
                    <a:pt x="1176731" y="735266"/>
                  </a:lnTo>
                  <a:lnTo>
                    <a:pt x="1323848" y="882370"/>
                  </a:lnTo>
                  <a:lnTo>
                    <a:pt x="1470964" y="735266"/>
                  </a:lnTo>
                  <a:close/>
                </a:path>
                <a:path w="2059939" h="1471295">
                  <a:moveTo>
                    <a:pt x="2059317" y="147129"/>
                  </a:moveTo>
                  <a:lnTo>
                    <a:pt x="1912200" y="12"/>
                  </a:lnTo>
                  <a:lnTo>
                    <a:pt x="1765096" y="147129"/>
                  </a:lnTo>
                  <a:lnTo>
                    <a:pt x="1912213" y="294233"/>
                  </a:lnTo>
                  <a:lnTo>
                    <a:pt x="2059317" y="147129"/>
                  </a:lnTo>
                  <a:close/>
                </a:path>
                <a:path w="2059939" h="1471295">
                  <a:moveTo>
                    <a:pt x="2059343" y="1323657"/>
                  </a:moveTo>
                  <a:lnTo>
                    <a:pt x="1912226" y="1176553"/>
                  </a:lnTo>
                  <a:lnTo>
                    <a:pt x="1765109" y="1323670"/>
                  </a:lnTo>
                  <a:lnTo>
                    <a:pt x="1912226" y="1470774"/>
                  </a:lnTo>
                  <a:lnTo>
                    <a:pt x="2059343" y="1323657"/>
                  </a:lnTo>
                  <a:close/>
                </a:path>
              </a:pathLst>
            </a:custGeom>
            <a:solidFill>
              <a:srgbClr val="135CA0"/>
            </a:solidFill>
          </p:spPr>
          <p:txBody>
            <a:bodyPr wrap="square" lIns="0" tIns="0" rIns="0" bIns="0" rtlCol="0"/>
            <a:lstStyle/>
            <a:p>
              <a:endParaRPr/>
            </a:p>
          </p:txBody>
        </p:sp>
        <p:sp>
          <p:nvSpPr>
            <p:cNvPr id="9" name="object 9"/>
            <p:cNvSpPr/>
            <p:nvPr/>
          </p:nvSpPr>
          <p:spPr>
            <a:xfrm>
              <a:off x="1408467" y="5362267"/>
              <a:ext cx="8522335" cy="3606800"/>
            </a:xfrm>
            <a:custGeom>
              <a:avLst/>
              <a:gdLst/>
              <a:ahLst/>
              <a:cxnLst/>
              <a:rect l="l" t="t" r="r" b="b"/>
              <a:pathLst>
                <a:path w="8522335" h="3606800">
                  <a:moveTo>
                    <a:pt x="8035975" y="3606706"/>
                  </a:moveTo>
                  <a:lnTo>
                    <a:pt x="485774" y="3606706"/>
                  </a:lnTo>
                  <a:lnTo>
                    <a:pt x="437762" y="3604329"/>
                  </a:lnTo>
                  <a:lnTo>
                    <a:pt x="390562" y="3597286"/>
                  </a:lnTo>
                  <a:lnTo>
                    <a:pt x="344494" y="3585708"/>
                  </a:lnTo>
                  <a:lnTo>
                    <a:pt x="299876" y="3569729"/>
                  </a:lnTo>
                  <a:lnTo>
                    <a:pt x="257028" y="3549479"/>
                  </a:lnTo>
                  <a:lnTo>
                    <a:pt x="216266" y="3525091"/>
                  </a:lnTo>
                  <a:lnTo>
                    <a:pt x="177911" y="3496696"/>
                  </a:lnTo>
                  <a:lnTo>
                    <a:pt x="142280" y="3464426"/>
                  </a:lnTo>
                  <a:lnTo>
                    <a:pt x="110010" y="3428795"/>
                  </a:lnTo>
                  <a:lnTo>
                    <a:pt x="81615" y="3390440"/>
                  </a:lnTo>
                  <a:lnTo>
                    <a:pt x="57227" y="3349678"/>
                  </a:lnTo>
                  <a:lnTo>
                    <a:pt x="36977" y="3306829"/>
                  </a:lnTo>
                  <a:lnTo>
                    <a:pt x="20997" y="3262212"/>
                  </a:lnTo>
                  <a:lnTo>
                    <a:pt x="9420" y="3216144"/>
                  </a:lnTo>
                  <a:lnTo>
                    <a:pt x="2377" y="3168944"/>
                  </a:lnTo>
                  <a:lnTo>
                    <a:pt x="0" y="3120931"/>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6"/>
                  </a:lnTo>
                  <a:lnTo>
                    <a:pt x="257028" y="57227"/>
                  </a:lnTo>
                  <a:lnTo>
                    <a:pt x="299876" y="36977"/>
                  </a:lnTo>
                  <a:lnTo>
                    <a:pt x="344494" y="20997"/>
                  </a:lnTo>
                  <a:lnTo>
                    <a:pt x="390562" y="9420"/>
                  </a:lnTo>
                  <a:lnTo>
                    <a:pt x="437762" y="2377"/>
                  </a:lnTo>
                  <a:lnTo>
                    <a:pt x="485774" y="0"/>
                  </a:lnTo>
                  <a:lnTo>
                    <a:pt x="8035975" y="0"/>
                  </a:lnTo>
                  <a:lnTo>
                    <a:pt x="8083988" y="2377"/>
                  </a:lnTo>
                  <a:lnTo>
                    <a:pt x="8131188" y="9420"/>
                  </a:lnTo>
                  <a:lnTo>
                    <a:pt x="8177255" y="20997"/>
                  </a:lnTo>
                  <a:lnTo>
                    <a:pt x="8221873" y="36977"/>
                  </a:lnTo>
                  <a:lnTo>
                    <a:pt x="8264722" y="57227"/>
                  </a:lnTo>
                  <a:lnTo>
                    <a:pt x="8305483" y="81616"/>
                  </a:lnTo>
                  <a:lnTo>
                    <a:pt x="8343839" y="110010"/>
                  </a:lnTo>
                  <a:lnTo>
                    <a:pt x="8379469" y="142280"/>
                  </a:lnTo>
                  <a:lnTo>
                    <a:pt x="8411739" y="177911"/>
                  </a:lnTo>
                  <a:lnTo>
                    <a:pt x="8440134" y="216266"/>
                  </a:lnTo>
                  <a:lnTo>
                    <a:pt x="8464522" y="257028"/>
                  </a:lnTo>
                  <a:lnTo>
                    <a:pt x="8484772" y="299876"/>
                  </a:lnTo>
                  <a:lnTo>
                    <a:pt x="8500752" y="344494"/>
                  </a:lnTo>
                  <a:lnTo>
                    <a:pt x="8512329" y="390562"/>
                  </a:lnTo>
                  <a:lnTo>
                    <a:pt x="8519372" y="437762"/>
                  </a:lnTo>
                  <a:lnTo>
                    <a:pt x="8521749" y="485774"/>
                  </a:lnTo>
                  <a:lnTo>
                    <a:pt x="8521749" y="3120931"/>
                  </a:lnTo>
                  <a:lnTo>
                    <a:pt x="8519372" y="3168944"/>
                  </a:lnTo>
                  <a:lnTo>
                    <a:pt x="8512329" y="3216144"/>
                  </a:lnTo>
                  <a:lnTo>
                    <a:pt x="8500752" y="3262212"/>
                  </a:lnTo>
                  <a:lnTo>
                    <a:pt x="8484772" y="3306829"/>
                  </a:lnTo>
                  <a:lnTo>
                    <a:pt x="8464522" y="3349678"/>
                  </a:lnTo>
                  <a:lnTo>
                    <a:pt x="8440134" y="3390440"/>
                  </a:lnTo>
                  <a:lnTo>
                    <a:pt x="8411739" y="3428795"/>
                  </a:lnTo>
                  <a:lnTo>
                    <a:pt x="8379469" y="3464426"/>
                  </a:lnTo>
                  <a:lnTo>
                    <a:pt x="8343839" y="3496696"/>
                  </a:lnTo>
                  <a:lnTo>
                    <a:pt x="8305483" y="3525091"/>
                  </a:lnTo>
                  <a:lnTo>
                    <a:pt x="8264722" y="3549479"/>
                  </a:lnTo>
                  <a:lnTo>
                    <a:pt x="8221873" y="3569729"/>
                  </a:lnTo>
                  <a:lnTo>
                    <a:pt x="8177255" y="3585708"/>
                  </a:lnTo>
                  <a:lnTo>
                    <a:pt x="8131188" y="3597286"/>
                  </a:lnTo>
                  <a:lnTo>
                    <a:pt x="8083988" y="3604329"/>
                  </a:lnTo>
                  <a:lnTo>
                    <a:pt x="8035975" y="3606706"/>
                  </a:lnTo>
                  <a:close/>
                </a:path>
              </a:pathLst>
            </a:custGeom>
            <a:solidFill>
              <a:srgbClr val="082E69"/>
            </a:solidFill>
          </p:spPr>
          <p:txBody>
            <a:bodyPr wrap="square" lIns="0" tIns="0" rIns="0" bIns="0" rtlCol="0"/>
            <a:lstStyle/>
            <a:p>
              <a:endParaRPr/>
            </a:p>
          </p:txBody>
        </p:sp>
      </p:grpSp>
      <p:sp>
        <p:nvSpPr>
          <p:cNvPr id="10" name="object 10"/>
          <p:cNvSpPr txBox="1"/>
          <p:nvPr/>
        </p:nvSpPr>
        <p:spPr>
          <a:xfrm>
            <a:off x="1016000" y="2335732"/>
            <a:ext cx="10420350" cy="7471409"/>
          </a:xfrm>
          <a:prstGeom prst="rect">
            <a:avLst/>
          </a:prstGeom>
        </p:spPr>
        <p:txBody>
          <a:bodyPr vert="horz" wrap="square" lIns="0" tIns="16510" rIns="0" bIns="0" rtlCol="0">
            <a:spAutoFit/>
          </a:bodyPr>
          <a:lstStyle/>
          <a:p>
            <a:pPr marL="12700">
              <a:lnSpc>
                <a:spcPct val="100000"/>
              </a:lnSpc>
              <a:spcBef>
                <a:spcPts val="130"/>
              </a:spcBef>
            </a:pPr>
            <a:r>
              <a:rPr sz="11100" b="1" spc="475" dirty="0">
                <a:solidFill>
                  <a:srgbClr val="56AEFF"/>
                </a:solidFill>
                <a:latin typeface="Arial"/>
                <a:cs typeface="Arial"/>
              </a:rPr>
              <a:t>E-</a:t>
            </a:r>
            <a:r>
              <a:rPr sz="11100" b="1" spc="395" dirty="0">
                <a:solidFill>
                  <a:srgbClr val="56AEFF"/>
                </a:solidFill>
                <a:latin typeface="Arial"/>
                <a:cs typeface="Arial"/>
              </a:rPr>
              <a:t>COMMERCE</a:t>
            </a:r>
            <a:endParaRPr sz="11100">
              <a:latin typeface="Arial"/>
              <a:cs typeface="Arial"/>
            </a:endParaRPr>
          </a:p>
          <a:p>
            <a:pPr marL="180975">
              <a:lnSpc>
                <a:spcPct val="100000"/>
              </a:lnSpc>
              <a:spcBef>
                <a:spcPts val="8250"/>
              </a:spcBef>
            </a:pPr>
            <a:r>
              <a:rPr sz="4050" b="1" spc="210" dirty="0">
                <a:solidFill>
                  <a:srgbClr val="FFFFFF"/>
                </a:solidFill>
                <a:latin typeface="Trebuchet MS"/>
                <a:cs typeface="Trebuchet MS"/>
              </a:rPr>
              <a:t>DESCRIPCION</a:t>
            </a:r>
            <a:r>
              <a:rPr sz="4050" b="1" spc="-220" dirty="0">
                <a:solidFill>
                  <a:srgbClr val="FFFFFF"/>
                </a:solidFill>
                <a:latin typeface="Trebuchet MS"/>
                <a:cs typeface="Trebuchet MS"/>
              </a:rPr>
              <a:t> </a:t>
            </a:r>
            <a:r>
              <a:rPr sz="4050" b="1" spc="-560" dirty="0">
                <a:solidFill>
                  <a:srgbClr val="FFFFFF"/>
                </a:solidFill>
                <a:latin typeface="Trebuchet MS"/>
                <a:cs typeface="Trebuchet MS"/>
              </a:rPr>
              <a:t>:</a:t>
            </a:r>
            <a:endParaRPr sz="4050">
              <a:latin typeface="Trebuchet MS"/>
              <a:cs typeface="Trebuchet MS"/>
            </a:endParaRPr>
          </a:p>
          <a:p>
            <a:pPr marL="756920" marR="1862455" indent="-635" algn="ctr">
              <a:lnSpc>
                <a:spcPct val="115399"/>
              </a:lnSpc>
              <a:spcBef>
                <a:spcPts val="290"/>
              </a:spcBef>
            </a:pPr>
            <a:r>
              <a:rPr sz="2600" dirty="0">
                <a:solidFill>
                  <a:srgbClr val="FFFFFF"/>
                </a:solidFill>
                <a:latin typeface="Tahoma"/>
                <a:cs typeface="Tahoma"/>
              </a:rPr>
              <a:t>El</a:t>
            </a:r>
            <a:r>
              <a:rPr sz="2600" spc="-105" dirty="0">
                <a:solidFill>
                  <a:srgbClr val="FFFFFF"/>
                </a:solidFill>
                <a:latin typeface="Tahoma"/>
                <a:cs typeface="Tahoma"/>
              </a:rPr>
              <a:t> </a:t>
            </a:r>
            <a:r>
              <a:rPr sz="2600" spc="135" dirty="0">
                <a:solidFill>
                  <a:srgbClr val="FFFFFF"/>
                </a:solidFill>
                <a:latin typeface="Tahoma"/>
                <a:cs typeface="Tahoma"/>
              </a:rPr>
              <a:t>proyecto</a:t>
            </a:r>
            <a:r>
              <a:rPr sz="2600" spc="-105" dirty="0">
                <a:solidFill>
                  <a:srgbClr val="FFFFFF"/>
                </a:solidFill>
                <a:latin typeface="Tahoma"/>
                <a:cs typeface="Tahoma"/>
              </a:rPr>
              <a:t> </a:t>
            </a:r>
            <a:r>
              <a:rPr sz="2600" spc="125" dirty="0">
                <a:solidFill>
                  <a:srgbClr val="FFFFFF"/>
                </a:solidFill>
                <a:latin typeface="Tahoma"/>
                <a:cs typeface="Tahoma"/>
              </a:rPr>
              <a:t>se</a:t>
            </a:r>
            <a:r>
              <a:rPr sz="2600" spc="-105" dirty="0">
                <a:solidFill>
                  <a:srgbClr val="FFFFFF"/>
                </a:solidFill>
                <a:latin typeface="Tahoma"/>
                <a:cs typeface="Tahoma"/>
              </a:rPr>
              <a:t> </a:t>
            </a:r>
            <a:r>
              <a:rPr sz="2600" spc="100" dirty="0">
                <a:solidFill>
                  <a:srgbClr val="FFFFFF"/>
                </a:solidFill>
                <a:latin typeface="Tahoma"/>
                <a:cs typeface="Tahoma"/>
              </a:rPr>
              <a:t>basa</a:t>
            </a:r>
            <a:r>
              <a:rPr sz="2600" spc="-110" dirty="0">
                <a:solidFill>
                  <a:srgbClr val="FFFFFF"/>
                </a:solidFill>
                <a:latin typeface="Tahoma"/>
                <a:cs typeface="Tahoma"/>
              </a:rPr>
              <a:t> </a:t>
            </a:r>
            <a:r>
              <a:rPr sz="2600" spc="80" dirty="0">
                <a:solidFill>
                  <a:srgbClr val="FFFFFF"/>
                </a:solidFill>
                <a:latin typeface="Tahoma"/>
                <a:cs typeface="Tahoma"/>
              </a:rPr>
              <a:t>en</a:t>
            </a:r>
            <a:r>
              <a:rPr sz="2600" spc="-105" dirty="0">
                <a:solidFill>
                  <a:srgbClr val="FFFFFF"/>
                </a:solidFill>
                <a:latin typeface="Tahoma"/>
                <a:cs typeface="Tahoma"/>
              </a:rPr>
              <a:t> </a:t>
            </a:r>
            <a:r>
              <a:rPr sz="2600" dirty="0">
                <a:solidFill>
                  <a:srgbClr val="FFFFFF"/>
                </a:solidFill>
                <a:latin typeface="Tahoma"/>
                <a:cs typeface="Tahoma"/>
              </a:rPr>
              <a:t>un</a:t>
            </a:r>
            <a:r>
              <a:rPr sz="2600" spc="-105" dirty="0">
                <a:solidFill>
                  <a:srgbClr val="FFFFFF"/>
                </a:solidFill>
                <a:latin typeface="Tahoma"/>
                <a:cs typeface="Tahoma"/>
              </a:rPr>
              <a:t> </a:t>
            </a:r>
            <a:r>
              <a:rPr sz="2600" spc="100" dirty="0">
                <a:solidFill>
                  <a:srgbClr val="FFFFFF"/>
                </a:solidFill>
                <a:latin typeface="Tahoma"/>
                <a:cs typeface="Tahoma"/>
              </a:rPr>
              <a:t>sistema</a:t>
            </a:r>
            <a:r>
              <a:rPr sz="2600" spc="-110" dirty="0">
                <a:solidFill>
                  <a:srgbClr val="FFFFFF"/>
                </a:solidFill>
                <a:latin typeface="Tahoma"/>
                <a:cs typeface="Tahoma"/>
              </a:rPr>
              <a:t> </a:t>
            </a:r>
            <a:r>
              <a:rPr sz="2600" spc="155" dirty="0">
                <a:solidFill>
                  <a:srgbClr val="FFFFFF"/>
                </a:solidFill>
                <a:latin typeface="Tahoma"/>
                <a:cs typeface="Tahoma"/>
              </a:rPr>
              <a:t>de</a:t>
            </a:r>
            <a:r>
              <a:rPr sz="2600" spc="-105" dirty="0">
                <a:solidFill>
                  <a:srgbClr val="FFFFFF"/>
                </a:solidFill>
                <a:latin typeface="Tahoma"/>
                <a:cs typeface="Tahoma"/>
              </a:rPr>
              <a:t> </a:t>
            </a:r>
            <a:r>
              <a:rPr sz="2600" spc="75" dirty="0">
                <a:solidFill>
                  <a:srgbClr val="FFFFFF"/>
                </a:solidFill>
                <a:latin typeface="Tahoma"/>
                <a:cs typeface="Tahoma"/>
              </a:rPr>
              <a:t>gestión</a:t>
            </a:r>
            <a:r>
              <a:rPr sz="2600" spc="-105" dirty="0">
                <a:solidFill>
                  <a:srgbClr val="FFFFFF"/>
                </a:solidFill>
                <a:latin typeface="Tahoma"/>
                <a:cs typeface="Tahoma"/>
              </a:rPr>
              <a:t> </a:t>
            </a:r>
            <a:r>
              <a:rPr sz="2600" spc="90" dirty="0">
                <a:solidFill>
                  <a:srgbClr val="FFFFFF"/>
                </a:solidFill>
                <a:latin typeface="Tahoma"/>
                <a:cs typeface="Tahoma"/>
              </a:rPr>
              <a:t>que </a:t>
            </a:r>
            <a:r>
              <a:rPr sz="2600" spc="100" dirty="0">
                <a:solidFill>
                  <a:srgbClr val="FFFFFF"/>
                </a:solidFill>
                <a:latin typeface="Tahoma"/>
                <a:cs typeface="Tahoma"/>
              </a:rPr>
              <a:t>permite</a:t>
            </a:r>
            <a:r>
              <a:rPr sz="2600" spc="-75" dirty="0">
                <a:solidFill>
                  <a:srgbClr val="FFFFFF"/>
                </a:solidFill>
                <a:latin typeface="Tahoma"/>
                <a:cs typeface="Tahoma"/>
              </a:rPr>
              <a:t> </a:t>
            </a:r>
            <a:r>
              <a:rPr sz="2600" spc="75" dirty="0">
                <a:solidFill>
                  <a:srgbClr val="FFFFFF"/>
                </a:solidFill>
                <a:latin typeface="Tahoma"/>
                <a:cs typeface="Tahoma"/>
              </a:rPr>
              <a:t>controlar</a:t>
            </a:r>
            <a:r>
              <a:rPr sz="2600" spc="-65" dirty="0">
                <a:solidFill>
                  <a:srgbClr val="FFFFFF"/>
                </a:solidFill>
                <a:latin typeface="Tahoma"/>
                <a:cs typeface="Tahoma"/>
              </a:rPr>
              <a:t> </a:t>
            </a:r>
            <a:r>
              <a:rPr sz="2600" dirty="0">
                <a:solidFill>
                  <a:srgbClr val="FFFFFF"/>
                </a:solidFill>
                <a:latin typeface="Tahoma"/>
                <a:cs typeface="Tahoma"/>
              </a:rPr>
              <a:t>las</a:t>
            </a:r>
            <a:r>
              <a:rPr sz="2600" spc="-70" dirty="0">
                <a:solidFill>
                  <a:srgbClr val="FFFFFF"/>
                </a:solidFill>
                <a:latin typeface="Tahoma"/>
                <a:cs typeface="Tahoma"/>
              </a:rPr>
              <a:t> </a:t>
            </a:r>
            <a:r>
              <a:rPr sz="2600" spc="80" dirty="0">
                <a:solidFill>
                  <a:srgbClr val="FFFFFF"/>
                </a:solidFill>
                <a:latin typeface="Tahoma"/>
                <a:cs typeface="Tahoma"/>
              </a:rPr>
              <a:t>ventas</a:t>
            </a:r>
            <a:r>
              <a:rPr sz="2600" spc="-70" dirty="0">
                <a:solidFill>
                  <a:srgbClr val="FFFFFF"/>
                </a:solidFill>
                <a:latin typeface="Tahoma"/>
                <a:cs typeface="Tahoma"/>
              </a:rPr>
              <a:t> </a:t>
            </a:r>
            <a:r>
              <a:rPr sz="2600" spc="105" dirty="0">
                <a:solidFill>
                  <a:srgbClr val="FFFFFF"/>
                </a:solidFill>
                <a:latin typeface="Tahoma"/>
                <a:cs typeface="Tahoma"/>
              </a:rPr>
              <a:t>por</a:t>
            </a:r>
            <a:r>
              <a:rPr sz="2600" spc="-65" dirty="0">
                <a:solidFill>
                  <a:srgbClr val="FFFFFF"/>
                </a:solidFill>
                <a:latin typeface="Tahoma"/>
                <a:cs typeface="Tahoma"/>
              </a:rPr>
              <a:t> </a:t>
            </a:r>
            <a:r>
              <a:rPr sz="2600" dirty="0">
                <a:solidFill>
                  <a:srgbClr val="FFFFFF"/>
                </a:solidFill>
                <a:latin typeface="Tahoma"/>
                <a:cs typeface="Tahoma"/>
              </a:rPr>
              <a:t>usuario,</a:t>
            </a:r>
            <a:r>
              <a:rPr sz="2600" spc="-65" dirty="0">
                <a:solidFill>
                  <a:srgbClr val="FFFFFF"/>
                </a:solidFill>
                <a:latin typeface="Tahoma"/>
                <a:cs typeface="Tahoma"/>
              </a:rPr>
              <a:t> </a:t>
            </a:r>
            <a:r>
              <a:rPr sz="2600" spc="-35" dirty="0">
                <a:solidFill>
                  <a:srgbClr val="FFFFFF"/>
                </a:solidFill>
                <a:latin typeface="Tahoma"/>
                <a:cs typeface="Tahoma"/>
              </a:rPr>
              <a:t>la </a:t>
            </a:r>
            <a:r>
              <a:rPr sz="2600" spc="114" dirty="0">
                <a:solidFill>
                  <a:srgbClr val="FFFFFF"/>
                </a:solidFill>
                <a:latin typeface="Tahoma"/>
                <a:cs typeface="Tahoma"/>
              </a:rPr>
              <a:t>cantidad</a:t>
            </a:r>
            <a:r>
              <a:rPr sz="2600" spc="-114" dirty="0">
                <a:solidFill>
                  <a:srgbClr val="FFFFFF"/>
                </a:solidFill>
                <a:latin typeface="Tahoma"/>
                <a:cs typeface="Tahoma"/>
              </a:rPr>
              <a:t> </a:t>
            </a:r>
            <a:r>
              <a:rPr sz="2600" spc="155" dirty="0">
                <a:solidFill>
                  <a:srgbClr val="FFFFFF"/>
                </a:solidFill>
                <a:latin typeface="Tahoma"/>
                <a:cs typeface="Tahoma"/>
              </a:rPr>
              <a:t>de</a:t>
            </a:r>
            <a:r>
              <a:rPr sz="2600" spc="-114" dirty="0">
                <a:solidFill>
                  <a:srgbClr val="FFFFFF"/>
                </a:solidFill>
                <a:latin typeface="Tahoma"/>
                <a:cs typeface="Tahoma"/>
              </a:rPr>
              <a:t> </a:t>
            </a:r>
            <a:r>
              <a:rPr sz="2600" spc="135" dirty="0">
                <a:solidFill>
                  <a:srgbClr val="FFFFFF"/>
                </a:solidFill>
                <a:latin typeface="Tahoma"/>
                <a:cs typeface="Tahoma"/>
              </a:rPr>
              <a:t>stock</a:t>
            </a:r>
            <a:r>
              <a:rPr sz="2600" spc="-110" dirty="0">
                <a:solidFill>
                  <a:srgbClr val="FFFFFF"/>
                </a:solidFill>
                <a:latin typeface="Tahoma"/>
                <a:cs typeface="Tahoma"/>
              </a:rPr>
              <a:t> </a:t>
            </a:r>
            <a:r>
              <a:rPr sz="2600" spc="100" dirty="0">
                <a:solidFill>
                  <a:srgbClr val="FFFFFF"/>
                </a:solidFill>
                <a:latin typeface="Tahoma"/>
                <a:cs typeface="Tahoma"/>
              </a:rPr>
              <a:t>disponible</a:t>
            </a:r>
            <a:r>
              <a:rPr sz="2600" spc="-114" dirty="0">
                <a:solidFill>
                  <a:srgbClr val="FFFFFF"/>
                </a:solidFill>
                <a:latin typeface="Tahoma"/>
                <a:cs typeface="Tahoma"/>
              </a:rPr>
              <a:t> </a:t>
            </a:r>
            <a:r>
              <a:rPr sz="2600" spc="140" dirty="0">
                <a:solidFill>
                  <a:srgbClr val="FFFFFF"/>
                </a:solidFill>
                <a:latin typeface="Tahoma"/>
                <a:cs typeface="Tahoma"/>
              </a:rPr>
              <a:t>y</a:t>
            </a:r>
            <a:r>
              <a:rPr sz="2600" spc="-110" dirty="0">
                <a:solidFill>
                  <a:srgbClr val="FFFFFF"/>
                </a:solidFill>
                <a:latin typeface="Tahoma"/>
                <a:cs typeface="Tahoma"/>
              </a:rPr>
              <a:t> </a:t>
            </a:r>
            <a:r>
              <a:rPr sz="2600" spc="75" dirty="0">
                <a:solidFill>
                  <a:srgbClr val="FFFFFF"/>
                </a:solidFill>
                <a:latin typeface="Tahoma"/>
                <a:cs typeface="Tahoma"/>
              </a:rPr>
              <a:t>los</a:t>
            </a:r>
            <a:r>
              <a:rPr sz="2600" spc="-114" dirty="0">
                <a:solidFill>
                  <a:srgbClr val="FFFFFF"/>
                </a:solidFill>
                <a:latin typeface="Tahoma"/>
                <a:cs typeface="Tahoma"/>
              </a:rPr>
              <a:t> </a:t>
            </a:r>
            <a:r>
              <a:rPr sz="2600" spc="80" dirty="0">
                <a:solidFill>
                  <a:srgbClr val="FFFFFF"/>
                </a:solidFill>
                <a:latin typeface="Tahoma"/>
                <a:cs typeface="Tahoma"/>
              </a:rPr>
              <a:t>detalles</a:t>
            </a:r>
            <a:r>
              <a:rPr sz="2600" spc="-110" dirty="0">
                <a:solidFill>
                  <a:srgbClr val="FFFFFF"/>
                </a:solidFill>
                <a:latin typeface="Tahoma"/>
                <a:cs typeface="Tahoma"/>
              </a:rPr>
              <a:t> </a:t>
            </a:r>
            <a:r>
              <a:rPr sz="2600" spc="155" dirty="0">
                <a:solidFill>
                  <a:srgbClr val="FFFFFF"/>
                </a:solidFill>
                <a:latin typeface="Tahoma"/>
                <a:cs typeface="Tahoma"/>
              </a:rPr>
              <a:t>de</a:t>
            </a:r>
            <a:r>
              <a:rPr sz="2600" spc="-114" dirty="0">
                <a:solidFill>
                  <a:srgbClr val="FFFFFF"/>
                </a:solidFill>
                <a:latin typeface="Tahoma"/>
                <a:cs typeface="Tahoma"/>
              </a:rPr>
              <a:t> </a:t>
            </a:r>
            <a:r>
              <a:rPr sz="2600" spc="-25" dirty="0">
                <a:solidFill>
                  <a:srgbClr val="FFFFFF"/>
                </a:solidFill>
                <a:latin typeface="Tahoma"/>
                <a:cs typeface="Tahoma"/>
              </a:rPr>
              <a:t>las </a:t>
            </a:r>
            <a:r>
              <a:rPr sz="2600" spc="55" dirty="0">
                <a:solidFill>
                  <a:srgbClr val="FFFFFF"/>
                </a:solidFill>
                <a:latin typeface="Tahoma"/>
                <a:cs typeface="Tahoma"/>
              </a:rPr>
              <a:t>órdenes.</a:t>
            </a:r>
            <a:r>
              <a:rPr sz="2600" spc="-100" dirty="0">
                <a:solidFill>
                  <a:srgbClr val="FFFFFF"/>
                </a:solidFill>
                <a:latin typeface="Tahoma"/>
                <a:cs typeface="Tahoma"/>
              </a:rPr>
              <a:t> </a:t>
            </a:r>
            <a:r>
              <a:rPr sz="2600" spc="85" dirty="0">
                <a:solidFill>
                  <a:srgbClr val="FFFFFF"/>
                </a:solidFill>
                <a:latin typeface="Tahoma"/>
                <a:cs typeface="Tahoma"/>
              </a:rPr>
              <a:t>De</a:t>
            </a:r>
            <a:r>
              <a:rPr sz="2600" spc="-105" dirty="0">
                <a:solidFill>
                  <a:srgbClr val="FFFFFF"/>
                </a:solidFill>
                <a:latin typeface="Tahoma"/>
                <a:cs typeface="Tahoma"/>
              </a:rPr>
              <a:t> </a:t>
            </a:r>
            <a:r>
              <a:rPr sz="2600" spc="100" dirty="0">
                <a:solidFill>
                  <a:srgbClr val="FFFFFF"/>
                </a:solidFill>
                <a:latin typeface="Tahoma"/>
                <a:cs typeface="Tahoma"/>
              </a:rPr>
              <a:t>esta</a:t>
            </a:r>
            <a:r>
              <a:rPr sz="2600" spc="-100" dirty="0">
                <a:solidFill>
                  <a:srgbClr val="FFFFFF"/>
                </a:solidFill>
                <a:latin typeface="Tahoma"/>
                <a:cs typeface="Tahoma"/>
              </a:rPr>
              <a:t> </a:t>
            </a:r>
            <a:r>
              <a:rPr sz="2600" dirty="0">
                <a:solidFill>
                  <a:srgbClr val="FFFFFF"/>
                </a:solidFill>
                <a:latin typeface="Tahoma"/>
                <a:cs typeface="Tahoma"/>
              </a:rPr>
              <a:t>manera,</a:t>
            </a:r>
            <a:r>
              <a:rPr sz="2600" spc="-100" dirty="0">
                <a:solidFill>
                  <a:srgbClr val="FFFFFF"/>
                </a:solidFill>
                <a:latin typeface="Tahoma"/>
                <a:cs typeface="Tahoma"/>
              </a:rPr>
              <a:t> </a:t>
            </a:r>
            <a:r>
              <a:rPr sz="2600" spc="145" dirty="0">
                <a:solidFill>
                  <a:srgbClr val="FFFFFF"/>
                </a:solidFill>
                <a:latin typeface="Tahoma"/>
                <a:cs typeface="Tahoma"/>
              </a:rPr>
              <a:t>podemos</a:t>
            </a:r>
            <a:r>
              <a:rPr sz="2600" spc="-100" dirty="0">
                <a:solidFill>
                  <a:srgbClr val="FFFFFF"/>
                </a:solidFill>
                <a:latin typeface="Tahoma"/>
                <a:cs typeface="Tahoma"/>
              </a:rPr>
              <a:t> </a:t>
            </a:r>
            <a:r>
              <a:rPr sz="2600" spc="70" dirty="0">
                <a:solidFill>
                  <a:srgbClr val="FFFFFF"/>
                </a:solidFill>
                <a:latin typeface="Tahoma"/>
                <a:cs typeface="Tahoma"/>
              </a:rPr>
              <a:t>identificar </a:t>
            </a:r>
            <a:r>
              <a:rPr sz="2600" spc="95" dirty="0">
                <a:solidFill>
                  <a:srgbClr val="FFFFFF"/>
                </a:solidFill>
                <a:latin typeface="Tahoma"/>
                <a:cs typeface="Tahoma"/>
              </a:rPr>
              <a:t>cuáles</a:t>
            </a:r>
            <a:r>
              <a:rPr sz="2600" spc="-114" dirty="0">
                <a:solidFill>
                  <a:srgbClr val="FFFFFF"/>
                </a:solidFill>
                <a:latin typeface="Tahoma"/>
                <a:cs typeface="Tahoma"/>
              </a:rPr>
              <a:t> </a:t>
            </a:r>
            <a:r>
              <a:rPr sz="2600" spc="100" dirty="0">
                <a:solidFill>
                  <a:srgbClr val="FFFFFF"/>
                </a:solidFill>
                <a:latin typeface="Tahoma"/>
                <a:cs typeface="Tahoma"/>
              </a:rPr>
              <a:t>son</a:t>
            </a:r>
            <a:r>
              <a:rPr sz="2600" spc="-114" dirty="0">
                <a:solidFill>
                  <a:srgbClr val="FFFFFF"/>
                </a:solidFill>
                <a:latin typeface="Tahoma"/>
                <a:cs typeface="Tahoma"/>
              </a:rPr>
              <a:t> </a:t>
            </a:r>
            <a:r>
              <a:rPr sz="2600" spc="75" dirty="0">
                <a:solidFill>
                  <a:srgbClr val="FFFFFF"/>
                </a:solidFill>
                <a:latin typeface="Tahoma"/>
                <a:cs typeface="Tahoma"/>
              </a:rPr>
              <a:t>los</a:t>
            </a:r>
            <a:r>
              <a:rPr sz="2600" spc="-110" dirty="0">
                <a:solidFill>
                  <a:srgbClr val="FFFFFF"/>
                </a:solidFill>
                <a:latin typeface="Tahoma"/>
                <a:cs typeface="Tahoma"/>
              </a:rPr>
              <a:t> </a:t>
            </a:r>
            <a:r>
              <a:rPr sz="2600" spc="135" dirty="0">
                <a:solidFill>
                  <a:srgbClr val="FFFFFF"/>
                </a:solidFill>
                <a:latin typeface="Tahoma"/>
                <a:cs typeface="Tahoma"/>
              </a:rPr>
              <a:t>productos</a:t>
            </a:r>
            <a:r>
              <a:rPr sz="2600" spc="-114" dirty="0">
                <a:solidFill>
                  <a:srgbClr val="FFFFFF"/>
                </a:solidFill>
                <a:latin typeface="Tahoma"/>
                <a:cs typeface="Tahoma"/>
              </a:rPr>
              <a:t> </a:t>
            </a:r>
            <a:r>
              <a:rPr sz="2600" spc="105" dirty="0">
                <a:solidFill>
                  <a:srgbClr val="FFFFFF"/>
                </a:solidFill>
                <a:latin typeface="Tahoma"/>
                <a:cs typeface="Tahoma"/>
              </a:rPr>
              <a:t>más</a:t>
            </a:r>
            <a:r>
              <a:rPr sz="2600" spc="-114" dirty="0">
                <a:solidFill>
                  <a:srgbClr val="FFFFFF"/>
                </a:solidFill>
                <a:latin typeface="Tahoma"/>
                <a:cs typeface="Tahoma"/>
              </a:rPr>
              <a:t> </a:t>
            </a:r>
            <a:r>
              <a:rPr sz="2600" spc="105" dirty="0">
                <a:solidFill>
                  <a:srgbClr val="FFFFFF"/>
                </a:solidFill>
                <a:latin typeface="Tahoma"/>
                <a:cs typeface="Tahoma"/>
              </a:rPr>
              <a:t>vendidos</a:t>
            </a:r>
            <a:r>
              <a:rPr sz="2600" spc="-110" dirty="0">
                <a:solidFill>
                  <a:srgbClr val="FFFFFF"/>
                </a:solidFill>
                <a:latin typeface="Tahoma"/>
                <a:cs typeface="Tahoma"/>
              </a:rPr>
              <a:t> </a:t>
            </a:r>
            <a:r>
              <a:rPr sz="2600" spc="80" dirty="0">
                <a:solidFill>
                  <a:srgbClr val="FFFFFF"/>
                </a:solidFill>
                <a:latin typeface="Tahoma"/>
                <a:cs typeface="Tahoma"/>
              </a:rPr>
              <a:t>en</a:t>
            </a:r>
            <a:r>
              <a:rPr sz="2600" spc="-114" dirty="0">
                <a:solidFill>
                  <a:srgbClr val="FFFFFF"/>
                </a:solidFill>
                <a:latin typeface="Tahoma"/>
                <a:cs typeface="Tahoma"/>
              </a:rPr>
              <a:t> </a:t>
            </a:r>
            <a:r>
              <a:rPr sz="2600" spc="60" dirty="0">
                <a:solidFill>
                  <a:srgbClr val="FFFFFF"/>
                </a:solidFill>
                <a:latin typeface="Tahoma"/>
                <a:cs typeface="Tahoma"/>
              </a:rPr>
              <a:t>nuestra </a:t>
            </a:r>
            <a:r>
              <a:rPr sz="2600" spc="-10" dirty="0">
                <a:solidFill>
                  <a:srgbClr val="FFFFFF"/>
                </a:solidFill>
                <a:latin typeface="Tahoma"/>
                <a:cs typeface="Tahoma"/>
              </a:rPr>
              <a:t>tienda.</a:t>
            </a:r>
            <a:endParaRPr sz="2600">
              <a:latin typeface="Tahoma"/>
              <a:cs typeface="Tahoma"/>
            </a:endParaRPr>
          </a:p>
          <a:p>
            <a:pPr>
              <a:lnSpc>
                <a:spcPct val="100000"/>
              </a:lnSpc>
            </a:pPr>
            <a:endParaRPr sz="2600">
              <a:latin typeface="Tahoma"/>
              <a:cs typeface="Tahoma"/>
            </a:endParaRPr>
          </a:p>
          <a:p>
            <a:pPr>
              <a:lnSpc>
                <a:spcPct val="100000"/>
              </a:lnSpc>
              <a:spcBef>
                <a:spcPts val="390"/>
              </a:spcBef>
            </a:pPr>
            <a:endParaRPr sz="2600">
              <a:latin typeface="Tahoma"/>
              <a:cs typeface="Tahoma"/>
            </a:endParaRPr>
          </a:p>
          <a:p>
            <a:pPr marR="406400" algn="ctr">
              <a:lnSpc>
                <a:spcPct val="100000"/>
              </a:lnSpc>
            </a:pPr>
            <a:r>
              <a:rPr sz="3000" i="1" spc="60" dirty="0">
                <a:solidFill>
                  <a:srgbClr val="56AEFF"/>
                </a:solidFill>
                <a:latin typeface="Arial"/>
                <a:cs typeface="Arial"/>
              </a:rPr>
              <a:t>Presentacion</a:t>
            </a:r>
            <a:r>
              <a:rPr sz="3000" i="1" spc="45" dirty="0">
                <a:solidFill>
                  <a:srgbClr val="56AEFF"/>
                </a:solidFill>
                <a:latin typeface="Arial"/>
                <a:cs typeface="Arial"/>
              </a:rPr>
              <a:t> </a:t>
            </a:r>
            <a:r>
              <a:rPr sz="3000" i="1" dirty="0">
                <a:solidFill>
                  <a:srgbClr val="56AEFF"/>
                </a:solidFill>
                <a:latin typeface="Arial"/>
                <a:cs typeface="Arial"/>
              </a:rPr>
              <a:t>de:</a:t>
            </a:r>
            <a:r>
              <a:rPr sz="3000" i="1" spc="45" dirty="0">
                <a:solidFill>
                  <a:srgbClr val="56AEFF"/>
                </a:solidFill>
                <a:latin typeface="Arial"/>
                <a:cs typeface="Arial"/>
              </a:rPr>
              <a:t> </a:t>
            </a:r>
            <a:r>
              <a:rPr sz="3000" i="1" spc="65" dirty="0">
                <a:solidFill>
                  <a:srgbClr val="56AEFF"/>
                </a:solidFill>
                <a:latin typeface="Arial"/>
                <a:cs typeface="Arial"/>
              </a:rPr>
              <a:t>Federico</a:t>
            </a:r>
            <a:r>
              <a:rPr sz="3000" i="1" spc="45" dirty="0">
                <a:solidFill>
                  <a:srgbClr val="56AEFF"/>
                </a:solidFill>
                <a:latin typeface="Arial"/>
                <a:cs typeface="Arial"/>
              </a:rPr>
              <a:t> </a:t>
            </a:r>
            <a:r>
              <a:rPr sz="3000" i="1" spc="-10" dirty="0">
                <a:solidFill>
                  <a:srgbClr val="56AEFF"/>
                </a:solidFill>
                <a:latin typeface="Arial"/>
                <a:cs typeface="Arial"/>
              </a:rPr>
              <a:t>Shaieb</a:t>
            </a:r>
            <a:endParaRPr sz="30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4" name="object 4"/>
            <p:cNvSpPr/>
            <p:nvPr/>
          </p:nvSpPr>
          <p:spPr>
            <a:xfrm>
              <a:off x="10808551" y="5103443"/>
              <a:ext cx="7479665" cy="5184140"/>
            </a:xfrm>
            <a:custGeom>
              <a:avLst/>
              <a:gdLst/>
              <a:ahLst/>
              <a:cxnLst/>
              <a:rect l="l" t="t" r="r" b="b"/>
              <a:pathLst>
                <a:path w="7479665" h="5184140">
                  <a:moveTo>
                    <a:pt x="219989" y="4824717"/>
                  </a:moveTo>
                  <a:lnTo>
                    <a:pt x="174345" y="4650384"/>
                  </a:lnTo>
                  <a:lnTo>
                    <a:pt x="0" y="4696015"/>
                  </a:lnTo>
                  <a:lnTo>
                    <a:pt x="45669" y="4870335"/>
                  </a:lnTo>
                  <a:lnTo>
                    <a:pt x="219989" y="4824717"/>
                  </a:lnTo>
                  <a:close/>
                </a:path>
                <a:path w="7479665" h="5184140">
                  <a:moveTo>
                    <a:pt x="734656" y="3945026"/>
                  </a:moveTo>
                  <a:lnTo>
                    <a:pt x="689013" y="3770693"/>
                  </a:lnTo>
                  <a:lnTo>
                    <a:pt x="514654" y="3816312"/>
                  </a:lnTo>
                  <a:lnTo>
                    <a:pt x="560324" y="3990670"/>
                  </a:lnTo>
                  <a:lnTo>
                    <a:pt x="734656" y="3945026"/>
                  </a:lnTo>
                  <a:close/>
                </a:path>
                <a:path w="7479665" h="5184140">
                  <a:moveTo>
                    <a:pt x="916990" y="4642053"/>
                  </a:moveTo>
                  <a:lnTo>
                    <a:pt x="871347" y="4467733"/>
                  </a:lnTo>
                  <a:lnTo>
                    <a:pt x="697026" y="4513377"/>
                  </a:lnTo>
                  <a:lnTo>
                    <a:pt x="742657" y="4687697"/>
                  </a:lnTo>
                  <a:lnTo>
                    <a:pt x="916990" y="4642053"/>
                  </a:lnTo>
                  <a:close/>
                </a:path>
                <a:path w="7479665" h="5184140">
                  <a:moveTo>
                    <a:pt x="1058824" y="5183556"/>
                  </a:moveTo>
                  <a:lnTo>
                    <a:pt x="1053947" y="5164975"/>
                  </a:lnTo>
                  <a:lnTo>
                    <a:pt x="982941" y="5183556"/>
                  </a:lnTo>
                  <a:lnTo>
                    <a:pt x="1058824" y="5183556"/>
                  </a:lnTo>
                  <a:close/>
                </a:path>
                <a:path w="7479665" h="5184140">
                  <a:moveTo>
                    <a:pt x="1249375" y="3065246"/>
                  </a:moveTo>
                  <a:lnTo>
                    <a:pt x="1203731" y="2890913"/>
                  </a:lnTo>
                  <a:lnTo>
                    <a:pt x="1029360" y="2936532"/>
                  </a:lnTo>
                  <a:lnTo>
                    <a:pt x="1075042" y="3110877"/>
                  </a:lnTo>
                  <a:lnTo>
                    <a:pt x="1249375" y="3065246"/>
                  </a:lnTo>
                  <a:close/>
                </a:path>
                <a:path w="7479665" h="5184140">
                  <a:moveTo>
                    <a:pt x="1431734" y="3762349"/>
                  </a:moveTo>
                  <a:lnTo>
                    <a:pt x="1386090" y="3588029"/>
                  </a:lnTo>
                  <a:lnTo>
                    <a:pt x="1211770" y="3633660"/>
                  </a:lnTo>
                  <a:lnTo>
                    <a:pt x="1257414" y="3807993"/>
                  </a:lnTo>
                  <a:lnTo>
                    <a:pt x="1431734" y="3762349"/>
                  </a:lnTo>
                  <a:close/>
                </a:path>
                <a:path w="7479665" h="5184140">
                  <a:moveTo>
                    <a:pt x="1614309" y="4459643"/>
                  </a:moveTo>
                  <a:lnTo>
                    <a:pt x="1568665" y="4285323"/>
                  </a:lnTo>
                  <a:lnTo>
                    <a:pt x="1394333" y="4330966"/>
                  </a:lnTo>
                  <a:lnTo>
                    <a:pt x="1439976" y="4505287"/>
                  </a:lnTo>
                  <a:lnTo>
                    <a:pt x="1614309" y="4459643"/>
                  </a:lnTo>
                  <a:close/>
                </a:path>
                <a:path w="7479665" h="5184140">
                  <a:moveTo>
                    <a:pt x="1796643" y="5156682"/>
                  </a:moveTo>
                  <a:lnTo>
                    <a:pt x="1750999" y="4982349"/>
                  </a:lnTo>
                  <a:lnTo>
                    <a:pt x="1576679" y="5027993"/>
                  </a:lnTo>
                  <a:lnTo>
                    <a:pt x="1617408" y="5183556"/>
                  </a:lnTo>
                  <a:lnTo>
                    <a:pt x="1693964" y="5183556"/>
                  </a:lnTo>
                  <a:lnTo>
                    <a:pt x="1796643" y="5156682"/>
                  </a:lnTo>
                  <a:close/>
                </a:path>
                <a:path w="7479665" h="5184140">
                  <a:moveTo>
                    <a:pt x="2128977" y="3579825"/>
                  </a:moveTo>
                  <a:lnTo>
                    <a:pt x="2083333" y="3405492"/>
                  </a:lnTo>
                  <a:lnTo>
                    <a:pt x="1909013" y="3451136"/>
                  </a:lnTo>
                  <a:lnTo>
                    <a:pt x="1954657" y="3625469"/>
                  </a:lnTo>
                  <a:lnTo>
                    <a:pt x="2128977" y="3579825"/>
                  </a:lnTo>
                  <a:close/>
                </a:path>
                <a:path w="7479665" h="5184140">
                  <a:moveTo>
                    <a:pt x="2311336" y="4276979"/>
                  </a:moveTo>
                  <a:lnTo>
                    <a:pt x="2265692" y="4102658"/>
                  </a:lnTo>
                  <a:lnTo>
                    <a:pt x="2091372" y="4148302"/>
                  </a:lnTo>
                  <a:lnTo>
                    <a:pt x="2137016" y="4322623"/>
                  </a:lnTo>
                  <a:lnTo>
                    <a:pt x="2311336" y="4276979"/>
                  </a:lnTo>
                  <a:close/>
                </a:path>
                <a:path w="7479665" h="5184140">
                  <a:moveTo>
                    <a:pt x="2494038" y="4974336"/>
                  </a:moveTo>
                  <a:lnTo>
                    <a:pt x="2448407" y="4800003"/>
                  </a:lnTo>
                  <a:lnTo>
                    <a:pt x="2274074" y="4845647"/>
                  </a:lnTo>
                  <a:lnTo>
                    <a:pt x="2319718" y="5019980"/>
                  </a:lnTo>
                  <a:lnTo>
                    <a:pt x="2494038" y="4974336"/>
                  </a:lnTo>
                  <a:close/>
                </a:path>
                <a:path w="7479665" h="5184140">
                  <a:moveTo>
                    <a:pt x="2804134" y="3379254"/>
                  </a:moveTo>
                  <a:lnTo>
                    <a:pt x="2758490" y="3204934"/>
                  </a:lnTo>
                  <a:lnTo>
                    <a:pt x="2584145" y="3250565"/>
                  </a:lnTo>
                  <a:lnTo>
                    <a:pt x="2629827" y="3424872"/>
                  </a:lnTo>
                  <a:lnTo>
                    <a:pt x="2804134" y="3379254"/>
                  </a:lnTo>
                  <a:close/>
                </a:path>
                <a:path w="7479665" h="5184140">
                  <a:moveTo>
                    <a:pt x="3008719" y="4094505"/>
                  </a:moveTo>
                  <a:lnTo>
                    <a:pt x="2963075" y="3920185"/>
                  </a:lnTo>
                  <a:lnTo>
                    <a:pt x="2788755" y="3965829"/>
                  </a:lnTo>
                  <a:lnTo>
                    <a:pt x="2834386" y="4140149"/>
                  </a:lnTo>
                  <a:lnTo>
                    <a:pt x="3008719" y="4094505"/>
                  </a:lnTo>
                  <a:close/>
                </a:path>
                <a:path w="7479665" h="5184140">
                  <a:moveTo>
                    <a:pt x="3318802" y="2499563"/>
                  </a:moveTo>
                  <a:lnTo>
                    <a:pt x="3273171" y="2325243"/>
                  </a:lnTo>
                  <a:lnTo>
                    <a:pt x="3098800" y="2370861"/>
                  </a:lnTo>
                  <a:lnTo>
                    <a:pt x="3144482" y="2545207"/>
                  </a:lnTo>
                  <a:lnTo>
                    <a:pt x="3318802" y="2499563"/>
                  </a:lnTo>
                  <a:close/>
                </a:path>
                <a:path w="7479665" h="5184140">
                  <a:moveTo>
                    <a:pt x="3501148" y="3196602"/>
                  </a:moveTo>
                  <a:lnTo>
                    <a:pt x="3455505" y="3022269"/>
                  </a:lnTo>
                  <a:lnTo>
                    <a:pt x="3281172" y="3067913"/>
                  </a:lnTo>
                  <a:lnTo>
                    <a:pt x="3326815" y="3242233"/>
                  </a:lnTo>
                  <a:lnTo>
                    <a:pt x="3501148" y="3196602"/>
                  </a:lnTo>
                  <a:close/>
                </a:path>
                <a:path w="7479665" h="5184140">
                  <a:moveTo>
                    <a:pt x="3683749" y="3893832"/>
                  </a:moveTo>
                  <a:lnTo>
                    <a:pt x="3638105" y="3719512"/>
                  </a:lnTo>
                  <a:lnTo>
                    <a:pt x="3463772" y="3765156"/>
                  </a:lnTo>
                  <a:lnTo>
                    <a:pt x="3509416" y="3939476"/>
                  </a:lnTo>
                  <a:lnTo>
                    <a:pt x="3683749" y="3893832"/>
                  </a:lnTo>
                  <a:close/>
                </a:path>
                <a:path w="7479665" h="5184140">
                  <a:moveTo>
                    <a:pt x="3833520" y="1619783"/>
                  </a:moveTo>
                  <a:lnTo>
                    <a:pt x="3787876" y="1445450"/>
                  </a:lnTo>
                  <a:lnTo>
                    <a:pt x="3613505" y="1491068"/>
                  </a:lnTo>
                  <a:lnTo>
                    <a:pt x="3659200" y="1665427"/>
                  </a:lnTo>
                  <a:lnTo>
                    <a:pt x="3833520" y="1619783"/>
                  </a:lnTo>
                  <a:close/>
                </a:path>
                <a:path w="7479665" h="5184140">
                  <a:moveTo>
                    <a:pt x="4015892" y="2316886"/>
                  </a:moveTo>
                  <a:lnTo>
                    <a:pt x="3970248" y="2142566"/>
                  </a:lnTo>
                  <a:lnTo>
                    <a:pt x="3795915" y="2188210"/>
                  </a:lnTo>
                  <a:lnTo>
                    <a:pt x="3841559" y="2362530"/>
                  </a:lnTo>
                  <a:lnTo>
                    <a:pt x="4015892" y="2316886"/>
                  </a:lnTo>
                  <a:close/>
                </a:path>
                <a:path w="7479665" h="5184140">
                  <a:moveTo>
                    <a:pt x="4198455" y="3014192"/>
                  </a:moveTo>
                  <a:lnTo>
                    <a:pt x="4152811" y="2839859"/>
                  </a:lnTo>
                  <a:lnTo>
                    <a:pt x="3978491" y="2885503"/>
                  </a:lnTo>
                  <a:lnTo>
                    <a:pt x="4024134" y="3059836"/>
                  </a:lnTo>
                  <a:lnTo>
                    <a:pt x="4198455" y="3014192"/>
                  </a:lnTo>
                  <a:close/>
                </a:path>
                <a:path w="7479665" h="5184140">
                  <a:moveTo>
                    <a:pt x="4380789" y="3711219"/>
                  </a:moveTo>
                  <a:lnTo>
                    <a:pt x="4335157" y="3536899"/>
                  </a:lnTo>
                  <a:lnTo>
                    <a:pt x="4160824" y="3582530"/>
                  </a:lnTo>
                  <a:lnTo>
                    <a:pt x="4206468" y="3756863"/>
                  </a:lnTo>
                  <a:lnTo>
                    <a:pt x="4380789" y="3711219"/>
                  </a:lnTo>
                  <a:close/>
                </a:path>
                <a:path w="7479665" h="5184140">
                  <a:moveTo>
                    <a:pt x="4563478" y="4408525"/>
                  </a:moveTo>
                  <a:lnTo>
                    <a:pt x="4517847" y="4234192"/>
                  </a:lnTo>
                  <a:lnTo>
                    <a:pt x="4343514" y="4279836"/>
                  </a:lnTo>
                  <a:lnTo>
                    <a:pt x="4389171" y="4454156"/>
                  </a:lnTo>
                  <a:lnTo>
                    <a:pt x="4563478" y="4408525"/>
                  </a:lnTo>
                  <a:close/>
                </a:path>
                <a:path w="7479665" h="5184140">
                  <a:moveTo>
                    <a:pt x="4713135" y="2134362"/>
                  </a:moveTo>
                  <a:lnTo>
                    <a:pt x="4667491" y="1960041"/>
                  </a:lnTo>
                  <a:lnTo>
                    <a:pt x="4493158" y="2005672"/>
                  </a:lnTo>
                  <a:lnTo>
                    <a:pt x="4538802" y="2180005"/>
                  </a:lnTo>
                  <a:lnTo>
                    <a:pt x="4713135" y="2134362"/>
                  </a:lnTo>
                  <a:close/>
                </a:path>
                <a:path w="7479665" h="5184140">
                  <a:moveTo>
                    <a:pt x="4895494" y="2831528"/>
                  </a:moveTo>
                  <a:lnTo>
                    <a:pt x="4849850" y="2657195"/>
                  </a:lnTo>
                  <a:lnTo>
                    <a:pt x="4675530" y="2702839"/>
                  </a:lnTo>
                  <a:lnTo>
                    <a:pt x="4721161" y="2877172"/>
                  </a:lnTo>
                  <a:lnTo>
                    <a:pt x="4895494" y="2831528"/>
                  </a:lnTo>
                  <a:close/>
                </a:path>
                <a:path w="7479665" h="5184140">
                  <a:moveTo>
                    <a:pt x="5078196" y="3528872"/>
                  </a:moveTo>
                  <a:lnTo>
                    <a:pt x="5032553" y="3354552"/>
                  </a:lnTo>
                  <a:lnTo>
                    <a:pt x="4858232" y="3400196"/>
                  </a:lnTo>
                  <a:lnTo>
                    <a:pt x="4903876" y="3574516"/>
                  </a:lnTo>
                  <a:lnTo>
                    <a:pt x="5078196" y="3528872"/>
                  </a:lnTo>
                  <a:close/>
                </a:path>
                <a:path w="7479665" h="5184140">
                  <a:moveTo>
                    <a:pt x="5388292" y="1933803"/>
                  </a:moveTo>
                  <a:lnTo>
                    <a:pt x="5342648" y="1759470"/>
                  </a:lnTo>
                  <a:lnTo>
                    <a:pt x="5168303" y="1805101"/>
                  </a:lnTo>
                  <a:lnTo>
                    <a:pt x="5213985" y="1979422"/>
                  </a:lnTo>
                  <a:lnTo>
                    <a:pt x="5388292" y="1933803"/>
                  </a:lnTo>
                  <a:close/>
                </a:path>
                <a:path w="7479665" h="5184140">
                  <a:moveTo>
                    <a:pt x="5592877" y="2649055"/>
                  </a:moveTo>
                  <a:lnTo>
                    <a:pt x="5547233" y="2474722"/>
                  </a:lnTo>
                  <a:lnTo>
                    <a:pt x="5372900" y="2520365"/>
                  </a:lnTo>
                  <a:lnTo>
                    <a:pt x="5418544" y="2694698"/>
                  </a:lnTo>
                  <a:lnTo>
                    <a:pt x="5592877" y="2649055"/>
                  </a:lnTo>
                  <a:close/>
                </a:path>
                <a:path w="7479665" h="5184140">
                  <a:moveTo>
                    <a:pt x="5902960" y="1054100"/>
                  </a:moveTo>
                  <a:lnTo>
                    <a:pt x="5857316" y="879779"/>
                  </a:lnTo>
                  <a:lnTo>
                    <a:pt x="5682958" y="925398"/>
                  </a:lnTo>
                  <a:lnTo>
                    <a:pt x="5728627" y="1099743"/>
                  </a:lnTo>
                  <a:lnTo>
                    <a:pt x="5902960" y="1054100"/>
                  </a:lnTo>
                  <a:close/>
                </a:path>
                <a:path w="7479665" h="5184140">
                  <a:moveTo>
                    <a:pt x="6085294" y="1751139"/>
                  </a:moveTo>
                  <a:lnTo>
                    <a:pt x="6039650" y="1576819"/>
                  </a:lnTo>
                  <a:lnTo>
                    <a:pt x="5865330" y="1622450"/>
                  </a:lnTo>
                  <a:lnTo>
                    <a:pt x="5910961" y="1796783"/>
                  </a:lnTo>
                  <a:lnTo>
                    <a:pt x="6085294" y="1751139"/>
                  </a:lnTo>
                  <a:close/>
                </a:path>
                <a:path w="7479665" h="5184140">
                  <a:moveTo>
                    <a:pt x="6267894" y="2448382"/>
                  </a:moveTo>
                  <a:lnTo>
                    <a:pt x="6222250" y="2274049"/>
                  </a:lnTo>
                  <a:lnTo>
                    <a:pt x="6047930" y="2319693"/>
                  </a:lnTo>
                  <a:lnTo>
                    <a:pt x="6093574" y="2494013"/>
                  </a:lnTo>
                  <a:lnTo>
                    <a:pt x="6267894" y="2448382"/>
                  </a:lnTo>
                  <a:close/>
                </a:path>
                <a:path w="7479665" h="5184140">
                  <a:moveTo>
                    <a:pt x="6417678" y="174320"/>
                  </a:moveTo>
                  <a:lnTo>
                    <a:pt x="6372034" y="0"/>
                  </a:lnTo>
                  <a:lnTo>
                    <a:pt x="6197663" y="45605"/>
                  </a:lnTo>
                  <a:lnTo>
                    <a:pt x="6243345" y="219964"/>
                  </a:lnTo>
                  <a:lnTo>
                    <a:pt x="6417678" y="174320"/>
                  </a:lnTo>
                  <a:close/>
                </a:path>
                <a:path w="7479665" h="5184140">
                  <a:moveTo>
                    <a:pt x="6600037" y="871435"/>
                  </a:moveTo>
                  <a:lnTo>
                    <a:pt x="6554394" y="697103"/>
                  </a:lnTo>
                  <a:lnTo>
                    <a:pt x="6380073" y="742746"/>
                  </a:lnTo>
                  <a:lnTo>
                    <a:pt x="6425717" y="917079"/>
                  </a:lnTo>
                  <a:lnTo>
                    <a:pt x="6600037" y="871435"/>
                  </a:lnTo>
                  <a:close/>
                </a:path>
                <a:path w="7479665" h="5184140">
                  <a:moveTo>
                    <a:pt x="6782613" y="1568729"/>
                  </a:moveTo>
                  <a:lnTo>
                    <a:pt x="6736969" y="1394409"/>
                  </a:lnTo>
                  <a:lnTo>
                    <a:pt x="6562636" y="1440053"/>
                  </a:lnTo>
                  <a:lnTo>
                    <a:pt x="6608280" y="1614373"/>
                  </a:lnTo>
                  <a:lnTo>
                    <a:pt x="6782613" y="1568729"/>
                  </a:lnTo>
                  <a:close/>
                </a:path>
                <a:path w="7479665" h="5184140">
                  <a:moveTo>
                    <a:pt x="6964947" y="2265756"/>
                  </a:moveTo>
                  <a:lnTo>
                    <a:pt x="6919303" y="2091436"/>
                  </a:lnTo>
                  <a:lnTo>
                    <a:pt x="6744970" y="2137079"/>
                  </a:lnTo>
                  <a:lnTo>
                    <a:pt x="6790614" y="2311400"/>
                  </a:lnTo>
                  <a:lnTo>
                    <a:pt x="6964947" y="2265756"/>
                  </a:lnTo>
                  <a:close/>
                </a:path>
                <a:path w="7479665" h="5184140">
                  <a:moveTo>
                    <a:pt x="7147636" y="2963062"/>
                  </a:moveTo>
                  <a:lnTo>
                    <a:pt x="7101992" y="2788742"/>
                  </a:lnTo>
                  <a:lnTo>
                    <a:pt x="6927672" y="2834386"/>
                  </a:lnTo>
                  <a:lnTo>
                    <a:pt x="6973316" y="3008693"/>
                  </a:lnTo>
                  <a:lnTo>
                    <a:pt x="7147636" y="2963062"/>
                  </a:lnTo>
                  <a:close/>
                </a:path>
                <a:path w="7479665" h="5184140">
                  <a:moveTo>
                    <a:pt x="7297280" y="688898"/>
                  </a:moveTo>
                  <a:lnTo>
                    <a:pt x="7251636" y="514578"/>
                  </a:lnTo>
                  <a:lnTo>
                    <a:pt x="7077316" y="560222"/>
                  </a:lnTo>
                  <a:lnTo>
                    <a:pt x="7122960" y="734542"/>
                  </a:lnTo>
                  <a:lnTo>
                    <a:pt x="7297280" y="688898"/>
                  </a:lnTo>
                  <a:close/>
                </a:path>
                <a:path w="7479665" h="5184140">
                  <a:moveTo>
                    <a:pt x="7479436" y="1945030"/>
                  </a:moveTo>
                  <a:lnTo>
                    <a:pt x="7442378" y="1954733"/>
                  </a:lnTo>
                  <a:lnTo>
                    <a:pt x="7479436" y="2096287"/>
                  </a:lnTo>
                  <a:lnTo>
                    <a:pt x="7479436" y="1945030"/>
                  </a:lnTo>
                  <a:close/>
                </a:path>
                <a:path w="7479665" h="5184140">
                  <a:moveTo>
                    <a:pt x="7479436" y="1385303"/>
                  </a:moveTo>
                  <a:lnTo>
                    <a:pt x="7433996" y="1211745"/>
                  </a:lnTo>
                  <a:lnTo>
                    <a:pt x="7259675" y="1257388"/>
                  </a:lnTo>
                  <a:lnTo>
                    <a:pt x="7305319" y="1431709"/>
                  </a:lnTo>
                  <a:lnTo>
                    <a:pt x="7479436" y="1386116"/>
                  </a:lnTo>
                  <a:lnTo>
                    <a:pt x="7479436" y="1385303"/>
                  </a:lnTo>
                  <a:close/>
                </a:path>
              </a:pathLst>
            </a:custGeom>
            <a:solidFill>
              <a:srgbClr val="56AEFF"/>
            </a:solidFill>
          </p:spPr>
          <p:txBody>
            <a:bodyPr wrap="square" lIns="0" tIns="0" rIns="0" bIns="0" rtlCol="0"/>
            <a:lstStyle/>
            <a:p>
              <a:endParaRPr/>
            </a:p>
          </p:txBody>
        </p:sp>
        <p:pic>
          <p:nvPicPr>
            <p:cNvPr id="5" name="object 5"/>
            <p:cNvPicPr/>
            <p:nvPr/>
          </p:nvPicPr>
          <p:blipFill>
            <a:blip r:embed="rId3" cstate="print"/>
            <a:stretch>
              <a:fillRect/>
            </a:stretch>
          </p:blipFill>
          <p:spPr>
            <a:xfrm>
              <a:off x="1028700" y="1521582"/>
              <a:ext cx="3152774" cy="2733674"/>
            </a:xfrm>
            <a:prstGeom prst="rect">
              <a:avLst/>
            </a:prstGeom>
          </p:spPr>
        </p:pic>
        <p:pic>
          <p:nvPicPr>
            <p:cNvPr id="6" name="object 6"/>
            <p:cNvPicPr/>
            <p:nvPr/>
          </p:nvPicPr>
          <p:blipFill>
            <a:blip r:embed="rId4" cstate="print"/>
            <a:stretch>
              <a:fillRect/>
            </a:stretch>
          </p:blipFill>
          <p:spPr>
            <a:xfrm>
              <a:off x="0" y="204216"/>
              <a:ext cx="18227039" cy="1319783"/>
            </a:xfrm>
            <a:prstGeom prst="rect">
              <a:avLst/>
            </a:prstGeom>
          </p:spPr>
        </p:pic>
      </p:grpSp>
      <p:sp>
        <p:nvSpPr>
          <p:cNvPr id="7" name="object 7"/>
          <p:cNvSpPr txBox="1">
            <a:spLocks noGrp="1"/>
          </p:cNvSpPr>
          <p:nvPr>
            <p:ph type="body" idx="1"/>
          </p:nvPr>
        </p:nvSpPr>
        <p:spPr>
          <a:prstGeom prst="rect">
            <a:avLst/>
          </a:prstGeom>
        </p:spPr>
        <p:txBody>
          <a:bodyPr vert="horz" wrap="square" lIns="0" tIns="261620" rIns="0" bIns="0" rtlCol="0">
            <a:spAutoFit/>
          </a:bodyPr>
          <a:lstStyle/>
          <a:p>
            <a:pPr marL="12700">
              <a:lnSpc>
                <a:spcPct val="100000"/>
              </a:lnSpc>
              <a:spcBef>
                <a:spcPts val="2060"/>
              </a:spcBef>
            </a:pPr>
            <a:r>
              <a:rPr dirty="0"/>
              <a:t>USE</a:t>
            </a:r>
            <a:r>
              <a:rPr spc="-170" dirty="0"/>
              <a:t> </a:t>
            </a:r>
            <a:r>
              <a:rPr spc="130" dirty="0"/>
              <a:t>ventas_ecommerce;</a:t>
            </a:r>
          </a:p>
          <a:p>
            <a:pPr marL="12700">
              <a:lnSpc>
                <a:spcPct val="100000"/>
              </a:lnSpc>
              <a:spcBef>
                <a:spcPts val="1965"/>
              </a:spcBef>
            </a:pPr>
            <a:r>
              <a:rPr spc="70" dirty="0"/>
              <a:t>CREATE</a:t>
            </a:r>
            <a:r>
              <a:rPr spc="-225" dirty="0"/>
              <a:t> </a:t>
            </a:r>
            <a:r>
              <a:rPr dirty="0"/>
              <a:t>VIEW</a:t>
            </a:r>
            <a:r>
              <a:rPr spc="-225" dirty="0"/>
              <a:t> </a:t>
            </a:r>
            <a:r>
              <a:rPr spc="180" dirty="0"/>
              <a:t>vista_productos_con_categorias</a:t>
            </a:r>
            <a:r>
              <a:rPr spc="-225" dirty="0"/>
              <a:t> </a:t>
            </a:r>
            <a:r>
              <a:rPr spc="125" dirty="0"/>
              <a:t>AS</a:t>
            </a:r>
          </a:p>
          <a:p>
            <a:pPr marL="12700" marR="5080" indent="137795">
              <a:lnSpc>
                <a:spcPts val="5620"/>
              </a:lnSpc>
              <a:spcBef>
                <a:spcPts val="305"/>
              </a:spcBef>
            </a:pPr>
            <a:r>
              <a:rPr spc="80" dirty="0"/>
              <a:t>SELECT</a:t>
            </a:r>
            <a:r>
              <a:rPr spc="10" dirty="0"/>
              <a:t> </a:t>
            </a:r>
            <a:r>
              <a:rPr dirty="0"/>
              <a:t>p.ID_Producto,</a:t>
            </a:r>
            <a:r>
              <a:rPr spc="10" dirty="0"/>
              <a:t> </a:t>
            </a:r>
            <a:r>
              <a:rPr spc="105" dirty="0"/>
              <a:t>p.Nombre_Producto,</a:t>
            </a:r>
            <a:r>
              <a:rPr spc="15" dirty="0"/>
              <a:t> </a:t>
            </a:r>
            <a:r>
              <a:rPr spc="70" dirty="0"/>
              <a:t>p.Descripción, </a:t>
            </a:r>
            <a:r>
              <a:rPr dirty="0"/>
              <a:t>p.Precio,p.Stock,</a:t>
            </a:r>
            <a:r>
              <a:rPr spc="204" dirty="0"/>
              <a:t> </a:t>
            </a:r>
            <a:r>
              <a:rPr spc="110" dirty="0"/>
              <a:t>c.Nombre_Categoría</a:t>
            </a:r>
          </a:p>
          <a:p>
            <a:pPr marL="12700">
              <a:lnSpc>
                <a:spcPct val="100000"/>
              </a:lnSpc>
              <a:spcBef>
                <a:spcPts val="395"/>
              </a:spcBef>
            </a:pPr>
            <a:r>
              <a:rPr spc="114" dirty="0"/>
              <a:t>FROM</a:t>
            </a:r>
            <a:r>
              <a:rPr spc="-175" dirty="0"/>
              <a:t> </a:t>
            </a:r>
            <a:r>
              <a:rPr spc="175" dirty="0"/>
              <a:t>Productos</a:t>
            </a:r>
            <a:r>
              <a:rPr spc="-175" dirty="0"/>
              <a:t> </a:t>
            </a:r>
            <a:r>
              <a:rPr spc="240" dirty="0"/>
              <a:t>p</a:t>
            </a:r>
          </a:p>
          <a:p>
            <a:pPr marL="150495">
              <a:lnSpc>
                <a:spcPct val="100000"/>
              </a:lnSpc>
              <a:spcBef>
                <a:spcPts val="705"/>
              </a:spcBef>
            </a:pPr>
            <a:r>
              <a:rPr dirty="0"/>
              <a:t>JOIN</a:t>
            </a:r>
            <a:r>
              <a:rPr spc="-160" dirty="0"/>
              <a:t> </a:t>
            </a:r>
            <a:r>
              <a:rPr spc="120" dirty="0"/>
              <a:t>Categorías</a:t>
            </a:r>
            <a:r>
              <a:rPr spc="-160" dirty="0"/>
              <a:t> </a:t>
            </a:r>
            <a:r>
              <a:rPr spc="430" dirty="0"/>
              <a:t>c</a:t>
            </a:r>
            <a:r>
              <a:rPr spc="-160" dirty="0"/>
              <a:t> </a:t>
            </a:r>
            <a:r>
              <a:rPr spc="165" dirty="0"/>
              <a:t>ON</a:t>
            </a:r>
            <a:r>
              <a:rPr spc="-160" dirty="0"/>
              <a:t> </a:t>
            </a:r>
            <a:r>
              <a:rPr spc="45" dirty="0"/>
              <a:t>p.ID_Categoría</a:t>
            </a:r>
            <a:r>
              <a:rPr spc="-160" dirty="0"/>
              <a:t> </a:t>
            </a:r>
            <a:r>
              <a:rPr spc="-869" dirty="0"/>
              <a:t>=</a:t>
            </a:r>
            <a:r>
              <a:rPr spc="-160" dirty="0"/>
              <a:t> </a:t>
            </a:r>
            <a:r>
              <a:rPr spc="-10" dirty="0"/>
              <a:t>c.ID_Categoría;</a:t>
            </a:r>
          </a:p>
        </p:txBody>
      </p:sp>
      <p:sp>
        <p:nvSpPr>
          <p:cNvPr id="8" name="object 8"/>
          <p:cNvSpPr txBox="1">
            <a:spLocks noGrp="1"/>
          </p:cNvSpPr>
          <p:nvPr>
            <p:ph type="title"/>
          </p:nvPr>
        </p:nvSpPr>
        <p:spPr>
          <a:xfrm>
            <a:off x="4946715" y="1772546"/>
            <a:ext cx="12218670" cy="2454275"/>
          </a:xfrm>
          <a:prstGeom prst="rect">
            <a:avLst/>
          </a:prstGeom>
        </p:spPr>
        <p:txBody>
          <a:bodyPr vert="horz" wrap="square" lIns="0" tIns="12700" rIns="0" bIns="0" rtlCol="0">
            <a:spAutoFit/>
          </a:bodyPr>
          <a:lstStyle/>
          <a:p>
            <a:pPr marL="12065" marR="5080" algn="ctr">
              <a:lnSpc>
                <a:spcPct val="114199"/>
              </a:lnSpc>
              <a:spcBef>
                <a:spcPts val="100"/>
              </a:spcBef>
            </a:pPr>
            <a:r>
              <a:rPr sz="4650" b="1" spc="85" dirty="0">
                <a:latin typeface="Trebuchet MS"/>
                <a:cs typeface="Trebuchet MS"/>
              </a:rPr>
              <a:t>Descripción:</a:t>
            </a:r>
            <a:r>
              <a:rPr sz="4650" b="1" spc="-160" dirty="0">
                <a:latin typeface="Trebuchet MS"/>
                <a:cs typeface="Trebuchet MS"/>
              </a:rPr>
              <a:t> </a:t>
            </a:r>
            <a:r>
              <a:rPr sz="4650" spc="135" dirty="0"/>
              <a:t>Esta</a:t>
            </a:r>
            <a:r>
              <a:rPr sz="4650" spc="-215" dirty="0"/>
              <a:t> </a:t>
            </a:r>
            <a:r>
              <a:rPr sz="4650" spc="135" dirty="0"/>
              <a:t>vista</a:t>
            </a:r>
            <a:r>
              <a:rPr sz="4650" spc="-215" dirty="0"/>
              <a:t> </a:t>
            </a:r>
            <a:r>
              <a:rPr sz="4650" spc="140" dirty="0"/>
              <a:t>muestra</a:t>
            </a:r>
            <a:r>
              <a:rPr sz="4650" spc="-215" dirty="0"/>
              <a:t> </a:t>
            </a:r>
            <a:r>
              <a:rPr sz="4650" spc="120" dirty="0"/>
              <a:t>información </a:t>
            </a:r>
            <a:r>
              <a:rPr sz="4650" spc="130" dirty="0"/>
              <a:t>detallada</a:t>
            </a:r>
            <a:r>
              <a:rPr sz="4650" spc="-215" dirty="0"/>
              <a:t> </a:t>
            </a:r>
            <a:r>
              <a:rPr sz="4650" spc="250" dirty="0"/>
              <a:t>de</a:t>
            </a:r>
            <a:r>
              <a:rPr sz="4650" spc="-210" dirty="0"/>
              <a:t> </a:t>
            </a:r>
            <a:r>
              <a:rPr sz="4650" spc="140" dirty="0"/>
              <a:t>los</a:t>
            </a:r>
            <a:r>
              <a:rPr sz="4650" spc="-210" dirty="0"/>
              <a:t> </a:t>
            </a:r>
            <a:r>
              <a:rPr sz="4650" spc="235" dirty="0"/>
              <a:t>productos</a:t>
            </a:r>
            <a:r>
              <a:rPr sz="4650" spc="-210" dirty="0"/>
              <a:t> </a:t>
            </a:r>
            <a:r>
              <a:rPr sz="4650" spc="70" dirty="0"/>
              <a:t>junto</a:t>
            </a:r>
            <a:r>
              <a:rPr sz="4650" spc="-210" dirty="0"/>
              <a:t> </a:t>
            </a:r>
            <a:r>
              <a:rPr sz="4650" spc="250" dirty="0"/>
              <a:t>con</a:t>
            </a:r>
            <a:r>
              <a:rPr sz="4650" spc="-210" dirty="0"/>
              <a:t> </a:t>
            </a:r>
            <a:r>
              <a:rPr sz="4650" spc="150" dirty="0"/>
              <a:t>sus</a:t>
            </a:r>
            <a:endParaRPr sz="4650">
              <a:latin typeface="Trebuchet MS"/>
              <a:cs typeface="Trebuchet MS"/>
            </a:endParaRPr>
          </a:p>
          <a:p>
            <a:pPr marR="148590" algn="ctr">
              <a:lnSpc>
                <a:spcPct val="100000"/>
              </a:lnSpc>
              <a:spcBef>
                <a:spcPts val="795"/>
              </a:spcBef>
            </a:pPr>
            <a:r>
              <a:rPr sz="4650" spc="70" dirty="0"/>
              <a:t>categorías.</a:t>
            </a:r>
            <a:endParaRPr sz="4650"/>
          </a:p>
        </p:txBody>
      </p:sp>
      <p:pic>
        <p:nvPicPr>
          <p:cNvPr id="9" name="object 9"/>
          <p:cNvPicPr/>
          <p:nvPr/>
        </p:nvPicPr>
        <p:blipFill>
          <a:blip r:embed="rId5" cstate="print"/>
          <a:stretch>
            <a:fillRect/>
          </a:stretch>
        </p:blipFill>
        <p:spPr>
          <a:xfrm>
            <a:off x="15523463" y="9372600"/>
            <a:ext cx="2252471" cy="7955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4" name="object 4"/>
            <p:cNvSpPr/>
            <p:nvPr/>
          </p:nvSpPr>
          <p:spPr>
            <a:xfrm>
              <a:off x="10808551" y="5103443"/>
              <a:ext cx="7479665" cy="5184140"/>
            </a:xfrm>
            <a:custGeom>
              <a:avLst/>
              <a:gdLst/>
              <a:ahLst/>
              <a:cxnLst/>
              <a:rect l="l" t="t" r="r" b="b"/>
              <a:pathLst>
                <a:path w="7479665" h="5184140">
                  <a:moveTo>
                    <a:pt x="219989" y="4824717"/>
                  </a:moveTo>
                  <a:lnTo>
                    <a:pt x="174345" y="4650384"/>
                  </a:lnTo>
                  <a:lnTo>
                    <a:pt x="0" y="4696015"/>
                  </a:lnTo>
                  <a:lnTo>
                    <a:pt x="45669" y="4870335"/>
                  </a:lnTo>
                  <a:lnTo>
                    <a:pt x="219989" y="4824717"/>
                  </a:lnTo>
                  <a:close/>
                </a:path>
                <a:path w="7479665" h="5184140">
                  <a:moveTo>
                    <a:pt x="734656" y="3945026"/>
                  </a:moveTo>
                  <a:lnTo>
                    <a:pt x="689013" y="3770693"/>
                  </a:lnTo>
                  <a:lnTo>
                    <a:pt x="514654" y="3816312"/>
                  </a:lnTo>
                  <a:lnTo>
                    <a:pt x="560324" y="3990670"/>
                  </a:lnTo>
                  <a:lnTo>
                    <a:pt x="734656" y="3945026"/>
                  </a:lnTo>
                  <a:close/>
                </a:path>
                <a:path w="7479665" h="5184140">
                  <a:moveTo>
                    <a:pt x="916990" y="4642053"/>
                  </a:moveTo>
                  <a:lnTo>
                    <a:pt x="871347" y="4467733"/>
                  </a:lnTo>
                  <a:lnTo>
                    <a:pt x="697026" y="4513377"/>
                  </a:lnTo>
                  <a:lnTo>
                    <a:pt x="742657" y="4687697"/>
                  </a:lnTo>
                  <a:lnTo>
                    <a:pt x="916990" y="4642053"/>
                  </a:lnTo>
                  <a:close/>
                </a:path>
                <a:path w="7479665" h="5184140">
                  <a:moveTo>
                    <a:pt x="1058824" y="5183556"/>
                  </a:moveTo>
                  <a:lnTo>
                    <a:pt x="1053947" y="5164975"/>
                  </a:lnTo>
                  <a:lnTo>
                    <a:pt x="982941" y="5183556"/>
                  </a:lnTo>
                  <a:lnTo>
                    <a:pt x="1058824" y="5183556"/>
                  </a:lnTo>
                  <a:close/>
                </a:path>
                <a:path w="7479665" h="5184140">
                  <a:moveTo>
                    <a:pt x="1249375" y="3065246"/>
                  </a:moveTo>
                  <a:lnTo>
                    <a:pt x="1203731" y="2890913"/>
                  </a:lnTo>
                  <a:lnTo>
                    <a:pt x="1029360" y="2936532"/>
                  </a:lnTo>
                  <a:lnTo>
                    <a:pt x="1075042" y="3110877"/>
                  </a:lnTo>
                  <a:lnTo>
                    <a:pt x="1249375" y="3065246"/>
                  </a:lnTo>
                  <a:close/>
                </a:path>
                <a:path w="7479665" h="5184140">
                  <a:moveTo>
                    <a:pt x="1431734" y="3762349"/>
                  </a:moveTo>
                  <a:lnTo>
                    <a:pt x="1386090" y="3588029"/>
                  </a:lnTo>
                  <a:lnTo>
                    <a:pt x="1211770" y="3633660"/>
                  </a:lnTo>
                  <a:lnTo>
                    <a:pt x="1257414" y="3807993"/>
                  </a:lnTo>
                  <a:lnTo>
                    <a:pt x="1431734" y="3762349"/>
                  </a:lnTo>
                  <a:close/>
                </a:path>
                <a:path w="7479665" h="5184140">
                  <a:moveTo>
                    <a:pt x="1614309" y="4459643"/>
                  </a:moveTo>
                  <a:lnTo>
                    <a:pt x="1568665" y="4285323"/>
                  </a:lnTo>
                  <a:lnTo>
                    <a:pt x="1394333" y="4330966"/>
                  </a:lnTo>
                  <a:lnTo>
                    <a:pt x="1439976" y="4505287"/>
                  </a:lnTo>
                  <a:lnTo>
                    <a:pt x="1614309" y="4459643"/>
                  </a:lnTo>
                  <a:close/>
                </a:path>
                <a:path w="7479665" h="5184140">
                  <a:moveTo>
                    <a:pt x="1796643" y="5156682"/>
                  </a:moveTo>
                  <a:lnTo>
                    <a:pt x="1750999" y="4982349"/>
                  </a:lnTo>
                  <a:lnTo>
                    <a:pt x="1576679" y="5027993"/>
                  </a:lnTo>
                  <a:lnTo>
                    <a:pt x="1617408" y="5183556"/>
                  </a:lnTo>
                  <a:lnTo>
                    <a:pt x="1693964" y="5183556"/>
                  </a:lnTo>
                  <a:lnTo>
                    <a:pt x="1796643" y="5156682"/>
                  </a:lnTo>
                  <a:close/>
                </a:path>
                <a:path w="7479665" h="5184140">
                  <a:moveTo>
                    <a:pt x="2128977" y="3579825"/>
                  </a:moveTo>
                  <a:lnTo>
                    <a:pt x="2083333" y="3405492"/>
                  </a:lnTo>
                  <a:lnTo>
                    <a:pt x="1909013" y="3451136"/>
                  </a:lnTo>
                  <a:lnTo>
                    <a:pt x="1954657" y="3625469"/>
                  </a:lnTo>
                  <a:lnTo>
                    <a:pt x="2128977" y="3579825"/>
                  </a:lnTo>
                  <a:close/>
                </a:path>
                <a:path w="7479665" h="5184140">
                  <a:moveTo>
                    <a:pt x="2311336" y="4276979"/>
                  </a:moveTo>
                  <a:lnTo>
                    <a:pt x="2265692" y="4102658"/>
                  </a:lnTo>
                  <a:lnTo>
                    <a:pt x="2091372" y="4148302"/>
                  </a:lnTo>
                  <a:lnTo>
                    <a:pt x="2137016" y="4322623"/>
                  </a:lnTo>
                  <a:lnTo>
                    <a:pt x="2311336" y="4276979"/>
                  </a:lnTo>
                  <a:close/>
                </a:path>
                <a:path w="7479665" h="5184140">
                  <a:moveTo>
                    <a:pt x="2494038" y="4974336"/>
                  </a:moveTo>
                  <a:lnTo>
                    <a:pt x="2448407" y="4800003"/>
                  </a:lnTo>
                  <a:lnTo>
                    <a:pt x="2274074" y="4845647"/>
                  </a:lnTo>
                  <a:lnTo>
                    <a:pt x="2319718" y="5019980"/>
                  </a:lnTo>
                  <a:lnTo>
                    <a:pt x="2494038" y="4974336"/>
                  </a:lnTo>
                  <a:close/>
                </a:path>
                <a:path w="7479665" h="5184140">
                  <a:moveTo>
                    <a:pt x="2804134" y="3379254"/>
                  </a:moveTo>
                  <a:lnTo>
                    <a:pt x="2758490" y="3204934"/>
                  </a:lnTo>
                  <a:lnTo>
                    <a:pt x="2584145" y="3250565"/>
                  </a:lnTo>
                  <a:lnTo>
                    <a:pt x="2629827" y="3424872"/>
                  </a:lnTo>
                  <a:lnTo>
                    <a:pt x="2804134" y="3379254"/>
                  </a:lnTo>
                  <a:close/>
                </a:path>
                <a:path w="7479665" h="5184140">
                  <a:moveTo>
                    <a:pt x="3008719" y="4094505"/>
                  </a:moveTo>
                  <a:lnTo>
                    <a:pt x="2963075" y="3920185"/>
                  </a:lnTo>
                  <a:lnTo>
                    <a:pt x="2788755" y="3965829"/>
                  </a:lnTo>
                  <a:lnTo>
                    <a:pt x="2834386" y="4140149"/>
                  </a:lnTo>
                  <a:lnTo>
                    <a:pt x="3008719" y="4094505"/>
                  </a:lnTo>
                  <a:close/>
                </a:path>
                <a:path w="7479665" h="5184140">
                  <a:moveTo>
                    <a:pt x="3318802" y="2499563"/>
                  </a:moveTo>
                  <a:lnTo>
                    <a:pt x="3273171" y="2325243"/>
                  </a:lnTo>
                  <a:lnTo>
                    <a:pt x="3098800" y="2370861"/>
                  </a:lnTo>
                  <a:lnTo>
                    <a:pt x="3144482" y="2545207"/>
                  </a:lnTo>
                  <a:lnTo>
                    <a:pt x="3318802" y="2499563"/>
                  </a:lnTo>
                  <a:close/>
                </a:path>
                <a:path w="7479665" h="5184140">
                  <a:moveTo>
                    <a:pt x="3501148" y="3196602"/>
                  </a:moveTo>
                  <a:lnTo>
                    <a:pt x="3455505" y="3022269"/>
                  </a:lnTo>
                  <a:lnTo>
                    <a:pt x="3281172" y="3067913"/>
                  </a:lnTo>
                  <a:lnTo>
                    <a:pt x="3326815" y="3242233"/>
                  </a:lnTo>
                  <a:lnTo>
                    <a:pt x="3501148" y="3196602"/>
                  </a:lnTo>
                  <a:close/>
                </a:path>
                <a:path w="7479665" h="5184140">
                  <a:moveTo>
                    <a:pt x="3683749" y="3893832"/>
                  </a:moveTo>
                  <a:lnTo>
                    <a:pt x="3638105" y="3719512"/>
                  </a:lnTo>
                  <a:lnTo>
                    <a:pt x="3463772" y="3765156"/>
                  </a:lnTo>
                  <a:lnTo>
                    <a:pt x="3509416" y="3939476"/>
                  </a:lnTo>
                  <a:lnTo>
                    <a:pt x="3683749" y="3893832"/>
                  </a:lnTo>
                  <a:close/>
                </a:path>
                <a:path w="7479665" h="5184140">
                  <a:moveTo>
                    <a:pt x="3833520" y="1619783"/>
                  </a:moveTo>
                  <a:lnTo>
                    <a:pt x="3787876" y="1445450"/>
                  </a:lnTo>
                  <a:lnTo>
                    <a:pt x="3613505" y="1491068"/>
                  </a:lnTo>
                  <a:lnTo>
                    <a:pt x="3659200" y="1665427"/>
                  </a:lnTo>
                  <a:lnTo>
                    <a:pt x="3833520" y="1619783"/>
                  </a:lnTo>
                  <a:close/>
                </a:path>
                <a:path w="7479665" h="5184140">
                  <a:moveTo>
                    <a:pt x="4015892" y="2316886"/>
                  </a:moveTo>
                  <a:lnTo>
                    <a:pt x="3970248" y="2142566"/>
                  </a:lnTo>
                  <a:lnTo>
                    <a:pt x="3795915" y="2188210"/>
                  </a:lnTo>
                  <a:lnTo>
                    <a:pt x="3841559" y="2362530"/>
                  </a:lnTo>
                  <a:lnTo>
                    <a:pt x="4015892" y="2316886"/>
                  </a:lnTo>
                  <a:close/>
                </a:path>
                <a:path w="7479665" h="5184140">
                  <a:moveTo>
                    <a:pt x="4198455" y="3014192"/>
                  </a:moveTo>
                  <a:lnTo>
                    <a:pt x="4152811" y="2839859"/>
                  </a:lnTo>
                  <a:lnTo>
                    <a:pt x="3978491" y="2885503"/>
                  </a:lnTo>
                  <a:lnTo>
                    <a:pt x="4024134" y="3059836"/>
                  </a:lnTo>
                  <a:lnTo>
                    <a:pt x="4198455" y="3014192"/>
                  </a:lnTo>
                  <a:close/>
                </a:path>
                <a:path w="7479665" h="5184140">
                  <a:moveTo>
                    <a:pt x="4380789" y="3711219"/>
                  </a:moveTo>
                  <a:lnTo>
                    <a:pt x="4335157" y="3536899"/>
                  </a:lnTo>
                  <a:lnTo>
                    <a:pt x="4160824" y="3582530"/>
                  </a:lnTo>
                  <a:lnTo>
                    <a:pt x="4206468" y="3756863"/>
                  </a:lnTo>
                  <a:lnTo>
                    <a:pt x="4380789" y="3711219"/>
                  </a:lnTo>
                  <a:close/>
                </a:path>
                <a:path w="7479665" h="5184140">
                  <a:moveTo>
                    <a:pt x="4563478" y="4408525"/>
                  </a:moveTo>
                  <a:lnTo>
                    <a:pt x="4517847" y="4234192"/>
                  </a:lnTo>
                  <a:lnTo>
                    <a:pt x="4343514" y="4279836"/>
                  </a:lnTo>
                  <a:lnTo>
                    <a:pt x="4389171" y="4454156"/>
                  </a:lnTo>
                  <a:lnTo>
                    <a:pt x="4563478" y="4408525"/>
                  </a:lnTo>
                  <a:close/>
                </a:path>
                <a:path w="7479665" h="5184140">
                  <a:moveTo>
                    <a:pt x="4713135" y="2134362"/>
                  </a:moveTo>
                  <a:lnTo>
                    <a:pt x="4667491" y="1960041"/>
                  </a:lnTo>
                  <a:lnTo>
                    <a:pt x="4493158" y="2005672"/>
                  </a:lnTo>
                  <a:lnTo>
                    <a:pt x="4538802" y="2180005"/>
                  </a:lnTo>
                  <a:lnTo>
                    <a:pt x="4713135" y="2134362"/>
                  </a:lnTo>
                  <a:close/>
                </a:path>
                <a:path w="7479665" h="5184140">
                  <a:moveTo>
                    <a:pt x="4895494" y="2831528"/>
                  </a:moveTo>
                  <a:lnTo>
                    <a:pt x="4849850" y="2657195"/>
                  </a:lnTo>
                  <a:lnTo>
                    <a:pt x="4675530" y="2702839"/>
                  </a:lnTo>
                  <a:lnTo>
                    <a:pt x="4721161" y="2877172"/>
                  </a:lnTo>
                  <a:lnTo>
                    <a:pt x="4895494" y="2831528"/>
                  </a:lnTo>
                  <a:close/>
                </a:path>
                <a:path w="7479665" h="5184140">
                  <a:moveTo>
                    <a:pt x="5078196" y="3528872"/>
                  </a:moveTo>
                  <a:lnTo>
                    <a:pt x="5032553" y="3354552"/>
                  </a:lnTo>
                  <a:lnTo>
                    <a:pt x="4858232" y="3400196"/>
                  </a:lnTo>
                  <a:lnTo>
                    <a:pt x="4903876" y="3574516"/>
                  </a:lnTo>
                  <a:lnTo>
                    <a:pt x="5078196" y="3528872"/>
                  </a:lnTo>
                  <a:close/>
                </a:path>
                <a:path w="7479665" h="5184140">
                  <a:moveTo>
                    <a:pt x="5388292" y="1933803"/>
                  </a:moveTo>
                  <a:lnTo>
                    <a:pt x="5342648" y="1759470"/>
                  </a:lnTo>
                  <a:lnTo>
                    <a:pt x="5168303" y="1805101"/>
                  </a:lnTo>
                  <a:lnTo>
                    <a:pt x="5213985" y="1979422"/>
                  </a:lnTo>
                  <a:lnTo>
                    <a:pt x="5388292" y="1933803"/>
                  </a:lnTo>
                  <a:close/>
                </a:path>
                <a:path w="7479665" h="5184140">
                  <a:moveTo>
                    <a:pt x="5592877" y="2649055"/>
                  </a:moveTo>
                  <a:lnTo>
                    <a:pt x="5547233" y="2474722"/>
                  </a:lnTo>
                  <a:lnTo>
                    <a:pt x="5372900" y="2520365"/>
                  </a:lnTo>
                  <a:lnTo>
                    <a:pt x="5418544" y="2694698"/>
                  </a:lnTo>
                  <a:lnTo>
                    <a:pt x="5592877" y="2649055"/>
                  </a:lnTo>
                  <a:close/>
                </a:path>
                <a:path w="7479665" h="5184140">
                  <a:moveTo>
                    <a:pt x="5902960" y="1054100"/>
                  </a:moveTo>
                  <a:lnTo>
                    <a:pt x="5857316" y="879779"/>
                  </a:lnTo>
                  <a:lnTo>
                    <a:pt x="5682958" y="925398"/>
                  </a:lnTo>
                  <a:lnTo>
                    <a:pt x="5728627" y="1099743"/>
                  </a:lnTo>
                  <a:lnTo>
                    <a:pt x="5902960" y="1054100"/>
                  </a:lnTo>
                  <a:close/>
                </a:path>
                <a:path w="7479665" h="5184140">
                  <a:moveTo>
                    <a:pt x="6085294" y="1751139"/>
                  </a:moveTo>
                  <a:lnTo>
                    <a:pt x="6039650" y="1576819"/>
                  </a:lnTo>
                  <a:lnTo>
                    <a:pt x="5865330" y="1622450"/>
                  </a:lnTo>
                  <a:lnTo>
                    <a:pt x="5910961" y="1796783"/>
                  </a:lnTo>
                  <a:lnTo>
                    <a:pt x="6085294" y="1751139"/>
                  </a:lnTo>
                  <a:close/>
                </a:path>
                <a:path w="7479665" h="5184140">
                  <a:moveTo>
                    <a:pt x="6267894" y="2448382"/>
                  </a:moveTo>
                  <a:lnTo>
                    <a:pt x="6222250" y="2274049"/>
                  </a:lnTo>
                  <a:lnTo>
                    <a:pt x="6047930" y="2319693"/>
                  </a:lnTo>
                  <a:lnTo>
                    <a:pt x="6093574" y="2494013"/>
                  </a:lnTo>
                  <a:lnTo>
                    <a:pt x="6267894" y="2448382"/>
                  </a:lnTo>
                  <a:close/>
                </a:path>
                <a:path w="7479665" h="5184140">
                  <a:moveTo>
                    <a:pt x="6417678" y="174320"/>
                  </a:moveTo>
                  <a:lnTo>
                    <a:pt x="6372034" y="0"/>
                  </a:lnTo>
                  <a:lnTo>
                    <a:pt x="6197663" y="45605"/>
                  </a:lnTo>
                  <a:lnTo>
                    <a:pt x="6243345" y="219964"/>
                  </a:lnTo>
                  <a:lnTo>
                    <a:pt x="6417678" y="174320"/>
                  </a:lnTo>
                  <a:close/>
                </a:path>
                <a:path w="7479665" h="5184140">
                  <a:moveTo>
                    <a:pt x="6600037" y="871435"/>
                  </a:moveTo>
                  <a:lnTo>
                    <a:pt x="6554394" y="697103"/>
                  </a:lnTo>
                  <a:lnTo>
                    <a:pt x="6380073" y="742746"/>
                  </a:lnTo>
                  <a:lnTo>
                    <a:pt x="6425717" y="917079"/>
                  </a:lnTo>
                  <a:lnTo>
                    <a:pt x="6600037" y="871435"/>
                  </a:lnTo>
                  <a:close/>
                </a:path>
                <a:path w="7479665" h="5184140">
                  <a:moveTo>
                    <a:pt x="6782613" y="1568729"/>
                  </a:moveTo>
                  <a:lnTo>
                    <a:pt x="6736969" y="1394409"/>
                  </a:lnTo>
                  <a:lnTo>
                    <a:pt x="6562636" y="1440053"/>
                  </a:lnTo>
                  <a:lnTo>
                    <a:pt x="6608280" y="1614373"/>
                  </a:lnTo>
                  <a:lnTo>
                    <a:pt x="6782613" y="1568729"/>
                  </a:lnTo>
                  <a:close/>
                </a:path>
                <a:path w="7479665" h="5184140">
                  <a:moveTo>
                    <a:pt x="6964947" y="2265756"/>
                  </a:moveTo>
                  <a:lnTo>
                    <a:pt x="6919303" y="2091436"/>
                  </a:lnTo>
                  <a:lnTo>
                    <a:pt x="6744970" y="2137079"/>
                  </a:lnTo>
                  <a:lnTo>
                    <a:pt x="6790614" y="2311400"/>
                  </a:lnTo>
                  <a:lnTo>
                    <a:pt x="6964947" y="2265756"/>
                  </a:lnTo>
                  <a:close/>
                </a:path>
                <a:path w="7479665" h="5184140">
                  <a:moveTo>
                    <a:pt x="7147636" y="2963062"/>
                  </a:moveTo>
                  <a:lnTo>
                    <a:pt x="7101992" y="2788742"/>
                  </a:lnTo>
                  <a:lnTo>
                    <a:pt x="6927672" y="2834386"/>
                  </a:lnTo>
                  <a:lnTo>
                    <a:pt x="6973316" y="3008693"/>
                  </a:lnTo>
                  <a:lnTo>
                    <a:pt x="7147636" y="2963062"/>
                  </a:lnTo>
                  <a:close/>
                </a:path>
                <a:path w="7479665" h="5184140">
                  <a:moveTo>
                    <a:pt x="7297280" y="688898"/>
                  </a:moveTo>
                  <a:lnTo>
                    <a:pt x="7251636" y="514578"/>
                  </a:lnTo>
                  <a:lnTo>
                    <a:pt x="7077316" y="560222"/>
                  </a:lnTo>
                  <a:lnTo>
                    <a:pt x="7122960" y="734542"/>
                  </a:lnTo>
                  <a:lnTo>
                    <a:pt x="7297280" y="688898"/>
                  </a:lnTo>
                  <a:close/>
                </a:path>
                <a:path w="7479665" h="5184140">
                  <a:moveTo>
                    <a:pt x="7479436" y="1945030"/>
                  </a:moveTo>
                  <a:lnTo>
                    <a:pt x="7442378" y="1954733"/>
                  </a:lnTo>
                  <a:lnTo>
                    <a:pt x="7479436" y="2096287"/>
                  </a:lnTo>
                  <a:lnTo>
                    <a:pt x="7479436" y="1945030"/>
                  </a:lnTo>
                  <a:close/>
                </a:path>
                <a:path w="7479665" h="5184140">
                  <a:moveTo>
                    <a:pt x="7479436" y="1385303"/>
                  </a:moveTo>
                  <a:lnTo>
                    <a:pt x="7433996" y="1211745"/>
                  </a:lnTo>
                  <a:lnTo>
                    <a:pt x="7259675" y="1257388"/>
                  </a:lnTo>
                  <a:lnTo>
                    <a:pt x="7305319" y="1431709"/>
                  </a:lnTo>
                  <a:lnTo>
                    <a:pt x="7479436" y="1386116"/>
                  </a:lnTo>
                  <a:lnTo>
                    <a:pt x="7479436" y="1385303"/>
                  </a:lnTo>
                  <a:close/>
                </a:path>
              </a:pathLst>
            </a:custGeom>
            <a:solidFill>
              <a:srgbClr val="56AEFF"/>
            </a:solidFill>
          </p:spPr>
          <p:txBody>
            <a:bodyPr wrap="square" lIns="0" tIns="0" rIns="0" bIns="0" rtlCol="0"/>
            <a:lstStyle/>
            <a:p>
              <a:endParaRPr/>
            </a:p>
          </p:txBody>
        </p:sp>
        <p:pic>
          <p:nvPicPr>
            <p:cNvPr id="5" name="object 5"/>
            <p:cNvPicPr/>
            <p:nvPr/>
          </p:nvPicPr>
          <p:blipFill>
            <a:blip r:embed="rId3" cstate="print"/>
            <a:stretch>
              <a:fillRect/>
            </a:stretch>
          </p:blipFill>
          <p:spPr>
            <a:xfrm>
              <a:off x="1017575" y="1627454"/>
              <a:ext cx="3343274" cy="3209924"/>
            </a:xfrm>
            <a:prstGeom prst="rect">
              <a:avLst/>
            </a:prstGeom>
          </p:spPr>
        </p:pic>
        <p:pic>
          <p:nvPicPr>
            <p:cNvPr id="6" name="object 6"/>
            <p:cNvPicPr/>
            <p:nvPr/>
          </p:nvPicPr>
          <p:blipFill>
            <a:blip r:embed="rId4" cstate="print"/>
            <a:stretch>
              <a:fillRect/>
            </a:stretch>
          </p:blipFill>
          <p:spPr>
            <a:xfrm>
              <a:off x="2353055" y="204216"/>
              <a:ext cx="13645895" cy="1319783"/>
            </a:xfrm>
            <a:prstGeom prst="rect">
              <a:avLst/>
            </a:prstGeom>
          </p:spPr>
        </p:pic>
      </p:grpSp>
      <p:sp>
        <p:nvSpPr>
          <p:cNvPr id="7" name="object 7"/>
          <p:cNvSpPr txBox="1"/>
          <p:nvPr/>
        </p:nvSpPr>
        <p:spPr>
          <a:xfrm>
            <a:off x="395342" y="4534620"/>
            <a:ext cx="17379315" cy="5342890"/>
          </a:xfrm>
          <a:prstGeom prst="rect">
            <a:avLst/>
          </a:prstGeom>
        </p:spPr>
        <p:txBody>
          <a:bodyPr vert="horz" wrap="square" lIns="0" tIns="261620" rIns="0" bIns="0" rtlCol="0">
            <a:spAutoFit/>
          </a:bodyPr>
          <a:lstStyle/>
          <a:p>
            <a:pPr marL="12700">
              <a:lnSpc>
                <a:spcPct val="100000"/>
              </a:lnSpc>
              <a:spcBef>
                <a:spcPts val="2060"/>
              </a:spcBef>
            </a:pPr>
            <a:r>
              <a:rPr sz="4100" dirty="0">
                <a:solidFill>
                  <a:srgbClr val="FFFFFF"/>
                </a:solidFill>
                <a:latin typeface="Tahoma"/>
                <a:cs typeface="Tahoma"/>
              </a:rPr>
              <a:t>USE</a:t>
            </a:r>
            <a:r>
              <a:rPr sz="4100" spc="-170" dirty="0">
                <a:solidFill>
                  <a:srgbClr val="FFFFFF"/>
                </a:solidFill>
                <a:latin typeface="Tahoma"/>
                <a:cs typeface="Tahoma"/>
              </a:rPr>
              <a:t> </a:t>
            </a:r>
            <a:r>
              <a:rPr sz="4100" spc="130" dirty="0">
                <a:solidFill>
                  <a:srgbClr val="FFFFFF"/>
                </a:solidFill>
                <a:latin typeface="Tahoma"/>
                <a:cs typeface="Tahoma"/>
              </a:rPr>
              <a:t>ventas_ecommerce;</a:t>
            </a:r>
            <a:endParaRPr sz="4100">
              <a:latin typeface="Tahoma"/>
              <a:cs typeface="Tahoma"/>
            </a:endParaRPr>
          </a:p>
          <a:p>
            <a:pPr marL="12700">
              <a:lnSpc>
                <a:spcPct val="100000"/>
              </a:lnSpc>
              <a:spcBef>
                <a:spcPts val="1965"/>
              </a:spcBef>
            </a:pPr>
            <a:r>
              <a:rPr sz="4100" spc="70" dirty="0">
                <a:solidFill>
                  <a:srgbClr val="FFFFFF"/>
                </a:solidFill>
                <a:latin typeface="Tahoma"/>
                <a:cs typeface="Tahoma"/>
              </a:rPr>
              <a:t>CREATE</a:t>
            </a:r>
            <a:r>
              <a:rPr sz="4100" spc="-225" dirty="0">
                <a:solidFill>
                  <a:srgbClr val="FFFFFF"/>
                </a:solidFill>
                <a:latin typeface="Tahoma"/>
                <a:cs typeface="Tahoma"/>
              </a:rPr>
              <a:t> </a:t>
            </a:r>
            <a:r>
              <a:rPr sz="4100" dirty="0">
                <a:solidFill>
                  <a:srgbClr val="FFFFFF"/>
                </a:solidFill>
                <a:latin typeface="Tahoma"/>
                <a:cs typeface="Tahoma"/>
              </a:rPr>
              <a:t>VIEW</a:t>
            </a:r>
            <a:r>
              <a:rPr sz="4100" spc="-225" dirty="0">
                <a:solidFill>
                  <a:srgbClr val="FFFFFF"/>
                </a:solidFill>
                <a:latin typeface="Tahoma"/>
                <a:cs typeface="Tahoma"/>
              </a:rPr>
              <a:t> </a:t>
            </a:r>
            <a:r>
              <a:rPr sz="4100" spc="160" dirty="0">
                <a:solidFill>
                  <a:srgbClr val="FFFFFF"/>
                </a:solidFill>
                <a:latin typeface="Tahoma"/>
                <a:cs typeface="Tahoma"/>
              </a:rPr>
              <a:t>vista_ingresos_por_mes</a:t>
            </a:r>
            <a:r>
              <a:rPr sz="4100" spc="-225" dirty="0">
                <a:solidFill>
                  <a:srgbClr val="FFFFFF"/>
                </a:solidFill>
                <a:latin typeface="Tahoma"/>
                <a:cs typeface="Tahoma"/>
              </a:rPr>
              <a:t> </a:t>
            </a:r>
            <a:r>
              <a:rPr sz="4100" spc="125" dirty="0">
                <a:solidFill>
                  <a:srgbClr val="FFFFFF"/>
                </a:solidFill>
                <a:latin typeface="Tahoma"/>
                <a:cs typeface="Tahoma"/>
              </a:rPr>
              <a:t>AS</a:t>
            </a:r>
            <a:endParaRPr sz="4100">
              <a:latin typeface="Tahoma"/>
              <a:cs typeface="Tahoma"/>
            </a:endParaRPr>
          </a:p>
          <a:p>
            <a:pPr marL="12700" marR="5080">
              <a:lnSpc>
                <a:spcPts val="5620"/>
              </a:lnSpc>
              <a:spcBef>
                <a:spcPts val="305"/>
              </a:spcBef>
            </a:pPr>
            <a:r>
              <a:rPr sz="4100" spc="80" dirty="0">
                <a:solidFill>
                  <a:srgbClr val="FFFFFF"/>
                </a:solidFill>
                <a:latin typeface="Tahoma"/>
                <a:cs typeface="Tahoma"/>
              </a:rPr>
              <a:t>SELECT</a:t>
            </a:r>
            <a:r>
              <a:rPr sz="4100" spc="-204" dirty="0">
                <a:solidFill>
                  <a:srgbClr val="FFFFFF"/>
                </a:solidFill>
                <a:latin typeface="Tahoma"/>
                <a:cs typeface="Tahoma"/>
              </a:rPr>
              <a:t> </a:t>
            </a:r>
            <a:r>
              <a:rPr sz="4100" spc="80" dirty="0">
                <a:solidFill>
                  <a:srgbClr val="FFFFFF"/>
                </a:solidFill>
                <a:latin typeface="Tahoma"/>
                <a:cs typeface="Tahoma"/>
              </a:rPr>
              <a:t>YEAR(o.Fecha_Orden)</a:t>
            </a:r>
            <a:r>
              <a:rPr sz="4100" spc="-200" dirty="0">
                <a:solidFill>
                  <a:srgbClr val="FFFFFF"/>
                </a:solidFill>
                <a:latin typeface="Tahoma"/>
                <a:cs typeface="Tahoma"/>
              </a:rPr>
              <a:t> </a:t>
            </a:r>
            <a:r>
              <a:rPr sz="4100" spc="150" dirty="0">
                <a:solidFill>
                  <a:srgbClr val="FFFFFF"/>
                </a:solidFill>
                <a:latin typeface="Tahoma"/>
                <a:cs typeface="Tahoma"/>
              </a:rPr>
              <a:t>AS</a:t>
            </a:r>
            <a:r>
              <a:rPr sz="4100" spc="-200" dirty="0">
                <a:solidFill>
                  <a:srgbClr val="FFFFFF"/>
                </a:solidFill>
                <a:latin typeface="Tahoma"/>
                <a:cs typeface="Tahoma"/>
              </a:rPr>
              <a:t> </a:t>
            </a:r>
            <a:r>
              <a:rPr sz="4100" dirty="0">
                <a:solidFill>
                  <a:srgbClr val="FFFFFF"/>
                </a:solidFill>
                <a:latin typeface="Tahoma"/>
                <a:cs typeface="Tahoma"/>
              </a:rPr>
              <a:t>Año,</a:t>
            </a:r>
            <a:r>
              <a:rPr sz="4100" spc="-204" dirty="0">
                <a:solidFill>
                  <a:srgbClr val="FFFFFF"/>
                </a:solidFill>
                <a:latin typeface="Tahoma"/>
                <a:cs typeface="Tahoma"/>
              </a:rPr>
              <a:t> </a:t>
            </a:r>
            <a:r>
              <a:rPr sz="4100" spc="95" dirty="0">
                <a:solidFill>
                  <a:srgbClr val="FFFFFF"/>
                </a:solidFill>
                <a:latin typeface="Tahoma"/>
                <a:cs typeface="Tahoma"/>
              </a:rPr>
              <a:t>MONTH(o.Fecha_Orden)</a:t>
            </a:r>
            <a:r>
              <a:rPr sz="4100" spc="-200" dirty="0">
                <a:solidFill>
                  <a:srgbClr val="FFFFFF"/>
                </a:solidFill>
                <a:latin typeface="Tahoma"/>
                <a:cs typeface="Tahoma"/>
              </a:rPr>
              <a:t> </a:t>
            </a:r>
            <a:r>
              <a:rPr sz="4100" spc="150" dirty="0">
                <a:solidFill>
                  <a:srgbClr val="FFFFFF"/>
                </a:solidFill>
                <a:latin typeface="Tahoma"/>
                <a:cs typeface="Tahoma"/>
              </a:rPr>
              <a:t>AS</a:t>
            </a:r>
            <a:r>
              <a:rPr sz="4100" spc="-200" dirty="0">
                <a:solidFill>
                  <a:srgbClr val="FFFFFF"/>
                </a:solidFill>
                <a:latin typeface="Tahoma"/>
                <a:cs typeface="Tahoma"/>
              </a:rPr>
              <a:t> </a:t>
            </a:r>
            <a:r>
              <a:rPr sz="4100" spc="-20" dirty="0">
                <a:solidFill>
                  <a:srgbClr val="FFFFFF"/>
                </a:solidFill>
                <a:latin typeface="Tahoma"/>
                <a:cs typeface="Tahoma"/>
              </a:rPr>
              <a:t>Mes, </a:t>
            </a:r>
            <a:r>
              <a:rPr sz="4100" spc="70" dirty="0">
                <a:solidFill>
                  <a:srgbClr val="FFFFFF"/>
                </a:solidFill>
                <a:latin typeface="Tahoma"/>
                <a:cs typeface="Tahoma"/>
              </a:rPr>
              <a:t>SUM(o.Total_Orden)</a:t>
            </a:r>
            <a:r>
              <a:rPr sz="4100" spc="-175" dirty="0">
                <a:solidFill>
                  <a:srgbClr val="FFFFFF"/>
                </a:solidFill>
                <a:latin typeface="Tahoma"/>
                <a:cs typeface="Tahoma"/>
              </a:rPr>
              <a:t> </a:t>
            </a:r>
            <a:r>
              <a:rPr sz="4100" spc="150" dirty="0">
                <a:solidFill>
                  <a:srgbClr val="FFFFFF"/>
                </a:solidFill>
                <a:latin typeface="Tahoma"/>
                <a:cs typeface="Tahoma"/>
              </a:rPr>
              <a:t>AS</a:t>
            </a:r>
            <a:r>
              <a:rPr sz="4100" spc="-175" dirty="0">
                <a:solidFill>
                  <a:srgbClr val="FFFFFF"/>
                </a:solidFill>
                <a:latin typeface="Tahoma"/>
                <a:cs typeface="Tahoma"/>
              </a:rPr>
              <a:t> </a:t>
            </a:r>
            <a:r>
              <a:rPr sz="4100" spc="-10" dirty="0">
                <a:solidFill>
                  <a:srgbClr val="FFFFFF"/>
                </a:solidFill>
                <a:latin typeface="Tahoma"/>
                <a:cs typeface="Tahoma"/>
              </a:rPr>
              <a:t>Ingresos</a:t>
            </a:r>
            <a:endParaRPr sz="4100">
              <a:latin typeface="Tahoma"/>
              <a:cs typeface="Tahoma"/>
            </a:endParaRPr>
          </a:p>
          <a:p>
            <a:pPr marL="12700">
              <a:lnSpc>
                <a:spcPct val="100000"/>
              </a:lnSpc>
              <a:spcBef>
                <a:spcPts val="395"/>
              </a:spcBef>
            </a:pPr>
            <a:r>
              <a:rPr sz="4100" spc="114" dirty="0">
                <a:solidFill>
                  <a:srgbClr val="FFFFFF"/>
                </a:solidFill>
                <a:latin typeface="Tahoma"/>
                <a:cs typeface="Tahoma"/>
              </a:rPr>
              <a:t>FROM</a:t>
            </a:r>
            <a:r>
              <a:rPr sz="4100" spc="-190" dirty="0">
                <a:solidFill>
                  <a:srgbClr val="FFFFFF"/>
                </a:solidFill>
                <a:latin typeface="Tahoma"/>
                <a:cs typeface="Tahoma"/>
              </a:rPr>
              <a:t> </a:t>
            </a:r>
            <a:r>
              <a:rPr sz="4100" spc="160" dirty="0">
                <a:solidFill>
                  <a:srgbClr val="FFFFFF"/>
                </a:solidFill>
                <a:latin typeface="Tahoma"/>
                <a:cs typeface="Tahoma"/>
              </a:rPr>
              <a:t>Órdenes</a:t>
            </a:r>
            <a:r>
              <a:rPr sz="4100" spc="-190" dirty="0">
                <a:solidFill>
                  <a:srgbClr val="FFFFFF"/>
                </a:solidFill>
                <a:latin typeface="Tahoma"/>
                <a:cs typeface="Tahoma"/>
              </a:rPr>
              <a:t> </a:t>
            </a:r>
            <a:r>
              <a:rPr sz="4100" spc="125" dirty="0">
                <a:solidFill>
                  <a:srgbClr val="FFFFFF"/>
                </a:solidFill>
                <a:latin typeface="Tahoma"/>
                <a:cs typeface="Tahoma"/>
              </a:rPr>
              <a:t>o</a:t>
            </a:r>
            <a:endParaRPr sz="4100">
              <a:latin typeface="Tahoma"/>
              <a:cs typeface="Tahoma"/>
            </a:endParaRPr>
          </a:p>
          <a:p>
            <a:pPr marL="12700" marR="3206750">
              <a:lnSpc>
                <a:spcPts val="5620"/>
              </a:lnSpc>
              <a:spcBef>
                <a:spcPts val="105"/>
              </a:spcBef>
            </a:pPr>
            <a:r>
              <a:rPr sz="4100" spc="110" dirty="0">
                <a:solidFill>
                  <a:srgbClr val="FFFFFF"/>
                </a:solidFill>
                <a:latin typeface="Tahoma"/>
                <a:cs typeface="Tahoma"/>
              </a:rPr>
              <a:t>GROUP</a:t>
            </a:r>
            <a:r>
              <a:rPr sz="4100" spc="-180" dirty="0">
                <a:solidFill>
                  <a:srgbClr val="FFFFFF"/>
                </a:solidFill>
                <a:latin typeface="Tahoma"/>
                <a:cs typeface="Tahoma"/>
              </a:rPr>
              <a:t> </a:t>
            </a:r>
            <a:r>
              <a:rPr sz="4100" dirty="0">
                <a:solidFill>
                  <a:srgbClr val="FFFFFF"/>
                </a:solidFill>
                <a:latin typeface="Tahoma"/>
                <a:cs typeface="Tahoma"/>
              </a:rPr>
              <a:t>BY</a:t>
            </a:r>
            <a:r>
              <a:rPr sz="4100" spc="-180" dirty="0">
                <a:solidFill>
                  <a:srgbClr val="FFFFFF"/>
                </a:solidFill>
                <a:latin typeface="Tahoma"/>
                <a:cs typeface="Tahoma"/>
              </a:rPr>
              <a:t> </a:t>
            </a:r>
            <a:r>
              <a:rPr sz="4100" spc="50" dirty="0">
                <a:solidFill>
                  <a:srgbClr val="FFFFFF"/>
                </a:solidFill>
                <a:latin typeface="Tahoma"/>
                <a:cs typeface="Tahoma"/>
              </a:rPr>
              <a:t>YEAR(o.Fecha_Orden),</a:t>
            </a:r>
            <a:r>
              <a:rPr sz="4100" spc="-180" dirty="0">
                <a:solidFill>
                  <a:srgbClr val="FFFFFF"/>
                </a:solidFill>
                <a:latin typeface="Tahoma"/>
                <a:cs typeface="Tahoma"/>
              </a:rPr>
              <a:t> </a:t>
            </a:r>
            <a:r>
              <a:rPr sz="4100" spc="85" dirty="0">
                <a:solidFill>
                  <a:srgbClr val="FFFFFF"/>
                </a:solidFill>
                <a:latin typeface="Tahoma"/>
                <a:cs typeface="Tahoma"/>
              </a:rPr>
              <a:t>MONTH(o.Fecha_Orden) </a:t>
            </a:r>
            <a:r>
              <a:rPr sz="4100" dirty="0">
                <a:solidFill>
                  <a:srgbClr val="FFFFFF"/>
                </a:solidFill>
                <a:latin typeface="Tahoma"/>
                <a:cs typeface="Tahoma"/>
              </a:rPr>
              <a:t>ORDER</a:t>
            </a:r>
            <a:r>
              <a:rPr sz="4100" spc="-185" dirty="0">
                <a:solidFill>
                  <a:srgbClr val="FFFFFF"/>
                </a:solidFill>
                <a:latin typeface="Tahoma"/>
                <a:cs typeface="Tahoma"/>
              </a:rPr>
              <a:t> </a:t>
            </a:r>
            <a:r>
              <a:rPr sz="4100" dirty="0">
                <a:solidFill>
                  <a:srgbClr val="FFFFFF"/>
                </a:solidFill>
                <a:latin typeface="Tahoma"/>
                <a:cs typeface="Tahoma"/>
              </a:rPr>
              <a:t>BY</a:t>
            </a:r>
            <a:r>
              <a:rPr sz="4100" spc="-185" dirty="0">
                <a:solidFill>
                  <a:srgbClr val="FFFFFF"/>
                </a:solidFill>
                <a:latin typeface="Tahoma"/>
                <a:cs typeface="Tahoma"/>
              </a:rPr>
              <a:t> </a:t>
            </a:r>
            <a:r>
              <a:rPr sz="4100" dirty="0">
                <a:solidFill>
                  <a:srgbClr val="FFFFFF"/>
                </a:solidFill>
                <a:latin typeface="Tahoma"/>
                <a:cs typeface="Tahoma"/>
              </a:rPr>
              <a:t>Año,</a:t>
            </a:r>
            <a:r>
              <a:rPr sz="4100" spc="-185" dirty="0">
                <a:solidFill>
                  <a:srgbClr val="FFFFFF"/>
                </a:solidFill>
                <a:latin typeface="Tahoma"/>
                <a:cs typeface="Tahoma"/>
              </a:rPr>
              <a:t> </a:t>
            </a:r>
            <a:r>
              <a:rPr sz="4100" spc="-20" dirty="0">
                <a:solidFill>
                  <a:srgbClr val="FFFFFF"/>
                </a:solidFill>
                <a:latin typeface="Tahoma"/>
                <a:cs typeface="Tahoma"/>
              </a:rPr>
              <a:t>Mes;</a:t>
            </a:r>
            <a:endParaRPr sz="4100">
              <a:latin typeface="Tahoma"/>
              <a:cs typeface="Tahoma"/>
            </a:endParaRPr>
          </a:p>
        </p:txBody>
      </p:sp>
      <p:sp>
        <p:nvSpPr>
          <p:cNvPr id="8" name="object 8"/>
          <p:cNvSpPr txBox="1">
            <a:spLocks noGrp="1"/>
          </p:cNvSpPr>
          <p:nvPr>
            <p:ph type="title"/>
          </p:nvPr>
        </p:nvSpPr>
        <p:spPr>
          <a:xfrm>
            <a:off x="5041055" y="1772546"/>
            <a:ext cx="12224385" cy="1644650"/>
          </a:xfrm>
          <a:prstGeom prst="rect">
            <a:avLst/>
          </a:prstGeom>
        </p:spPr>
        <p:txBody>
          <a:bodyPr vert="horz" wrap="square" lIns="0" tIns="12700" rIns="0" bIns="0" rtlCol="0">
            <a:spAutoFit/>
          </a:bodyPr>
          <a:lstStyle/>
          <a:p>
            <a:pPr marL="12700" marR="5080" indent="743585">
              <a:lnSpc>
                <a:spcPct val="114199"/>
              </a:lnSpc>
              <a:spcBef>
                <a:spcPts val="100"/>
              </a:spcBef>
            </a:pPr>
            <a:r>
              <a:rPr sz="4650" b="1" spc="85" dirty="0">
                <a:latin typeface="Trebuchet MS"/>
                <a:cs typeface="Trebuchet MS"/>
              </a:rPr>
              <a:t>Descripción:</a:t>
            </a:r>
            <a:r>
              <a:rPr sz="4650" b="1" spc="-155" dirty="0">
                <a:latin typeface="Trebuchet MS"/>
                <a:cs typeface="Trebuchet MS"/>
              </a:rPr>
              <a:t> </a:t>
            </a:r>
            <a:r>
              <a:rPr sz="4650" spc="135" dirty="0"/>
              <a:t>Esta</a:t>
            </a:r>
            <a:r>
              <a:rPr sz="4650" spc="-210" dirty="0"/>
              <a:t> </a:t>
            </a:r>
            <a:r>
              <a:rPr sz="4650" spc="135" dirty="0"/>
              <a:t>vista</a:t>
            </a:r>
            <a:r>
              <a:rPr sz="4650" spc="-210" dirty="0"/>
              <a:t> </a:t>
            </a:r>
            <a:r>
              <a:rPr sz="4650" spc="175" dirty="0"/>
              <a:t>proporciona</a:t>
            </a:r>
            <a:r>
              <a:rPr sz="4650" spc="-210" dirty="0"/>
              <a:t> </a:t>
            </a:r>
            <a:r>
              <a:rPr sz="4650" spc="-25" dirty="0"/>
              <a:t>un </a:t>
            </a:r>
            <a:r>
              <a:rPr sz="4650" spc="125" dirty="0"/>
              <a:t>resumen</a:t>
            </a:r>
            <a:r>
              <a:rPr sz="4650" spc="-210" dirty="0"/>
              <a:t> </a:t>
            </a:r>
            <a:r>
              <a:rPr sz="4650" spc="250" dirty="0"/>
              <a:t>de</a:t>
            </a:r>
            <a:r>
              <a:rPr sz="4650" spc="-204" dirty="0"/>
              <a:t> </a:t>
            </a:r>
            <a:r>
              <a:rPr sz="4650" spc="140" dirty="0"/>
              <a:t>los</a:t>
            </a:r>
            <a:r>
              <a:rPr sz="4650" spc="-210" dirty="0"/>
              <a:t> </a:t>
            </a:r>
            <a:r>
              <a:rPr sz="4650" spc="114" dirty="0"/>
              <a:t>ingresos</a:t>
            </a:r>
            <a:r>
              <a:rPr sz="4650" spc="-204" dirty="0"/>
              <a:t> </a:t>
            </a:r>
            <a:r>
              <a:rPr sz="4650" spc="130" dirty="0"/>
              <a:t>generados</a:t>
            </a:r>
            <a:r>
              <a:rPr sz="4650" spc="-210" dirty="0"/>
              <a:t> </a:t>
            </a:r>
            <a:r>
              <a:rPr sz="4650" spc="180" dirty="0"/>
              <a:t>por</a:t>
            </a:r>
            <a:r>
              <a:rPr sz="4650" spc="-204" dirty="0"/>
              <a:t> </a:t>
            </a:r>
            <a:r>
              <a:rPr sz="4650" spc="-20" dirty="0"/>
              <a:t>mes.</a:t>
            </a:r>
            <a:endParaRPr sz="4650">
              <a:latin typeface="Trebuchet MS"/>
              <a:cs typeface="Trebuchet MS"/>
            </a:endParaRPr>
          </a:p>
        </p:txBody>
      </p:sp>
      <p:pic>
        <p:nvPicPr>
          <p:cNvPr id="9" name="object 9"/>
          <p:cNvPicPr/>
          <p:nvPr/>
        </p:nvPicPr>
        <p:blipFill>
          <a:blip r:embed="rId5" cstate="print"/>
          <a:stretch>
            <a:fillRect/>
          </a:stretch>
        </p:blipFill>
        <p:spPr>
          <a:xfrm>
            <a:off x="15523463" y="9372600"/>
            <a:ext cx="2252471" cy="7955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pic>
          <p:nvPicPr>
            <p:cNvPr id="4" name="object 4"/>
            <p:cNvPicPr/>
            <p:nvPr/>
          </p:nvPicPr>
          <p:blipFill>
            <a:blip r:embed="rId3" cstate="print"/>
            <a:stretch>
              <a:fillRect/>
            </a:stretch>
          </p:blipFill>
          <p:spPr>
            <a:xfrm>
              <a:off x="14851664" y="7176596"/>
              <a:ext cx="3180612" cy="2892207"/>
            </a:xfrm>
            <a:prstGeom prst="rect">
              <a:avLst/>
            </a:prstGeom>
          </p:spPr>
        </p:pic>
        <p:pic>
          <p:nvPicPr>
            <p:cNvPr id="5" name="object 5"/>
            <p:cNvPicPr/>
            <p:nvPr/>
          </p:nvPicPr>
          <p:blipFill>
            <a:blip r:embed="rId4" cstate="print"/>
            <a:stretch>
              <a:fillRect/>
            </a:stretch>
          </p:blipFill>
          <p:spPr>
            <a:xfrm>
              <a:off x="2191511" y="204216"/>
              <a:ext cx="13719047" cy="1319783"/>
            </a:xfrm>
            <a:prstGeom prst="rect">
              <a:avLst/>
            </a:prstGeom>
          </p:spPr>
        </p:pic>
      </p:grpSp>
      <p:sp>
        <p:nvSpPr>
          <p:cNvPr id="6" name="object 6"/>
          <p:cNvSpPr txBox="1"/>
          <p:nvPr/>
        </p:nvSpPr>
        <p:spPr>
          <a:xfrm>
            <a:off x="479922" y="3205157"/>
            <a:ext cx="9598660" cy="4785360"/>
          </a:xfrm>
          <a:prstGeom prst="rect">
            <a:avLst/>
          </a:prstGeom>
        </p:spPr>
        <p:txBody>
          <a:bodyPr vert="horz" wrap="square" lIns="0" tIns="246380" rIns="0" bIns="0" rtlCol="0">
            <a:spAutoFit/>
          </a:bodyPr>
          <a:lstStyle/>
          <a:p>
            <a:pPr marL="12700">
              <a:lnSpc>
                <a:spcPct val="100000"/>
              </a:lnSpc>
              <a:spcBef>
                <a:spcPts val="1940"/>
              </a:spcBef>
            </a:pPr>
            <a:r>
              <a:rPr sz="3800" b="1" spc="110" dirty="0">
                <a:solidFill>
                  <a:srgbClr val="FFFFFF"/>
                </a:solidFill>
                <a:latin typeface="Trebuchet MS"/>
                <a:cs typeface="Trebuchet MS"/>
              </a:rPr>
              <a:t>USE</a:t>
            </a:r>
            <a:r>
              <a:rPr sz="3800" b="1" spc="-125" dirty="0">
                <a:solidFill>
                  <a:srgbClr val="FFFFFF"/>
                </a:solidFill>
                <a:latin typeface="Trebuchet MS"/>
                <a:cs typeface="Trebuchet MS"/>
              </a:rPr>
              <a:t> </a:t>
            </a:r>
            <a:r>
              <a:rPr sz="3800" spc="135" dirty="0">
                <a:solidFill>
                  <a:srgbClr val="FFFFFF"/>
                </a:solidFill>
                <a:latin typeface="Tahoma"/>
                <a:cs typeface="Tahoma"/>
              </a:rPr>
              <a:t>ventas_ecommerce;</a:t>
            </a:r>
            <a:endParaRPr sz="3800">
              <a:latin typeface="Tahoma"/>
              <a:cs typeface="Tahoma"/>
            </a:endParaRPr>
          </a:p>
          <a:p>
            <a:pPr marL="12700">
              <a:lnSpc>
                <a:spcPct val="100000"/>
              </a:lnSpc>
              <a:spcBef>
                <a:spcPts val="1839"/>
              </a:spcBef>
            </a:pPr>
            <a:r>
              <a:rPr sz="3800" b="1" spc="110" dirty="0">
                <a:solidFill>
                  <a:srgbClr val="FFFFFF"/>
                </a:solidFill>
                <a:latin typeface="Trebuchet MS"/>
                <a:cs typeface="Trebuchet MS"/>
              </a:rPr>
              <a:t>CREATE</a:t>
            </a:r>
            <a:r>
              <a:rPr sz="3800" b="1" spc="-210" dirty="0">
                <a:solidFill>
                  <a:srgbClr val="FFFFFF"/>
                </a:solidFill>
                <a:latin typeface="Trebuchet MS"/>
                <a:cs typeface="Trebuchet MS"/>
              </a:rPr>
              <a:t> </a:t>
            </a:r>
            <a:r>
              <a:rPr sz="3800" b="1" spc="170" dirty="0">
                <a:solidFill>
                  <a:srgbClr val="FFFFFF"/>
                </a:solidFill>
                <a:latin typeface="Trebuchet MS"/>
                <a:cs typeface="Trebuchet MS"/>
              </a:rPr>
              <a:t>VIEW</a:t>
            </a:r>
            <a:r>
              <a:rPr sz="3800" b="1" spc="-100" dirty="0">
                <a:solidFill>
                  <a:srgbClr val="FFFFFF"/>
                </a:solidFill>
                <a:latin typeface="Trebuchet MS"/>
                <a:cs typeface="Trebuchet MS"/>
              </a:rPr>
              <a:t> </a:t>
            </a:r>
            <a:r>
              <a:rPr sz="3800" spc="170" dirty="0">
                <a:solidFill>
                  <a:srgbClr val="FFFFFF"/>
                </a:solidFill>
                <a:latin typeface="Tahoma"/>
                <a:cs typeface="Tahoma"/>
              </a:rPr>
              <a:t>vista_productos_ventas</a:t>
            </a:r>
            <a:r>
              <a:rPr sz="3800" spc="-150" dirty="0">
                <a:solidFill>
                  <a:srgbClr val="FFFFFF"/>
                </a:solidFill>
                <a:latin typeface="Tahoma"/>
                <a:cs typeface="Tahoma"/>
              </a:rPr>
              <a:t> </a:t>
            </a:r>
            <a:r>
              <a:rPr sz="3800" spc="135" dirty="0">
                <a:solidFill>
                  <a:srgbClr val="FFFFFF"/>
                </a:solidFill>
                <a:latin typeface="Tahoma"/>
                <a:cs typeface="Tahoma"/>
              </a:rPr>
              <a:t>AS</a:t>
            </a:r>
            <a:endParaRPr sz="3800">
              <a:latin typeface="Tahoma"/>
              <a:cs typeface="Tahoma"/>
            </a:endParaRPr>
          </a:p>
          <a:p>
            <a:pPr marL="12700">
              <a:lnSpc>
                <a:spcPct val="100000"/>
              </a:lnSpc>
              <a:spcBef>
                <a:spcPts val="660"/>
              </a:spcBef>
            </a:pPr>
            <a:r>
              <a:rPr sz="3800" b="1" spc="105" dirty="0">
                <a:solidFill>
                  <a:srgbClr val="FFFFFF"/>
                </a:solidFill>
                <a:latin typeface="Trebuchet MS"/>
                <a:cs typeface="Trebuchet MS"/>
              </a:rPr>
              <a:t>SELECT</a:t>
            </a:r>
            <a:endParaRPr sz="3800">
              <a:latin typeface="Trebuchet MS"/>
              <a:cs typeface="Trebuchet MS"/>
            </a:endParaRPr>
          </a:p>
          <a:p>
            <a:pPr marL="12700" marR="5220335">
              <a:lnSpc>
                <a:spcPct val="113300"/>
              </a:lnSpc>
              <a:spcBef>
                <a:spcPts val="150"/>
              </a:spcBef>
            </a:pPr>
            <a:r>
              <a:rPr sz="3550" spc="-10" dirty="0">
                <a:solidFill>
                  <a:srgbClr val="FFFFFF"/>
                </a:solidFill>
                <a:latin typeface="Tahoma"/>
                <a:cs typeface="Tahoma"/>
              </a:rPr>
              <a:t>p.ID_Producto, </a:t>
            </a:r>
            <a:r>
              <a:rPr sz="3550" spc="85" dirty="0">
                <a:solidFill>
                  <a:srgbClr val="FFFFFF"/>
                </a:solidFill>
                <a:latin typeface="Tahoma"/>
                <a:cs typeface="Tahoma"/>
              </a:rPr>
              <a:t>p.Nombre_Producto, </a:t>
            </a:r>
            <a:r>
              <a:rPr sz="3550" spc="-10" dirty="0">
                <a:solidFill>
                  <a:srgbClr val="FFFFFF"/>
                </a:solidFill>
                <a:latin typeface="Tahoma"/>
                <a:cs typeface="Tahoma"/>
              </a:rPr>
              <a:t>p.Precio,</a:t>
            </a:r>
            <a:endParaRPr sz="3550">
              <a:latin typeface="Tahoma"/>
              <a:cs typeface="Tahoma"/>
            </a:endParaRPr>
          </a:p>
          <a:p>
            <a:pPr marL="12700">
              <a:lnSpc>
                <a:spcPct val="100000"/>
              </a:lnSpc>
              <a:spcBef>
                <a:spcPts val="565"/>
              </a:spcBef>
            </a:pPr>
            <a:r>
              <a:rPr sz="3550" spc="90" dirty="0">
                <a:solidFill>
                  <a:srgbClr val="FFFFFF"/>
                </a:solidFill>
                <a:latin typeface="Tahoma"/>
                <a:cs typeface="Tahoma"/>
              </a:rPr>
              <a:t>SUM(do.Cantidad)</a:t>
            </a:r>
            <a:r>
              <a:rPr sz="3550" spc="-170" dirty="0">
                <a:solidFill>
                  <a:srgbClr val="FFFFFF"/>
                </a:solidFill>
                <a:latin typeface="Tahoma"/>
                <a:cs typeface="Tahoma"/>
              </a:rPr>
              <a:t> </a:t>
            </a:r>
            <a:r>
              <a:rPr sz="3550" spc="130" dirty="0">
                <a:solidFill>
                  <a:srgbClr val="FFFFFF"/>
                </a:solidFill>
                <a:latin typeface="Tahoma"/>
                <a:cs typeface="Tahoma"/>
              </a:rPr>
              <a:t>AS</a:t>
            </a:r>
            <a:r>
              <a:rPr sz="3550" spc="-165" dirty="0">
                <a:solidFill>
                  <a:srgbClr val="FFFFFF"/>
                </a:solidFill>
                <a:latin typeface="Tahoma"/>
                <a:cs typeface="Tahoma"/>
              </a:rPr>
              <a:t> </a:t>
            </a:r>
            <a:r>
              <a:rPr sz="3550" spc="110" dirty="0">
                <a:solidFill>
                  <a:srgbClr val="FFFFFF"/>
                </a:solidFill>
                <a:latin typeface="Tahoma"/>
                <a:cs typeface="Tahoma"/>
              </a:rPr>
              <a:t>Cantidad_Vendida,</a:t>
            </a:r>
            <a:endParaRPr sz="3550">
              <a:latin typeface="Tahoma"/>
              <a:cs typeface="Tahoma"/>
            </a:endParaRPr>
          </a:p>
        </p:txBody>
      </p:sp>
      <p:sp>
        <p:nvSpPr>
          <p:cNvPr id="7" name="object 7"/>
          <p:cNvSpPr txBox="1"/>
          <p:nvPr/>
        </p:nvSpPr>
        <p:spPr>
          <a:xfrm>
            <a:off x="479922" y="8036456"/>
            <a:ext cx="13305155" cy="567055"/>
          </a:xfrm>
          <a:prstGeom prst="rect">
            <a:avLst/>
          </a:prstGeom>
        </p:spPr>
        <p:txBody>
          <a:bodyPr vert="horz" wrap="square" lIns="0" tIns="12700" rIns="0" bIns="0" rtlCol="0">
            <a:spAutoFit/>
          </a:bodyPr>
          <a:lstStyle/>
          <a:p>
            <a:pPr marL="12700">
              <a:lnSpc>
                <a:spcPct val="100000"/>
              </a:lnSpc>
              <a:spcBef>
                <a:spcPts val="100"/>
              </a:spcBef>
            </a:pPr>
            <a:r>
              <a:rPr sz="3550" spc="100" dirty="0">
                <a:solidFill>
                  <a:srgbClr val="FFFFFF"/>
                </a:solidFill>
                <a:latin typeface="Tahoma"/>
                <a:cs typeface="Tahoma"/>
              </a:rPr>
              <a:t>SUM(do.Cantidad</a:t>
            </a:r>
            <a:r>
              <a:rPr sz="3550" spc="-155" dirty="0">
                <a:solidFill>
                  <a:srgbClr val="FFFFFF"/>
                </a:solidFill>
                <a:latin typeface="Tahoma"/>
                <a:cs typeface="Tahoma"/>
              </a:rPr>
              <a:t> </a:t>
            </a:r>
            <a:r>
              <a:rPr sz="3550" spc="-254" dirty="0">
                <a:solidFill>
                  <a:srgbClr val="FFFFFF"/>
                </a:solidFill>
                <a:latin typeface="Tahoma"/>
                <a:cs typeface="Tahoma"/>
              </a:rPr>
              <a:t>*</a:t>
            </a:r>
            <a:r>
              <a:rPr sz="3550" spc="-155" dirty="0">
                <a:solidFill>
                  <a:srgbClr val="FFFFFF"/>
                </a:solidFill>
                <a:latin typeface="Tahoma"/>
                <a:cs typeface="Tahoma"/>
              </a:rPr>
              <a:t> </a:t>
            </a:r>
            <a:r>
              <a:rPr sz="3550" spc="80" dirty="0">
                <a:solidFill>
                  <a:srgbClr val="FFFFFF"/>
                </a:solidFill>
                <a:latin typeface="Tahoma"/>
                <a:cs typeface="Tahoma"/>
              </a:rPr>
              <a:t>do.Precio_Unitario)</a:t>
            </a:r>
            <a:r>
              <a:rPr sz="3550" spc="-155" dirty="0">
                <a:solidFill>
                  <a:srgbClr val="FFFFFF"/>
                </a:solidFill>
                <a:latin typeface="Tahoma"/>
                <a:cs typeface="Tahoma"/>
              </a:rPr>
              <a:t> </a:t>
            </a:r>
            <a:r>
              <a:rPr sz="3550" spc="130" dirty="0">
                <a:solidFill>
                  <a:srgbClr val="FFFFFF"/>
                </a:solidFill>
                <a:latin typeface="Tahoma"/>
                <a:cs typeface="Tahoma"/>
              </a:rPr>
              <a:t>AS</a:t>
            </a:r>
            <a:r>
              <a:rPr sz="3550" spc="-155" dirty="0">
                <a:solidFill>
                  <a:srgbClr val="FFFFFF"/>
                </a:solidFill>
                <a:latin typeface="Tahoma"/>
                <a:cs typeface="Tahoma"/>
              </a:rPr>
              <a:t> </a:t>
            </a:r>
            <a:r>
              <a:rPr sz="3550" spc="85" dirty="0">
                <a:solidFill>
                  <a:srgbClr val="FFFFFF"/>
                </a:solidFill>
                <a:latin typeface="Tahoma"/>
                <a:cs typeface="Tahoma"/>
              </a:rPr>
              <a:t>Ingresos_Generados</a:t>
            </a:r>
            <a:endParaRPr sz="3550">
              <a:latin typeface="Tahoma"/>
              <a:cs typeface="Tahoma"/>
            </a:endParaRPr>
          </a:p>
        </p:txBody>
      </p:sp>
      <p:sp>
        <p:nvSpPr>
          <p:cNvPr id="8" name="object 8"/>
          <p:cNvSpPr txBox="1">
            <a:spLocks noGrp="1"/>
          </p:cNvSpPr>
          <p:nvPr>
            <p:ph type="title"/>
          </p:nvPr>
        </p:nvSpPr>
        <p:spPr>
          <a:xfrm>
            <a:off x="1875085" y="1204193"/>
            <a:ext cx="15058390" cy="1416685"/>
          </a:xfrm>
          <a:prstGeom prst="rect">
            <a:avLst/>
          </a:prstGeom>
        </p:spPr>
        <p:txBody>
          <a:bodyPr vert="horz" wrap="square" lIns="0" tIns="12700" rIns="0" bIns="0" rtlCol="0">
            <a:spAutoFit/>
          </a:bodyPr>
          <a:lstStyle/>
          <a:p>
            <a:pPr marL="5205730" marR="5080" indent="-5193665">
              <a:lnSpc>
                <a:spcPct val="114100"/>
              </a:lnSpc>
              <a:spcBef>
                <a:spcPts val="100"/>
              </a:spcBef>
            </a:pPr>
            <a:r>
              <a:rPr sz="4000" b="1" spc="70" dirty="0">
                <a:latin typeface="Trebuchet MS"/>
                <a:cs typeface="Trebuchet MS"/>
              </a:rPr>
              <a:t>Descripción:</a:t>
            </a:r>
            <a:r>
              <a:rPr sz="4000" b="1" spc="-135" dirty="0">
                <a:latin typeface="Trebuchet MS"/>
                <a:cs typeface="Trebuchet MS"/>
              </a:rPr>
              <a:t> </a:t>
            </a:r>
            <a:r>
              <a:rPr sz="4000" spc="105" dirty="0"/>
              <a:t>Esta</a:t>
            </a:r>
            <a:r>
              <a:rPr sz="4000" spc="-175" dirty="0"/>
              <a:t> </a:t>
            </a:r>
            <a:r>
              <a:rPr sz="4000" spc="105" dirty="0"/>
              <a:t>vista</a:t>
            </a:r>
            <a:r>
              <a:rPr sz="4000" spc="-180" dirty="0"/>
              <a:t> </a:t>
            </a:r>
            <a:r>
              <a:rPr sz="4000" spc="145" dirty="0"/>
              <a:t>proporciona</a:t>
            </a:r>
            <a:r>
              <a:rPr sz="4000" spc="-175" dirty="0"/>
              <a:t> </a:t>
            </a:r>
            <a:r>
              <a:rPr sz="4000" dirty="0"/>
              <a:t>un</a:t>
            </a:r>
            <a:r>
              <a:rPr sz="4000" spc="-175" dirty="0"/>
              <a:t> </a:t>
            </a:r>
            <a:r>
              <a:rPr sz="4000" spc="110" dirty="0"/>
              <a:t>resumen</a:t>
            </a:r>
            <a:r>
              <a:rPr sz="4000" spc="-180" dirty="0"/>
              <a:t> </a:t>
            </a:r>
            <a:r>
              <a:rPr sz="4000" spc="225" dirty="0"/>
              <a:t>de</a:t>
            </a:r>
            <a:r>
              <a:rPr sz="4000" spc="-175" dirty="0"/>
              <a:t> </a:t>
            </a:r>
            <a:r>
              <a:rPr sz="4000" spc="110" dirty="0"/>
              <a:t>los</a:t>
            </a:r>
            <a:r>
              <a:rPr sz="4000" spc="-175" dirty="0"/>
              <a:t> </a:t>
            </a:r>
            <a:r>
              <a:rPr sz="4000" spc="80" dirty="0"/>
              <a:t>ingresos </a:t>
            </a:r>
            <a:r>
              <a:rPr sz="4000" spc="110" dirty="0"/>
              <a:t>generados</a:t>
            </a:r>
            <a:r>
              <a:rPr sz="4000" spc="-180" dirty="0"/>
              <a:t> </a:t>
            </a:r>
            <a:r>
              <a:rPr sz="4000" spc="150" dirty="0"/>
              <a:t>por</a:t>
            </a:r>
            <a:r>
              <a:rPr sz="4000" spc="-180" dirty="0"/>
              <a:t> </a:t>
            </a:r>
            <a:r>
              <a:rPr sz="4000" spc="-20" dirty="0"/>
              <a:t>mes.</a:t>
            </a:r>
            <a:endParaRPr sz="4000">
              <a:latin typeface="Trebuchet MS"/>
              <a:cs typeface="Trebuchet MS"/>
            </a:endParaRPr>
          </a:p>
        </p:txBody>
      </p:sp>
      <p:sp>
        <p:nvSpPr>
          <p:cNvPr id="9" name="object 9"/>
          <p:cNvSpPr txBox="1"/>
          <p:nvPr/>
        </p:nvSpPr>
        <p:spPr>
          <a:xfrm>
            <a:off x="11208577" y="3074636"/>
            <a:ext cx="6280785" cy="3899535"/>
          </a:xfrm>
          <a:prstGeom prst="rect">
            <a:avLst/>
          </a:prstGeom>
        </p:spPr>
        <p:txBody>
          <a:bodyPr vert="horz" wrap="square" lIns="0" tIns="86995" rIns="0" bIns="0" rtlCol="0">
            <a:spAutoFit/>
          </a:bodyPr>
          <a:lstStyle/>
          <a:p>
            <a:pPr marL="12700">
              <a:lnSpc>
                <a:spcPct val="100000"/>
              </a:lnSpc>
              <a:spcBef>
                <a:spcPts val="685"/>
              </a:spcBef>
            </a:pPr>
            <a:r>
              <a:rPr sz="2900" b="1" spc="110" dirty="0">
                <a:solidFill>
                  <a:srgbClr val="FFFFFF"/>
                </a:solidFill>
                <a:latin typeface="Trebuchet MS"/>
                <a:cs typeface="Trebuchet MS"/>
              </a:rPr>
              <a:t>FROM</a:t>
            </a:r>
            <a:endParaRPr sz="2900">
              <a:latin typeface="Trebuchet MS"/>
              <a:cs typeface="Trebuchet MS"/>
            </a:endParaRPr>
          </a:p>
          <a:p>
            <a:pPr marL="12700">
              <a:lnSpc>
                <a:spcPct val="100000"/>
              </a:lnSpc>
              <a:spcBef>
                <a:spcPts val="545"/>
              </a:spcBef>
            </a:pPr>
            <a:r>
              <a:rPr sz="2700" spc="125" dirty="0">
                <a:solidFill>
                  <a:srgbClr val="FFFFFF"/>
                </a:solidFill>
                <a:latin typeface="Tahoma"/>
                <a:cs typeface="Tahoma"/>
              </a:rPr>
              <a:t>Productos</a:t>
            </a:r>
            <a:r>
              <a:rPr sz="2700" spc="-130" dirty="0">
                <a:solidFill>
                  <a:srgbClr val="FFFFFF"/>
                </a:solidFill>
                <a:latin typeface="Tahoma"/>
                <a:cs typeface="Tahoma"/>
              </a:rPr>
              <a:t> </a:t>
            </a:r>
            <a:r>
              <a:rPr sz="2700" spc="155" dirty="0">
                <a:solidFill>
                  <a:srgbClr val="FFFFFF"/>
                </a:solidFill>
                <a:latin typeface="Tahoma"/>
                <a:cs typeface="Tahoma"/>
              </a:rPr>
              <a:t>p</a:t>
            </a:r>
            <a:endParaRPr sz="2700">
              <a:latin typeface="Tahoma"/>
              <a:cs typeface="Tahoma"/>
            </a:endParaRPr>
          </a:p>
          <a:p>
            <a:pPr marL="12700">
              <a:lnSpc>
                <a:spcPct val="100000"/>
              </a:lnSpc>
              <a:spcBef>
                <a:spcPts val="384"/>
              </a:spcBef>
            </a:pPr>
            <a:r>
              <a:rPr sz="2900" b="1" spc="60" dirty="0">
                <a:solidFill>
                  <a:srgbClr val="FFFFFF"/>
                </a:solidFill>
                <a:latin typeface="Trebuchet MS"/>
                <a:cs typeface="Trebuchet MS"/>
              </a:rPr>
              <a:t>JOIN</a:t>
            </a:r>
            <a:endParaRPr sz="2900">
              <a:latin typeface="Trebuchet MS"/>
              <a:cs typeface="Trebuchet MS"/>
            </a:endParaRPr>
          </a:p>
          <a:p>
            <a:pPr marL="12700" marR="5080">
              <a:lnSpc>
                <a:spcPct val="113399"/>
              </a:lnSpc>
              <a:spcBef>
                <a:spcPts val="110"/>
              </a:spcBef>
            </a:pPr>
            <a:r>
              <a:rPr sz="2700" spc="90" dirty="0">
                <a:solidFill>
                  <a:srgbClr val="FFFFFF"/>
                </a:solidFill>
                <a:latin typeface="Tahoma"/>
                <a:cs typeface="Tahoma"/>
              </a:rPr>
              <a:t>Detalles_Orden</a:t>
            </a:r>
            <a:r>
              <a:rPr sz="2700" spc="-120" dirty="0">
                <a:solidFill>
                  <a:srgbClr val="FFFFFF"/>
                </a:solidFill>
                <a:latin typeface="Tahoma"/>
                <a:cs typeface="Tahoma"/>
              </a:rPr>
              <a:t> </a:t>
            </a:r>
            <a:r>
              <a:rPr sz="2700" spc="165" dirty="0">
                <a:solidFill>
                  <a:srgbClr val="FFFFFF"/>
                </a:solidFill>
                <a:latin typeface="Tahoma"/>
                <a:cs typeface="Tahoma"/>
              </a:rPr>
              <a:t>do</a:t>
            </a:r>
            <a:r>
              <a:rPr sz="2700" spc="-120" dirty="0">
                <a:solidFill>
                  <a:srgbClr val="FFFFFF"/>
                </a:solidFill>
                <a:latin typeface="Tahoma"/>
                <a:cs typeface="Tahoma"/>
              </a:rPr>
              <a:t> </a:t>
            </a:r>
            <a:r>
              <a:rPr sz="2700" spc="120" dirty="0">
                <a:solidFill>
                  <a:srgbClr val="FFFFFF"/>
                </a:solidFill>
                <a:latin typeface="Tahoma"/>
                <a:cs typeface="Tahoma"/>
              </a:rPr>
              <a:t>ON</a:t>
            </a:r>
            <a:r>
              <a:rPr sz="2700" spc="-120" dirty="0">
                <a:solidFill>
                  <a:srgbClr val="FFFFFF"/>
                </a:solidFill>
                <a:latin typeface="Tahoma"/>
                <a:cs typeface="Tahoma"/>
              </a:rPr>
              <a:t> </a:t>
            </a:r>
            <a:r>
              <a:rPr sz="2700" spc="60" dirty="0">
                <a:solidFill>
                  <a:srgbClr val="FFFFFF"/>
                </a:solidFill>
                <a:latin typeface="Tahoma"/>
                <a:cs typeface="Tahoma"/>
              </a:rPr>
              <a:t>p.ID_Producto</a:t>
            </a:r>
            <a:r>
              <a:rPr sz="2700" spc="-120" dirty="0">
                <a:solidFill>
                  <a:srgbClr val="FFFFFF"/>
                </a:solidFill>
                <a:latin typeface="Tahoma"/>
                <a:cs typeface="Tahoma"/>
              </a:rPr>
              <a:t> </a:t>
            </a:r>
            <a:r>
              <a:rPr sz="2700" spc="-600" dirty="0">
                <a:solidFill>
                  <a:srgbClr val="FFFFFF"/>
                </a:solidFill>
                <a:latin typeface="Tahoma"/>
                <a:cs typeface="Tahoma"/>
              </a:rPr>
              <a:t>= </a:t>
            </a:r>
            <a:r>
              <a:rPr sz="2700" spc="55" dirty="0">
                <a:solidFill>
                  <a:srgbClr val="FFFFFF"/>
                </a:solidFill>
                <a:latin typeface="Tahoma"/>
                <a:cs typeface="Tahoma"/>
              </a:rPr>
              <a:t>do.ID_Producto</a:t>
            </a:r>
            <a:endParaRPr sz="2700">
              <a:latin typeface="Tahoma"/>
              <a:cs typeface="Tahoma"/>
            </a:endParaRPr>
          </a:p>
          <a:p>
            <a:pPr marL="109855">
              <a:lnSpc>
                <a:spcPct val="100000"/>
              </a:lnSpc>
              <a:spcBef>
                <a:spcPts val="385"/>
              </a:spcBef>
            </a:pPr>
            <a:r>
              <a:rPr sz="2900" b="1" spc="114" dirty="0">
                <a:solidFill>
                  <a:srgbClr val="FFFFFF"/>
                </a:solidFill>
                <a:latin typeface="Trebuchet MS"/>
                <a:cs typeface="Trebuchet MS"/>
              </a:rPr>
              <a:t>GROUP</a:t>
            </a:r>
            <a:r>
              <a:rPr sz="2900" b="1" spc="-175" dirty="0">
                <a:solidFill>
                  <a:srgbClr val="FFFFFF"/>
                </a:solidFill>
                <a:latin typeface="Trebuchet MS"/>
                <a:cs typeface="Trebuchet MS"/>
              </a:rPr>
              <a:t> </a:t>
            </a:r>
            <a:r>
              <a:rPr sz="2900" b="1" spc="40" dirty="0">
                <a:solidFill>
                  <a:srgbClr val="FFFFFF"/>
                </a:solidFill>
                <a:latin typeface="Trebuchet MS"/>
                <a:cs typeface="Trebuchet MS"/>
              </a:rPr>
              <a:t>BY</a:t>
            </a:r>
            <a:endParaRPr sz="2900">
              <a:latin typeface="Trebuchet MS"/>
              <a:cs typeface="Trebuchet MS"/>
            </a:endParaRPr>
          </a:p>
          <a:p>
            <a:pPr marL="12700" marR="498475">
              <a:lnSpc>
                <a:spcPct val="113399"/>
              </a:lnSpc>
              <a:spcBef>
                <a:spcPts val="110"/>
              </a:spcBef>
            </a:pPr>
            <a:r>
              <a:rPr sz="2700" dirty="0">
                <a:solidFill>
                  <a:srgbClr val="FFFFFF"/>
                </a:solidFill>
                <a:latin typeface="Tahoma"/>
                <a:cs typeface="Tahoma"/>
              </a:rPr>
              <a:t>p.ID_Producto,</a:t>
            </a:r>
            <a:r>
              <a:rPr sz="2700" spc="320" dirty="0">
                <a:solidFill>
                  <a:srgbClr val="FFFFFF"/>
                </a:solidFill>
                <a:latin typeface="Tahoma"/>
                <a:cs typeface="Tahoma"/>
              </a:rPr>
              <a:t> </a:t>
            </a:r>
            <a:r>
              <a:rPr sz="2700" spc="65" dirty="0">
                <a:solidFill>
                  <a:srgbClr val="FFFFFF"/>
                </a:solidFill>
                <a:latin typeface="Tahoma"/>
                <a:cs typeface="Tahoma"/>
              </a:rPr>
              <a:t>p.Nombre_Producto, </a:t>
            </a:r>
            <a:r>
              <a:rPr sz="2700" spc="-10" dirty="0">
                <a:solidFill>
                  <a:srgbClr val="FFFFFF"/>
                </a:solidFill>
                <a:latin typeface="Tahoma"/>
                <a:cs typeface="Tahoma"/>
              </a:rPr>
              <a:t>p.Precio;</a:t>
            </a:r>
            <a:endParaRPr sz="2700">
              <a:latin typeface="Tahoma"/>
              <a:cs typeface="Tahoma"/>
            </a:endParaRPr>
          </a:p>
        </p:txBody>
      </p:sp>
      <p:grpSp>
        <p:nvGrpSpPr>
          <p:cNvPr id="10" name="object 10"/>
          <p:cNvGrpSpPr/>
          <p:nvPr/>
        </p:nvGrpSpPr>
        <p:grpSpPr>
          <a:xfrm>
            <a:off x="438911" y="3139039"/>
            <a:ext cx="10294620" cy="7056755"/>
            <a:chOff x="438911" y="3139039"/>
            <a:chExt cx="10294620" cy="7056755"/>
          </a:xfrm>
        </p:grpSpPr>
        <p:sp>
          <p:nvSpPr>
            <p:cNvPr id="11" name="object 11"/>
            <p:cNvSpPr/>
            <p:nvPr/>
          </p:nvSpPr>
          <p:spPr>
            <a:xfrm>
              <a:off x="10713128" y="3139039"/>
              <a:ext cx="0" cy="3908425"/>
            </a:xfrm>
            <a:custGeom>
              <a:avLst/>
              <a:gdLst/>
              <a:ahLst/>
              <a:cxnLst/>
              <a:rect l="l" t="t" r="r" b="b"/>
              <a:pathLst>
                <a:path h="3908425">
                  <a:moveTo>
                    <a:pt x="0" y="0"/>
                  </a:moveTo>
                  <a:lnTo>
                    <a:pt x="0" y="3908039"/>
                  </a:lnTo>
                </a:path>
              </a:pathLst>
            </a:custGeom>
            <a:ln w="40080">
              <a:solidFill>
                <a:srgbClr val="FEFEFE"/>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438911" y="9400031"/>
              <a:ext cx="2252471" cy="795527"/>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4" name="object 4"/>
            <p:cNvSpPr/>
            <p:nvPr/>
          </p:nvSpPr>
          <p:spPr>
            <a:xfrm>
              <a:off x="4339031" y="64375"/>
              <a:ext cx="5862320" cy="10222865"/>
            </a:xfrm>
            <a:custGeom>
              <a:avLst/>
              <a:gdLst/>
              <a:ahLst/>
              <a:cxnLst/>
              <a:rect l="l" t="t" r="r" b="b"/>
              <a:pathLst>
                <a:path w="5862320" h="10222865">
                  <a:moveTo>
                    <a:pt x="219989" y="1933803"/>
                  </a:moveTo>
                  <a:lnTo>
                    <a:pt x="174345" y="1759483"/>
                  </a:lnTo>
                  <a:lnTo>
                    <a:pt x="0" y="1805114"/>
                  </a:lnTo>
                  <a:lnTo>
                    <a:pt x="45681" y="1979422"/>
                  </a:lnTo>
                  <a:lnTo>
                    <a:pt x="219989" y="1933803"/>
                  </a:lnTo>
                  <a:close/>
                </a:path>
                <a:path w="5862320" h="10222865">
                  <a:moveTo>
                    <a:pt x="734656" y="1054112"/>
                  </a:moveTo>
                  <a:lnTo>
                    <a:pt x="689013" y="879792"/>
                  </a:lnTo>
                  <a:lnTo>
                    <a:pt x="514654" y="925410"/>
                  </a:lnTo>
                  <a:lnTo>
                    <a:pt x="560336" y="1099756"/>
                  </a:lnTo>
                  <a:lnTo>
                    <a:pt x="734656" y="1054112"/>
                  </a:lnTo>
                  <a:close/>
                </a:path>
                <a:path w="5862320" h="10222865">
                  <a:moveTo>
                    <a:pt x="916990" y="1751152"/>
                  </a:moveTo>
                  <a:lnTo>
                    <a:pt x="871347" y="1576819"/>
                  </a:lnTo>
                  <a:lnTo>
                    <a:pt x="697026" y="1622463"/>
                  </a:lnTo>
                  <a:lnTo>
                    <a:pt x="742670" y="1796796"/>
                  </a:lnTo>
                  <a:lnTo>
                    <a:pt x="916990" y="1751152"/>
                  </a:lnTo>
                  <a:close/>
                </a:path>
                <a:path w="5862320" h="10222865">
                  <a:moveTo>
                    <a:pt x="1099604" y="2448382"/>
                  </a:moveTo>
                  <a:lnTo>
                    <a:pt x="1053960" y="2274062"/>
                  </a:lnTo>
                  <a:lnTo>
                    <a:pt x="879627" y="2319705"/>
                  </a:lnTo>
                  <a:lnTo>
                    <a:pt x="925283" y="2494026"/>
                  </a:lnTo>
                  <a:lnTo>
                    <a:pt x="1099604" y="2448382"/>
                  </a:lnTo>
                  <a:close/>
                </a:path>
                <a:path w="5862320" h="10222865">
                  <a:moveTo>
                    <a:pt x="1249375" y="174332"/>
                  </a:moveTo>
                  <a:lnTo>
                    <a:pt x="1203731" y="0"/>
                  </a:lnTo>
                  <a:lnTo>
                    <a:pt x="1029360" y="45618"/>
                  </a:lnTo>
                  <a:lnTo>
                    <a:pt x="1075055" y="219976"/>
                  </a:lnTo>
                  <a:lnTo>
                    <a:pt x="1249375" y="174332"/>
                  </a:lnTo>
                  <a:close/>
                </a:path>
                <a:path w="5862320" h="10222865">
                  <a:moveTo>
                    <a:pt x="1431747" y="871435"/>
                  </a:moveTo>
                  <a:lnTo>
                    <a:pt x="1386103" y="697115"/>
                  </a:lnTo>
                  <a:lnTo>
                    <a:pt x="1211770" y="742759"/>
                  </a:lnTo>
                  <a:lnTo>
                    <a:pt x="1257414" y="917079"/>
                  </a:lnTo>
                  <a:lnTo>
                    <a:pt x="1431747" y="871435"/>
                  </a:lnTo>
                  <a:close/>
                </a:path>
                <a:path w="5862320" h="10222865">
                  <a:moveTo>
                    <a:pt x="1614309" y="1568742"/>
                  </a:moveTo>
                  <a:lnTo>
                    <a:pt x="1568665" y="1394409"/>
                  </a:lnTo>
                  <a:lnTo>
                    <a:pt x="1394345" y="1440053"/>
                  </a:lnTo>
                  <a:lnTo>
                    <a:pt x="1439989" y="1614385"/>
                  </a:lnTo>
                  <a:lnTo>
                    <a:pt x="1614309" y="1568742"/>
                  </a:lnTo>
                  <a:close/>
                </a:path>
                <a:path w="5862320" h="10222865">
                  <a:moveTo>
                    <a:pt x="1788744" y="6046648"/>
                  </a:moveTo>
                  <a:lnTo>
                    <a:pt x="1743100" y="5872327"/>
                  </a:lnTo>
                  <a:lnTo>
                    <a:pt x="1568754" y="5917946"/>
                  </a:lnTo>
                  <a:lnTo>
                    <a:pt x="1614436" y="6092266"/>
                  </a:lnTo>
                  <a:lnTo>
                    <a:pt x="1788744" y="6046648"/>
                  </a:lnTo>
                  <a:close/>
                </a:path>
                <a:path w="5862320" h="10222865">
                  <a:moveTo>
                    <a:pt x="1796643" y="2265769"/>
                  </a:moveTo>
                  <a:lnTo>
                    <a:pt x="1750999" y="2091448"/>
                  </a:lnTo>
                  <a:lnTo>
                    <a:pt x="1576679" y="2137092"/>
                  </a:lnTo>
                  <a:lnTo>
                    <a:pt x="1622323" y="2311412"/>
                  </a:lnTo>
                  <a:lnTo>
                    <a:pt x="1796643" y="2265769"/>
                  </a:lnTo>
                  <a:close/>
                </a:path>
                <a:path w="5862320" h="10222865">
                  <a:moveTo>
                    <a:pt x="1979333" y="2963075"/>
                  </a:moveTo>
                  <a:lnTo>
                    <a:pt x="1933702" y="2788742"/>
                  </a:lnTo>
                  <a:lnTo>
                    <a:pt x="1759369" y="2834386"/>
                  </a:lnTo>
                  <a:lnTo>
                    <a:pt x="1805025" y="3008706"/>
                  </a:lnTo>
                  <a:lnTo>
                    <a:pt x="1979333" y="2963075"/>
                  </a:lnTo>
                  <a:close/>
                </a:path>
                <a:path w="5862320" h="10222865">
                  <a:moveTo>
                    <a:pt x="2128990" y="688911"/>
                  </a:moveTo>
                  <a:lnTo>
                    <a:pt x="2083346" y="514591"/>
                  </a:lnTo>
                  <a:lnTo>
                    <a:pt x="1909013" y="560222"/>
                  </a:lnTo>
                  <a:lnTo>
                    <a:pt x="1954657" y="734555"/>
                  </a:lnTo>
                  <a:lnTo>
                    <a:pt x="2128990" y="688911"/>
                  </a:lnTo>
                  <a:close/>
                </a:path>
                <a:path w="5862320" h="10222865">
                  <a:moveTo>
                    <a:pt x="2303411" y="5166957"/>
                  </a:moveTo>
                  <a:lnTo>
                    <a:pt x="2257768" y="4992624"/>
                  </a:lnTo>
                  <a:lnTo>
                    <a:pt x="2083409" y="5038242"/>
                  </a:lnTo>
                  <a:lnTo>
                    <a:pt x="2129091" y="5212600"/>
                  </a:lnTo>
                  <a:lnTo>
                    <a:pt x="2303411" y="5166957"/>
                  </a:lnTo>
                  <a:close/>
                </a:path>
                <a:path w="5862320" h="10222865">
                  <a:moveTo>
                    <a:pt x="2311349" y="1386078"/>
                  </a:moveTo>
                  <a:lnTo>
                    <a:pt x="2265705" y="1211745"/>
                  </a:lnTo>
                  <a:lnTo>
                    <a:pt x="2091372" y="1257388"/>
                  </a:lnTo>
                  <a:lnTo>
                    <a:pt x="2137016" y="1431721"/>
                  </a:lnTo>
                  <a:lnTo>
                    <a:pt x="2311349" y="1386078"/>
                  </a:lnTo>
                  <a:close/>
                </a:path>
                <a:path w="5862320" h="10222865">
                  <a:moveTo>
                    <a:pt x="2485745" y="5863983"/>
                  </a:moveTo>
                  <a:lnTo>
                    <a:pt x="2440101" y="5689663"/>
                  </a:lnTo>
                  <a:lnTo>
                    <a:pt x="2265781" y="5735307"/>
                  </a:lnTo>
                  <a:lnTo>
                    <a:pt x="2311425" y="5909627"/>
                  </a:lnTo>
                  <a:lnTo>
                    <a:pt x="2485745" y="5863983"/>
                  </a:lnTo>
                  <a:close/>
                </a:path>
                <a:path w="5862320" h="10222865">
                  <a:moveTo>
                    <a:pt x="2494051" y="2083422"/>
                  </a:moveTo>
                  <a:lnTo>
                    <a:pt x="2448407" y="1909102"/>
                  </a:lnTo>
                  <a:lnTo>
                    <a:pt x="2274087" y="1954745"/>
                  </a:lnTo>
                  <a:lnTo>
                    <a:pt x="2319731" y="2129066"/>
                  </a:lnTo>
                  <a:lnTo>
                    <a:pt x="2494051" y="2083422"/>
                  </a:lnTo>
                  <a:close/>
                </a:path>
                <a:path w="5862320" h="10222865">
                  <a:moveTo>
                    <a:pt x="2668346" y="6561226"/>
                  </a:moveTo>
                  <a:lnTo>
                    <a:pt x="2622715" y="6386906"/>
                  </a:lnTo>
                  <a:lnTo>
                    <a:pt x="2448382" y="6432537"/>
                  </a:lnTo>
                  <a:lnTo>
                    <a:pt x="2494026" y="6606857"/>
                  </a:lnTo>
                  <a:lnTo>
                    <a:pt x="2668346" y="6561226"/>
                  </a:lnTo>
                  <a:close/>
                </a:path>
                <a:path w="5862320" h="10222865">
                  <a:moveTo>
                    <a:pt x="2818130" y="4287177"/>
                  </a:moveTo>
                  <a:lnTo>
                    <a:pt x="2772486" y="4112844"/>
                  </a:lnTo>
                  <a:lnTo>
                    <a:pt x="2598115" y="4158462"/>
                  </a:lnTo>
                  <a:lnTo>
                    <a:pt x="2643809" y="4332808"/>
                  </a:lnTo>
                  <a:lnTo>
                    <a:pt x="2818130" y="4287177"/>
                  </a:lnTo>
                  <a:close/>
                </a:path>
                <a:path w="5862320" h="10222865">
                  <a:moveTo>
                    <a:pt x="3000489" y="4984280"/>
                  </a:moveTo>
                  <a:lnTo>
                    <a:pt x="2954858" y="4809960"/>
                  </a:lnTo>
                  <a:lnTo>
                    <a:pt x="2780525" y="4855603"/>
                  </a:lnTo>
                  <a:lnTo>
                    <a:pt x="2826169" y="5029924"/>
                  </a:lnTo>
                  <a:lnTo>
                    <a:pt x="3000489" y="4984280"/>
                  </a:lnTo>
                  <a:close/>
                </a:path>
                <a:path w="5862320" h="10222865">
                  <a:moveTo>
                    <a:pt x="3008719" y="1203604"/>
                  </a:moveTo>
                  <a:lnTo>
                    <a:pt x="2963075" y="1029271"/>
                  </a:lnTo>
                  <a:lnTo>
                    <a:pt x="2788755" y="1074915"/>
                  </a:lnTo>
                  <a:lnTo>
                    <a:pt x="2834398" y="1249248"/>
                  </a:lnTo>
                  <a:lnTo>
                    <a:pt x="3008719" y="1203604"/>
                  </a:lnTo>
                  <a:close/>
                </a:path>
                <a:path w="5862320" h="10222865">
                  <a:moveTo>
                    <a:pt x="3073476" y="10155695"/>
                  </a:moveTo>
                  <a:lnTo>
                    <a:pt x="3027832" y="9981374"/>
                  </a:lnTo>
                  <a:lnTo>
                    <a:pt x="2853474" y="10027006"/>
                  </a:lnTo>
                  <a:lnTo>
                    <a:pt x="2899156" y="10201313"/>
                  </a:lnTo>
                  <a:lnTo>
                    <a:pt x="3073476" y="10155695"/>
                  </a:lnTo>
                  <a:close/>
                </a:path>
                <a:path w="5862320" h="10222865">
                  <a:moveTo>
                    <a:pt x="3183064" y="5681573"/>
                  </a:moveTo>
                  <a:lnTo>
                    <a:pt x="3137420" y="5507253"/>
                  </a:lnTo>
                  <a:lnTo>
                    <a:pt x="2963100" y="5552897"/>
                  </a:lnTo>
                  <a:lnTo>
                    <a:pt x="3008731" y="5727217"/>
                  </a:lnTo>
                  <a:lnTo>
                    <a:pt x="3183064" y="5681573"/>
                  </a:lnTo>
                  <a:close/>
                </a:path>
                <a:path w="5862320" h="10222865">
                  <a:moveTo>
                    <a:pt x="3365398" y="6378613"/>
                  </a:moveTo>
                  <a:lnTo>
                    <a:pt x="3319754" y="6204280"/>
                  </a:lnTo>
                  <a:lnTo>
                    <a:pt x="3145434" y="6249924"/>
                  </a:lnTo>
                  <a:lnTo>
                    <a:pt x="3191078" y="6424257"/>
                  </a:lnTo>
                  <a:lnTo>
                    <a:pt x="3365398" y="6378613"/>
                  </a:lnTo>
                  <a:close/>
                </a:path>
                <a:path w="5862320" h="10222865">
                  <a:moveTo>
                    <a:pt x="3548088" y="7075906"/>
                  </a:moveTo>
                  <a:lnTo>
                    <a:pt x="3502444" y="6901586"/>
                  </a:lnTo>
                  <a:lnTo>
                    <a:pt x="3328124" y="6947230"/>
                  </a:lnTo>
                  <a:lnTo>
                    <a:pt x="3373767" y="7121538"/>
                  </a:lnTo>
                  <a:lnTo>
                    <a:pt x="3548088" y="7075906"/>
                  </a:lnTo>
                  <a:close/>
                </a:path>
                <a:path w="5862320" h="10222865">
                  <a:moveTo>
                    <a:pt x="3588143" y="9276004"/>
                  </a:moveTo>
                  <a:lnTo>
                    <a:pt x="3542500" y="9101684"/>
                  </a:lnTo>
                  <a:lnTo>
                    <a:pt x="3368129" y="9147302"/>
                  </a:lnTo>
                  <a:lnTo>
                    <a:pt x="3413810" y="9321648"/>
                  </a:lnTo>
                  <a:lnTo>
                    <a:pt x="3588143" y="9276004"/>
                  </a:lnTo>
                  <a:close/>
                </a:path>
                <a:path w="5862320" h="10222865">
                  <a:moveTo>
                    <a:pt x="3697732" y="4801755"/>
                  </a:moveTo>
                  <a:lnTo>
                    <a:pt x="3652101" y="4627423"/>
                  </a:lnTo>
                  <a:lnTo>
                    <a:pt x="3477768" y="4673066"/>
                  </a:lnTo>
                  <a:lnTo>
                    <a:pt x="3523411" y="4847399"/>
                  </a:lnTo>
                  <a:lnTo>
                    <a:pt x="3697732" y="4801755"/>
                  </a:lnTo>
                  <a:close/>
                </a:path>
                <a:path w="5862320" h="10222865">
                  <a:moveTo>
                    <a:pt x="3770477" y="9973043"/>
                  </a:moveTo>
                  <a:lnTo>
                    <a:pt x="3724833" y="9798710"/>
                  </a:lnTo>
                  <a:lnTo>
                    <a:pt x="3550513" y="9844354"/>
                  </a:lnTo>
                  <a:lnTo>
                    <a:pt x="3596144" y="10018687"/>
                  </a:lnTo>
                  <a:lnTo>
                    <a:pt x="3770477" y="9973043"/>
                  </a:lnTo>
                  <a:close/>
                </a:path>
                <a:path w="5862320" h="10222865">
                  <a:moveTo>
                    <a:pt x="3880104" y="5498922"/>
                  </a:moveTo>
                  <a:lnTo>
                    <a:pt x="3834460" y="5324589"/>
                  </a:lnTo>
                  <a:lnTo>
                    <a:pt x="3660127" y="5370233"/>
                  </a:lnTo>
                  <a:lnTo>
                    <a:pt x="3705771" y="5544553"/>
                  </a:lnTo>
                  <a:lnTo>
                    <a:pt x="3880104" y="5498922"/>
                  </a:lnTo>
                  <a:close/>
                </a:path>
                <a:path w="5862320" h="10222865">
                  <a:moveTo>
                    <a:pt x="4062806" y="6196266"/>
                  </a:moveTo>
                  <a:lnTo>
                    <a:pt x="4017162" y="6021933"/>
                  </a:lnTo>
                  <a:lnTo>
                    <a:pt x="3842829" y="6067577"/>
                  </a:lnTo>
                  <a:lnTo>
                    <a:pt x="3888473" y="6241910"/>
                  </a:lnTo>
                  <a:lnTo>
                    <a:pt x="4062806" y="6196266"/>
                  </a:lnTo>
                  <a:close/>
                </a:path>
                <a:path w="5862320" h="10222865">
                  <a:moveTo>
                    <a:pt x="4102862" y="8396224"/>
                  </a:moveTo>
                  <a:lnTo>
                    <a:pt x="4057218" y="8221904"/>
                  </a:lnTo>
                  <a:lnTo>
                    <a:pt x="3882847" y="8267509"/>
                  </a:lnTo>
                  <a:lnTo>
                    <a:pt x="3928529" y="8441868"/>
                  </a:lnTo>
                  <a:lnTo>
                    <a:pt x="4102862" y="8396224"/>
                  </a:lnTo>
                  <a:close/>
                </a:path>
                <a:path w="5862320" h="10222865">
                  <a:moveTo>
                    <a:pt x="4285221" y="9093340"/>
                  </a:moveTo>
                  <a:lnTo>
                    <a:pt x="4239577" y="8919007"/>
                  </a:lnTo>
                  <a:lnTo>
                    <a:pt x="4065257" y="8964651"/>
                  </a:lnTo>
                  <a:lnTo>
                    <a:pt x="4110901" y="9138971"/>
                  </a:lnTo>
                  <a:lnTo>
                    <a:pt x="4285221" y="9093340"/>
                  </a:lnTo>
                  <a:close/>
                </a:path>
                <a:path w="5862320" h="10222865">
                  <a:moveTo>
                    <a:pt x="4467796" y="9790633"/>
                  </a:moveTo>
                  <a:lnTo>
                    <a:pt x="4422152" y="9616313"/>
                  </a:lnTo>
                  <a:lnTo>
                    <a:pt x="4247820" y="9661944"/>
                  </a:lnTo>
                  <a:lnTo>
                    <a:pt x="4293463" y="9836277"/>
                  </a:lnTo>
                  <a:lnTo>
                    <a:pt x="4467796" y="9790633"/>
                  </a:lnTo>
                  <a:close/>
                </a:path>
                <a:path w="5862320" h="10222865">
                  <a:moveTo>
                    <a:pt x="4577473" y="5316436"/>
                  </a:moveTo>
                  <a:lnTo>
                    <a:pt x="4531830" y="5142115"/>
                  </a:lnTo>
                  <a:lnTo>
                    <a:pt x="4357509" y="5187759"/>
                  </a:lnTo>
                  <a:lnTo>
                    <a:pt x="4403153" y="5362079"/>
                  </a:lnTo>
                  <a:lnTo>
                    <a:pt x="4577473" y="5316436"/>
                  </a:lnTo>
                  <a:close/>
                </a:path>
                <a:path w="5862320" h="10222865">
                  <a:moveTo>
                    <a:pt x="4982464" y="8910803"/>
                  </a:moveTo>
                  <a:lnTo>
                    <a:pt x="4936820" y="8736482"/>
                  </a:lnTo>
                  <a:lnTo>
                    <a:pt x="4762500" y="8782126"/>
                  </a:lnTo>
                  <a:lnTo>
                    <a:pt x="4808144" y="8956446"/>
                  </a:lnTo>
                  <a:lnTo>
                    <a:pt x="4982464" y="8910803"/>
                  </a:lnTo>
                  <a:close/>
                </a:path>
                <a:path w="5862320" h="10222865">
                  <a:moveTo>
                    <a:pt x="5164823" y="9607969"/>
                  </a:moveTo>
                  <a:lnTo>
                    <a:pt x="5119179" y="9433649"/>
                  </a:lnTo>
                  <a:lnTo>
                    <a:pt x="4944859" y="9479280"/>
                  </a:lnTo>
                  <a:lnTo>
                    <a:pt x="4990503" y="9653613"/>
                  </a:lnTo>
                  <a:lnTo>
                    <a:pt x="5164823" y="9607969"/>
                  </a:lnTo>
                  <a:close/>
                </a:path>
                <a:path w="5862320" h="10222865">
                  <a:moveTo>
                    <a:pt x="5325884" y="10222636"/>
                  </a:moveTo>
                  <a:lnTo>
                    <a:pt x="5301881" y="10130993"/>
                  </a:lnTo>
                  <a:lnTo>
                    <a:pt x="5127561" y="10176637"/>
                  </a:lnTo>
                  <a:lnTo>
                    <a:pt x="5139601" y="10222636"/>
                  </a:lnTo>
                  <a:lnTo>
                    <a:pt x="5325884" y="10222636"/>
                  </a:lnTo>
                  <a:close/>
                </a:path>
                <a:path w="5862320" h="10222865">
                  <a:moveTo>
                    <a:pt x="5862205" y="9425495"/>
                  </a:moveTo>
                  <a:lnTo>
                    <a:pt x="5816562" y="9251163"/>
                  </a:lnTo>
                  <a:lnTo>
                    <a:pt x="5642229" y="9296806"/>
                  </a:lnTo>
                  <a:lnTo>
                    <a:pt x="5687873" y="9471139"/>
                  </a:lnTo>
                  <a:lnTo>
                    <a:pt x="5862205" y="9425495"/>
                  </a:lnTo>
                  <a:close/>
                </a:path>
              </a:pathLst>
            </a:custGeom>
            <a:solidFill>
              <a:srgbClr val="56AEFF"/>
            </a:solidFill>
          </p:spPr>
          <p:txBody>
            <a:bodyPr wrap="square" lIns="0" tIns="0" rIns="0" bIns="0" rtlCol="0"/>
            <a:lstStyle/>
            <a:p>
              <a:endParaRPr/>
            </a:p>
          </p:txBody>
        </p:sp>
        <p:pic>
          <p:nvPicPr>
            <p:cNvPr id="5" name="object 5"/>
            <p:cNvPicPr/>
            <p:nvPr/>
          </p:nvPicPr>
          <p:blipFill>
            <a:blip r:embed="rId3" cstate="print"/>
            <a:stretch>
              <a:fillRect/>
            </a:stretch>
          </p:blipFill>
          <p:spPr>
            <a:xfrm>
              <a:off x="1109471" y="204216"/>
              <a:ext cx="16126967" cy="1319783"/>
            </a:xfrm>
            <a:prstGeom prst="rect">
              <a:avLst/>
            </a:prstGeom>
          </p:spPr>
        </p:pic>
      </p:grpSp>
      <p:sp>
        <p:nvSpPr>
          <p:cNvPr id="6" name="object 6"/>
          <p:cNvSpPr txBox="1">
            <a:spLocks noGrp="1"/>
          </p:cNvSpPr>
          <p:nvPr>
            <p:ph type="title"/>
          </p:nvPr>
        </p:nvSpPr>
        <p:spPr>
          <a:xfrm>
            <a:off x="777255" y="2448714"/>
            <a:ext cx="3371215" cy="371475"/>
          </a:xfrm>
          <a:prstGeom prst="rect">
            <a:avLst/>
          </a:prstGeom>
        </p:spPr>
        <p:txBody>
          <a:bodyPr vert="horz" wrap="square" lIns="0" tIns="14604" rIns="0" bIns="0" rtlCol="0">
            <a:spAutoFit/>
          </a:bodyPr>
          <a:lstStyle/>
          <a:p>
            <a:pPr marL="12700">
              <a:lnSpc>
                <a:spcPct val="100000"/>
              </a:lnSpc>
              <a:spcBef>
                <a:spcPts val="114"/>
              </a:spcBef>
            </a:pPr>
            <a:r>
              <a:rPr sz="2250" dirty="0"/>
              <a:t>USE</a:t>
            </a:r>
            <a:r>
              <a:rPr sz="2250" spc="-45" dirty="0"/>
              <a:t> </a:t>
            </a:r>
            <a:r>
              <a:rPr sz="2250" spc="80" dirty="0"/>
              <a:t>ventas_ecommerce;</a:t>
            </a:r>
            <a:endParaRPr sz="2250"/>
          </a:p>
        </p:txBody>
      </p:sp>
      <p:sp>
        <p:nvSpPr>
          <p:cNvPr id="7" name="object 7"/>
          <p:cNvSpPr txBox="1">
            <a:spLocks noGrp="1"/>
          </p:cNvSpPr>
          <p:nvPr>
            <p:ph sz="half" idx="2"/>
          </p:nvPr>
        </p:nvSpPr>
        <p:spPr>
          <a:prstGeom prst="rect">
            <a:avLst/>
          </a:prstGeom>
        </p:spPr>
        <p:txBody>
          <a:bodyPr vert="horz" wrap="square" lIns="0" tIns="14604" rIns="0" bIns="0" rtlCol="0">
            <a:spAutoFit/>
          </a:bodyPr>
          <a:lstStyle/>
          <a:p>
            <a:pPr marL="12700">
              <a:lnSpc>
                <a:spcPct val="100000"/>
              </a:lnSpc>
              <a:spcBef>
                <a:spcPts val="114"/>
              </a:spcBef>
            </a:pPr>
            <a:r>
              <a:rPr spc="55" dirty="0"/>
              <a:t>CREATE</a:t>
            </a:r>
            <a:r>
              <a:rPr spc="-65" dirty="0"/>
              <a:t> </a:t>
            </a:r>
            <a:r>
              <a:rPr dirty="0"/>
              <a:t>VIEW</a:t>
            </a:r>
            <a:r>
              <a:rPr spc="-65" dirty="0"/>
              <a:t> </a:t>
            </a:r>
            <a:r>
              <a:rPr spc="114" dirty="0"/>
              <a:t>vista_productos_stock_bajo</a:t>
            </a:r>
            <a:r>
              <a:rPr spc="-60" dirty="0"/>
              <a:t> </a:t>
            </a:r>
            <a:r>
              <a:rPr spc="70" dirty="0"/>
              <a:t>AS</a:t>
            </a:r>
          </a:p>
          <a:p>
            <a:pPr marL="12700">
              <a:lnSpc>
                <a:spcPct val="100000"/>
              </a:lnSpc>
              <a:spcBef>
                <a:spcPts val="1870"/>
              </a:spcBef>
            </a:pPr>
            <a:r>
              <a:rPr spc="45" dirty="0"/>
              <a:t>SELECT</a:t>
            </a:r>
          </a:p>
          <a:p>
            <a:pPr marL="12700" marR="3727450" indent="152400">
              <a:lnSpc>
                <a:spcPct val="169200"/>
              </a:lnSpc>
            </a:pPr>
            <a:r>
              <a:rPr spc="-10" dirty="0"/>
              <a:t>p.ID_Producto, </a:t>
            </a:r>
            <a:r>
              <a:rPr spc="65" dirty="0"/>
              <a:t>p.Nombre_Producto, </a:t>
            </a:r>
            <a:r>
              <a:rPr spc="-10" dirty="0"/>
              <a:t>p.Stock, </a:t>
            </a:r>
            <a:r>
              <a:rPr spc="75" dirty="0"/>
              <a:t>c.Nombre_Categoría </a:t>
            </a:r>
            <a:r>
              <a:rPr spc="60" dirty="0"/>
              <a:t>FROM</a:t>
            </a:r>
          </a:p>
          <a:p>
            <a:pPr marL="12700" marR="4876165" indent="152400">
              <a:lnSpc>
                <a:spcPct val="169200"/>
              </a:lnSpc>
            </a:pPr>
            <a:r>
              <a:rPr spc="110" dirty="0"/>
              <a:t>Productos</a:t>
            </a:r>
            <a:r>
              <a:rPr spc="-65" dirty="0"/>
              <a:t> </a:t>
            </a:r>
            <a:r>
              <a:rPr spc="135" dirty="0"/>
              <a:t>p </a:t>
            </a:r>
            <a:r>
              <a:rPr spc="-20" dirty="0"/>
              <a:t>JOIN</a:t>
            </a:r>
          </a:p>
          <a:p>
            <a:pPr marL="12700" marR="5080" indent="152400">
              <a:lnSpc>
                <a:spcPct val="169200"/>
              </a:lnSpc>
            </a:pPr>
            <a:r>
              <a:rPr spc="80" dirty="0"/>
              <a:t>Categorías</a:t>
            </a:r>
            <a:r>
              <a:rPr spc="25" dirty="0"/>
              <a:t> </a:t>
            </a:r>
            <a:r>
              <a:rPr spc="245" dirty="0"/>
              <a:t>c</a:t>
            </a:r>
            <a:r>
              <a:rPr spc="30" dirty="0"/>
              <a:t> </a:t>
            </a:r>
            <a:r>
              <a:rPr spc="120" dirty="0"/>
              <a:t>ON</a:t>
            </a:r>
            <a:r>
              <a:rPr spc="30" dirty="0"/>
              <a:t> </a:t>
            </a:r>
            <a:r>
              <a:rPr dirty="0"/>
              <a:t>p.ID_Categoría</a:t>
            </a:r>
            <a:r>
              <a:rPr spc="30" dirty="0"/>
              <a:t> </a:t>
            </a:r>
            <a:r>
              <a:rPr spc="-459" dirty="0"/>
              <a:t>=</a:t>
            </a:r>
            <a:r>
              <a:rPr spc="25" dirty="0"/>
              <a:t> </a:t>
            </a:r>
            <a:r>
              <a:rPr spc="35" dirty="0"/>
              <a:t>c.ID_Categoría </a:t>
            </a:r>
            <a:r>
              <a:rPr spc="-10" dirty="0"/>
              <a:t>WHERE</a:t>
            </a:r>
          </a:p>
          <a:p>
            <a:pPr marL="165100">
              <a:lnSpc>
                <a:spcPct val="100000"/>
              </a:lnSpc>
              <a:spcBef>
                <a:spcPts val="1870"/>
              </a:spcBef>
            </a:pPr>
            <a:r>
              <a:rPr spc="70" dirty="0"/>
              <a:t>p.Stock</a:t>
            </a:r>
            <a:r>
              <a:rPr spc="-100" dirty="0"/>
              <a:t> </a:t>
            </a:r>
            <a:r>
              <a:rPr spc="-484" dirty="0"/>
              <a:t>&lt;=</a:t>
            </a:r>
            <a:r>
              <a:rPr spc="-100" dirty="0"/>
              <a:t> </a:t>
            </a:r>
            <a:r>
              <a:rPr spc="-25" dirty="0"/>
              <a:t>5;</a:t>
            </a:r>
          </a:p>
        </p:txBody>
      </p:sp>
      <p:sp>
        <p:nvSpPr>
          <p:cNvPr id="8" name="object 8"/>
          <p:cNvSpPr txBox="1"/>
          <p:nvPr/>
        </p:nvSpPr>
        <p:spPr>
          <a:xfrm>
            <a:off x="9838826" y="3316973"/>
            <a:ext cx="7641590" cy="4883150"/>
          </a:xfrm>
          <a:prstGeom prst="rect">
            <a:avLst/>
          </a:prstGeom>
        </p:spPr>
        <p:txBody>
          <a:bodyPr vert="horz" wrap="square" lIns="0" tIns="12700" rIns="0" bIns="0" rtlCol="0">
            <a:spAutoFit/>
          </a:bodyPr>
          <a:lstStyle/>
          <a:p>
            <a:pPr marL="12065" marR="5080" indent="-635" algn="ctr">
              <a:lnSpc>
                <a:spcPct val="114199"/>
              </a:lnSpc>
              <a:spcBef>
                <a:spcPts val="100"/>
              </a:spcBef>
            </a:pPr>
            <a:r>
              <a:rPr sz="4650" b="1" spc="85" dirty="0">
                <a:solidFill>
                  <a:srgbClr val="FFFFFF"/>
                </a:solidFill>
                <a:latin typeface="Trebuchet MS"/>
                <a:cs typeface="Trebuchet MS"/>
              </a:rPr>
              <a:t>Descripción:</a:t>
            </a:r>
            <a:r>
              <a:rPr sz="4650" b="1" spc="-165" dirty="0">
                <a:solidFill>
                  <a:srgbClr val="FFFFFF"/>
                </a:solidFill>
                <a:latin typeface="Trebuchet MS"/>
                <a:cs typeface="Trebuchet MS"/>
              </a:rPr>
              <a:t> </a:t>
            </a:r>
            <a:r>
              <a:rPr sz="4650" spc="135" dirty="0">
                <a:solidFill>
                  <a:srgbClr val="FFFFFF"/>
                </a:solidFill>
                <a:latin typeface="Tahoma"/>
                <a:cs typeface="Tahoma"/>
              </a:rPr>
              <a:t>Esta</a:t>
            </a:r>
            <a:r>
              <a:rPr sz="4650" spc="-220" dirty="0">
                <a:solidFill>
                  <a:srgbClr val="FFFFFF"/>
                </a:solidFill>
                <a:latin typeface="Tahoma"/>
                <a:cs typeface="Tahoma"/>
              </a:rPr>
              <a:t> </a:t>
            </a:r>
            <a:r>
              <a:rPr sz="4650" spc="125" dirty="0">
                <a:solidFill>
                  <a:srgbClr val="FFFFFF"/>
                </a:solidFill>
                <a:latin typeface="Tahoma"/>
                <a:cs typeface="Tahoma"/>
              </a:rPr>
              <a:t>vista </a:t>
            </a:r>
            <a:r>
              <a:rPr sz="4650" spc="175" dirty="0">
                <a:solidFill>
                  <a:srgbClr val="FFFFFF"/>
                </a:solidFill>
                <a:latin typeface="Tahoma"/>
                <a:cs typeface="Tahoma"/>
              </a:rPr>
              <a:t>proporciona</a:t>
            </a:r>
            <a:r>
              <a:rPr sz="4650" spc="-175" dirty="0">
                <a:solidFill>
                  <a:srgbClr val="FFFFFF"/>
                </a:solidFill>
                <a:latin typeface="Tahoma"/>
                <a:cs typeface="Tahoma"/>
              </a:rPr>
              <a:t> </a:t>
            </a:r>
            <a:r>
              <a:rPr sz="4650" dirty="0">
                <a:solidFill>
                  <a:srgbClr val="FFFFFF"/>
                </a:solidFill>
                <a:latin typeface="Tahoma"/>
                <a:cs typeface="Tahoma"/>
              </a:rPr>
              <a:t>un</a:t>
            </a:r>
            <a:r>
              <a:rPr sz="4650" spc="-170" dirty="0">
                <a:solidFill>
                  <a:srgbClr val="FFFFFF"/>
                </a:solidFill>
                <a:latin typeface="Tahoma"/>
                <a:cs typeface="Tahoma"/>
              </a:rPr>
              <a:t> </a:t>
            </a:r>
            <a:r>
              <a:rPr sz="4650" spc="125" dirty="0">
                <a:solidFill>
                  <a:srgbClr val="FFFFFF"/>
                </a:solidFill>
                <a:latin typeface="Tahoma"/>
                <a:cs typeface="Tahoma"/>
              </a:rPr>
              <a:t>resumen</a:t>
            </a:r>
            <a:r>
              <a:rPr sz="4650" spc="-170" dirty="0">
                <a:solidFill>
                  <a:srgbClr val="FFFFFF"/>
                </a:solidFill>
                <a:latin typeface="Tahoma"/>
                <a:cs typeface="Tahoma"/>
              </a:rPr>
              <a:t> </a:t>
            </a:r>
            <a:r>
              <a:rPr sz="4650" spc="225" dirty="0">
                <a:solidFill>
                  <a:srgbClr val="FFFFFF"/>
                </a:solidFill>
                <a:latin typeface="Tahoma"/>
                <a:cs typeface="Tahoma"/>
              </a:rPr>
              <a:t>de </a:t>
            </a:r>
            <a:r>
              <a:rPr sz="4650" spc="140" dirty="0">
                <a:solidFill>
                  <a:srgbClr val="FFFFFF"/>
                </a:solidFill>
                <a:latin typeface="Tahoma"/>
                <a:cs typeface="Tahoma"/>
              </a:rPr>
              <a:t>los</a:t>
            </a:r>
            <a:r>
              <a:rPr sz="4650" spc="-215" dirty="0">
                <a:solidFill>
                  <a:srgbClr val="FFFFFF"/>
                </a:solidFill>
                <a:latin typeface="Tahoma"/>
                <a:cs typeface="Tahoma"/>
              </a:rPr>
              <a:t> </a:t>
            </a:r>
            <a:r>
              <a:rPr sz="4650" spc="235" dirty="0">
                <a:solidFill>
                  <a:srgbClr val="FFFFFF"/>
                </a:solidFill>
                <a:latin typeface="Tahoma"/>
                <a:cs typeface="Tahoma"/>
              </a:rPr>
              <a:t>productos</a:t>
            </a:r>
            <a:r>
              <a:rPr sz="4650" spc="-210" dirty="0">
                <a:solidFill>
                  <a:srgbClr val="FFFFFF"/>
                </a:solidFill>
                <a:latin typeface="Tahoma"/>
                <a:cs typeface="Tahoma"/>
              </a:rPr>
              <a:t> </a:t>
            </a:r>
            <a:r>
              <a:rPr sz="4650" spc="250" dirty="0">
                <a:solidFill>
                  <a:srgbClr val="FFFFFF"/>
                </a:solidFill>
                <a:latin typeface="Tahoma"/>
                <a:cs typeface="Tahoma"/>
              </a:rPr>
              <a:t>con</a:t>
            </a:r>
            <a:r>
              <a:rPr sz="4650" spc="-210" dirty="0">
                <a:solidFill>
                  <a:srgbClr val="FFFFFF"/>
                </a:solidFill>
                <a:latin typeface="Tahoma"/>
                <a:cs typeface="Tahoma"/>
              </a:rPr>
              <a:t> </a:t>
            </a:r>
            <a:r>
              <a:rPr sz="4650" spc="220" dirty="0">
                <a:solidFill>
                  <a:srgbClr val="FFFFFF"/>
                </a:solidFill>
                <a:latin typeface="Tahoma"/>
                <a:cs typeface="Tahoma"/>
              </a:rPr>
              <a:t>stock </a:t>
            </a:r>
            <a:r>
              <a:rPr sz="4650" spc="-10" dirty="0">
                <a:solidFill>
                  <a:srgbClr val="FFFFFF"/>
                </a:solidFill>
                <a:latin typeface="Tahoma"/>
                <a:cs typeface="Tahoma"/>
              </a:rPr>
              <a:t>bajo,</a:t>
            </a:r>
            <a:r>
              <a:rPr sz="4650" spc="-260" dirty="0">
                <a:solidFill>
                  <a:srgbClr val="FFFFFF"/>
                </a:solidFill>
                <a:latin typeface="Tahoma"/>
                <a:cs typeface="Tahoma"/>
              </a:rPr>
              <a:t> </a:t>
            </a:r>
            <a:r>
              <a:rPr sz="4650" spc="175" dirty="0">
                <a:solidFill>
                  <a:srgbClr val="FFFFFF"/>
                </a:solidFill>
                <a:latin typeface="Tahoma"/>
                <a:cs typeface="Tahoma"/>
              </a:rPr>
              <a:t>mostrando</a:t>
            </a:r>
            <a:r>
              <a:rPr sz="4650" spc="-254" dirty="0">
                <a:solidFill>
                  <a:srgbClr val="FFFFFF"/>
                </a:solidFill>
                <a:latin typeface="Tahoma"/>
                <a:cs typeface="Tahoma"/>
              </a:rPr>
              <a:t> </a:t>
            </a:r>
            <a:r>
              <a:rPr sz="4650" spc="65" dirty="0">
                <a:solidFill>
                  <a:srgbClr val="FFFFFF"/>
                </a:solidFill>
                <a:latin typeface="Tahoma"/>
                <a:cs typeface="Tahoma"/>
              </a:rPr>
              <a:t>el</a:t>
            </a:r>
            <a:r>
              <a:rPr sz="4650" spc="-254" dirty="0">
                <a:solidFill>
                  <a:srgbClr val="FFFFFF"/>
                </a:solidFill>
                <a:latin typeface="Tahoma"/>
                <a:cs typeface="Tahoma"/>
              </a:rPr>
              <a:t> </a:t>
            </a:r>
            <a:r>
              <a:rPr sz="4650" spc="-430" dirty="0">
                <a:solidFill>
                  <a:srgbClr val="FFFFFF"/>
                </a:solidFill>
                <a:latin typeface="Tahoma"/>
                <a:cs typeface="Tahoma"/>
              </a:rPr>
              <a:t>ID, </a:t>
            </a:r>
            <a:r>
              <a:rPr sz="4650" spc="165" dirty="0">
                <a:solidFill>
                  <a:srgbClr val="FFFFFF"/>
                </a:solidFill>
                <a:latin typeface="Tahoma"/>
                <a:cs typeface="Tahoma"/>
              </a:rPr>
              <a:t>nombre</a:t>
            </a:r>
            <a:r>
              <a:rPr sz="4650" spc="-215" dirty="0">
                <a:solidFill>
                  <a:srgbClr val="FFFFFF"/>
                </a:solidFill>
                <a:latin typeface="Tahoma"/>
                <a:cs typeface="Tahoma"/>
              </a:rPr>
              <a:t> </a:t>
            </a:r>
            <a:r>
              <a:rPr sz="4650" spc="150" dirty="0">
                <a:solidFill>
                  <a:srgbClr val="FFFFFF"/>
                </a:solidFill>
                <a:latin typeface="Tahoma"/>
                <a:cs typeface="Tahoma"/>
              </a:rPr>
              <a:t>del</a:t>
            </a:r>
            <a:r>
              <a:rPr sz="4650" spc="-210" dirty="0">
                <a:solidFill>
                  <a:srgbClr val="FFFFFF"/>
                </a:solidFill>
                <a:latin typeface="Tahoma"/>
                <a:cs typeface="Tahoma"/>
              </a:rPr>
              <a:t> </a:t>
            </a:r>
            <a:r>
              <a:rPr sz="4650" spc="140" dirty="0">
                <a:solidFill>
                  <a:srgbClr val="FFFFFF"/>
                </a:solidFill>
                <a:latin typeface="Tahoma"/>
                <a:cs typeface="Tahoma"/>
              </a:rPr>
              <a:t>producto,</a:t>
            </a:r>
            <a:r>
              <a:rPr sz="4650" spc="-210" dirty="0">
                <a:solidFill>
                  <a:srgbClr val="FFFFFF"/>
                </a:solidFill>
                <a:latin typeface="Tahoma"/>
                <a:cs typeface="Tahoma"/>
              </a:rPr>
              <a:t> </a:t>
            </a:r>
            <a:r>
              <a:rPr sz="4650" spc="229" dirty="0">
                <a:solidFill>
                  <a:srgbClr val="FFFFFF"/>
                </a:solidFill>
                <a:latin typeface="Tahoma"/>
                <a:cs typeface="Tahoma"/>
              </a:rPr>
              <a:t>stock </a:t>
            </a:r>
            <a:r>
              <a:rPr sz="4650" spc="100" dirty="0">
                <a:solidFill>
                  <a:srgbClr val="FFFFFF"/>
                </a:solidFill>
                <a:latin typeface="Tahoma"/>
                <a:cs typeface="Tahoma"/>
              </a:rPr>
              <a:t>disponible,</a:t>
            </a:r>
            <a:r>
              <a:rPr sz="4650" spc="-220" dirty="0">
                <a:solidFill>
                  <a:srgbClr val="FFFFFF"/>
                </a:solidFill>
                <a:latin typeface="Tahoma"/>
                <a:cs typeface="Tahoma"/>
              </a:rPr>
              <a:t> </a:t>
            </a:r>
            <a:r>
              <a:rPr sz="4650" spc="250" dirty="0">
                <a:solidFill>
                  <a:srgbClr val="FFFFFF"/>
                </a:solidFill>
                <a:latin typeface="Tahoma"/>
                <a:cs typeface="Tahoma"/>
              </a:rPr>
              <a:t>y</a:t>
            </a:r>
            <a:r>
              <a:rPr sz="4650" spc="-215" dirty="0">
                <a:solidFill>
                  <a:srgbClr val="FFFFFF"/>
                </a:solidFill>
                <a:latin typeface="Tahoma"/>
                <a:cs typeface="Tahoma"/>
              </a:rPr>
              <a:t> </a:t>
            </a:r>
            <a:r>
              <a:rPr sz="4650" spc="145" dirty="0">
                <a:solidFill>
                  <a:srgbClr val="FFFFFF"/>
                </a:solidFill>
                <a:latin typeface="Tahoma"/>
                <a:cs typeface="Tahoma"/>
              </a:rPr>
              <a:t>su</a:t>
            </a:r>
            <a:r>
              <a:rPr sz="4650" spc="-220" dirty="0">
                <a:solidFill>
                  <a:srgbClr val="FFFFFF"/>
                </a:solidFill>
                <a:latin typeface="Tahoma"/>
                <a:cs typeface="Tahoma"/>
              </a:rPr>
              <a:t> </a:t>
            </a:r>
            <a:r>
              <a:rPr sz="4650" spc="55" dirty="0">
                <a:solidFill>
                  <a:srgbClr val="FFFFFF"/>
                </a:solidFill>
                <a:latin typeface="Tahoma"/>
                <a:cs typeface="Tahoma"/>
              </a:rPr>
              <a:t>categoría.</a:t>
            </a:r>
            <a:endParaRPr sz="4650">
              <a:latin typeface="Tahoma"/>
              <a:cs typeface="Tahoma"/>
            </a:endParaRPr>
          </a:p>
        </p:txBody>
      </p:sp>
      <p:pic>
        <p:nvPicPr>
          <p:cNvPr id="9" name="object 9"/>
          <p:cNvPicPr/>
          <p:nvPr/>
        </p:nvPicPr>
        <p:blipFill>
          <a:blip r:embed="rId4" cstate="print"/>
          <a:stretch>
            <a:fillRect/>
          </a:stretch>
        </p:blipFill>
        <p:spPr>
          <a:xfrm>
            <a:off x="15523463" y="9372600"/>
            <a:ext cx="2252471" cy="79552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44700"/>
            <a:ext cx="18288000" cy="3542299"/>
          </a:xfrm>
          <a:prstGeom prst="rect">
            <a:avLst/>
          </a:prstGeom>
        </p:spPr>
      </p:pic>
      <p:pic>
        <p:nvPicPr>
          <p:cNvPr id="3" name="object 3"/>
          <p:cNvPicPr/>
          <p:nvPr/>
        </p:nvPicPr>
        <p:blipFill>
          <a:blip r:embed="rId3" cstate="print"/>
          <a:stretch>
            <a:fillRect/>
          </a:stretch>
        </p:blipFill>
        <p:spPr>
          <a:xfrm>
            <a:off x="2270759" y="2813303"/>
            <a:ext cx="12771119" cy="2535935"/>
          </a:xfrm>
          <a:prstGeom prst="rect">
            <a:avLst/>
          </a:prstGeom>
        </p:spPr>
      </p:pic>
      <p:pic>
        <p:nvPicPr>
          <p:cNvPr id="4" name="object 4"/>
          <p:cNvPicPr/>
          <p:nvPr/>
        </p:nvPicPr>
        <p:blipFill>
          <a:blip r:embed="rId4" cstate="print"/>
          <a:stretch>
            <a:fillRect/>
          </a:stretch>
        </p:blipFill>
        <p:spPr>
          <a:xfrm>
            <a:off x="3676479" y="5407316"/>
            <a:ext cx="190500" cy="190499"/>
          </a:xfrm>
          <a:prstGeom prst="rect">
            <a:avLst/>
          </a:prstGeom>
        </p:spPr>
      </p:pic>
      <p:grpSp>
        <p:nvGrpSpPr>
          <p:cNvPr id="5" name="object 5"/>
          <p:cNvGrpSpPr/>
          <p:nvPr/>
        </p:nvGrpSpPr>
        <p:grpSpPr>
          <a:xfrm>
            <a:off x="16014548" y="0"/>
            <a:ext cx="123825" cy="1449070"/>
            <a:chOff x="16014548" y="0"/>
            <a:chExt cx="123825" cy="1449070"/>
          </a:xfrm>
        </p:grpSpPr>
        <p:pic>
          <p:nvPicPr>
            <p:cNvPr id="6" name="object 6"/>
            <p:cNvPicPr/>
            <p:nvPr/>
          </p:nvPicPr>
          <p:blipFill>
            <a:blip r:embed="rId5" cstate="print"/>
            <a:stretch>
              <a:fillRect/>
            </a:stretch>
          </p:blipFill>
          <p:spPr>
            <a:xfrm>
              <a:off x="16014548" y="0"/>
              <a:ext cx="123789" cy="369520"/>
            </a:xfrm>
            <a:prstGeom prst="rect">
              <a:avLst/>
            </a:prstGeom>
          </p:spPr>
        </p:pic>
        <p:pic>
          <p:nvPicPr>
            <p:cNvPr id="7" name="object 7"/>
            <p:cNvPicPr/>
            <p:nvPr/>
          </p:nvPicPr>
          <p:blipFill>
            <a:blip r:embed="rId6" cstate="print"/>
            <a:stretch>
              <a:fillRect/>
            </a:stretch>
          </p:blipFill>
          <p:spPr>
            <a:xfrm>
              <a:off x="16020124" y="390655"/>
              <a:ext cx="113790" cy="113789"/>
            </a:xfrm>
            <a:prstGeom prst="rect">
              <a:avLst/>
            </a:prstGeom>
          </p:spPr>
        </p:pic>
        <p:pic>
          <p:nvPicPr>
            <p:cNvPr id="8" name="object 8"/>
            <p:cNvPicPr/>
            <p:nvPr/>
          </p:nvPicPr>
          <p:blipFill>
            <a:blip r:embed="rId7" cstate="print"/>
            <a:stretch>
              <a:fillRect/>
            </a:stretch>
          </p:blipFill>
          <p:spPr>
            <a:xfrm>
              <a:off x="16021968" y="528893"/>
              <a:ext cx="110483" cy="110483"/>
            </a:xfrm>
            <a:prstGeom prst="rect">
              <a:avLst/>
            </a:prstGeom>
          </p:spPr>
        </p:pic>
        <p:pic>
          <p:nvPicPr>
            <p:cNvPr id="9" name="object 9"/>
            <p:cNvPicPr/>
            <p:nvPr/>
          </p:nvPicPr>
          <p:blipFill>
            <a:blip r:embed="rId8" cstate="print"/>
            <a:stretch>
              <a:fillRect/>
            </a:stretch>
          </p:blipFill>
          <p:spPr>
            <a:xfrm>
              <a:off x="16023825" y="667151"/>
              <a:ext cx="107149" cy="107149"/>
            </a:xfrm>
            <a:prstGeom prst="rect">
              <a:avLst/>
            </a:prstGeom>
          </p:spPr>
        </p:pic>
        <p:pic>
          <p:nvPicPr>
            <p:cNvPr id="10" name="object 10"/>
            <p:cNvPicPr/>
            <p:nvPr/>
          </p:nvPicPr>
          <p:blipFill>
            <a:blip r:embed="rId8" cstate="print"/>
            <a:stretch>
              <a:fillRect/>
            </a:stretch>
          </p:blipFill>
          <p:spPr>
            <a:xfrm>
              <a:off x="16025682" y="805409"/>
              <a:ext cx="103815" cy="103816"/>
            </a:xfrm>
            <a:prstGeom prst="rect">
              <a:avLst/>
            </a:prstGeom>
          </p:spPr>
        </p:pic>
        <p:pic>
          <p:nvPicPr>
            <p:cNvPr id="11" name="object 11"/>
            <p:cNvPicPr/>
            <p:nvPr/>
          </p:nvPicPr>
          <p:blipFill>
            <a:blip r:embed="rId9" cstate="print"/>
            <a:stretch>
              <a:fillRect/>
            </a:stretch>
          </p:blipFill>
          <p:spPr>
            <a:xfrm>
              <a:off x="16027545" y="943667"/>
              <a:ext cx="100483" cy="100483"/>
            </a:xfrm>
            <a:prstGeom prst="rect">
              <a:avLst/>
            </a:prstGeom>
          </p:spPr>
        </p:pic>
        <p:pic>
          <p:nvPicPr>
            <p:cNvPr id="12" name="object 12"/>
            <p:cNvPicPr/>
            <p:nvPr/>
          </p:nvPicPr>
          <p:blipFill>
            <a:blip r:embed="rId10" cstate="print"/>
            <a:stretch>
              <a:fillRect/>
            </a:stretch>
          </p:blipFill>
          <p:spPr>
            <a:xfrm>
              <a:off x="16029383" y="1081906"/>
              <a:ext cx="97176" cy="97176"/>
            </a:xfrm>
            <a:prstGeom prst="rect">
              <a:avLst/>
            </a:prstGeom>
          </p:spPr>
        </p:pic>
        <p:pic>
          <p:nvPicPr>
            <p:cNvPr id="13" name="object 13"/>
            <p:cNvPicPr/>
            <p:nvPr/>
          </p:nvPicPr>
          <p:blipFill>
            <a:blip r:embed="rId10" cstate="print"/>
            <a:stretch>
              <a:fillRect/>
            </a:stretch>
          </p:blipFill>
          <p:spPr>
            <a:xfrm>
              <a:off x="16031240" y="1220164"/>
              <a:ext cx="93842" cy="93842"/>
            </a:xfrm>
            <a:prstGeom prst="rect">
              <a:avLst/>
            </a:prstGeom>
          </p:spPr>
        </p:pic>
        <p:pic>
          <p:nvPicPr>
            <p:cNvPr id="14" name="object 14"/>
            <p:cNvPicPr/>
            <p:nvPr/>
          </p:nvPicPr>
          <p:blipFill>
            <a:blip r:embed="rId11" cstate="print"/>
            <a:stretch>
              <a:fillRect/>
            </a:stretch>
          </p:blipFill>
          <p:spPr>
            <a:xfrm>
              <a:off x="16033110" y="1358428"/>
              <a:ext cx="90502" cy="90496"/>
            </a:xfrm>
            <a:prstGeom prst="rect">
              <a:avLst/>
            </a:prstGeom>
          </p:spPr>
        </p:pic>
      </p:grpSp>
      <p:pic>
        <p:nvPicPr>
          <p:cNvPr id="15" name="object 15"/>
          <p:cNvPicPr/>
          <p:nvPr/>
        </p:nvPicPr>
        <p:blipFill>
          <a:blip r:embed="rId12" cstate="print"/>
          <a:stretch>
            <a:fillRect/>
          </a:stretch>
        </p:blipFill>
        <p:spPr>
          <a:xfrm>
            <a:off x="16034954" y="1496673"/>
            <a:ext cx="87189" cy="87189"/>
          </a:xfrm>
          <a:prstGeom prst="rect">
            <a:avLst/>
          </a:prstGeom>
        </p:spPr>
      </p:pic>
      <p:pic>
        <p:nvPicPr>
          <p:cNvPr id="16" name="object 16"/>
          <p:cNvPicPr/>
          <p:nvPr/>
        </p:nvPicPr>
        <p:blipFill>
          <a:blip r:embed="rId12" cstate="print"/>
          <a:stretch>
            <a:fillRect/>
          </a:stretch>
        </p:blipFill>
        <p:spPr>
          <a:xfrm>
            <a:off x="16036810" y="1634931"/>
            <a:ext cx="83856" cy="83856"/>
          </a:xfrm>
          <a:prstGeom prst="rect">
            <a:avLst/>
          </a:prstGeom>
        </p:spPr>
      </p:pic>
      <p:pic>
        <p:nvPicPr>
          <p:cNvPr id="17" name="object 17"/>
          <p:cNvPicPr/>
          <p:nvPr/>
        </p:nvPicPr>
        <p:blipFill>
          <a:blip r:embed="rId13" cstate="print"/>
          <a:stretch>
            <a:fillRect/>
          </a:stretch>
        </p:blipFill>
        <p:spPr>
          <a:xfrm>
            <a:off x="16038667" y="1773189"/>
            <a:ext cx="80522" cy="80522"/>
          </a:xfrm>
          <a:prstGeom prst="rect">
            <a:avLst/>
          </a:prstGeom>
        </p:spPr>
      </p:pic>
      <p:pic>
        <p:nvPicPr>
          <p:cNvPr id="18" name="object 18"/>
          <p:cNvPicPr/>
          <p:nvPr/>
        </p:nvPicPr>
        <p:blipFill>
          <a:blip r:embed="rId14" cstate="print"/>
          <a:stretch>
            <a:fillRect/>
          </a:stretch>
        </p:blipFill>
        <p:spPr>
          <a:xfrm>
            <a:off x="16040530" y="1911447"/>
            <a:ext cx="77190" cy="77189"/>
          </a:xfrm>
          <a:prstGeom prst="rect">
            <a:avLst/>
          </a:prstGeom>
        </p:spPr>
      </p:pic>
      <p:pic>
        <p:nvPicPr>
          <p:cNvPr id="19" name="object 19"/>
          <p:cNvPicPr/>
          <p:nvPr/>
        </p:nvPicPr>
        <p:blipFill>
          <a:blip r:embed="rId14" cstate="print"/>
          <a:stretch>
            <a:fillRect/>
          </a:stretch>
        </p:blipFill>
        <p:spPr>
          <a:xfrm>
            <a:off x="16042369" y="2049685"/>
            <a:ext cx="73882" cy="73882"/>
          </a:xfrm>
          <a:prstGeom prst="rect">
            <a:avLst/>
          </a:prstGeom>
        </p:spPr>
      </p:pic>
      <p:pic>
        <p:nvPicPr>
          <p:cNvPr id="20" name="object 20"/>
          <p:cNvPicPr/>
          <p:nvPr/>
        </p:nvPicPr>
        <p:blipFill>
          <a:blip r:embed="rId15" cstate="print"/>
          <a:stretch>
            <a:fillRect/>
          </a:stretch>
        </p:blipFill>
        <p:spPr>
          <a:xfrm>
            <a:off x="16044225" y="2187943"/>
            <a:ext cx="70550" cy="70549"/>
          </a:xfrm>
          <a:prstGeom prst="rect">
            <a:avLst/>
          </a:prstGeom>
        </p:spPr>
      </p:pic>
      <p:pic>
        <p:nvPicPr>
          <p:cNvPr id="21" name="object 21"/>
          <p:cNvPicPr/>
          <p:nvPr/>
        </p:nvPicPr>
        <p:blipFill>
          <a:blip r:embed="rId16" cstate="print"/>
          <a:stretch>
            <a:fillRect/>
          </a:stretch>
        </p:blipFill>
        <p:spPr>
          <a:xfrm>
            <a:off x="16046082" y="2326201"/>
            <a:ext cx="67215" cy="67216"/>
          </a:xfrm>
          <a:prstGeom prst="rect">
            <a:avLst/>
          </a:prstGeom>
        </p:spPr>
      </p:pic>
      <p:pic>
        <p:nvPicPr>
          <p:cNvPr id="22" name="object 22"/>
          <p:cNvPicPr/>
          <p:nvPr/>
        </p:nvPicPr>
        <p:blipFill>
          <a:blip r:embed="rId17" cstate="print"/>
          <a:stretch>
            <a:fillRect/>
          </a:stretch>
        </p:blipFill>
        <p:spPr>
          <a:xfrm>
            <a:off x="16047932" y="2464459"/>
            <a:ext cx="63902" cy="63883"/>
          </a:xfrm>
          <a:prstGeom prst="rect">
            <a:avLst/>
          </a:prstGeom>
        </p:spPr>
      </p:pic>
      <p:sp>
        <p:nvSpPr>
          <p:cNvPr id="23" name="object 23"/>
          <p:cNvSpPr/>
          <p:nvPr/>
        </p:nvSpPr>
        <p:spPr>
          <a:xfrm>
            <a:off x="16049797" y="260270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52950" y="37892"/>
                </a:lnTo>
                <a:lnTo>
                  <a:pt x="37892" y="37892"/>
                </a:lnTo>
                <a:lnTo>
                  <a:pt x="37892" y="57157"/>
                </a:lnTo>
                <a:lnTo>
                  <a:pt x="34486" y="60563"/>
                </a:ln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24" name="object 24"/>
          <p:cNvSpPr/>
          <p:nvPr/>
        </p:nvSpPr>
        <p:spPr>
          <a:xfrm>
            <a:off x="16051652" y="274096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5" name="object 25"/>
          <p:cNvSpPr/>
          <p:nvPr/>
        </p:nvSpPr>
        <p:spPr>
          <a:xfrm>
            <a:off x="16053516" y="2879220"/>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4" y="33719"/>
                </a:lnTo>
                <a:lnTo>
                  <a:pt x="47124" y="33719"/>
                </a:lnTo>
                <a:lnTo>
                  <a:pt x="33719" y="33719"/>
                </a:lnTo>
                <a:lnTo>
                  <a:pt x="33719" y="50864"/>
                </a:lnTo>
                <a:lnTo>
                  <a:pt x="30688" y="53896"/>
                </a:lnTo>
                <a:lnTo>
                  <a:pt x="23207" y="53896"/>
                </a:lnTo>
                <a:lnTo>
                  <a:pt x="20176" y="50864"/>
                </a:lnTo>
                <a:lnTo>
                  <a:pt x="20176"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26" name="object 26"/>
          <p:cNvSpPr/>
          <p:nvPr/>
        </p:nvSpPr>
        <p:spPr>
          <a:xfrm>
            <a:off x="16055354" y="301745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7" name="object 27"/>
          <p:cNvSpPr/>
          <p:nvPr/>
        </p:nvSpPr>
        <p:spPr>
          <a:xfrm>
            <a:off x="16057210" y="3155716"/>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6" y="26908"/>
                </a:lnTo>
                <a:lnTo>
                  <a:pt x="44599" y="29566"/>
                </a:lnTo>
                <a:lnTo>
                  <a:pt x="41318" y="29566"/>
                </a:lnTo>
                <a:lnTo>
                  <a:pt x="29566" y="29566"/>
                </a:lnTo>
                <a:lnTo>
                  <a:pt x="29566" y="44598"/>
                </a:lnTo>
                <a:lnTo>
                  <a:pt x="26909" y="47256"/>
                </a:ln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28" name="object 28"/>
          <p:cNvSpPr/>
          <p:nvPr/>
        </p:nvSpPr>
        <p:spPr>
          <a:xfrm>
            <a:off x="16059074" y="3293981"/>
            <a:ext cx="44450" cy="44450"/>
          </a:xfrm>
          <a:custGeom>
            <a:avLst/>
            <a:gdLst/>
            <a:ahLst/>
            <a:cxnLst/>
            <a:rect l="l" t="t" r="r" b="b"/>
            <a:pathLst>
              <a:path w="44450" h="44450">
                <a:moveTo>
                  <a:pt x="18916" y="0"/>
                </a:moveTo>
                <a:lnTo>
                  <a:pt x="25012" y="0"/>
                </a:lnTo>
                <a:lnTo>
                  <a:pt x="27479" y="2473"/>
                </a:lnTo>
                <a:lnTo>
                  <a:pt x="27479" y="16443"/>
                </a:lnTo>
                <a:lnTo>
                  <a:pt x="41455" y="16443"/>
                </a:lnTo>
                <a:lnTo>
                  <a:pt x="43922" y="18916"/>
                </a:lnTo>
                <a:lnTo>
                  <a:pt x="43922" y="25006"/>
                </a:lnTo>
                <a:lnTo>
                  <a:pt x="41448"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29" name="object 29"/>
          <p:cNvSpPr/>
          <p:nvPr/>
        </p:nvSpPr>
        <p:spPr>
          <a:xfrm>
            <a:off x="16060931" y="3432238"/>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35490" y="25393"/>
                </a:lnTo>
                <a:lnTo>
                  <a:pt x="25392" y="25393"/>
                </a:lnTo>
                <a:lnTo>
                  <a:pt x="25392"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0" name="object 30"/>
          <p:cNvSpPr/>
          <p:nvPr/>
        </p:nvSpPr>
        <p:spPr>
          <a:xfrm>
            <a:off x="16062768" y="357047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1" name="object 31"/>
          <p:cNvSpPr/>
          <p:nvPr/>
        </p:nvSpPr>
        <p:spPr>
          <a:xfrm>
            <a:off x="16064638" y="3708741"/>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9671" y="21233"/>
                </a:lnTo>
                <a:lnTo>
                  <a:pt x="21233" y="21233"/>
                </a:lnTo>
                <a:lnTo>
                  <a:pt x="21233" y="32026"/>
                </a:lnTo>
                <a:lnTo>
                  <a:pt x="19324"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32" name="object 32"/>
          <p:cNvGrpSpPr/>
          <p:nvPr/>
        </p:nvGrpSpPr>
        <p:grpSpPr>
          <a:xfrm>
            <a:off x="16218185" y="0"/>
            <a:ext cx="123825" cy="1440180"/>
            <a:chOff x="16218185" y="0"/>
            <a:chExt cx="123825" cy="1440180"/>
          </a:xfrm>
        </p:grpSpPr>
        <p:pic>
          <p:nvPicPr>
            <p:cNvPr id="33" name="object 33"/>
            <p:cNvPicPr/>
            <p:nvPr/>
          </p:nvPicPr>
          <p:blipFill>
            <a:blip r:embed="rId18" cstate="print"/>
            <a:stretch>
              <a:fillRect/>
            </a:stretch>
          </p:blipFill>
          <p:spPr>
            <a:xfrm>
              <a:off x="16218185" y="0"/>
              <a:ext cx="123802" cy="365518"/>
            </a:xfrm>
            <a:prstGeom prst="rect">
              <a:avLst/>
            </a:prstGeom>
          </p:spPr>
        </p:pic>
        <p:pic>
          <p:nvPicPr>
            <p:cNvPr id="34" name="object 34"/>
            <p:cNvPicPr/>
            <p:nvPr/>
          </p:nvPicPr>
          <p:blipFill>
            <a:blip r:embed="rId19" cstate="print"/>
            <a:stretch>
              <a:fillRect/>
            </a:stretch>
          </p:blipFill>
          <p:spPr>
            <a:xfrm>
              <a:off x="16223775" y="385997"/>
              <a:ext cx="113789" cy="113789"/>
            </a:xfrm>
            <a:prstGeom prst="rect">
              <a:avLst/>
            </a:prstGeom>
          </p:spPr>
        </p:pic>
        <p:pic>
          <p:nvPicPr>
            <p:cNvPr id="35" name="object 35"/>
            <p:cNvPicPr/>
            <p:nvPr/>
          </p:nvPicPr>
          <p:blipFill>
            <a:blip r:embed="rId20" cstate="print"/>
            <a:stretch>
              <a:fillRect/>
            </a:stretch>
          </p:blipFill>
          <p:spPr>
            <a:xfrm>
              <a:off x="16225612" y="523578"/>
              <a:ext cx="110483" cy="110483"/>
            </a:xfrm>
            <a:prstGeom prst="rect">
              <a:avLst/>
            </a:prstGeom>
          </p:spPr>
        </p:pic>
        <p:pic>
          <p:nvPicPr>
            <p:cNvPr id="36" name="object 36"/>
            <p:cNvPicPr/>
            <p:nvPr/>
          </p:nvPicPr>
          <p:blipFill>
            <a:blip r:embed="rId21" cstate="print"/>
            <a:stretch>
              <a:fillRect/>
            </a:stretch>
          </p:blipFill>
          <p:spPr>
            <a:xfrm>
              <a:off x="16227475" y="661187"/>
              <a:ext cx="107149" cy="107149"/>
            </a:xfrm>
            <a:prstGeom prst="rect">
              <a:avLst/>
            </a:prstGeom>
          </p:spPr>
        </p:pic>
        <p:pic>
          <p:nvPicPr>
            <p:cNvPr id="37" name="object 37"/>
            <p:cNvPicPr/>
            <p:nvPr/>
          </p:nvPicPr>
          <p:blipFill>
            <a:blip r:embed="rId22" cstate="print"/>
            <a:stretch>
              <a:fillRect/>
            </a:stretch>
          </p:blipFill>
          <p:spPr>
            <a:xfrm>
              <a:off x="16229332" y="798789"/>
              <a:ext cx="103816" cy="103816"/>
            </a:xfrm>
            <a:prstGeom prst="rect">
              <a:avLst/>
            </a:prstGeom>
          </p:spPr>
        </p:pic>
        <p:pic>
          <p:nvPicPr>
            <p:cNvPr id="38" name="object 38"/>
            <p:cNvPicPr/>
            <p:nvPr/>
          </p:nvPicPr>
          <p:blipFill>
            <a:blip r:embed="rId23" cstate="print"/>
            <a:stretch>
              <a:fillRect/>
            </a:stretch>
          </p:blipFill>
          <p:spPr>
            <a:xfrm>
              <a:off x="16231189" y="936390"/>
              <a:ext cx="100490" cy="100483"/>
            </a:xfrm>
            <a:prstGeom prst="rect">
              <a:avLst/>
            </a:prstGeom>
          </p:spPr>
        </p:pic>
        <p:pic>
          <p:nvPicPr>
            <p:cNvPr id="39" name="object 39"/>
            <p:cNvPicPr/>
            <p:nvPr/>
          </p:nvPicPr>
          <p:blipFill>
            <a:blip r:embed="rId24" cstate="print"/>
            <a:stretch>
              <a:fillRect/>
            </a:stretch>
          </p:blipFill>
          <p:spPr>
            <a:xfrm>
              <a:off x="16233033" y="1073979"/>
              <a:ext cx="97176" cy="97176"/>
            </a:xfrm>
            <a:prstGeom prst="rect">
              <a:avLst/>
            </a:prstGeom>
          </p:spPr>
        </p:pic>
        <p:pic>
          <p:nvPicPr>
            <p:cNvPr id="40" name="object 40"/>
            <p:cNvPicPr/>
            <p:nvPr/>
          </p:nvPicPr>
          <p:blipFill>
            <a:blip r:embed="rId10" cstate="print"/>
            <a:stretch>
              <a:fillRect/>
            </a:stretch>
          </p:blipFill>
          <p:spPr>
            <a:xfrm>
              <a:off x="16234890" y="1211581"/>
              <a:ext cx="93843" cy="93842"/>
            </a:xfrm>
            <a:prstGeom prst="rect">
              <a:avLst/>
            </a:prstGeom>
          </p:spPr>
        </p:pic>
        <p:pic>
          <p:nvPicPr>
            <p:cNvPr id="41" name="object 41"/>
            <p:cNvPicPr/>
            <p:nvPr/>
          </p:nvPicPr>
          <p:blipFill>
            <a:blip r:embed="rId25" cstate="print"/>
            <a:stretch>
              <a:fillRect/>
            </a:stretch>
          </p:blipFill>
          <p:spPr>
            <a:xfrm>
              <a:off x="16236760" y="1349189"/>
              <a:ext cx="90496" cy="90496"/>
            </a:xfrm>
            <a:prstGeom prst="rect">
              <a:avLst/>
            </a:prstGeom>
          </p:spPr>
        </p:pic>
      </p:grpSp>
      <p:pic>
        <p:nvPicPr>
          <p:cNvPr id="42" name="object 42"/>
          <p:cNvPicPr/>
          <p:nvPr/>
        </p:nvPicPr>
        <p:blipFill>
          <a:blip r:embed="rId12" cstate="print"/>
          <a:stretch>
            <a:fillRect/>
          </a:stretch>
        </p:blipFill>
        <p:spPr>
          <a:xfrm>
            <a:off x="16238597" y="1486778"/>
            <a:ext cx="87189" cy="87189"/>
          </a:xfrm>
          <a:prstGeom prst="rect">
            <a:avLst/>
          </a:prstGeom>
        </p:spPr>
      </p:pic>
      <p:pic>
        <p:nvPicPr>
          <p:cNvPr id="43" name="object 43"/>
          <p:cNvPicPr/>
          <p:nvPr/>
        </p:nvPicPr>
        <p:blipFill>
          <a:blip r:embed="rId12" cstate="print"/>
          <a:stretch>
            <a:fillRect/>
          </a:stretch>
        </p:blipFill>
        <p:spPr>
          <a:xfrm>
            <a:off x="16240461" y="1624380"/>
            <a:ext cx="83856" cy="83856"/>
          </a:xfrm>
          <a:prstGeom prst="rect">
            <a:avLst/>
          </a:prstGeom>
        </p:spPr>
      </p:pic>
      <p:pic>
        <p:nvPicPr>
          <p:cNvPr id="44" name="object 44"/>
          <p:cNvPicPr/>
          <p:nvPr/>
        </p:nvPicPr>
        <p:blipFill>
          <a:blip r:embed="rId13" cstate="print"/>
          <a:stretch>
            <a:fillRect/>
          </a:stretch>
        </p:blipFill>
        <p:spPr>
          <a:xfrm>
            <a:off x="16242318" y="1761982"/>
            <a:ext cx="80522" cy="80522"/>
          </a:xfrm>
          <a:prstGeom prst="rect">
            <a:avLst/>
          </a:prstGeom>
        </p:spPr>
      </p:pic>
      <p:pic>
        <p:nvPicPr>
          <p:cNvPr id="45" name="object 45"/>
          <p:cNvPicPr/>
          <p:nvPr/>
        </p:nvPicPr>
        <p:blipFill>
          <a:blip r:embed="rId14" cstate="print"/>
          <a:stretch>
            <a:fillRect/>
          </a:stretch>
        </p:blipFill>
        <p:spPr>
          <a:xfrm>
            <a:off x="16244174" y="1899590"/>
            <a:ext cx="77189" cy="77189"/>
          </a:xfrm>
          <a:prstGeom prst="rect">
            <a:avLst/>
          </a:prstGeom>
        </p:spPr>
      </p:pic>
      <p:pic>
        <p:nvPicPr>
          <p:cNvPr id="46" name="object 46"/>
          <p:cNvPicPr/>
          <p:nvPr/>
        </p:nvPicPr>
        <p:blipFill>
          <a:blip r:embed="rId26" cstate="print"/>
          <a:stretch>
            <a:fillRect/>
          </a:stretch>
        </p:blipFill>
        <p:spPr>
          <a:xfrm>
            <a:off x="16246019" y="2037172"/>
            <a:ext cx="73882" cy="73882"/>
          </a:xfrm>
          <a:prstGeom prst="rect">
            <a:avLst/>
          </a:prstGeom>
        </p:spPr>
      </p:pic>
      <p:pic>
        <p:nvPicPr>
          <p:cNvPr id="47" name="object 47"/>
          <p:cNvPicPr/>
          <p:nvPr/>
        </p:nvPicPr>
        <p:blipFill>
          <a:blip r:embed="rId16" cstate="print"/>
          <a:stretch>
            <a:fillRect/>
          </a:stretch>
        </p:blipFill>
        <p:spPr>
          <a:xfrm>
            <a:off x="16247874" y="2174774"/>
            <a:ext cx="70550" cy="70549"/>
          </a:xfrm>
          <a:prstGeom prst="rect">
            <a:avLst/>
          </a:prstGeom>
        </p:spPr>
      </p:pic>
      <p:pic>
        <p:nvPicPr>
          <p:cNvPr id="48" name="object 48"/>
          <p:cNvPicPr/>
          <p:nvPr/>
        </p:nvPicPr>
        <p:blipFill>
          <a:blip r:embed="rId27" cstate="print"/>
          <a:stretch>
            <a:fillRect/>
          </a:stretch>
        </p:blipFill>
        <p:spPr>
          <a:xfrm>
            <a:off x="16249732" y="2312382"/>
            <a:ext cx="67216" cy="67216"/>
          </a:xfrm>
          <a:prstGeom prst="rect">
            <a:avLst/>
          </a:prstGeom>
        </p:spPr>
      </p:pic>
      <p:pic>
        <p:nvPicPr>
          <p:cNvPr id="49" name="object 49"/>
          <p:cNvPicPr/>
          <p:nvPr/>
        </p:nvPicPr>
        <p:blipFill>
          <a:blip r:embed="rId28" cstate="print"/>
          <a:stretch>
            <a:fillRect/>
          </a:stretch>
        </p:blipFill>
        <p:spPr>
          <a:xfrm>
            <a:off x="16251577" y="2449984"/>
            <a:ext cx="63902" cy="63883"/>
          </a:xfrm>
          <a:prstGeom prst="rect">
            <a:avLst/>
          </a:prstGeom>
        </p:spPr>
      </p:pic>
      <p:sp>
        <p:nvSpPr>
          <p:cNvPr id="50" name="object 50"/>
          <p:cNvSpPr/>
          <p:nvPr/>
        </p:nvSpPr>
        <p:spPr>
          <a:xfrm>
            <a:off x="16253446" y="2587573"/>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3"/>
                </a:lnTo>
                <a:lnTo>
                  <a:pt x="26075" y="60563"/>
                </a:lnTo>
                <a:lnTo>
                  <a:pt x="22669" y="57157"/>
                </a:lnTo>
                <a:lnTo>
                  <a:pt x="22669"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51" name="object 51"/>
          <p:cNvSpPr/>
          <p:nvPr/>
        </p:nvSpPr>
        <p:spPr>
          <a:xfrm>
            <a:off x="16255303" y="2725181"/>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7" y="35806"/>
                </a:lnTo>
                <a:lnTo>
                  <a:pt x="50038" y="35806"/>
                </a:lnTo>
                <a:lnTo>
                  <a:pt x="35806" y="35806"/>
                </a:lnTo>
                <a:lnTo>
                  <a:pt x="35806" y="54007"/>
                </a:lnTo>
                <a:lnTo>
                  <a:pt x="32584" y="57229"/>
                </a:lnTo>
                <a:lnTo>
                  <a:pt x="24644"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52" name="object 52"/>
          <p:cNvSpPr/>
          <p:nvPr/>
        </p:nvSpPr>
        <p:spPr>
          <a:xfrm>
            <a:off x="16257159" y="2862783"/>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53" name="object 53"/>
          <p:cNvSpPr/>
          <p:nvPr/>
        </p:nvSpPr>
        <p:spPr>
          <a:xfrm>
            <a:off x="16259004" y="3000365"/>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54" name="object 54"/>
          <p:cNvSpPr/>
          <p:nvPr/>
        </p:nvSpPr>
        <p:spPr>
          <a:xfrm>
            <a:off x="16260861" y="3137974"/>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55" name="object 55"/>
          <p:cNvSpPr/>
          <p:nvPr/>
        </p:nvSpPr>
        <p:spPr>
          <a:xfrm>
            <a:off x="16262717" y="3275576"/>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56" name="object 56"/>
          <p:cNvSpPr/>
          <p:nvPr/>
        </p:nvSpPr>
        <p:spPr>
          <a:xfrm>
            <a:off x="16264580" y="3413177"/>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57" name="object 57"/>
          <p:cNvSpPr/>
          <p:nvPr/>
        </p:nvSpPr>
        <p:spPr>
          <a:xfrm>
            <a:off x="16266419" y="3550766"/>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58" name="object 58"/>
          <p:cNvSpPr/>
          <p:nvPr/>
        </p:nvSpPr>
        <p:spPr>
          <a:xfrm>
            <a:off x="16268289" y="3688374"/>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59" name="object 59"/>
          <p:cNvGrpSpPr/>
          <p:nvPr/>
        </p:nvGrpSpPr>
        <p:grpSpPr>
          <a:xfrm>
            <a:off x="16421834" y="0"/>
            <a:ext cx="123825" cy="1433830"/>
            <a:chOff x="16421834" y="0"/>
            <a:chExt cx="123825" cy="1433830"/>
          </a:xfrm>
        </p:grpSpPr>
        <p:pic>
          <p:nvPicPr>
            <p:cNvPr id="60" name="object 60"/>
            <p:cNvPicPr/>
            <p:nvPr/>
          </p:nvPicPr>
          <p:blipFill>
            <a:blip r:embed="rId29" cstate="print"/>
            <a:stretch>
              <a:fillRect/>
            </a:stretch>
          </p:blipFill>
          <p:spPr>
            <a:xfrm>
              <a:off x="16421834" y="0"/>
              <a:ext cx="123802" cy="364192"/>
            </a:xfrm>
            <a:prstGeom prst="rect">
              <a:avLst/>
            </a:prstGeom>
          </p:spPr>
        </p:pic>
        <p:pic>
          <p:nvPicPr>
            <p:cNvPr id="61" name="object 61"/>
            <p:cNvPicPr/>
            <p:nvPr/>
          </p:nvPicPr>
          <p:blipFill>
            <a:blip r:embed="rId30" cstate="print"/>
            <a:stretch>
              <a:fillRect/>
            </a:stretch>
          </p:blipFill>
          <p:spPr>
            <a:xfrm>
              <a:off x="16427425" y="384094"/>
              <a:ext cx="113789" cy="113789"/>
            </a:xfrm>
            <a:prstGeom prst="rect">
              <a:avLst/>
            </a:prstGeom>
          </p:spPr>
        </p:pic>
        <p:pic>
          <p:nvPicPr>
            <p:cNvPr id="62" name="object 62"/>
            <p:cNvPicPr/>
            <p:nvPr/>
          </p:nvPicPr>
          <p:blipFill>
            <a:blip r:embed="rId31" cstate="print"/>
            <a:stretch>
              <a:fillRect/>
            </a:stretch>
          </p:blipFill>
          <p:spPr>
            <a:xfrm>
              <a:off x="16429262" y="521105"/>
              <a:ext cx="110483" cy="110483"/>
            </a:xfrm>
            <a:prstGeom prst="rect">
              <a:avLst/>
            </a:prstGeom>
          </p:spPr>
        </p:pic>
        <p:pic>
          <p:nvPicPr>
            <p:cNvPr id="63" name="object 63"/>
            <p:cNvPicPr/>
            <p:nvPr/>
          </p:nvPicPr>
          <p:blipFill>
            <a:blip r:embed="rId32" cstate="print"/>
            <a:stretch>
              <a:fillRect/>
            </a:stretch>
          </p:blipFill>
          <p:spPr>
            <a:xfrm>
              <a:off x="16431119" y="658129"/>
              <a:ext cx="107149" cy="107149"/>
            </a:xfrm>
            <a:prstGeom prst="rect">
              <a:avLst/>
            </a:prstGeom>
          </p:spPr>
        </p:pic>
        <p:pic>
          <p:nvPicPr>
            <p:cNvPr id="64" name="object 64"/>
            <p:cNvPicPr/>
            <p:nvPr/>
          </p:nvPicPr>
          <p:blipFill>
            <a:blip r:embed="rId8" cstate="print"/>
            <a:stretch>
              <a:fillRect/>
            </a:stretch>
          </p:blipFill>
          <p:spPr>
            <a:xfrm>
              <a:off x="16432982" y="795154"/>
              <a:ext cx="103816" cy="103816"/>
            </a:xfrm>
            <a:prstGeom prst="rect">
              <a:avLst/>
            </a:prstGeom>
          </p:spPr>
        </p:pic>
        <p:pic>
          <p:nvPicPr>
            <p:cNvPr id="65" name="object 65"/>
            <p:cNvPicPr/>
            <p:nvPr/>
          </p:nvPicPr>
          <p:blipFill>
            <a:blip r:embed="rId33" cstate="print"/>
            <a:stretch>
              <a:fillRect/>
            </a:stretch>
          </p:blipFill>
          <p:spPr>
            <a:xfrm>
              <a:off x="16434839" y="932184"/>
              <a:ext cx="100483" cy="100483"/>
            </a:xfrm>
            <a:prstGeom prst="rect">
              <a:avLst/>
            </a:prstGeom>
          </p:spPr>
        </p:pic>
        <p:pic>
          <p:nvPicPr>
            <p:cNvPr id="66" name="object 66"/>
            <p:cNvPicPr/>
            <p:nvPr/>
          </p:nvPicPr>
          <p:blipFill>
            <a:blip r:embed="rId34" cstate="print"/>
            <a:stretch>
              <a:fillRect/>
            </a:stretch>
          </p:blipFill>
          <p:spPr>
            <a:xfrm>
              <a:off x="16436676" y="1069189"/>
              <a:ext cx="97176" cy="97176"/>
            </a:xfrm>
            <a:prstGeom prst="rect">
              <a:avLst/>
            </a:prstGeom>
          </p:spPr>
        </p:pic>
        <p:pic>
          <p:nvPicPr>
            <p:cNvPr id="67" name="object 67"/>
            <p:cNvPicPr/>
            <p:nvPr/>
          </p:nvPicPr>
          <p:blipFill>
            <a:blip r:embed="rId35" cstate="print"/>
            <a:stretch>
              <a:fillRect/>
            </a:stretch>
          </p:blipFill>
          <p:spPr>
            <a:xfrm>
              <a:off x="16438540" y="1206220"/>
              <a:ext cx="93842" cy="93842"/>
            </a:xfrm>
            <a:prstGeom prst="rect">
              <a:avLst/>
            </a:prstGeom>
          </p:spPr>
        </p:pic>
        <p:pic>
          <p:nvPicPr>
            <p:cNvPr id="68" name="object 68"/>
            <p:cNvPicPr/>
            <p:nvPr/>
          </p:nvPicPr>
          <p:blipFill>
            <a:blip r:embed="rId36" cstate="print"/>
            <a:stretch>
              <a:fillRect/>
            </a:stretch>
          </p:blipFill>
          <p:spPr>
            <a:xfrm>
              <a:off x="16440410" y="1343251"/>
              <a:ext cx="90496" cy="90496"/>
            </a:xfrm>
            <a:prstGeom prst="rect">
              <a:avLst/>
            </a:prstGeom>
          </p:spPr>
        </p:pic>
      </p:grpSp>
      <p:pic>
        <p:nvPicPr>
          <p:cNvPr id="69" name="object 69"/>
          <p:cNvPicPr/>
          <p:nvPr/>
        </p:nvPicPr>
        <p:blipFill>
          <a:blip r:embed="rId37" cstate="print"/>
          <a:stretch>
            <a:fillRect/>
          </a:stretch>
        </p:blipFill>
        <p:spPr>
          <a:xfrm>
            <a:off x="16442247" y="1480262"/>
            <a:ext cx="87189" cy="87189"/>
          </a:xfrm>
          <a:prstGeom prst="rect">
            <a:avLst/>
          </a:prstGeom>
        </p:spPr>
      </p:pic>
      <p:pic>
        <p:nvPicPr>
          <p:cNvPr id="70" name="object 70"/>
          <p:cNvPicPr/>
          <p:nvPr/>
        </p:nvPicPr>
        <p:blipFill>
          <a:blip r:embed="rId38" cstate="print"/>
          <a:stretch>
            <a:fillRect/>
          </a:stretch>
        </p:blipFill>
        <p:spPr>
          <a:xfrm>
            <a:off x="16444104" y="1617287"/>
            <a:ext cx="83856" cy="83856"/>
          </a:xfrm>
          <a:prstGeom prst="rect">
            <a:avLst/>
          </a:prstGeom>
        </p:spPr>
      </p:pic>
      <p:pic>
        <p:nvPicPr>
          <p:cNvPr id="71" name="object 71"/>
          <p:cNvPicPr/>
          <p:nvPr/>
        </p:nvPicPr>
        <p:blipFill>
          <a:blip r:embed="rId13" cstate="print"/>
          <a:stretch>
            <a:fillRect/>
          </a:stretch>
        </p:blipFill>
        <p:spPr>
          <a:xfrm>
            <a:off x="16445968" y="1754312"/>
            <a:ext cx="80522" cy="80522"/>
          </a:xfrm>
          <a:prstGeom prst="rect">
            <a:avLst/>
          </a:prstGeom>
        </p:spPr>
      </p:pic>
      <p:pic>
        <p:nvPicPr>
          <p:cNvPr id="72" name="object 72"/>
          <p:cNvPicPr/>
          <p:nvPr/>
        </p:nvPicPr>
        <p:blipFill>
          <a:blip r:embed="rId14" cstate="print"/>
          <a:stretch>
            <a:fillRect/>
          </a:stretch>
        </p:blipFill>
        <p:spPr>
          <a:xfrm>
            <a:off x="16447825" y="1891342"/>
            <a:ext cx="77189" cy="77189"/>
          </a:xfrm>
          <a:prstGeom prst="rect">
            <a:avLst/>
          </a:prstGeom>
        </p:spPr>
      </p:pic>
      <p:pic>
        <p:nvPicPr>
          <p:cNvPr id="73" name="object 73"/>
          <p:cNvPicPr/>
          <p:nvPr/>
        </p:nvPicPr>
        <p:blipFill>
          <a:blip r:embed="rId39" cstate="print"/>
          <a:stretch>
            <a:fillRect/>
          </a:stretch>
        </p:blipFill>
        <p:spPr>
          <a:xfrm>
            <a:off x="16449662" y="2028347"/>
            <a:ext cx="73882" cy="73882"/>
          </a:xfrm>
          <a:prstGeom prst="rect">
            <a:avLst/>
          </a:prstGeom>
        </p:spPr>
      </p:pic>
      <p:pic>
        <p:nvPicPr>
          <p:cNvPr id="74" name="object 74"/>
          <p:cNvPicPr/>
          <p:nvPr/>
        </p:nvPicPr>
        <p:blipFill>
          <a:blip r:embed="rId40" cstate="print"/>
          <a:stretch>
            <a:fillRect/>
          </a:stretch>
        </p:blipFill>
        <p:spPr>
          <a:xfrm>
            <a:off x="16451526" y="2165378"/>
            <a:ext cx="70550" cy="70549"/>
          </a:xfrm>
          <a:prstGeom prst="rect">
            <a:avLst/>
          </a:prstGeom>
        </p:spPr>
      </p:pic>
      <p:pic>
        <p:nvPicPr>
          <p:cNvPr id="75" name="object 75"/>
          <p:cNvPicPr/>
          <p:nvPr/>
        </p:nvPicPr>
        <p:blipFill>
          <a:blip r:embed="rId16" cstate="print"/>
          <a:stretch>
            <a:fillRect/>
          </a:stretch>
        </p:blipFill>
        <p:spPr>
          <a:xfrm>
            <a:off x="16453383" y="2302402"/>
            <a:ext cx="67215" cy="67216"/>
          </a:xfrm>
          <a:prstGeom prst="rect">
            <a:avLst/>
          </a:prstGeom>
        </p:spPr>
      </p:pic>
      <p:pic>
        <p:nvPicPr>
          <p:cNvPr id="76" name="object 76"/>
          <p:cNvPicPr/>
          <p:nvPr/>
        </p:nvPicPr>
        <p:blipFill>
          <a:blip r:embed="rId28" cstate="print"/>
          <a:stretch>
            <a:fillRect/>
          </a:stretch>
        </p:blipFill>
        <p:spPr>
          <a:xfrm>
            <a:off x="16455226" y="2439433"/>
            <a:ext cx="63902" cy="63883"/>
          </a:xfrm>
          <a:prstGeom prst="rect">
            <a:avLst/>
          </a:prstGeom>
        </p:spPr>
      </p:pic>
      <p:sp>
        <p:nvSpPr>
          <p:cNvPr id="77" name="object 77"/>
          <p:cNvSpPr/>
          <p:nvPr/>
        </p:nvSpPr>
        <p:spPr>
          <a:xfrm>
            <a:off x="16457090" y="2576445"/>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3"/>
                </a:lnTo>
                <a:lnTo>
                  <a:pt x="26075" y="60563"/>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78" name="object 78"/>
          <p:cNvSpPr/>
          <p:nvPr/>
        </p:nvSpPr>
        <p:spPr>
          <a:xfrm>
            <a:off x="16458953" y="271346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90"/>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79" name="object 79"/>
          <p:cNvSpPr/>
          <p:nvPr/>
        </p:nvSpPr>
        <p:spPr>
          <a:xfrm>
            <a:off x="16460810" y="285050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80" name="object 80"/>
          <p:cNvSpPr/>
          <p:nvPr/>
        </p:nvSpPr>
        <p:spPr>
          <a:xfrm>
            <a:off x="16462647" y="2987505"/>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11"/>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81" name="object 81"/>
          <p:cNvSpPr/>
          <p:nvPr/>
        </p:nvSpPr>
        <p:spPr>
          <a:xfrm>
            <a:off x="16464511" y="3124536"/>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82" name="object 82"/>
          <p:cNvSpPr/>
          <p:nvPr/>
        </p:nvSpPr>
        <p:spPr>
          <a:xfrm>
            <a:off x="16466368" y="3261560"/>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83" name="object 83"/>
          <p:cNvSpPr/>
          <p:nvPr/>
        </p:nvSpPr>
        <p:spPr>
          <a:xfrm>
            <a:off x="16468224" y="3398591"/>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96"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84" name="object 84"/>
          <p:cNvSpPr/>
          <p:nvPr/>
        </p:nvSpPr>
        <p:spPr>
          <a:xfrm>
            <a:off x="16470069" y="3535596"/>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85" name="object 85"/>
          <p:cNvSpPr/>
          <p:nvPr/>
        </p:nvSpPr>
        <p:spPr>
          <a:xfrm>
            <a:off x="16471938" y="3672627"/>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86" name="object 86"/>
          <p:cNvGrpSpPr/>
          <p:nvPr/>
        </p:nvGrpSpPr>
        <p:grpSpPr>
          <a:xfrm>
            <a:off x="16625485" y="0"/>
            <a:ext cx="123825" cy="1423035"/>
            <a:chOff x="16625485" y="0"/>
            <a:chExt cx="123825" cy="1423035"/>
          </a:xfrm>
        </p:grpSpPr>
        <p:pic>
          <p:nvPicPr>
            <p:cNvPr id="87" name="object 87"/>
            <p:cNvPicPr/>
            <p:nvPr/>
          </p:nvPicPr>
          <p:blipFill>
            <a:blip r:embed="rId41" cstate="print"/>
            <a:stretch>
              <a:fillRect/>
            </a:stretch>
          </p:blipFill>
          <p:spPr>
            <a:xfrm>
              <a:off x="16625485" y="0"/>
              <a:ext cx="123802" cy="495370"/>
            </a:xfrm>
            <a:prstGeom prst="rect">
              <a:avLst/>
            </a:prstGeom>
          </p:spPr>
        </p:pic>
        <p:pic>
          <p:nvPicPr>
            <p:cNvPr id="88" name="object 88"/>
            <p:cNvPicPr/>
            <p:nvPr/>
          </p:nvPicPr>
          <p:blipFill>
            <a:blip r:embed="rId42" cstate="print"/>
            <a:stretch>
              <a:fillRect/>
            </a:stretch>
          </p:blipFill>
          <p:spPr>
            <a:xfrm>
              <a:off x="16632913" y="517352"/>
              <a:ext cx="110483" cy="110483"/>
            </a:xfrm>
            <a:prstGeom prst="rect">
              <a:avLst/>
            </a:prstGeom>
          </p:spPr>
        </p:pic>
        <p:pic>
          <p:nvPicPr>
            <p:cNvPr id="89" name="object 89"/>
            <p:cNvPicPr/>
            <p:nvPr/>
          </p:nvPicPr>
          <p:blipFill>
            <a:blip r:embed="rId43" cstate="print"/>
            <a:stretch>
              <a:fillRect/>
            </a:stretch>
          </p:blipFill>
          <p:spPr>
            <a:xfrm>
              <a:off x="16634770" y="653136"/>
              <a:ext cx="107149" cy="107149"/>
            </a:xfrm>
            <a:prstGeom prst="rect">
              <a:avLst/>
            </a:prstGeom>
          </p:spPr>
        </p:pic>
        <p:pic>
          <p:nvPicPr>
            <p:cNvPr id="90" name="object 90"/>
            <p:cNvPicPr/>
            <p:nvPr/>
          </p:nvPicPr>
          <p:blipFill>
            <a:blip r:embed="rId22" cstate="print"/>
            <a:stretch>
              <a:fillRect/>
            </a:stretch>
          </p:blipFill>
          <p:spPr>
            <a:xfrm>
              <a:off x="16636627" y="788920"/>
              <a:ext cx="103816" cy="103816"/>
            </a:xfrm>
            <a:prstGeom prst="rect">
              <a:avLst/>
            </a:prstGeom>
          </p:spPr>
        </p:pic>
        <p:pic>
          <p:nvPicPr>
            <p:cNvPr id="91" name="object 91"/>
            <p:cNvPicPr/>
            <p:nvPr/>
          </p:nvPicPr>
          <p:blipFill>
            <a:blip r:embed="rId33" cstate="print"/>
            <a:stretch>
              <a:fillRect/>
            </a:stretch>
          </p:blipFill>
          <p:spPr>
            <a:xfrm>
              <a:off x="16638490" y="924711"/>
              <a:ext cx="100483" cy="100483"/>
            </a:xfrm>
            <a:prstGeom prst="rect">
              <a:avLst/>
            </a:prstGeom>
          </p:spPr>
        </p:pic>
        <p:pic>
          <p:nvPicPr>
            <p:cNvPr id="92" name="object 92"/>
            <p:cNvPicPr/>
            <p:nvPr/>
          </p:nvPicPr>
          <p:blipFill>
            <a:blip r:embed="rId10" cstate="print"/>
            <a:stretch>
              <a:fillRect/>
            </a:stretch>
          </p:blipFill>
          <p:spPr>
            <a:xfrm>
              <a:off x="16640327" y="1060476"/>
              <a:ext cx="97176" cy="97176"/>
            </a:xfrm>
            <a:prstGeom prst="rect">
              <a:avLst/>
            </a:prstGeom>
          </p:spPr>
        </p:pic>
        <p:pic>
          <p:nvPicPr>
            <p:cNvPr id="93" name="object 93"/>
            <p:cNvPicPr/>
            <p:nvPr/>
          </p:nvPicPr>
          <p:blipFill>
            <a:blip r:embed="rId10" cstate="print"/>
            <a:stretch>
              <a:fillRect/>
            </a:stretch>
          </p:blipFill>
          <p:spPr>
            <a:xfrm>
              <a:off x="16642184" y="1196260"/>
              <a:ext cx="93842" cy="93843"/>
            </a:xfrm>
            <a:prstGeom prst="rect">
              <a:avLst/>
            </a:prstGeom>
          </p:spPr>
        </p:pic>
        <p:pic>
          <p:nvPicPr>
            <p:cNvPr id="94" name="object 94"/>
            <p:cNvPicPr/>
            <p:nvPr/>
          </p:nvPicPr>
          <p:blipFill>
            <a:blip r:embed="rId36" cstate="print"/>
            <a:stretch>
              <a:fillRect/>
            </a:stretch>
          </p:blipFill>
          <p:spPr>
            <a:xfrm>
              <a:off x="16644061" y="1332057"/>
              <a:ext cx="90496" cy="90496"/>
            </a:xfrm>
            <a:prstGeom prst="rect">
              <a:avLst/>
            </a:prstGeom>
          </p:spPr>
        </p:pic>
      </p:grpSp>
      <p:pic>
        <p:nvPicPr>
          <p:cNvPr id="95" name="object 95"/>
          <p:cNvPicPr/>
          <p:nvPr/>
        </p:nvPicPr>
        <p:blipFill>
          <a:blip r:embed="rId44" cstate="print"/>
          <a:stretch>
            <a:fillRect/>
          </a:stretch>
        </p:blipFill>
        <p:spPr>
          <a:xfrm>
            <a:off x="16645898" y="1467822"/>
            <a:ext cx="87189" cy="87189"/>
          </a:xfrm>
          <a:prstGeom prst="rect">
            <a:avLst/>
          </a:prstGeom>
        </p:spPr>
      </p:pic>
      <p:pic>
        <p:nvPicPr>
          <p:cNvPr id="96" name="object 96"/>
          <p:cNvPicPr/>
          <p:nvPr/>
        </p:nvPicPr>
        <p:blipFill>
          <a:blip r:embed="rId13" cstate="print"/>
          <a:stretch>
            <a:fillRect/>
          </a:stretch>
        </p:blipFill>
        <p:spPr>
          <a:xfrm>
            <a:off x="16647754" y="1603613"/>
            <a:ext cx="83856" cy="83856"/>
          </a:xfrm>
          <a:prstGeom prst="rect">
            <a:avLst/>
          </a:prstGeom>
        </p:spPr>
      </p:pic>
      <p:pic>
        <p:nvPicPr>
          <p:cNvPr id="97" name="object 97"/>
          <p:cNvPicPr/>
          <p:nvPr/>
        </p:nvPicPr>
        <p:blipFill>
          <a:blip r:embed="rId13" cstate="print"/>
          <a:stretch>
            <a:fillRect/>
          </a:stretch>
        </p:blipFill>
        <p:spPr>
          <a:xfrm>
            <a:off x="16649611" y="1739397"/>
            <a:ext cx="80529" cy="80522"/>
          </a:xfrm>
          <a:prstGeom prst="rect">
            <a:avLst/>
          </a:prstGeom>
        </p:spPr>
      </p:pic>
      <p:pic>
        <p:nvPicPr>
          <p:cNvPr id="98" name="object 98"/>
          <p:cNvPicPr/>
          <p:nvPr/>
        </p:nvPicPr>
        <p:blipFill>
          <a:blip r:embed="rId45" cstate="print"/>
          <a:stretch>
            <a:fillRect/>
          </a:stretch>
        </p:blipFill>
        <p:spPr>
          <a:xfrm>
            <a:off x="16651475" y="1875182"/>
            <a:ext cx="77189" cy="77189"/>
          </a:xfrm>
          <a:prstGeom prst="rect">
            <a:avLst/>
          </a:prstGeom>
        </p:spPr>
      </p:pic>
      <p:pic>
        <p:nvPicPr>
          <p:cNvPr id="99" name="object 99"/>
          <p:cNvPicPr/>
          <p:nvPr/>
        </p:nvPicPr>
        <p:blipFill>
          <a:blip r:embed="rId46" cstate="print"/>
          <a:stretch>
            <a:fillRect/>
          </a:stretch>
        </p:blipFill>
        <p:spPr>
          <a:xfrm>
            <a:off x="16653312" y="2010952"/>
            <a:ext cx="73882" cy="73882"/>
          </a:xfrm>
          <a:prstGeom prst="rect">
            <a:avLst/>
          </a:prstGeom>
        </p:spPr>
      </p:pic>
      <p:pic>
        <p:nvPicPr>
          <p:cNvPr id="100" name="object 100"/>
          <p:cNvPicPr/>
          <p:nvPr/>
        </p:nvPicPr>
        <p:blipFill>
          <a:blip r:embed="rId40" cstate="print"/>
          <a:stretch>
            <a:fillRect/>
          </a:stretch>
        </p:blipFill>
        <p:spPr>
          <a:xfrm>
            <a:off x="16655169" y="2146737"/>
            <a:ext cx="70550" cy="70549"/>
          </a:xfrm>
          <a:prstGeom prst="rect">
            <a:avLst/>
          </a:prstGeom>
        </p:spPr>
      </p:pic>
      <p:pic>
        <p:nvPicPr>
          <p:cNvPr id="101" name="object 101"/>
          <p:cNvPicPr/>
          <p:nvPr/>
        </p:nvPicPr>
        <p:blipFill>
          <a:blip r:embed="rId16" cstate="print"/>
          <a:stretch>
            <a:fillRect/>
          </a:stretch>
        </p:blipFill>
        <p:spPr>
          <a:xfrm>
            <a:off x="16657032" y="2282521"/>
            <a:ext cx="67216" cy="67216"/>
          </a:xfrm>
          <a:prstGeom prst="rect">
            <a:avLst/>
          </a:prstGeom>
        </p:spPr>
      </p:pic>
      <p:pic>
        <p:nvPicPr>
          <p:cNvPr id="102" name="object 102"/>
          <p:cNvPicPr/>
          <p:nvPr/>
        </p:nvPicPr>
        <p:blipFill>
          <a:blip r:embed="rId47" cstate="print"/>
          <a:stretch>
            <a:fillRect/>
          </a:stretch>
        </p:blipFill>
        <p:spPr>
          <a:xfrm>
            <a:off x="16658876" y="2418312"/>
            <a:ext cx="63896" cy="63883"/>
          </a:xfrm>
          <a:prstGeom prst="rect">
            <a:avLst/>
          </a:prstGeom>
        </p:spPr>
      </p:pic>
      <p:sp>
        <p:nvSpPr>
          <p:cNvPr id="103" name="object 103"/>
          <p:cNvSpPr/>
          <p:nvPr/>
        </p:nvSpPr>
        <p:spPr>
          <a:xfrm>
            <a:off x="16660739" y="2554083"/>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04" name="object 104"/>
          <p:cNvSpPr/>
          <p:nvPr/>
        </p:nvSpPr>
        <p:spPr>
          <a:xfrm>
            <a:off x="16662596" y="2689867"/>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36" y="32590"/>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05" name="object 105"/>
          <p:cNvSpPr/>
          <p:nvPr/>
        </p:nvSpPr>
        <p:spPr>
          <a:xfrm>
            <a:off x="16664460" y="2825658"/>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06" name="object 106"/>
          <p:cNvSpPr/>
          <p:nvPr/>
        </p:nvSpPr>
        <p:spPr>
          <a:xfrm>
            <a:off x="16666297" y="2961423"/>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07" name="object 107"/>
          <p:cNvSpPr/>
          <p:nvPr/>
        </p:nvSpPr>
        <p:spPr>
          <a:xfrm>
            <a:off x="16668154" y="3097207"/>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08" name="object 108"/>
          <p:cNvSpPr/>
          <p:nvPr/>
        </p:nvSpPr>
        <p:spPr>
          <a:xfrm>
            <a:off x="16670018" y="3232998"/>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09" name="object 109"/>
          <p:cNvSpPr/>
          <p:nvPr/>
        </p:nvSpPr>
        <p:spPr>
          <a:xfrm>
            <a:off x="16671875" y="336878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10" name="object 110"/>
          <p:cNvSpPr/>
          <p:nvPr/>
        </p:nvSpPr>
        <p:spPr>
          <a:xfrm>
            <a:off x="16673712" y="350454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11" name="object 111"/>
          <p:cNvSpPr/>
          <p:nvPr/>
        </p:nvSpPr>
        <p:spPr>
          <a:xfrm>
            <a:off x="16675588" y="3640344"/>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112" name="object 112"/>
          <p:cNvGrpSpPr/>
          <p:nvPr/>
        </p:nvGrpSpPr>
        <p:grpSpPr>
          <a:xfrm>
            <a:off x="16829129" y="0"/>
            <a:ext cx="123825" cy="1539875"/>
            <a:chOff x="16829129" y="0"/>
            <a:chExt cx="123825" cy="1539875"/>
          </a:xfrm>
        </p:grpSpPr>
        <p:pic>
          <p:nvPicPr>
            <p:cNvPr id="113" name="object 113"/>
            <p:cNvPicPr/>
            <p:nvPr/>
          </p:nvPicPr>
          <p:blipFill>
            <a:blip r:embed="rId48" cstate="print"/>
            <a:stretch>
              <a:fillRect/>
            </a:stretch>
          </p:blipFill>
          <p:spPr>
            <a:xfrm>
              <a:off x="16829129" y="0"/>
              <a:ext cx="123802" cy="492975"/>
            </a:xfrm>
            <a:prstGeom prst="rect">
              <a:avLst/>
            </a:prstGeom>
          </p:spPr>
        </p:pic>
        <p:pic>
          <p:nvPicPr>
            <p:cNvPr id="114" name="object 114"/>
            <p:cNvPicPr/>
            <p:nvPr/>
          </p:nvPicPr>
          <p:blipFill>
            <a:blip r:embed="rId49" cstate="print"/>
            <a:stretch>
              <a:fillRect/>
            </a:stretch>
          </p:blipFill>
          <p:spPr>
            <a:xfrm>
              <a:off x="16836556" y="513356"/>
              <a:ext cx="110483" cy="110483"/>
            </a:xfrm>
            <a:prstGeom prst="rect">
              <a:avLst/>
            </a:prstGeom>
          </p:spPr>
        </p:pic>
        <p:pic>
          <p:nvPicPr>
            <p:cNvPr id="115" name="object 115"/>
            <p:cNvPicPr/>
            <p:nvPr/>
          </p:nvPicPr>
          <p:blipFill>
            <a:blip r:embed="rId8" cstate="print"/>
            <a:stretch>
              <a:fillRect/>
            </a:stretch>
          </p:blipFill>
          <p:spPr>
            <a:xfrm>
              <a:off x="16838420" y="647539"/>
              <a:ext cx="107149" cy="107149"/>
            </a:xfrm>
            <a:prstGeom prst="rect">
              <a:avLst/>
            </a:prstGeom>
          </p:spPr>
        </p:pic>
        <p:pic>
          <p:nvPicPr>
            <p:cNvPr id="116" name="object 116"/>
            <p:cNvPicPr/>
            <p:nvPr/>
          </p:nvPicPr>
          <p:blipFill>
            <a:blip r:embed="rId8" cstate="print"/>
            <a:stretch>
              <a:fillRect/>
            </a:stretch>
          </p:blipFill>
          <p:spPr>
            <a:xfrm>
              <a:off x="16840277" y="781729"/>
              <a:ext cx="103816" cy="103816"/>
            </a:xfrm>
            <a:prstGeom prst="rect">
              <a:avLst/>
            </a:prstGeom>
          </p:spPr>
        </p:pic>
        <p:pic>
          <p:nvPicPr>
            <p:cNvPr id="117" name="object 117"/>
            <p:cNvPicPr/>
            <p:nvPr/>
          </p:nvPicPr>
          <p:blipFill>
            <a:blip r:embed="rId50" cstate="print"/>
            <a:stretch>
              <a:fillRect/>
            </a:stretch>
          </p:blipFill>
          <p:spPr>
            <a:xfrm>
              <a:off x="16842133" y="915919"/>
              <a:ext cx="100483" cy="100483"/>
            </a:xfrm>
            <a:prstGeom prst="rect">
              <a:avLst/>
            </a:prstGeom>
          </p:spPr>
        </p:pic>
        <p:pic>
          <p:nvPicPr>
            <p:cNvPr id="118" name="object 118"/>
            <p:cNvPicPr/>
            <p:nvPr/>
          </p:nvPicPr>
          <p:blipFill>
            <a:blip r:embed="rId24" cstate="print"/>
            <a:stretch>
              <a:fillRect/>
            </a:stretch>
          </p:blipFill>
          <p:spPr>
            <a:xfrm>
              <a:off x="16843977" y="1050082"/>
              <a:ext cx="97176" cy="97176"/>
            </a:xfrm>
            <a:prstGeom prst="rect">
              <a:avLst/>
            </a:prstGeom>
          </p:spPr>
        </p:pic>
        <p:pic>
          <p:nvPicPr>
            <p:cNvPr id="119" name="object 119"/>
            <p:cNvPicPr/>
            <p:nvPr/>
          </p:nvPicPr>
          <p:blipFill>
            <a:blip r:embed="rId51" cstate="print"/>
            <a:stretch>
              <a:fillRect/>
            </a:stretch>
          </p:blipFill>
          <p:spPr>
            <a:xfrm>
              <a:off x="16845834" y="1184272"/>
              <a:ext cx="93842" cy="93842"/>
            </a:xfrm>
            <a:prstGeom prst="rect">
              <a:avLst/>
            </a:prstGeom>
          </p:spPr>
        </p:pic>
        <p:pic>
          <p:nvPicPr>
            <p:cNvPr id="120" name="object 120"/>
            <p:cNvPicPr/>
            <p:nvPr/>
          </p:nvPicPr>
          <p:blipFill>
            <a:blip r:embed="rId36" cstate="print"/>
            <a:stretch>
              <a:fillRect/>
            </a:stretch>
          </p:blipFill>
          <p:spPr>
            <a:xfrm>
              <a:off x="16847704" y="1318468"/>
              <a:ext cx="90496" cy="90496"/>
            </a:xfrm>
            <a:prstGeom prst="rect">
              <a:avLst/>
            </a:prstGeom>
          </p:spPr>
        </p:pic>
        <p:pic>
          <p:nvPicPr>
            <p:cNvPr id="121" name="object 121"/>
            <p:cNvPicPr/>
            <p:nvPr/>
          </p:nvPicPr>
          <p:blipFill>
            <a:blip r:embed="rId12" cstate="print"/>
            <a:stretch>
              <a:fillRect/>
            </a:stretch>
          </p:blipFill>
          <p:spPr>
            <a:xfrm>
              <a:off x="16849548" y="1452632"/>
              <a:ext cx="87189" cy="87189"/>
            </a:xfrm>
            <a:prstGeom prst="rect">
              <a:avLst/>
            </a:prstGeom>
          </p:spPr>
        </p:pic>
      </p:grpSp>
      <p:pic>
        <p:nvPicPr>
          <p:cNvPr id="122" name="object 122"/>
          <p:cNvPicPr/>
          <p:nvPr/>
        </p:nvPicPr>
        <p:blipFill>
          <a:blip r:embed="rId12" cstate="print"/>
          <a:stretch>
            <a:fillRect/>
          </a:stretch>
        </p:blipFill>
        <p:spPr>
          <a:xfrm>
            <a:off x="16851405" y="1586822"/>
            <a:ext cx="83856" cy="83856"/>
          </a:xfrm>
          <a:prstGeom prst="rect">
            <a:avLst/>
          </a:prstGeom>
        </p:spPr>
      </p:pic>
      <p:pic>
        <p:nvPicPr>
          <p:cNvPr id="123" name="object 123"/>
          <p:cNvPicPr/>
          <p:nvPr/>
        </p:nvPicPr>
        <p:blipFill>
          <a:blip r:embed="rId13" cstate="print"/>
          <a:stretch>
            <a:fillRect/>
          </a:stretch>
        </p:blipFill>
        <p:spPr>
          <a:xfrm>
            <a:off x="16853262" y="1721012"/>
            <a:ext cx="80522" cy="80522"/>
          </a:xfrm>
          <a:prstGeom prst="rect">
            <a:avLst/>
          </a:prstGeom>
        </p:spPr>
      </p:pic>
      <p:pic>
        <p:nvPicPr>
          <p:cNvPr id="124" name="object 124"/>
          <p:cNvPicPr/>
          <p:nvPr/>
        </p:nvPicPr>
        <p:blipFill>
          <a:blip r:embed="rId52" cstate="print"/>
          <a:stretch>
            <a:fillRect/>
          </a:stretch>
        </p:blipFill>
        <p:spPr>
          <a:xfrm>
            <a:off x="16855118" y="1855202"/>
            <a:ext cx="77189" cy="77189"/>
          </a:xfrm>
          <a:prstGeom prst="rect">
            <a:avLst/>
          </a:prstGeom>
        </p:spPr>
      </p:pic>
      <p:pic>
        <p:nvPicPr>
          <p:cNvPr id="125" name="object 125"/>
          <p:cNvPicPr/>
          <p:nvPr/>
        </p:nvPicPr>
        <p:blipFill>
          <a:blip r:embed="rId53" cstate="print"/>
          <a:stretch>
            <a:fillRect/>
          </a:stretch>
        </p:blipFill>
        <p:spPr>
          <a:xfrm>
            <a:off x="16856963" y="1989365"/>
            <a:ext cx="73882" cy="73882"/>
          </a:xfrm>
          <a:prstGeom prst="rect">
            <a:avLst/>
          </a:prstGeom>
        </p:spPr>
      </p:pic>
      <p:pic>
        <p:nvPicPr>
          <p:cNvPr id="126" name="object 126"/>
          <p:cNvPicPr/>
          <p:nvPr/>
        </p:nvPicPr>
        <p:blipFill>
          <a:blip r:embed="rId15" cstate="print"/>
          <a:stretch>
            <a:fillRect/>
          </a:stretch>
        </p:blipFill>
        <p:spPr>
          <a:xfrm>
            <a:off x="16858819" y="2123555"/>
            <a:ext cx="70550" cy="70549"/>
          </a:xfrm>
          <a:prstGeom prst="rect">
            <a:avLst/>
          </a:prstGeom>
        </p:spPr>
      </p:pic>
      <p:pic>
        <p:nvPicPr>
          <p:cNvPr id="127" name="object 127"/>
          <p:cNvPicPr/>
          <p:nvPr/>
        </p:nvPicPr>
        <p:blipFill>
          <a:blip r:embed="rId16" cstate="print"/>
          <a:stretch>
            <a:fillRect/>
          </a:stretch>
        </p:blipFill>
        <p:spPr>
          <a:xfrm>
            <a:off x="16860676" y="2257745"/>
            <a:ext cx="67216" cy="67216"/>
          </a:xfrm>
          <a:prstGeom prst="rect">
            <a:avLst/>
          </a:prstGeom>
        </p:spPr>
      </p:pic>
      <p:pic>
        <p:nvPicPr>
          <p:cNvPr id="128" name="object 128"/>
          <p:cNvPicPr/>
          <p:nvPr/>
        </p:nvPicPr>
        <p:blipFill>
          <a:blip r:embed="rId17" cstate="print"/>
          <a:stretch>
            <a:fillRect/>
          </a:stretch>
        </p:blipFill>
        <p:spPr>
          <a:xfrm>
            <a:off x="16862527" y="2391928"/>
            <a:ext cx="63896" cy="63883"/>
          </a:xfrm>
          <a:prstGeom prst="rect">
            <a:avLst/>
          </a:prstGeom>
        </p:spPr>
      </p:pic>
      <p:sp>
        <p:nvSpPr>
          <p:cNvPr id="129" name="object 129"/>
          <p:cNvSpPr/>
          <p:nvPr/>
        </p:nvSpPr>
        <p:spPr>
          <a:xfrm>
            <a:off x="16864390" y="2526105"/>
            <a:ext cx="60960" cy="60960"/>
          </a:xfrm>
          <a:custGeom>
            <a:avLst/>
            <a:gdLst/>
            <a:ahLst/>
            <a:cxnLst/>
            <a:rect l="l" t="t" r="r" b="b"/>
            <a:pathLst>
              <a:path w="60959" h="60960">
                <a:moveTo>
                  <a:pt x="26075" y="0"/>
                </a:moveTo>
                <a:lnTo>
                  <a:pt x="34487" y="0"/>
                </a:lnTo>
                <a:lnTo>
                  <a:pt x="37893" y="3405"/>
                </a:lnTo>
                <a:lnTo>
                  <a:pt x="37893" y="22670"/>
                </a:lnTo>
                <a:lnTo>
                  <a:pt x="57157" y="22670"/>
                </a:lnTo>
                <a:lnTo>
                  <a:pt x="60563" y="26075"/>
                </a:lnTo>
                <a:lnTo>
                  <a:pt x="60563" y="34487"/>
                </a:lnTo>
                <a:lnTo>
                  <a:pt x="57151" y="37892"/>
                </a:lnTo>
                <a:lnTo>
                  <a:pt x="52951" y="37892"/>
                </a:lnTo>
                <a:lnTo>
                  <a:pt x="37893" y="37892"/>
                </a:lnTo>
                <a:lnTo>
                  <a:pt x="37893"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30" name="object 130"/>
          <p:cNvSpPr/>
          <p:nvPr/>
        </p:nvSpPr>
        <p:spPr>
          <a:xfrm>
            <a:off x="16866246" y="266029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31" name="object 131"/>
          <p:cNvSpPr/>
          <p:nvPr/>
        </p:nvSpPr>
        <p:spPr>
          <a:xfrm>
            <a:off x="16868103" y="2794478"/>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32" name="object 132"/>
          <p:cNvSpPr/>
          <p:nvPr/>
        </p:nvSpPr>
        <p:spPr>
          <a:xfrm>
            <a:off x="16869948" y="292864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33" name="object 133"/>
          <p:cNvSpPr/>
          <p:nvPr/>
        </p:nvSpPr>
        <p:spPr>
          <a:xfrm>
            <a:off x="16871805" y="3062838"/>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34" name="object 134"/>
          <p:cNvSpPr/>
          <p:nvPr/>
        </p:nvSpPr>
        <p:spPr>
          <a:xfrm>
            <a:off x="16873661" y="3197021"/>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35" name="object 135"/>
          <p:cNvSpPr/>
          <p:nvPr/>
        </p:nvSpPr>
        <p:spPr>
          <a:xfrm>
            <a:off x="16875524" y="3331211"/>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36" name="object 136"/>
          <p:cNvSpPr/>
          <p:nvPr/>
        </p:nvSpPr>
        <p:spPr>
          <a:xfrm>
            <a:off x="16877362" y="3465381"/>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37" name="object 137"/>
          <p:cNvSpPr/>
          <p:nvPr/>
        </p:nvSpPr>
        <p:spPr>
          <a:xfrm>
            <a:off x="16879233" y="3599571"/>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138" name="object 138"/>
          <p:cNvGrpSpPr/>
          <p:nvPr/>
        </p:nvGrpSpPr>
        <p:grpSpPr>
          <a:xfrm>
            <a:off x="17032778" y="0"/>
            <a:ext cx="123825" cy="1520825"/>
            <a:chOff x="17032778" y="0"/>
            <a:chExt cx="123825" cy="1520825"/>
          </a:xfrm>
        </p:grpSpPr>
        <p:sp>
          <p:nvSpPr>
            <p:cNvPr id="139" name="object 139"/>
            <p:cNvSpPr/>
            <p:nvPr/>
          </p:nvSpPr>
          <p:spPr>
            <a:xfrm>
              <a:off x="17032770" y="11"/>
              <a:ext cx="123825" cy="618490"/>
            </a:xfrm>
            <a:custGeom>
              <a:avLst/>
              <a:gdLst/>
              <a:ahLst/>
              <a:cxnLst/>
              <a:rect l="l" t="t" r="r" b="b"/>
              <a:pathLst>
                <a:path w="123825" h="618490">
                  <a:moveTo>
                    <a:pt x="117906" y="555320"/>
                  </a:moveTo>
                  <a:lnTo>
                    <a:pt x="111696" y="549109"/>
                  </a:lnTo>
                  <a:lnTo>
                    <a:pt x="76555" y="549109"/>
                  </a:lnTo>
                  <a:lnTo>
                    <a:pt x="76555" y="513969"/>
                  </a:lnTo>
                  <a:lnTo>
                    <a:pt x="70332" y="507758"/>
                  </a:lnTo>
                  <a:lnTo>
                    <a:pt x="55003" y="507758"/>
                  </a:lnTo>
                  <a:lnTo>
                    <a:pt x="48793" y="513969"/>
                  </a:lnTo>
                  <a:lnTo>
                    <a:pt x="48793" y="549109"/>
                  </a:lnTo>
                  <a:lnTo>
                    <a:pt x="13639" y="549109"/>
                  </a:lnTo>
                  <a:lnTo>
                    <a:pt x="7429" y="555332"/>
                  </a:lnTo>
                  <a:lnTo>
                    <a:pt x="7429" y="570661"/>
                  </a:lnTo>
                  <a:lnTo>
                    <a:pt x="13652" y="576884"/>
                  </a:lnTo>
                  <a:lnTo>
                    <a:pt x="48793" y="576884"/>
                  </a:lnTo>
                  <a:lnTo>
                    <a:pt x="48793" y="612025"/>
                  </a:lnTo>
                  <a:lnTo>
                    <a:pt x="55003" y="618236"/>
                  </a:lnTo>
                  <a:lnTo>
                    <a:pt x="70345" y="618236"/>
                  </a:lnTo>
                  <a:lnTo>
                    <a:pt x="76555" y="612013"/>
                  </a:lnTo>
                  <a:lnTo>
                    <a:pt x="76555" y="576884"/>
                  </a:lnTo>
                  <a:lnTo>
                    <a:pt x="104025" y="576884"/>
                  </a:lnTo>
                  <a:lnTo>
                    <a:pt x="111696" y="576884"/>
                  </a:lnTo>
                  <a:lnTo>
                    <a:pt x="117906" y="570661"/>
                  </a:lnTo>
                  <a:lnTo>
                    <a:pt x="117906" y="555320"/>
                  </a:lnTo>
                  <a:close/>
                </a:path>
                <a:path w="123825" h="618490">
                  <a:moveTo>
                    <a:pt x="119380" y="424573"/>
                  </a:moveTo>
                  <a:lnTo>
                    <a:pt x="112979" y="418172"/>
                  </a:lnTo>
                  <a:lnTo>
                    <a:pt x="76784" y="418172"/>
                  </a:lnTo>
                  <a:lnTo>
                    <a:pt x="76784" y="381977"/>
                  </a:lnTo>
                  <a:lnTo>
                    <a:pt x="70383" y="375577"/>
                  </a:lnTo>
                  <a:lnTo>
                    <a:pt x="54597" y="375577"/>
                  </a:lnTo>
                  <a:lnTo>
                    <a:pt x="48196" y="381965"/>
                  </a:lnTo>
                  <a:lnTo>
                    <a:pt x="48196" y="418172"/>
                  </a:lnTo>
                  <a:lnTo>
                    <a:pt x="12001" y="418172"/>
                  </a:lnTo>
                  <a:lnTo>
                    <a:pt x="5588" y="424573"/>
                  </a:lnTo>
                  <a:lnTo>
                    <a:pt x="5588" y="440359"/>
                  </a:lnTo>
                  <a:lnTo>
                    <a:pt x="11988" y="446760"/>
                  </a:lnTo>
                  <a:lnTo>
                    <a:pt x="48196" y="446760"/>
                  </a:lnTo>
                  <a:lnTo>
                    <a:pt x="48196" y="482955"/>
                  </a:lnTo>
                  <a:lnTo>
                    <a:pt x="54584" y="489356"/>
                  </a:lnTo>
                  <a:lnTo>
                    <a:pt x="70383" y="489356"/>
                  </a:lnTo>
                  <a:lnTo>
                    <a:pt x="76784" y="482968"/>
                  </a:lnTo>
                  <a:lnTo>
                    <a:pt x="76784" y="446760"/>
                  </a:lnTo>
                  <a:lnTo>
                    <a:pt x="105079" y="446760"/>
                  </a:lnTo>
                  <a:lnTo>
                    <a:pt x="112979" y="446760"/>
                  </a:lnTo>
                  <a:lnTo>
                    <a:pt x="119380" y="440359"/>
                  </a:lnTo>
                  <a:lnTo>
                    <a:pt x="119380" y="424573"/>
                  </a:lnTo>
                  <a:close/>
                </a:path>
                <a:path w="123825" h="618490">
                  <a:moveTo>
                    <a:pt x="120853" y="293801"/>
                  </a:moveTo>
                  <a:lnTo>
                    <a:pt x="114274" y="287210"/>
                  </a:lnTo>
                  <a:lnTo>
                    <a:pt x="77012" y="287210"/>
                  </a:lnTo>
                  <a:lnTo>
                    <a:pt x="77012" y="249961"/>
                  </a:lnTo>
                  <a:lnTo>
                    <a:pt x="70421" y="243370"/>
                  </a:lnTo>
                  <a:lnTo>
                    <a:pt x="54165" y="243370"/>
                  </a:lnTo>
                  <a:lnTo>
                    <a:pt x="47574" y="249961"/>
                  </a:lnTo>
                  <a:lnTo>
                    <a:pt x="47574" y="287210"/>
                  </a:lnTo>
                  <a:lnTo>
                    <a:pt x="10325" y="287210"/>
                  </a:lnTo>
                  <a:lnTo>
                    <a:pt x="3733" y="293801"/>
                  </a:lnTo>
                  <a:lnTo>
                    <a:pt x="3733" y="310057"/>
                  </a:lnTo>
                  <a:lnTo>
                    <a:pt x="10325" y="316649"/>
                  </a:lnTo>
                  <a:lnTo>
                    <a:pt x="47574" y="316649"/>
                  </a:lnTo>
                  <a:lnTo>
                    <a:pt x="47574" y="353910"/>
                  </a:lnTo>
                  <a:lnTo>
                    <a:pt x="54165" y="360489"/>
                  </a:lnTo>
                  <a:lnTo>
                    <a:pt x="70421" y="360489"/>
                  </a:lnTo>
                  <a:lnTo>
                    <a:pt x="77012" y="353910"/>
                  </a:lnTo>
                  <a:lnTo>
                    <a:pt x="77012" y="316649"/>
                  </a:lnTo>
                  <a:lnTo>
                    <a:pt x="106146" y="316649"/>
                  </a:lnTo>
                  <a:lnTo>
                    <a:pt x="114261" y="316649"/>
                  </a:lnTo>
                  <a:lnTo>
                    <a:pt x="120853" y="310057"/>
                  </a:lnTo>
                  <a:lnTo>
                    <a:pt x="120853" y="293801"/>
                  </a:lnTo>
                  <a:close/>
                </a:path>
                <a:path w="123825" h="618490">
                  <a:moveTo>
                    <a:pt x="122326" y="163042"/>
                  </a:moveTo>
                  <a:lnTo>
                    <a:pt x="115544" y="156260"/>
                  </a:lnTo>
                  <a:lnTo>
                    <a:pt x="77228" y="156260"/>
                  </a:lnTo>
                  <a:lnTo>
                    <a:pt x="77228" y="117944"/>
                  </a:lnTo>
                  <a:lnTo>
                    <a:pt x="70459" y="111163"/>
                  </a:lnTo>
                  <a:lnTo>
                    <a:pt x="53733" y="111163"/>
                  </a:lnTo>
                  <a:lnTo>
                    <a:pt x="46951" y="117944"/>
                  </a:lnTo>
                  <a:lnTo>
                    <a:pt x="46951" y="156260"/>
                  </a:lnTo>
                  <a:lnTo>
                    <a:pt x="8636" y="156260"/>
                  </a:lnTo>
                  <a:lnTo>
                    <a:pt x="1854" y="163042"/>
                  </a:lnTo>
                  <a:lnTo>
                    <a:pt x="1854" y="179755"/>
                  </a:lnTo>
                  <a:lnTo>
                    <a:pt x="8636" y="186537"/>
                  </a:lnTo>
                  <a:lnTo>
                    <a:pt x="46951" y="186537"/>
                  </a:lnTo>
                  <a:lnTo>
                    <a:pt x="46951" y="224853"/>
                  </a:lnTo>
                  <a:lnTo>
                    <a:pt x="53733" y="231635"/>
                  </a:lnTo>
                  <a:lnTo>
                    <a:pt x="70459" y="231635"/>
                  </a:lnTo>
                  <a:lnTo>
                    <a:pt x="77228" y="224853"/>
                  </a:lnTo>
                  <a:lnTo>
                    <a:pt x="77228" y="186537"/>
                  </a:lnTo>
                  <a:lnTo>
                    <a:pt x="107188" y="186537"/>
                  </a:lnTo>
                  <a:lnTo>
                    <a:pt x="115544" y="186537"/>
                  </a:lnTo>
                  <a:lnTo>
                    <a:pt x="122326" y="179755"/>
                  </a:lnTo>
                  <a:lnTo>
                    <a:pt x="122326" y="163042"/>
                  </a:lnTo>
                  <a:close/>
                </a:path>
                <a:path w="123825" h="618490">
                  <a:moveTo>
                    <a:pt x="123799" y="32270"/>
                  </a:moveTo>
                  <a:lnTo>
                    <a:pt x="116840" y="25311"/>
                  </a:lnTo>
                  <a:lnTo>
                    <a:pt x="77457" y="25311"/>
                  </a:lnTo>
                  <a:lnTo>
                    <a:pt x="77457" y="0"/>
                  </a:lnTo>
                  <a:lnTo>
                    <a:pt x="46342" y="0"/>
                  </a:lnTo>
                  <a:lnTo>
                    <a:pt x="46342" y="25311"/>
                  </a:lnTo>
                  <a:lnTo>
                    <a:pt x="6959" y="25311"/>
                  </a:lnTo>
                  <a:lnTo>
                    <a:pt x="0" y="32270"/>
                  </a:lnTo>
                  <a:lnTo>
                    <a:pt x="0" y="49466"/>
                  </a:lnTo>
                  <a:lnTo>
                    <a:pt x="6972" y="56426"/>
                  </a:lnTo>
                  <a:lnTo>
                    <a:pt x="46342" y="56426"/>
                  </a:lnTo>
                  <a:lnTo>
                    <a:pt x="46342" y="95808"/>
                  </a:lnTo>
                  <a:lnTo>
                    <a:pt x="53314" y="102768"/>
                  </a:lnTo>
                  <a:lnTo>
                    <a:pt x="70497" y="102768"/>
                  </a:lnTo>
                  <a:lnTo>
                    <a:pt x="77457" y="95796"/>
                  </a:lnTo>
                  <a:lnTo>
                    <a:pt x="77457" y="56426"/>
                  </a:lnTo>
                  <a:lnTo>
                    <a:pt x="116840" y="56426"/>
                  </a:lnTo>
                  <a:lnTo>
                    <a:pt x="123799" y="49466"/>
                  </a:lnTo>
                  <a:lnTo>
                    <a:pt x="123799" y="32270"/>
                  </a:lnTo>
                  <a:close/>
                </a:path>
              </a:pathLst>
            </a:custGeom>
            <a:solidFill>
              <a:srgbClr val="0070C8"/>
            </a:solidFill>
          </p:spPr>
          <p:txBody>
            <a:bodyPr wrap="square" lIns="0" tIns="0" rIns="0" bIns="0" rtlCol="0"/>
            <a:lstStyle/>
            <a:p>
              <a:endParaRPr/>
            </a:p>
          </p:txBody>
        </p:sp>
        <p:pic>
          <p:nvPicPr>
            <p:cNvPr id="140" name="object 140"/>
            <p:cNvPicPr/>
            <p:nvPr/>
          </p:nvPicPr>
          <p:blipFill>
            <a:blip r:embed="rId32" cstate="print"/>
            <a:stretch>
              <a:fillRect/>
            </a:stretch>
          </p:blipFill>
          <p:spPr>
            <a:xfrm>
              <a:off x="17042063" y="639960"/>
              <a:ext cx="107149" cy="107149"/>
            </a:xfrm>
            <a:prstGeom prst="rect">
              <a:avLst/>
            </a:prstGeom>
          </p:spPr>
        </p:pic>
        <p:pic>
          <p:nvPicPr>
            <p:cNvPr id="141" name="object 141"/>
            <p:cNvPicPr/>
            <p:nvPr/>
          </p:nvPicPr>
          <p:blipFill>
            <a:blip r:embed="rId8" cstate="print"/>
            <a:stretch>
              <a:fillRect/>
            </a:stretch>
          </p:blipFill>
          <p:spPr>
            <a:xfrm>
              <a:off x="17043926" y="772162"/>
              <a:ext cx="103816" cy="103816"/>
            </a:xfrm>
            <a:prstGeom prst="rect">
              <a:avLst/>
            </a:prstGeom>
          </p:spPr>
        </p:pic>
        <p:pic>
          <p:nvPicPr>
            <p:cNvPr id="142" name="object 142"/>
            <p:cNvPicPr/>
            <p:nvPr/>
          </p:nvPicPr>
          <p:blipFill>
            <a:blip r:embed="rId33" cstate="print"/>
            <a:stretch>
              <a:fillRect/>
            </a:stretch>
          </p:blipFill>
          <p:spPr>
            <a:xfrm>
              <a:off x="17045783" y="904357"/>
              <a:ext cx="100483" cy="100483"/>
            </a:xfrm>
            <a:prstGeom prst="rect">
              <a:avLst/>
            </a:prstGeom>
          </p:spPr>
        </p:pic>
        <p:pic>
          <p:nvPicPr>
            <p:cNvPr id="143" name="object 143"/>
            <p:cNvPicPr/>
            <p:nvPr/>
          </p:nvPicPr>
          <p:blipFill>
            <a:blip r:embed="rId10" cstate="print"/>
            <a:stretch>
              <a:fillRect/>
            </a:stretch>
          </p:blipFill>
          <p:spPr>
            <a:xfrm>
              <a:off x="17047620" y="1036539"/>
              <a:ext cx="97176" cy="97176"/>
            </a:xfrm>
            <a:prstGeom prst="rect">
              <a:avLst/>
            </a:prstGeom>
          </p:spPr>
        </p:pic>
        <p:pic>
          <p:nvPicPr>
            <p:cNvPr id="144" name="object 144"/>
            <p:cNvPicPr/>
            <p:nvPr/>
          </p:nvPicPr>
          <p:blipFill>
            <a:blip r:embed="rId10" cstate="print"/>
            <a:stretch>
              <a:fillRect/>
            </a:stretch>
          </p:blipFill>
          <p:spPr>
            <a:xfrm>
              <a:off x="17049484" y="1168741"/>
              <a:ext cx="93842" cy="93843"/>
            </a:xfrm>
            <a:prstGeom prst="rect">
              <a:avLst/>
            </a:prstGeom>
          </p:spPr>
        </p:pic>
        <p:pic>
          <p:nvPicPr>
            <p:cNvPr id="145" name="object 145"/>
            <p:cNvPicPr/>
            <p:nvPr/>
          </p:nvPicPr>
          <p:blipFill>
            <a:blip r:embed="rId36" cstate="print"/>
            <a:stretch>
              <a:fillRect/>
            </a:stretch>
          </p:blipFill>
          <p:spPr>
            <a:xfrm>
              <a:off x="17051354" y="1300949"/>
              <a:ext cx="90496" cy="90496"/>
            </a:xfrm>
            <a:prstGeom prst="rect">
              <a:avLst/>
            </a:prstGeom>
          </p:spPr>
        </p:pic>
        <p:pic>
          <p:nvPicPr>
            <p:cNvPr id="146" name="object 146"/>
            <p:cNvPicPr/>
            <p:nvPr/>
          </p:nvPicPr>
          <p:blipFill>
            <a:blip r:embed="rId12" cstate="print"/>
            <a:stretch>
              <a:fillRect/>
            </a:stretch>
          </p:blipFill>
          <p:spPr>
            <a:xfrm>
              <a:off x="17053191" y="1433131"/>
              <a:ext cx="87189" cy="87189"/>
            </a:xfrm>
            <a:prstGeom prst="rect">
              <a:avLst/>
            </a:prstGeom>
          </p:spPr>
        </p:pic>
      </p:grpSp>
      <p:pic>
        <p:nvPicPr>
          <p:cNvPr id="147" name="object 147"/>
          <p:cNvPicPr/>
          <p:nvPr/>
        </p:nvPicPr>
        <p:blipFill>
          <a:blip r:embed="rId54" cstate="print"/>
          <a:stretch>
            <a:fillRect/>
          </a:stretch>
        </p:blipFill>
        <p:spPr>
          <a:xfrm>
            <a:off x="17055048" y="1565326"/>
            <a:ext cx="83856" cy="83856"/>
          </a:xfrm>
          <a:prstGeom prst="rect">
            <a:avLst/>
          </a:prstGeom>
        </p:spPr>
      </p:pic>
      <p:pic>
        <p:nvPicPr>
          <p:cNvPr id="148" name="object 148"/>
          <p:cNvPicPr/>
          <p:nvPr/>
        </p:nvPicPr>
        <p:blipFill>
          <a:blip r:embed="rId55" cstate="print"/>
          <a:stretch>
            <a:fillRect/>
          </a:stretch>
        </p:blipFill>
        <p:spPr>
          <a:xfrm>
            <a:off x="17056912" y="1697528"/>
            <a:ext cx="80523" cy="80522"/>
          </a:xfrm>
          <a:prstGeom prst="rect">
            <a:avLst/>
          </a:prstGeom>
        </p:spPr>
      </p:pic>
      <p:pic>
        <p:nvPicPr>
          <p:cNvPr id="149" name="object 149"/>
          <p:cNvPicPr/>
          <p:nvPr/>
        </p:nvPicPr>
        <p:blipFill>
          <a:blip r:embed="rId14" cstate="print"/>
          <a:stretch>
            <a:fillRect/>
          </a:stretch>
        </p:blipFill>
        <p:spPr>
          <a:xfrm>
            <a:off x="17058769" y="1829730"/>
            <a:ext cx="77189" cy="77189"/>
          </a:xfrm>
          <a:prstGeom prst="rect">
            <a:avLst/>
          </a:prstGeom>
        </p:spPr>
      </p:pic>
      <p:pic>
        <p:nvPicPr>
          <p:cNvPr id="150" name="object 150"/>
          <p:cNvPicPr/>
          <p:nvPr/>
        </p:nvPicPr>
        <p:blipFill>
          <a:blip r:embed="rId39" cstate="print"/>
          <a:stretch>
            <a:fillRect/>
          </a:stretch>
        </p:blipFill>
        <p:spPr>
          <a:xfrm>
            <a:off x="17060606" y="1961912"/>
            <a:ext cx="73882" cy="73882"/>
          </a:xfrm>
          <a:prstGeom prst="rect">
            <a:avLst/>
          </a:prstGeom>
        </p:spPr>
      </p:pic>
      <p:pic>
        <p:nvPicPr>
          <p:cNvPr id="151" name="object 151"/>
          <p:cNvPicPr/>
          <p:nvPr/>
        </p:nvPicPr>
        <p:blipFill>
          <a:blip r:embed="rId16" cstate="print"/>
          <a:stretch>
            <a:fillRect/>
          </a:stretch>
        </p:blipFill>
        <p:spPr>
          <a:xfrm>
            <a:off x="17062468" y="2094113"/>
            <a:ext cx="70550" cy="70549"/>
          </a:xfrm>
          <a:prstGeom prst="rect">
            <a:avLst/>
          </a:prstGeom>
        </p:spPr>
      </p:pic>
      <p:pic>
        <p:nvPicPr>
          <p:cNvPr id="152" name="object 152"/>
          <p:cNvPicPr/>
          <p:nvPr/>
        </p:nvPicPr>
        <p:blipFill>
          <a:blip r:embed="rId16" cstate="print"/>
          <a:stretch>
            <a:fillRect/>
          </a:stretch>
        </p:blipFill>
        <p:spPr>
          <a:xfrm>
            <a:off x="17064327" y="2226308"/>
            <a:ext cx="67216" cy="67216"/>
          </a:xfrm>
          <a:prstGeom prst="rect">
            <a:avLst/>
          </a:prstGeom>
        </p:spPr>
      </p:pic>
      <p:pic>
        <p:nvPicPr>
          <p:cNvPr id="153" name="object 153"/>
          <p:cNvPicPr/>
          <p:nvPr/>
        </p:nvPicPr>
        <p:blipFill>
          <a:blip r:embed="rId28" cstate="print"/>
          <a:stretch>
            <a:fillRect/>
          </a:stretch>
        </p:blipFill>
        <p:spPr>
          <a:xfrm>
            <a:off x="17066170" y="2358510"/>
            <a:ext cx="63902" cy="63883"/>
          </a:xfrm>
          <a:prstGeom prst="rect">
            <a:avLst/>
          </a:prstGeom>
        </p:spPr>
      </p:pic>
      <p:sp>
        <p:nvSpPr>
          <p:cNvPr id="154" name="object 154"/>
          <p:cNvSpPr/>
          <p:nvPr/>
        </p:nvSpPr>
        <p:spPr>
          <a:xfrm>
            <a:off x="17068040" y="2490699"/>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55" name="object 155"/>
          <p:cNvSpPr/>
          <p:nvPr/>
        </p:nvSpPr>
        <p:spPr>
          <a:xfrm>
            <a:off x="17069897" y="262290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56" name="object 156"/>
          <p:cNvSpPr/>
          <p:nvPr/>
        </p:nvSpPr>
        <p:spPr>
          <a:xfrm>
            <a:off x="17071754" y="2755095"/>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57" name="object 157"/>
          <p:cNvSpPr/>
          <p:nvPr/>
        </p:nvSpPr>
        <p:spPr>
          <a:xfrm>
            <a:off x="17073591" y="2887277"/>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58" name="object 158"/>
          <p:cNvSpPr/>
          <p:nvPr/>
        </p:nvSpPr>
        <p:spPr>
          <a:xfrm>
            <a:off x="17075455" y="3019479"/>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59" name="object 159"/>
          <p:cNvSpPr/>
          <p:nvPr/>
        </p:nvSpPr>
        <p:spPr>
          <a:xfrm>
            <a:off x="17077312" y="3151681"/>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60" name="object 160"/>
          <p:cNvSpPr/>
          <p:nvPr/>
        </p:nvSpPr>
        <p:spPr>
          <a:xfrm>
            <a:off x="17079168" y="328388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12"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61" name="object 161"/>
          <p:cNvSpPr/>
          <p:nvPr/>
        </p:nvSpPr>
        <p:spPr>
          <a:xfrm>
            <a:off x="17081013" y="3416058"/>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75"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62" name="object 162"/>
          <p:cNvSpPr/>
          <p:nvPr/>
        </p:nvSpPr>
        <p:spPr>
          <a:xfrm>
            <a:off x="17082882" y="3548266"/>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163" name="object 163"/>
          <p:cNvGrpSpPr/>
          <p:nvPr/>
        </p:nvGrpSpPr>
        <p:grpSpPr>
          <a:xfrm>
            <a:off x="17236428" y="0"/>
            <a:ext cx="123825" cy="1621790"/>
            <a:chOff x="17236428" y="0"/>
            <a:chExt cx="123825" cy="1621790"/>
          </a:xfrm>
        </p:grpSpPr>
        <p:sp>
          <p:nvSpPr>
            <p:cNvPr id="164" name="object 164"/>
            <p:cNvSpPr/>
            <p:nvPr/>
          </p:nvSpPr>
          <p:spPr>
            <a:xfrm>
              <a:off x="17236427" y="11"/>
              <a:ext cx="123825" cy="612140"/>
            </a:xfrm>
            <a:custGeom>
              <a:avLst/>
              <a:gdLst/>
              <a:ahLst/>
              <a:cxnLst/>
              <a:rect l="l" t="t" r="r" b="b"/>
              <a:pathLst>
                <a:path w="123825" h="612140">
                  <a:moveTo>
                    <a:pt x="117906" y="548779"/>
                  </a:moveTo>
                  <a:lnTo>
                    <a:pt x="111683" y="542556"/>
                  </a:lnTo>
                  <a:lnTo>
                    <a:pt x="76542" y="542556"/>
                  </a:lnTo>
                  <a:lnTo>
                    <a:pt x="76542" y="507415"/>
                  </a:lnTo>
                  <a:lnTo>
                    <a:pt x="70332" y="501205"/>
                  </a:lnTo>
                  <a:lnTo>
                    <a:pt x="54991" y="501205"/>
                  </a:lnTo>
                  <a:lnTo>
                    <a:pt x="48780" y="507428"/>
                  </a:lnTo>
                  <a:lnTo>
                    <a:pt x="48780" y="542556"/>
                  </a:lnTo>
                  <a:lnTo>
                    <a:pt x="13639" y="542556"/>
                  </a:lnTo>
                  <a:lnTo>
                    <a:pt x="7416" y="548779"/>
                  </a:lnTo>
                  <a:lnTo>
                    <a:pt x="7416" y="564121"/>
                  </a:lnTo>
                  <a:lnTo>
                    <a:pt x="13639" y="570331"/>
                  </a:lnTo>
                  <a:lnTo>
                    <a:pt x="48780" y="570331"/>
                  </a:lnTo>
                  <a:lnTo>
                    <a:pt x="48780" y="605472"/>
                  </a:lnTo>
                  <a:lnTo>
                    <a:pt x="55003" y="611682"/>
                  </a:lnTo>
                  <a:lnTo>
                    <a:pt x="70332" y="611682"/>
                  </a:lnTo>
                  <a:lnTo>
                    <a:pt x="76542" y="605472"/>
                  </a:lnTo>
                  <a:lnTo>
                    <a:pt x="76542" y="570331"/>
                  </a:lnTo>
                  <a:lnTo>
                    <a:pt x="104025" y="570331"/>
                  </a:lnTo>
                  <a:lnTo>
                    <a:pt x="111683" y="570331"/>
                  </a:lnTo>
                  <a:lnTo>
                    <a:pt x="117894" y="564121"/>
                  </a:lnTo>
                  <a:lnTo>
                    <a:pt x="117906" y="548779"/>
                  </a:lnTo>
                  <a:close/>
                </a:path>
                <a:path w="123825" h="612140">
                  <a:moveTo>
                    <a:pt x="119380" y="420636"/>
                  </a:moveTo>
                  <a:lnTo>
                    <a:pt x="112979" y="414235"/>
                  </a:lnTo>
                  <a:lnTo>
                    <a:pt x="76784" y="414235"/>
                  </a:lnTo>
                  <a:lnTo>
                    <a:pt x="76784" y="378040"/>
                  </a:lnTo>
                  <a:lnTo>
                    <a:pt x="70383" y="371640"/>
                  </a:lnTo>
                  <a:lnTo>
                    <a:pt x="54584" y="371640"/>
                  </a:lnTo>
                  <a:lnTo>
                    <a:pt x="48183" y="378040"/>
                  </a:lnTo>
                  <a:lnTo>
                    <a:pt x="48183" y="414235"/>
                  </a:lnTo>
                  <a:lnTo>
                    <a:pt x="11988" y="414235"/>
                  </a:lnTo>
                  <a:lnTo>
                    <a:pt x="5588" y="420636"/>
                  </a:lnTo>
                  <a:lnTo>
                    <a:pt x="5588" y="436422"/>
                  </a:lnTo>
                  <a:lnTo>
                    <a:pt x="11988" y="442836"/>
                  </a:lnTo>
                  <a:lnTo>
                    <a:pt x="48183" y="442836"/>
                  </a:lnTo>
                  <a:lnTo>
                    <a:pt x="48183" y="479031"/>
                  </a:lnTo>
                  <a:lnTo>
                    <a:pt x="54584" y="485432"/>
                  </a:lnTo>
                  <a:lnTo>
                    <a:pt x="70370" y="485432"/>
                  </a:lnTo>
                  <a:lnTo>
                    <a:pt x="76784" y="479031"/>
                  </a:lnTo>
                  <a:lnTo>
                    <a:pt x="76784" y="442836"/>
                  </a:lnTo>
                  <a:lnTo>
                    <a:pt x="105079" y="442836"/>
                  </a:lnTo>
                  <a:lnTo>
                    <a:pt x="112966" y="442836"/>
                  </a:lnTo>
                  <a:lnTo>
                    <a:pt x="119380" y="436422"/>
                  </a:lnTo>
                  <a:lnTo>
                    <a:pt x="119380" y="420636"/>
                  </a:lnTo>
                  <a:close/>
                </a:path>
                <a:path w="123825" h="612140">
                  <a:moveTo>
                    <a:pt x="120840" y="292493"/>
                  </a:moveTo>
                  <a:lnTo>
                    <a:pt x="114261" y="285902"/>
                  </a:lnTo>
                  <a:lnTo>
                    <a:pt x="77000" y="285902"/>
                  </a:lnTo>
                  <a:lnTo>
                    <a:pt x="77000" y="248653"/>
                  </a:lnTo>
                  <a:lnTo>
                    <a:pt x="70408" y="242062"/>
                  </a:lnTo>
                  <a:lnTo>
                    <a:pt x="54152" y="242062"/>
                  </a:lnTo>
                  <a:lnTo>
                    <a:pt x="47561" y="248653"/>
                  </a:lnTo>
                  <a:lnTo>
                    <a:pt x="47561" y="285902"/>
                  </a:lnTo>
                  <a:lnTo>
                    <a:pt x="10312" y="285902"/>
                  </a:lnTo>
                  <a:lnTo>
                    <a:pt x="3721" y="292493"/>
                  </a:lnTo>
                  <a:lnTo>
                    <a:pt x="3721" y="308749"/>
                  </a:lnTo>
                  <a:lnTo>
                    <a:pt x="10312" y="315341"/>
                  </a:lnTo>
                  <a:lnTo>
                    <a:pt x="47561" y="315341"/>
                  </a:lnTo>
                  <a:lnTo>
                    <a:pt x="47561" y="352602"/>
                  </a:lnTo>
                  <a:lnTo>
                    <a:pt x="54152" y="359181"/>
                  </a:lnTo>
                  <a:lnTo>
                    <a:pt x="70408" y="359181"/>
                  </a:lnTo>
                  <a:lnTo>
                    <a:pt x="77000" y="352602"/>
                  </a:lnTo>
                  <a:lnTo>
                    <a:pt x="77000" y="315341"/>
                  </a:lnTo>
                  <a:lnTo>
                    <a:pt x="106133" y="315341"/>
                  </a:lnTo>
                  <a:lnTo>
                    <a:pt x="114261" y="315341"/>
                  </a:lnTo>
                  <a:lnTo>
                    <a:pt x="120840" y="308749"/>
                  </a:lnTo>
                  <a:lnTo>
                    <a:pt x="120840" y="292493"/>
                  </a:lnTo>
                  <a:close/>
                </a:path>
                <a:path w="123825" h="612140">
                  <a:moveTo>
                    <a:pt x="122326" y="164350"/>
                  </a:moveTo>
                  <a:lnTo>
                    <a:pt x="115544" y="157568"/>
                  </a:lnTo>
                  <a:lnTo>
                    <a:pt x="77228" y="157568"/>
                  </a:lnTo>
                  <a:lnTo>
                    <a:pt x="77228" y="119253"/>
                  </a:lnTo>
                  <a:lnTo>
                    <a:pt x="70446" y="112471"/>
                  </a:lnTo>
                  <a:lnTo>
                    <a:pt x="53733" y="112471"/>
                  </a:lnTo>
                  <a:lnTo>
                    <a:pt x="46951" y="119253"/>
                  </a:lnTo>
                  <a:lnTo>
                    <a:pt x="46951" y="157568"/>
                  </a:lnTo>
                  <a:lnTo>
                    <a:pt x="8636" y="157568"/>
                  </a:lnTo>
                  <a:lnTo>
                    <a:pt x="1854" y="164350"/>
                  </a:lnTo>
                  <a:lnTo>
                    <a:pt x="1854" y="181063"/>
                  </a:lnTo>
                  <a:lnTo>
                    <a:pt x="8636" y="187845"/>
                  </a:lnTo>
                  <a:lnTo>
                    <a:pt x="46951" y="187845"/>
                  </a:lnTo>
                  <a:lnTo>
                    <a:pt x="46951" y="226161"/>
                  </a:lnTo>
                  <a:lnTo>
                    <a:pt x="53733" y="232930"/>
                  </a:lnTo>
                  <a:lnTo>
                    <a:pt x="70446" y="232930"/>
                  </a:lnTo>
                  <a:lnTo>
                    <a:pt x="77228" y="226161"/>
                  </a:lnTo>
                  <a:lnTo>
                    <a:pt x="77228" y="187845"/>
                  </a:lnTo>
                  <a:lnTo>
                    <a:pt x="107188" y="187845"/>
                  </a:lnTo>
                  <a:lnTo>
                    <a:pt x="115544" y="187845"/>
                  </a:lnTo>
                  <a:lnTo>
                    <a:pt x="122326" y="181063"/>
                  </a:lnTo>
                  <a:lnTo>
                    <a:pt x="122326" y="164350"/>
                  </a:lnTo>
                  <a:close/>
                </a:path>
                <a:path w="123825" h="612140">
                  <a:moveTo>
                    <a:pt x="123799" y="36207"/>
                  </a:moveTo>
                  <a:lnTo>
                    <a:pt x="116827" y="29248"/>
                  </a:lnTo>
                  <a:lnTo>
                    <a:pt x="77457" y="29248"/>
                  </a:lnTo>
                  <a:lnTo>
                    <a:pt x="77457" y="0"/>
                  </a:lnTo>
                  <a:lnTo>
                    <a:pt x="46342" y="0"/>
                  </a:lnTo>
                  <a:lnTo>
                    <a:pt x="46342" y="29248"/>
                  </a:lnTo>
                  <a:lnTo>
                    <a:pt x="6959" y="29248"/>
                  </a:lnTo>
                  <a:lnTo>
                    <a:pt x="0" y="36220"/>
                  </a:lnTo>
                  <a:lnTo>
                    <a:pt x="0" y="53390"/>
                  </a:lnTo>
                  <a:lnTo>
                    <a:pt x="6959" y="60350"/>
                  </a:lnTo>
                  <a:lnTo>
                    <a:pt x="46342" y="60350"/>
                  </a:lnTo>
                  <a:lnTo>
                    <a:pt x="46342" y="99733"/>
                  </a:lnTo>
                  <a:lnTo>
                    <a:pt x="53301" y="106692"/>
                  </a:lnTo>
                  <a:lnTo>
                    <a:pt x="70497" y="106692"/>
                  </a:lnTo>
                  <a:lnTo>
                    <a:pt x="77457" y="99733"/>
                  </a:lnTo>
                  <a:lnTo>
                    <a:pt x="77457" y="60350"/>
                  </a:lnTo>
                  <a:lnTo>
                    <a:pt x="116827" y="60350"/>
                  </a:lnTo>
                  <a:lnTo>
                    <a:pt x="123786" y="53390"/>
                  </a:lnTo>
                  <a:lnTo>
                    <a:pt x="123799" y="36207"/>
                  </a:lnTo>
                  <a:close/>
                </a:path>
              </a:pathLst>
            </a:custGeom>
            <a:solidFill>
              <a:srgbClr val="0070C8"/>
            </a:solidFill>
          </p:spPr>
          <p:txBody>
            <a:bodyPr wrap="square" lIns="0" tIns="0" rIns="0" bIns="0" rtlCol="0"/>
            <a:lstStyle/>
            <a:p>
              <a:endParaRPr/>
            </a:p>
          </p:txBody>
        </p:sp>
        <p:pic>
          <p:nvPicPr>
            <p:cNvPr id="165" name="object 165"/>
            <p:cNvPicPr/>
            <p:nvPr/>
          </p:nvPicPr>
          <p:blipFill>
            <a:blip r:embed="rId32" cstate="print"/>
            <a:stretch>
              <a:fillRect/>
            </a:stretch>
          </p:blipFill>
          <p:spPr>
            <a:xfrm>
              <a:off x="17245712" y="630787"/>
              <a:ext cx="107149" cy="107149"/>
            </a:xfrm>
            <a:prstGeom prst="rect">
              <a:avLst/>
            </a:prstGeom>
          </p:spPr>
        </p:pic>
        <p:pic>
          <p:nvPicPr>
            <p:cNvPr id="166" name="object 166"/>
            <p:cNvPicPr/>
            <p:nvPr/>
          </p:nvPicPr>
          <p:blipFill>
            <a:blip r:embed="rId56" cstate="print"/>
            <a:stretch>
              <a:fillRect/>
            </a:stretch>
          </p:blipFill>
          <p:spPr>
            <a:xfrm>
              <a:off x="17247569" y="760371"/>
              <a:ext cx="103816" cy="103816"/>
            </a:xfrm>
            <a:prstGeom prst="rect">
              <a:avLst/>
            </a:prstGeom>
          </p:spPr>
        </p:pic>
        <p:pic>
          <p:nvPicPr>
            <p:cNvPr id="167" name="object 167"/>
            <p:cNvPicPr/>
            <p:nvPr/>
          </p:nvPicPr>
          <p:blipFill>
            <a:blip r:embed="rId33" cstate="print"/>
            <a:stretch>
              <a:fillRect/>
            </a:stretch>
          </p:blipFill>
          <p:spPr>
            <a:xfrm>
              <a:off x="17249433" y="889948"/>
              <a:ext cx="100483" cy="100483"/>
            </a:xfrm>
            <a:prstGeom prst="rect">
              <a:avLst/>
            </a:prstGeom>
          </p:spPr>
        </p:pic>
        <p:pic>
          <p:nvPicPr>
            <p:cNvPr id="168" name="object 168"/>
            <p:cNvPicPr/>
            <p:nvPr/>
          </p:nvPicPr>
          <p:blipFill>
            <a:blip r:embed="rId57" cstate="print"/>
            <a:stretch>
              <a:fillRect/>
            </a:stretch>
          </p:blipFill>
          <p:spPr>
            <a:xfrm>
              <a:off x="17251270" y="1019505"/>
              <a:ext cx="97176" cy="97176"/>
            </a:xfrm>
            <a:prstGeom prst="rect">
              <a:avLst/>
            </a:prstGeom>
          </p:spPr>
        </p:pic>
        <p:pic>
          <p:nvPicPr>
            <p:cNvPr id="169" name="object 169"/>
            <p:cNvPicPr/>
            <p:nvPr/>
          </p:nvPicPr>
          <p:blipFill>
            <a:blip r:embed="rId35" cstate="print"/>
            <a:stretch>
              <a:fillRect/>
            </a:stretch>
          </p:blipFill>
          <p:spPr>
            <a:xfrm>
              <a:off x="17253127" y="1149089"/>
              <a:ext cx="93842" cy="93842"/>
            </a:xfrm>
            <a:prstGeom prst="rect">
              <a:avLst/>
            </a:prstGeom>
          </p:spPr>
        </p:pic>
        <p:pic>
          <p:nvPicPr>
            <p:cNvPr id="170" name="object 170"/>
            <p:cNvPicPr/>
            <p:nvPr/>
          </p:nvPicPr>
          <p:blipFill>
            <a:blip r:embed="rId36" cstate="print"/>
            <a:stretch>
              <a:fillRect/>
            </a:stretch>
          </p:blipFill>
          <p:spPr>
            <a:xfrm>
              <a:off x="17255004" y="1278673"/>
              <a:ext cx="90496" cy="90496"/>
            </a:xfrm>
            <a:prstGeom prst="rect">
              <a:avLst/>
            </a:prstGeom>
          </p:spPr>
        </p:pic>
        <p:pic>
          <p:nvPicPr>
            <p:cNvPr id="171" name="object 171"/>
            <p:cNvPicPr/>
            <p:nvPr/>
          </p:nvPicPr>
          <p:blipFill>
            <a:blip r:embed="rId44" cstate="print"/>
            <a:stretch>
              <a:fillRect/>
            </a:stretch>
          </p:blipFill>
          <p:spPr>
            <a:xfrm>
              <a:off x="17256841" y="1408236"/>
              <a:ext cx="87189" cy="87189"/>
            </a:xfrm>
            <a:prstGeom prst="rect">
              <a:avLst/>
            </a:prstGeom>
          </p:spPr>
        </p:pic>
        <p:pic>
          <p:nvPicPr>
            <p:cNvPr id="172" name="object 172"/>
            <p:cNvPicPr/>
            <p:nvPr/>
          </p:nvPicPr>
          <p:blipFill>
            <a:blip r:embed="rId13" cstate="print"/>
            <a:stretch>
              <a:fillRect/>
            </a:stretch>
          </p:blipFill>
          <p:spPr>
            <a:xfrm>
              <a:off x="17258698" y="1537814"/>
              <a:ext cx="83856" cy="83856"/>
            </a:xfrm>
            <a:prstGeom prst="rect">
              <a:avLst/>
            </a:prstGeom>
          </p:spPr>
        </p:pic>
      </p:grpSp>
      <p:pic>
        <p:nvPicPr>
          <p:cNvPr id="173" name="object 173"/>
          <p:cNvPicPr/>
          <p:nvPr/>
        </p:nvPicPr>
        <p:blipFill>
          <a:blip r:embed="rId13" cstate="print"/>
          <a:stretch>
            <a:fillRect/>
          </a:stretch>
        </p:blipFill>
        <p:spPr>
          <a:xfrm>
            <a:off x="17260555" y="1667398"/>
            <a:ext cx="80529" cy="80522"/>
          </a:xfrm>
          <a:prstGeom prst="rect">
            <a:avLst/>
          </a:prstGeom>
        </p:spPr>
      </p:pic>
      <p:pic>
        <p:nvPicPr>
          <p:cNvPr id="174" name="object 174"/>
          <p:cNvPicPr/>
          <p:nvPr/>
        </p:nvPicPr>
        <p:blipFill>
          <a:blip r:embed="rId14" cstate="print"/>
          <a:stretch>
            <a:fillRect/>
          </a:stretch>
        </p:blipFill>
        <p:spPr>
          <a:xfrm>
            <a:off x="17262419" y="1796975"/>
            <a:ext cx="77189" cy="77189"/>
          </a:xfrm>
          <a:prstGeom prst="rect">
            <a:avLst/>
          </a:prstGeom>
        </p:spPr>
      </p:pic>
      <p:pic>
        <p:nvPicPr>
          <p:cNvPr id="175" name="object 175"/>
          <p:cNvPicPr/>
          <p:nvPr/>
        </p:nvPicPr>
        <p:blipFill>
          <a:blip r:embed="rId14" cstate="print"/>
          <a:stretch>
            <a:fillRect/>
          </a:stretch>
        </p:blipFill>
        <p:spPr>
          <a:xfrm>
            <a:off x="17264256" y="1926532"/>
            <a:ext cx="73882" cy="73882"/>
          </a:xfrm>
          <a:prstGeom prst="rect">
            <a:avLst/>
          </a:prstGeom>
        </p:spPr>
      </p:pic>
      <p:pic>
        <p:nvPicPr>
          <p:cNvPr id="176" name="object 176"/>
          <p:cNvPicPr/>
          <p:nvPr/>
        </p:nvPicPr>
        <p:blipFill>
          <a:blip r:embed="rId40" cstate="print"/>
          <a:stretch>
            <a:fillRect/>
          </a:stretch>
        </p:blipFill>
        <p:spPr>
          <a:xfrm>
            <a:off x="17266113" y="2056115"/>
            <a:ext cx="70550" cy="70549"/>
          </a:xfrm>
          <a:prstGeom prst="rect">
            <a:avLst/>
          </a:prstGeom>
        </p:spPr>
      </p:pic>
      <p:pic>
        <p:nvPicPr>
          <p:cNvPr id="177" name="object 177"/>
          <p:cNvPicPr/>
          <p:nvPr/>
        </p:nvPicPr>
        <p:blipFill>
          <a:blip r:embed="rId16" cstate="print"/>
          <a:stretch>
            <a:fillRect/>
          </a:stretch>
        </p:blipFill>
        <p:spPr>
          <a:xfrm>
            <a:off x="17267976" y="2185692"/>
            <a:ext cx="67216" cy="67216"/>
          </a:xfrm>
          <a:prstGeom prst="rect">
            <a:avLst/>
          </a:prstGeom>
        </p:spPr>
      </p:pic>
      <p:pic>
        <p:nvPicPr>
          <p:cNvPr id="178" name="object 178"/>
          <p:cNvPicPr/>
          <p:nvPr/>
        </p:nvPicPr>
        <p:blipFill>
          <a:blip r:embed="rId58" cstate="print"/>
          <a:stretch>
            <a:fillRect/>
          </a:stretch>
        </p:blipFill>
        <p:spPr>
          <a:xfrm>
            <a:off x="17269828" y="2315269"/>
            <a:ext cx="63896" cy="63883"/>
          </a:xfrm>
          <a:prstGeom prst="rect">
            <a:avLst/>
          </a:prstGeom>
        </p:spPr>
      </p:pic>
      <p:sp>
        <p:nvSpPr>
          <p:cNvPr id="179" name="object 179"/>
          <p:cNvSpPr/>
          <p:nvPr/>
        </p:nvSpPr>
        <p:spPr>
          <a:xfrm>
            <a:off x="17271683" y="2444840"/>
            <a:ext cx="60960" cy="60960"/>
          </a:xfrm>
          <a:custGeom>
            <a:avLst/>
            <a:gdLst/>
            <a:ahLst/>
            <a:cxnLst/>
            <a:rect l="l" t="t" r="r" b="b"/>
            <a:pathLst>
              <a:path w="60959" h="60960">
                <a:moveTo>
                  <a:pt x="26075" y="0"/>
                </a:moveTo>
                <a:lnTo>
                  <a:pt x="34487" y="0"/>
                </a:lnTo>
                <a:lnTo>
                  <a:pt x="37893" y="3405"/>
                </a:lnTo>
                <a:lnTo>
                  <a:pt x="37893" y="22670"/>
                </a:lnTo>
                <a:lnTo>
                  <a:pt x="57157" y="22670"/>
                </a:lnTo>
                <a:lnTo>
                  <a:pt x="60563" y="26075"/>
                </a:lnTo>
                <a:lnTo>
                  <a:pt x="60563" y="34487"/>
                </a:lnTo>
                <a:lnTo>
                  <a:pt x="57157" y="37892"/>
                </a:lnTo>
                <a:lnTo>
                  <a:pt x="52951" y="37892"/>
                </a:lnTo>
                <a:lnTo>
                  <a:pt x="37893" y="37892"/>
                </a:lnTo>
                <a:lnTo>
                  <a:pt x="37893"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80" name="object 180"/>
          <p:cNvSpPr/>
          <p:nvPr/>
        </p:nvSpPr>
        <p:spPr>
          <a:xfrm>
            <a:off x="17273547" y="257442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81" name="object 181"/>
          <p:cNvSpPr/>
          <p:nvPr/>
        </p:nvSpPr>
        <p:spPr>
          <a:xfrm>
            <a:off x="17275404" y="270400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82" name="object 182"/>
          <p:cNvSpPr/>
          <p:nvPr/>
        </p:nvSpPr>
        <p:spPr>
          <a:xfrm>
            <a:off x="17277241" y="283356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83" name="object 183"/>
          <p:cNvSpPr/>
          <p:nvPr/>
        </p:nvSpPr>
        <p:spPr>
          <a:xfrm>
            <a:off x="17279098" y="2963142"/>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84" name="object 184"/>
          <p:cNvSpPr/>
          <p:nvPr/>
        </p:nvSpPr>
        <p:spPr>
          <a:xfrm>
            <a:off x="17280962" y="3092719"/>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85" name="object 185"/>
          <p:cNvSpPr/>
          <p:nvPr/>
        </p:nvSpPr>
        <p:spPr>
          <a:xfrm>
            <a:off x="17282819" y="322230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86" name="object 186"/>
          <p:cNvSpPr/>
          <p:nvPr/>
        </p:nvSpPr>
        <p:spPr>
          <a:xfrm>
            <a:off x="17284656" y="3351860"/>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87" name="object 187"/>
          <p:cNvSpPr/>
          <p:nvPr/>
        </p:nvSpPr>
        <p:spPr>
          <a:xfrm>
            <a:off x="17286532" y="3481450"/>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188" name="object 188"/>
          <p:cNvGrpSpPr/>
          <p:nvPr/>
        </p:nvGrpSpPr>
        <p:grpSpPr>
          <a:xfrm>
            <a:off x="17440073" y="0"/>
            <a:ext cx="123825" cy="1715770"/>
            <a:chOff x="17440073" y="0"/>
            <a:chExt cx="123825" cy="1715770"/>
          </a:xfrm>
        </p:grpSpPr>
        <p:sp>
          <p:nvSpPr>
            <p:cNvPr id="189" name="object 189"/>
            <p:cNvSpPr/>
            <p:nvPr/>
          </p:nvSpPr>
          <p:spPr>
            <a:xfrm>
              <a:off x="17440073" y="11"/>
              <a:ext cx="123825" cy="727710"/>
            </a:xfrm>
            <a:custGeom>
              <a:avLst/>
              <a:gdLst/>
              <a:ahLst/>
              <a:cxnLst/>
              <a:rect l="l" t="t" r="r" b="b"/>
              <a:pathLst>
                <a:path w="123825" h="727710">
                  <a:moveTo>
                    <a:pt x="116433" y="666711"/>
                  </a:moveTo>
                  <a:lnTo>
                    <a:pt x="110401" y="660679"/>
                  </a:lnTo>
                  <a:lnTo>
                    <a:pt x="76327" y="660679"/>
                  </a:lnTo>
                  <a:lnTo>
                    <a:pt x="76327" y="626592"/>
                  </a:lnTo>
                  <a:lnTo>
                    <a:pt x="70294" y="620560"/>
                  </a:lnTo>
                  <a:lnTo>
                    <a:pt x="55422" y="620560"/>
                  </a:lnTo>
                  <a:lnTo>
                    <a:pt x="49390" y="626592"/>
                  </a:lnTo>
                  <a:lnTo>
                    <a:pt x="49390" y="660679"/>
                  </a:lnTo>
                  <a:lnTo>
                    <a:pt x="15316" y="660679"/>
                  </a:lnTo>
                  <a:lnTo>
                    <a:pt x="9283" y="666711"/>
                  </a:lnTo>
                  <a:lnTo>
                    <a:pt x="9283" y="681570"/>
                  </a:lnTo>
                  <a:lnTo>
                    <a:pt x="15316" y="687603"/>
                  </a:lnTo>
                  <a:lnTo>
                    <a:pt x="49390" y="687603"/>
                  </a:lnTo>
                  <a:lnTo>
                    <a:pt x="49390" y="721690"/>
                  </a:lnTo>
                  <a:lnTo>
                    <a:pt x="55422" y="727710"/>
                  </a:lnTo>
                  <a:lnTo>
                    <a:pt x="70294" y="727710"/>
                  </a:lnTo>
                  <a:lnTo>
                    <a:pt x="76327" y="721690"/>
                  </a:lnTo>
                  <a:lnTo>
                    <a:pt x="76327" y="687603"/>
                  </a:lnTo>
                  <a:lnTo>
                    <a:pt x="102971" y="687603"/>
                  </a:lnTo>
                  <a:lnTo>
                    <a:pt x="110401" y="687603"/>
                  </a:lnTo>
                  <a:lnTo>
                    <a:pt x="116433" y="681570"/>
                  </a:lnTo>
                  <a:lnTo>
                    <a:pt x="116433" y="666711"/>
                  </a:lnTo>
                  <a:close/>
                </a:path>
                <a:path w="123825" h="727710">
                  <a:moveTo>
                    <a:pt x="117906" y="541312"/>
                  </a:moveTo>
                  <a:lnTo>
                    <a:pt x="111683" y="535089"/>
                  </a:lnTo>
                  <a:lnTo>
                    <a:pt x="76542" y="535089"/>
                  </a:lnTo>
                  <a:lnTo>
                    <a:pt x="76542" y="499948"/>
                  </a:lnTo>
                  <a:lnTo>
                    <a:pt x="70332" y="493737"/>
                  </a:lnTo>
                  <a:lnTo>
                    <a:pt x="54991" y="493737"/>
                  </a:lnTo>
                  <a:lnTo>
                    <a:pt x="48780" y="499960"/>
                  </a:lnTo>
                  <a:lnTo>
                    <a:pt x="48780" y="535089"/>
                  </a:lnTo>
                  <a:lnTo>
                    <a:pt x="13639" y="535089"/>
                  </a:lnTo>
                  <a:lnTo>
                    <a:pt x="7416" y="541312"/>
                  </a:lnTo>
                  <a:lnTo>
                    <a:pt x="7416" y="556653"/>
                  </a:lnTo>
                  <a:lnTo>
                    <a:pt x="13639" y="562864"/>
                  </a:lnTo>
                  <a:lnTo>
                    <a:pt x="48780" y="562864"/>
                  </a:lnTo>
                  <a:lnTo>
                    <a:pt x="48780" y="598004"/>
                  </a:lnTo>
                  <a:lnTo>
                    <a:pt x="55003" y="604215"/>
                  </a:lnTo>
                  <a:lnTo>
                    <a:pt x="70332" y="604215"/>
                  </a:lnTo>
                  <a:lnTo>
                    <a:pt x="76542" y="598004"/>
                  </a:lnTo>
                  <a:lnTo>
                    <a:pt x="76542" y="562864"/>
                  </a:lnTo>
                  <a:lnTo>
                    <a:pt x="104025" y="562864"/>
                  </a:lnTo>
                  <a:lnTo>
                    <a:pt x="111696" y="562864"/>
                  </a:lnTo>
                  <a:lnTo>
                    <a:pt x="117906" y="556653"/>
                  </a:lnTo>
                  <a:lnTo>
                    <a:pt x="117906" y="541312"/>
                  </a:lnTo>
                  <a:close/>
                </a:path>
                <a:path w="123825" h="727710">
                  <a:moveTo>
                    <a:pt x="119380" y="415925"/>
                  </a:moveTo>
                  <a:lnTo>
                    <a:pt x="112979" y="409524"/>
                  </a:lnTo>
                  <a:lnTo>
                    <a:pt x="76771" y="409524"/>
                  </a:lnTo>
                  <a:lnTo>
                    <a:pt x="76771" y="373329"/>
                  </a:lnTo>
                  <a:lnTo>
                    <a:pt x="70370" y="366928"/>
                  </a:lnTo>
                  <a:lnTo>
                    <a:pt x="54584" y="366928"/>
                  </a:lnTo>
                  <a:lnTo>
                    <a:pt x="48183" y="373329"/>
                  </a:lnTo>
                  <a:lnTo>
                    <a:pt x="48183" y="409524"/>
                  </a:lnTo>
                  <a:lnTo>
                    <a:pt x="11988" y="409524"/>
                  </a:lnTo>
                  <a:lnTo>
                    <a:pt x="5588" y="415925"/>
                  </a:lnTo>
                  <a:lnTo>
                    <a:pt x="5588" y="431723"/>
                  </a:lnTo>
                  <a:lnTo>
                    <a:pt x="11988" y="438124"/>
                  </a:lnTo>
                  <a:lnTo>
                    <a:pt x="48183" y="438124"/>
                  </a:lnTo>
                  <a:lnTo>
                    <a:pt x="48183" y="474319"/>
                  </a:lnTo>
                  <a:lnTo>
                    <a:pt x="54584" y="480720"/>
                  </a:lnTo>
                  <a:lnTo>
                    <a:pt x="70370" y="480720"/>
                  </a:lnTo>
                  <a:lnTo>
                    <a:pt x="76771" y="474319"/>
                  </a:lnTo>
                  <a:lnTo>
                    <a:pt x="76771" y="438124"/>
                  </a:lnTo>
                  <a:lnTo>
                    <a:pt x="105079" y="438124"/>
                  </a:lnTo>
                  <a:lnTo>
                    <a:pt x="112979" y="438124"/>
                  </a:lnTo>
                  <a:lnTo>
                    <a:pt x="119380" y="431723"/>
                  </a:lnTo>
                  <a:lnTo>
                    <a:pt x="119380" y="415925"/>
                  </a:lnTo>
                  <a:close/>
                </a:path>
                <a:path w="123825" h="727710">
                  <a:moveTo>
                    <a:pt x="120853" y="290537"/>
                  </a:moveTo>
                  <a:lnTo>
                    <a:pt x="114261" y="283946"/>
                  </a:lnTo>
                  <a:lnTo>
                    <a:pt x="77012" y="283946"/>
                  </a:lnTo>
                  <a:lnTo>
                    <a:pt x="77012" y="246684"/>
                  </a:lnTo>
                  <a:lnTo>
                    <a:pt x="70421" y="240106"/>
                  </a:lnTo>
                  <a:lnTo>
                    <a:pt x="54165" y="240106"/>
                  </a:lnTo>
                  <a:lnTo>
                    <a:pt x="47574" y="246684"/>
                  </a:lnTo>
                  <a:lnTo>
                    <a:pt x="47574" y="283946"/>
                  </a:lnTo>
                  <a:lnTo>
                    <a:pt x="10312" y="283946"/>
                  </a:lnTo>
                  <a:lnTo>
                    <a:pt x="3733" y="290537"/>
                  </a:lnTo>
                  <a:lnTo>
                    <a:pt x="3733" y="306793"/>
                  </a:lnTo>
                  <a:lnTo>
                    <a:pt x="10312" y="313385"/>
                  </a:lnTo>
                  <a:lnTo>
                    <a:pt x="47574" y="313385"/>
                  </a:lnTo>
                  <a:lnTo>
                    <a:pt x="47574" y="350634"/>
                  </a:lnTo>
                  <a:lnTo>
                    <a:pt x="54165" y="357225"/>
                  </a:lnTo>
                  <a:lnTo>
                    <a:pt x="70421" y="357225"/>
                  </a:lnTo>
                  <a:lnTo>
                    <a:pt x="77012" y="350634"/>
                  </a:lnTo>
                  <a:lnTo>
                    <a:pt x="77012" y="313385"/>
                  </a:lnTo>
                  <a:lnTo>
                    <a:pt x="106133" y="313385"/>
                  </a:lnTo>
                  <a:lnTo>
                    <a:pt x="114261" y="313385"/>
                  </a:lnTo>
                  <a:lnTo>
                    <a:pt x="120853" y="306793"/>
                  </a:lnTo>
                  <a:lnTo>
                    <a:pt x="120853" y="290537"/>
                  </a:lnTo>
                  <a:close/>
                </a:path>
                <a:path w="123825" h="727710">
                  <a:moveTo>
                    <a:pt x="122326" y="165138"/>
                  </a:moveTo>
                  <a:lnTo>
                    <a:pt x="115544" y="158356"/>
                  </a:lnTo>
                  <a:lnTo>
                    <a:pt x="77228" y="158356"/>
                  </a:lnTo>
                  <a:lnTo>
                    <a:pt x="77228" y="120040"/>
                  </a:lnTo>
                  <a:lnTo>
                    <a:pt x="70446" y="113258"/>
                  </a:lnTo>
                  <a:lnTo>
                    <a:pt x="53733" y="113258"/>
                  </a:lnTo>
                  <a:lnTo>
                    <a:pt x="46951" y="120040"/>
                  </a:lnTo>
                  <a:lnTo>
                    <a:pt x="46951" y="158356"/>
                  </a:lnTo>
                  <a:lnTo>
                    <a:pt x="8636" y="158356"/>
                  </a:lnTo>
                  <a:lnTo>
                    <a:pt x="1854" y="165138"/>
                  </a:lnTo>
                  <a:lnTo>
                    <a:pt x="1854" y="181851"/>
                  </a:lnTo>
                  <a:lnTo>
                    <a:pt x="8636" y="188633"/>
                  </a:lnTo>
                  <a:lnTo>
                    <a:pt x="46951" y="188633"/>
                  </a:lnTo>
                  <a:lnTo>
                    <a:pt x="46951" y="226949"/>
                  </a:lnTo>
                  <a:lnTo>
                    <a:pt x="53733" y="233730"/>
                  </a:lnTo>
                  <a:lnTo>
                    <a:pt x="70446" y="233730"/>
                  </a:lnTo>
                  <a:lnTo>
                    <a:pt x="77228" y="226949"/>
                  </a:lnTo>
                  <a:lnTo>
                    <a:pt x="77228" y="188633"/>
                  </a:lnTo>
                  <a:lnTo>
                    <a:pt x="107188" y="188633"/>
                  </a:lnTo>
                  <a:lnTo>
                    <a:pt x="115544" y="188633"/>
                  </a:lnTo>
                  <a:lnTo>
                    <a:pt x="122326" y="181864"/>
                  </a:lnTo>
                  <a:lnTo>
                    <a:pt x="122326" y="165138"/>
                  </a:lnTo>
                  <a:close/>
                </a:path>
                <a:path w="123825" h="727710">
                  <a:moveTo>
                    <a:pt x="123799" y="39738"/>
                  </a:moveTo>
                  <a:lnTo>
                    <a:pt x="116827" y="32778"/>
                  </a:lnTo>
                  <a:lnTo>
                    <a:pt x="77457" y="32778"/>
                  </a:lnTo>
                  <a:lnTo>
                    <a:pt x="77457" y="0"/>
                  </a:lnTo>
                  <a:lnTo>
                    <a:pt x="46342" y="0"/>
                  </a:lnTo>
                  <a:lnTo>
                    <a:pt x="46342" y="32778"/>
                  </a:lnTo>
                  <a:lnTo>
                    <a:pt x="6959" y="32778"/>
                  </a:lnTo>
                  <a:lnTo>
                    <a:pt x="0" y="39738"/>
                  </a:lnTo>
                  <a:lnTo>
                    <a:pt x="0" y="56934"/>
                  </a:lnTo>
                  <a:lnTo>
                    <a:pt x="6959" y="63893"/>
                  </a:lnTo>
                  <a:lnTo>
                    <a:pt x="46342" y="63893"/>
                  </a:lnTo>
                  <a:lnTo>
                    <a:pt x="46342" y="103276"/>
                  </a:lnTo>
                  <a:lnTo>
                    <a:pt x="53301" y="110236"/>
                  </a:lnTo>
                  <a:lnTo>
                    <a:pt x="70497" y="110236"/>
                  </a:lnTo>
                  <a:lnTo>
                    <a:pt x="77457" y="103263"/>
                  </a:lnTo>
                  <a:lnTo>
                    <a:pt x="77457" y="63893"/>
                  </a:lnTo>
                  <a:lnTo>
                    <a:pt x="116840" y="63893"/>
                  </a:lnTo>
                  <a:lnTo>
                    <a:pt x="123799" y="56934"/>
                  </a:lnTo>
                  <a:lnTo>
                    <a:pt x="123799" y="39738"/>
                  </a:lnTo>
                  <a:close/>
                </a:path>
              </a:pathLst>
            </a:custGeom>
            <a:solidFill>
              <a:srgbClr val="0070C8"/>
            </a:solidFill>
          </p:spPr>
          <p:txBody>
            <a:bodyPr wrap="square" lIns="0" tIns="0" rIns="0" bIns="0" rtlCol="0"/>
            <a:lstStyle/>
            <a:p>
              <a:endParaRPr/>
            </a:p>
          </p:txBody>
        </p:sp>
        <p:pic>
          <p:nvPicPr>
            <p:cNvPr id="190" name="object 190"/>
            <p:cNvPicPr/>
            <p:nvPr/>
          </p:nvPicPr>
          <p:blipFill>
            <a:blip r:embed="rId8" cstate="print"/>
            <a:stretch>
              <a:fillRect/>
            </a:stretch>
          </p:blipFill>
          <p:spPr>
            <a:xfrm>
              <a:off x="17451221" y="747399"/>
              <a:ext cx="103816" cy="103816"/>
            </a:xfrm>
            <a:prstGeom prst="rect">
              <a:avLst/>
            </a:prstGeom>
          </p:spPr>
        </p:pic>
        <p:pic>
          <p:nvPicPr>
            <p:cNvPr id="191" name="object 191"/>
            <p:cNvPicPr/>
            <p:nvPr/>
          </p:nvPicPr>
          <p:blipFill>
            <a:blip r:embed="rId23" cstate="print"/>
            <a:stretch>
              <a:fillRect/>
            </a:stretch>
          </p:blipFill>
          <p:spPr>
            <a:xfrm>
              <a:off x="17453078" y="874233"/>
              <a:ext cx="100489" cy="100483"/>
            </a:xfrm>
            <a:prstGeom prst="rect">
              <a:avLst/>
            </a:prstGeom>
          </p:spPr>
        </p:pic>
        <p:pic>
          <p:nvPicPr>
            <p:cNvPr id="192" name="object 192"/>
            <p:cNvPicPr/>
            <p:nvPr/>
          </p:nvPicPr>
          <p:blipFill>
            <a:blip r:embed="rId10" cstate="print"/>
            <a:stretch>
              <a:fillRect/>
            </a:stretch>
          </p:blipFill>
          <p:spPr>
            <a:xfrm>
              <a:off x="17454921" y="1001041"/>
              <a:ext cx="97176" cy="97176"/>
            </a:xfrm>
            <a:prstGeom prst="rect">
              <a:avLst/>
            </a:prstGeom>
          </p:spPr>
        </p:pic>
        <p:pic>
          <p:nvPicPr>
            <p:cNvPr id="193" name="object 193"/>
            <p:cNvPicPr/>
            <p:nvPr/>
          </p:nvPicPr>
          <p:blipFill>
            <a:blip r:embed="rId51" cstate="print"/>
            <a:stretch>
              <a:fillRect/>
            </a:stretch>
          </p:blipFill>
          <p:spPr>
            <a:xfrm>
              <a:off x="17456778" y="1127869"/>
              <a:ext cx="93842" cy="93842"/>
            </a:xfrm>
            <a:prstGeom prst="rect">
              <a:avLst/>
            </a:prstGeom>
          </p:spPr>
        </p:pic>
        <p:pic>
          <p:nvPicPr>
            <p:cNvPr id="194" name="object 194"/>
            <p:cNvPicPr/>
            <p:nvPr/>
          </p:nvPicPr>
          <p:blipFill>
            <a:blip r:embed="rId59" cstate="print"/>
            <a:stretch>
              <a:fillRect/>
            </a:stretch>
          </p:blipFill>
          <p:spPr>
            <a:xfrm>
              <a:off x="17458649" y="1254704"/>
              <a:ext cx="90496" cy="90496"/>
            </a:xfrm>
            <a:prstGeom prst="rect">
              <a:avLst/>
            </a:prstGeom>
          </p:spPr>
        </p:pic>
        <p:pic>
          <p:nvPicPr>
            <p:cNvPr id="195" name="object 195"/>
            <p:cNvPicPr/>
            <p:nvPr/>
          </p:nvPicPr>
          <p:blipFill>
            <a:blip r:embed="rId44" cstate="print"/>
            <a:stretch>
              <a:fillRect/>
            </a:stretch>
          </p:blipFill>
          <p:spPr>
            <a:xfrm>
              <a:off x="17460492" y="1381511"/>
              <a:ext cx="87189" cy="87189"/>
            </a:xfrm>
            <a:prstGeom prst="rect">
              <a:avLst/>
            </a:prstGeom>
          </p:spPr>
        </p:pic>
        <p:pic>
          <p:nvPicPr>
            <p:cNvPr id="196" name="object 196"/>
            <p:cNvPicPr/>
            <p:nvPr/>
          </p:nvPicPr>
          <p:blipFill>
            <a:blip r:embed="rId13" cstate="print"/>
            <a:stretch>
              <a:fillRect/>
            </a:stretch>
          </p:blipFill>
          <p:spPr>
            <a:xfrm>
              <a:off x="17462349" y="1508340"/>
              <a:ext cx="83856" cy="83856"/>
            </a:xfrm>
            <a:prstGeom prst="rect">
              <a:avLst/>
            </a:prstGeom>
          </p:spPr>
        </p:pic>
        <p:pic>
          <p:nvPicPr>
            <p:cNvPr id="197" name="object 197"/>
            <p:cNvPicPr/>
            <p:nvPr/>
          </p:nvPicPr>
          <p:blipFill>
            <a:blip r:embed="rId13" cstate="print"/>
            <a:stretch>
              <a:fillRect/>
            </a:stretch>
          </p:blipFill>
          <p:spPr>
            <a:xfrm>
              <a:off x="17464206" y="1635174"/>
              <a:ext cx="80523" cy="80522"/>
            </a:xfrm>
            <a:prstGeom prst="rect">
              <a:avLst/>
            </a:prstGeom>
          </p:spPr>
        </p:pic>
      </p:grpSp>
      <p:pic>
        <p:nvPicPr>
          <p:cNvPr id="198" name="object 198"/>
          <p:cNvPicPr/>
          <p:nvPr/>
        </p:nvPicPr>
        <p:blipFill>
          <a:blip r:embed="rId45" cstate="print"/>
          <a:stretch>
            <a:fillRect/>
          </a:stretch>
        </p:blipFill>
        <p:spPr>
          <a:xfrm>
            <a:off x="17466062" y="1762001"/>
            <a:ext cx="77189" cy="77189"/>
          </a:xfrm>
          <a:prstGeom prst="rect">
            <a:avLst/>
          </a:prstGeom>
        </p:spPr>
      </p:pic>
      <p:pic>
        <p:nvPicPr>
          <p:cNvPr id="199" name="object 199"/>
          <p:cNvPicPr/>
          <p:nvPr/>
        </p:nvPicPr>
        <p:blipFill>
          <a:blip r:embed="rId46" cstate="print"/>
          <a:stretch>
            <a:fillRect/>
          </a:stretch>
        </p:blipFill>
        <p:spPr>
          <a:xfrm>
            <a:off x="17467907" y="1888810"/>
            <a:ext cx="73882" cy="73882"/>
          </a:xfrm>
          <a:prstGeom prst="rect">
            <a:avLst/>
          </a:prstGeom>
        </p:spPr>
      </p:pic>
      <p:pic>
        <p:nvPicPr>
          <p:cNvPr id="200" name="object 200"/>
          <p:cNvPicPr/>
          <p:nvPr/>
        </p:nvPicPr>
        <p:blipFill>
          <a:blip r:embed="rId15" cstate="print"/>
          <a:stretch>
            <a:fillRect/>
          </a:stretch>
        </p:blipFill>
        <p:spPr>
          <a:xfrm>
            <a:off x="17469763" y="2015637"/>
            <a:ext cx="70550" cy="70549"/>
          </a:xfrm>
          <a:prstGeom prst="rect">
            <a:avLst/>
          </a:prstGeom>
        </p:spPr>
      </p:pic>
      <p:pic>
        <p:nvPicPr>
          <p:cNvPr id="201" name="object 201"/>
          <p:cNvPicPr/>
          <p:nvPr/>
        </p:nvPicPr>
        <p:blipFill>
          <a:blip r:embed="rId16" cstate="print"/>
          <a:stretch>
            <a:fillRect/>
          </a:stretch>
        </p:blipFill>
        <p:spPr>
          <a:xfrm>
            <a:off x="17471620" y="2142465"/>
            <a:ext cx="67216" cy="67216"/>
          </a:xfrm>
          <a:prstGeom prst="rect">
            <a:avLst/>
          </a:prstGeom>
        </p:spPr>
      </p:pic>
      <p:pic>
        <p:nvPicPr>
          <p:cNvPr id="202" name="object 202"/>
          <p:cNvPicPr/>
          <p:nvPr/>
        </p:nvPicPr>
        <p:blipFill>
          <a:blip r:embed="rId60" cstate="print"/>
          <a:stretch>
            <a:fillRect/>
          </a:stretch>
        </p:blipFill>
        <p:spPr>
          <a:xfrm>
            <a:off x="17473477" y="2269299"/>
            <a:ext cx="63896" cy="63883"/>
          </a:xfrm>
          <a:prstGeom prst="rect">
            <a:avLst/>
          </a:prstGeom>
        </p:spPr>
      </p:pic>
      <p:sp>
        <p:nvSpPr>
          <p:cNvPr id="203" name="object 203"/>
          <p:cNvSpPr/>
          <p:nvPr/>
        </p:nvSpPr>
        <p:spPr>
          <a:xfrm>
            <a:off x="17475333" y="2396114"/>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204" name="object 204"/>
          <p:cNvSpPr/>
          <p:nvPr/>
        </p:nvSpPr>
        <p:spPr>
          <a:xfrm>
            <a:off x="17477190" y="252294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05" name="object 205"/>
          <p:cNvSpPr/>
          <p:nvPr/>
        </p:nvSpPr>
        <p:spPr>
          <a:xfrm>
            <a:off x="17479047" y="264977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06" name="object 206"/>
          <p:cNvSpPr/>
          <p:nvPr/>
        </p:nvSpPr>
        <p:spPr>
          <a:xfrm>
            <a:off x="17480892" y="2776578"/>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07" name="object 207"/>
          <p:cNvSpPr/>
          <p:nvPr/>
        </p:nvSpPr>
        <p:spPr>
          <a:xfrm>
            <a:off x="17482748" y="2903412"/>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208" name="object 208"/>
          <p:cNvSpPr/>
          <p:nvPr/>
        </p:nvSpPr>
        <p:spPr>
          <a:xfrm>
            <a:off x="17484605" y="3030240"/>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209" name="object 209"/>
          <p:cNvSpPr/>
          <p:nvPr/>
        </p:nvSpPr>
        <p:spPr>
          <a:xfrm>
            <a:off x="17486469" y="3157068"/>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10" name="object 210"/>
          <p:cNvSpPr/>
          <p:nvPr/>
        </p:nvSpPr>
        <p:spPr>
          <a:xfrm>
            <a:off x="17488312" y="3283876"/>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75" y="21233"/>
                </a:lnTo>
                <a:lnTo>
                  <a:pt x="35176" y="23326"/>
                </a:lnTo>
                <a:lnTo>
                  <a:pt x="32590" y="23326"/>
                </a:lnTo>
                <a:lnTo>
                  <a:pt x="23319" y="23326"/>
                </a:lnTo>
                <a:lnTo>
                  <a:pt x="23319" y="35182"/>
                </a:lnTo>
                <a:lnTo>
                  <a:pt x="21219" y="37282"/>
                </a:lnTo>
                <a:lnTo>
                  <a:pt x="16049"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211" name="object 211"/>
          <p:cNvSpPr/>
          <p:nvPr/>
        </p:nvSpPr>
        <p:spPr>
          <a:xfrm>
            <a:off x="17490175" y="3410710"/>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212" name="object 212"/>
          <p:cNvGrpSpPr/>
          <p:nvPr/>
        </p:nvGrpSpPr>
        <p:grpSpPr>
          <a:xfrm>
            <a:off x="17643723" y="0"/>
            <a:ext cx="123825" cy="1794510"/>
            <a:chOff x="17643723" y="0"/>
            <a:chExt cx="123825" cy="1794510"/>
          </a:xfrm>
        </p:grpSpPr>
        <p:sp>
          <p:nvSpPr>
            <p:cNvPr id="213" name="object 213"/>
            <p:cNvSpPr/>
            <p:nvPr/>
          </p:nvSpPr>
          <p:spPr>
            <a:xfrm>
              <a:off x="17643717" y="11"/>
              <a:ext cx="123825" cy="835660"/>
            </a:xfrm>
            <a:custGeom>
              <a:avLst/>
              <a:gdLst/>
              <a:ahLst/>
              <a:cxnLst/>
              <a:rect l="l" t="t" r="r" b="b"/>
              <a:pathLst>
                <a:path w="123825" h="835660">
                  <a:moveTo>
                    <a:pt x="114960" y="775982"/>
                  </a:moveTo>
                  <a:lnTo>
                    <a:pt x="109131" y="770140"/>
                  </a:lnTo>
                  <a:lnTo>
                    <a:pt x="76098" y="770140"/>
                  </a:lnTo>
                  <a:lnTo>
                    <a:pt x="76098" y="737120"/>
                  </a:lnTo>
                  <a:lnTo>
                    <a:pt x="70256" y="731278"/>
                  </a:lnTo>
                  <a:lnTo>
                    <a:pt x="55854" y="731278"/>
                  </a:lnTo>
                  <a:lnTo>
                    <a:pt x="50012" y="737120"/>
                  </a:lnTo>
                  <a:lnTo>
                    <a:pt x="50012" y="770140"/>
                  </a:lnTo>
                  <a:lnTo>
                    <a:pt x="16992" y="770140"/>
                  </a:lnTo>
                  <a:lnTo>
                    <a:pt x="11150" y="775982"/>
                  </a:lnTo>
                  <a:lnTo>
                    <a:pt x="11150" y="790384"/>
                  </a:lnTo>
                  <a:lnTo>
                    <a:pt x="16992" y="796226"/>
                  </a:lnTo>
                  <a:lnTo>
                    <a:pt x="50012" y="796226"/>
                  </a:lnTo>
                  <a:lnTo>
                    <a:pt x="50012" y="829259"/>
                  </a:lnTo>
                  <a:lnTo>
                    <a:pt x="55854" y="835088"/>
                  </a:lnTo>
                  <a:lnTo>
                    <a:pt x="70256" y="835088"/>
                  </a:lnTo>
                  <a:lnTo>
                    <a:pt x="76098" y="829259"/>
                  </a:lnTo>
                  <a:lnTo>
                    <a:pt x="76098" y="796226"/>
                  </a:lnTo>
                  <a:lnTo>
                    <a:pt x="101917" y="796226"/>
                  </a:lnTo>
                  <a:lnTo>
                    <a:pt x="109131" y="796226"/>
                  </a:lnTo>
                  <a:lnTo>
                    <a:pt x="114960" y="790384"/>
                  </a:lnTo>
                  <a:lnTo>
                    <a:pt x="114960" y="775982"/>
                  </a:lnTo>
                  <a:close/>
                </a:path>
                <a:path w="123825" h="835660">
                  <a:moveTo>
                    <a:pt x="116433" y="654177"/>
                  </a:moveTo>
                  <a:lnTo>
                    <a:pt x="110401" y="648144"/>
                  </a:lnTo>
                  <a:lnTo>
                    <a:pt x="76327" y="648144"/>
                  </a:lnTo>
                  <a:lnTo>
                    <a:pt x="76327" y="614057"/>
                  </a:lnTo>
                  <a:lnTo>
                    <a:pt x="70294" y="608037"/>
                  </a:lnTo>
                  <a:lnTo>
                    <a:pt x="55422" y="608037"/>
                  </a:lnTo>
                  <a:lnTo>
                    <a:pt x="49390" y="614057"/>
                  </a:lnTo>
                  <a:lnTo>
                    <a:pt x="49390" y="648144"/>
                  </a:lnTo>
                  <a:lnTo>
                    <a:pt x="15316" y="648144"/>
                  </a:lnTo>
                  <a:lnTo>
                    <a:pt x="9283" y="654177"/>
                  </a:lnTo>
                  <a:lnTo>
                    <a:pt x="9283" y="669036"/>
                  </a:lnTo>
                  <a:lnTo>
                    <a:pt x="15316" y="675068"/>
                  </a:lnTo>
                  <a:lnTo>
                    <a:pt x="49390" y="675068"/>
                  </a:lnTo>
                  <a:lnTo>
                    <a:pt x="49390" y="709155"/>
                  </a:lnTo>
                  <a:lnTo>
                    <a:pt x="55422" y="715187"/>
                  </a:lnTo>
                  <a:lnTo>
                    <a:pt x="70294" y="715187"/>
                  </a:lnTo>
                  <a:lnTo>
                    <a:pt x="76327" y="709155"/>
                  </a:lnTo>
                  <a:lnTo>
                    <a:pt x="76327" y="675068"/>
                  </a:lnTo>
                  <a:lnTo>
                    <a:pt x="102971" y="675068"/>
                  </a:lnTo>
                  <a:lnTo>
                    <a:pt x="110413" y="675068"/>
                  </a:lnTo>
                  <a:lnTo>
                    <a:pt x="116433" y="669036"/>
                  </a:lnTo>
                  <a:lnTo>
                    <a:pt x="116433" y="654177"/>
                  </a:lnTo>
                  <a:close/>
                </a:path>
                <a:path w="123825" h="835660">
                  <a:moveTo>
                    <a:pt x="117906" y="532345"/>
                  </a:moveTo>
                  <a:lnTo>
                    <a:pt x="111696" y="526135"/>
                  </a:lnTo>
                  <a:lnTo>
                    <a:pt x="76555" y="526135"/>
                  </a:lnTo>
                  <a:lnTo>
                    <a:pt x="76555" y="490994"/>
                  </a:lnTo>
                  <a:lnTo>
                    <a:pt x="70332" y="484784"/>
                  </a:lnTo>
                  <a:lnTo>
                    <a:pt x="55003" y="484784"/>
                  </a:lnTo>
                  <a:lnTo>
                    <a:pt x="48780" y="491007"/>
                  </a:lnTo>
                  <a:lnTo>
                    <a:pt x="48780" y="526135"/>
                  </a:lnTo>
                  <a:lnTo>
                    <a:pt x="13639" y="526135"/>
                  </a:lnTo>
                  <a:lnTo>
                    <a:pt x="7429" y="532358"/>
                  </a:lnTo>
                  <a:lnTo>
                    <a:pt x="7429" y="547687"/>
                  </a:lnTo>
                  <a:lnTo>
                    <a:pt x="13652" y="553910"/>
                  </a:lnTo>
                  <a:lnTo>
                    <a:pt x="48780" y="553910"/>
                  </a:lnTo>
                  <a:lnTo>
                    <a:pt x="48780" y="589051"/>
                  </a:lnTo>
                  <a:lnTo>
                    <a:pt x="55003" y="595261"/>
                  </a:lnTo>
                  <a:lnTo>
                    <a:pt x="70345" y="595261"/>
                  </a:lnTo>
                  <a:lnTo>
                    <a:pt x="76555" y="589038"/>
                  </a:lnTo>
                  <a:lnTo>
                    <a:pt x="76555" y="553910"/>
                  </a:lnTo>
                  <a:lnTo>
                    <a:pt x="104025" y="553910"/>
                  </a:lnTo>
                  <a:lnTo>
                    <a:pt x="111696" y="553910"/>
                  </a:lnTo>
                  <a:lnTo>
                    <a:pt x="117906" y="547687"/>
                  </a:lnTo>
                  <a:lnTo>
                    <a:pt x="117906" y="532345"/>
                  </a:lnTo>
                  <a:close/>
                </a:path>
                <a:path w="123825" h="835660">
                  <a:moveTo>
                    <a:pt x="119380" y="410552"/>
                  </a:moveTo>
                  <a:lnTo>
                    <a:pt x="112979" y="404152"/>
                  </a:lnTo>
                  <a:lnTo>
                    <a:pt x="76784" y="404152"/>
                  </a:lnTo>
                  <a:lnTo>
                    <a:pt x="76784" y="367957"/>
                  </a:lnTo>
                  <a:lnTo>
                    <a:pt x="70383" y="361556"/>
                  </a:lnTo>
                  <a:lnTo>
                    <a:pt x="54597" y="361556"/>
                  </a:lnTo>
                  <a:lnTo>
                    <a:pt x="48183" y="367957"/>
                  </a:lnTo>
                  <a:lnTo>
                    <a:pt x="48183" y="404152"/>
                  </a:lnTo>
                  <a:lnTo>
                    <a:pt x="11988" y="404152"/>
                  </a:lnTo>
                  <a:lnTo>
                    <a:pt x="5588" y="410552"/>
                  </a:lnTo>
                  <a:lnTo>
                    <a:pt x="5588" y="426339"/>
                  </a:lnTo>
                  <a:lnTo>
                    <a:pt x="11988" y="432752"/>
                  </a:lnTo>
                  <a:lnTo>
                    <a:pt x="48183" y="432752"/>
                  </a:lnTo>
                  <a:lnTo>
                    <a:pt x="48183" y="468947"/>
                  </a:lnTo>
                  <a:lnTo>
                    <a:pt x="54597" y="475348"/>
                  </a:lnTo>
                  <a:lnTo>
                    <a:pt x="70383" y="475348"/>
                  </a:lnTo>
                  <a:lnTo>
                    <a:pt x="76784" y="468947"/>
                  </a:lnTo>
                  <a:lnTo>
                    <a:pt x="76784" y="432752"/>
                  </a:lnTo>
                  <a:lnTo>
                    <a:pt x="105079" y="432752"/>
                  </a:lnTo>
                  <a:lnTo>
                    <a:pt x="112979" y="432752"/>
                  </a:lnTo>
                  <a:lnTo>
                    <a:pt x="119380" y="426339"/>
                  </a:lnTo>
                  <a:lnTo>
                    <a:pt x="119380" y="410552"/>
                  </a:lnTo>
                  <a:close/>
                </a:path>
                <a:path w="123825" h="835660">
                  <a:moveTo>
                    <a:pt x="120853" y="288747"/>
                  </a:moveTo>
                  <a:lnTo>
                    <a:pt x="114274" y="282155"/>
                  </a:lnTo>
                  <a:lnTo>
                    <a:pt x="77012" y="282155"/>
                  </a:lnTo>
                  <a:lnTo>
                    <a:pt x="77012" y="244894"/>
                  </a:lnTo>
                  <a:lnTo>
                    <a:pt x="70421" y="238315"/>
                  </a:lnTo>
                  <a:lnTo>
                    <a:pt x="54165" y="238315"/>
                  </a:lnTo>
                  <a:lnTo>
                    <a:pt x="47574" y="244894"/>
                  </a:lnTo>
                  <a:lnTo>
                    <a:pt x="47574" y="282155"/>
                  </a:lnTo>
                  <a:lnTo>
                    <a:pt x="10325" y="282155"/>
                  </a:lnTo>
                  <a:lnTo>
                    <a:pt x="3733" y="288747"/>
                  </a:lnTo>
                  <a:lnTo>
                    <a:pt x="3733" y="305003"/>
                  </a:lnTo>
                  <a:lnTo>
                    <a:pt x="10325" y="311594"/>
                  </a:lnTo>
                  <a:lnTo>
                    <a:pt x="47574" y="311594"/>
                  </a:lnTo>
                  <a:lnTo>
                    <a:pt x="47574" y="348843"/>
                  </a:lnTo>
                  <a:lnTo>
                    <a:pt x="54165" y="355434"/>
                  </a:lnTo>
                  <a:lnTo>
                    <a:pt x="70421" y="355434"/>
                  </a:lnTo>
                  <a:lnTo>
                    <a:pt x="77012" y="348843"/>
                  </a:lnTo>
                  <a:lnTo>
                    <a:pt x="77012" y="311594"/>
                  </a:lnTo>
                  <a:lnTo>
                    <a:pt x="106133" y="311594"/>
                  </a:lnTo>
                  <a:lnTo>
                    <a:pt x="114261" y="311594"/>
                  </a:lnTo>
                  <a:lnTo>
                    <a:pt x="120853" y="305003"/>
                  </a:lnTo>
                  <a:lnTo>
                    <a:pt x="120853" y="288747"/>
                  </a:lnTo>
                  <a:close/>
                </a:path>
                <a:path w="123825" h="835660">
                  <a:moveTo>
                    <a:pt x="123799" y="45123"/>
                  </a:moveTo>
                  <a:lnTo>
                    <a:pt x="116840" y="38163"/>
                  </a:lnTo>
                  <a:lnTo>
                    <a:pt x="77457" y="38163"/>
                  </a:lnTo>
                  <a:lnTo>
                    <a:pt x="77457" y="0"/>
                  </a:lnTo>
                  <a:lnTo>
                    <a:pt x="46342" y="0"/>
                  </a:lnTo>
                  <a:lnTo>
                    <a:pt x="46342" y="38163"/>
                  </a:lnTo>
                  <a:lnTo>
                    <a:pt x="6959" y="38163"/>
                  </a:lnTo>
                  <a:lnTo>
                    <a:pt x="0" y="45123"/>
                  </a:lnTo>
                  <a:lnTo>
                    <a:pt x="0" y="62306"/>
                  </a:lnTo>
                  <a:lnTo>
                    <a:pt x="6972" y="69265"/>
                  </a:lnTo>
                  <a:lnTo>
                    <a:pt x="46342" y="69265"/>
                  </a:lnTo>
                  <a:lnTo>
                    <a:pt x="46342" y="108648"/>
                  </a:lnTo>
                  <a:lnTo>
                    <a:pt x="53238" y="115544"/>
                  </a:lnTo>
                  <a:lnTo>
                    <a:pt x="46951" y="121831"/>
                  </a:lnTo>
                  <a:lnTo>
                    <a:pt x="46951" y="160147"/>
                  </a:lnTo>
                  <a:lnTo>
                    <a:pt x="8636" y="160147"/>
                  </a:lnTo>
                  <a:lnTo>
                    <a:pt x="1854" y="166928"/>
                  </a:lnTo>
                  <a:lnTo>
                    <a:pt x="1854" y="183642"/>
                  </a:lnTo>
                  <a:lnTo>
                    <a:pt x="8636" y="190423"/>
                  </a:lnTo>
                  <a:lnTo>
                    <a:pt x="46951" y="190423"/>
                  </a:lnTo>
                  <a:lnTo>
                    <a:pt x="46951" y="228739"/>
                  </a:lnTo>
                  <a:lnTo>
                    <a:pt x="53733" y="235521"/>
                  </a:lnTo>
                  <a:lnTo>
                    <a:pt x="70446" y="235521"/>
                  </a:lnTo>
                  <a:lnTo>
                    <a:pt x="77228" y="228739"/>
                  </a:lnTo>
                  <a:lnTo>
                    <a:pt x="77228" y="190423"/>
                  </a:lnTo>
                  <a:lnTo>
                    <a:pt x="107188" y="190423"/>
                  </a:lnTo>
                  <a:lnTo>
                    <a:pt x="115544" y="190423"/>
                  </a:lnTo>
                  <a:lnTo>
                    <a:pt x="122326" y="183654"/>
                  </a:lnTo>
                  <a:lnTo>
                    <a:pt x="122326" y="166928"/>
                  </a:lnTo>
                  <a:lnTo>
                    <a:pt x="115544" y="160147"/>
                  </a:lnTo>
                  <a:lnTo>
                    <a:pt x="77228" y="160147"/>
                  </a:lnTo>
                  <a:lnTo>
                    <a:pt x="77228" y="121831"/>
                  </a:lnTo>
                  <a:lnTo>
                    <a:pt x="70739" y="115354"/>
                  </a:lnTo>
                  <a:lnTo>
                    <a:pt x="77457" y="108635"/>
                  </a:lnTo>
                  <a:lnTo>
                    <a:pt x="77457" y="69265"/>
                  </a:lnTo>
                  <a:lnTo>
                    <a:pt x="116840" y="69265"/>
                  </a:lnTo>
                  <a:lnTo>
                    <a:pt x="123799" y="62306"/>
                  </a:lnTo>
                  <a:lnTo>
                    <a:pt x="123799" y="45123"/>
                  </a:lnTo>
                  <a:close/>
                </a:path>
              </a:pathLst>
            </a:custGeom>
            <a:solidFill>
              <a:srgbClr val="0070C8"/>
            </a:solidFill>
          </p:spPr>
          <p:txBody>
            <a:bodyPr wrap="square" lIns="0" tIns="0" rIns="0" bIns="0" rtlCol="0"/>
            <a:lstStyle/>
            <a:p>
              <a:endParaRPr/>
            </a:p>
          </p:txBody>
        </p:sp>
        <p:pic>
          <p:nvPicPr>
            <p:cNvPr id="214" name="object 214"/>
            <p:cNvPicPr/>
            <p:nvPr/>
          </p:nvPicPr>
          <p:blipFill>
            <a:blip r:embed="rId50" cstate="print"/>
            <a:stretch>
              <a:fillRect/>
            </a:stretch>
          </p:blipFill>
          <p:spPr>
            <a:xfrm>
              <a:off x="17656727" y="854529"/>
              <a:ext cx="100483" cy="100483"/>
            </a:xfrm>
            <a:prstGeom prst="rect">
              <a:avLst/>
            </a:prstGeom>
          </p:spPr>
        </p:pic>
        <p:pic>
          <p:nvPicPr>
            <p:cNvPr id="215" name="object 215"/>
            <p:cNvPicPr/>
            <p:nvPr/>
          </p:nvPicPr>
          <p:blipFill>
            <a:blip r:embed="rId24" cstate="print"/>
            <a:stretch>
              <a:fillRect/>
            </a:stretch>
          </p:blipFill>
          <p:spPr>
            <a:xfrm>
              <a:off x="17658565" y="977761"/>
              <a:ext cx="97176" cy="97176"/>
            </a:xfrm>
            <a:prstGeom prst="rect">
              <a:avLst/>
            </a:prstGeom>
          </p:spPr>
        </p:pic>
        <p:pic>
          <p:nvPicPr>
            <p:cNvPr id="216" name="object 216"/>
            <p:cNvPicPr/>
            <p:nvPr/>
          </p:nvPicPr>
          <p:blipFill>
            <a:blip r:embed="rId10" cstate="print"/>
            <a:stretch>
              <a:fillRect/>
            </a:stretch>
          </p:blipFill>
          <p:spPr>
            <a:xfrm>
              <a:off x="17660428" y="1101006"/>
              <a:ext cx="93843" cy="93842"/>
            </a:xfrm>
            <a:prstGeom prst="rect">
              <a:avLst/>
            </a:prstGeom>
          </p:spPr>
        </p:pic>
        <p:pic>
          <p:nvPicPr>
            <p:cNvPr id="217" name="object 217"/>
            <p:cNvPicPr/>
            <p:nvPr/>
          </p:nvPicPr>
          <p:blipFill>
            <a:blip r:embed="rId36" cstate="print"/>
            <a:stretch>
              <a:fillRect/>
            </a:stretch>
          </p:blipFill>
          <p:spPr>
            <a:xfrm>
              <a:off x="17662298" y="1224258"/>
              <a:ext cx="90496" cy="90496"/>
            </a:xfrm>
            <a:prstGeom prst="rect">
              <a:avLst/>
            </a:prstGeom>
          </p:spPr>
        </p:pic>
        <p:pic>
          <p:nvPicPr>
            <p:cNvPr id="218" name="object 218"/>
            <p:cNvPicPr/>
            <p:nvPr/>
          </p:nvPicPr>
          <p:blipFill>
            <a:blip r:embed="rId12" cstate="print"/>
            <a:stretch>
              <a:fillRect/>
            </a:stretch>
          </p:blipFill>
          <p:spPr>
            <a:xfrm>
              <a:off x="17664135" y="1347483"/>
              <a:ext cx="87189" cy="87189"/>
            </a:xfrm>
            <a:prstGeom prst="rect">
              <a:avLst/>
            </a:prstGeom>
          </p:spPr>
        </p:pic>
        <p:pic>
          <p:nvPicPr>
            <p:cNvPr id="219" name="object 219"/>
            <p:cNvPicPr/>
            <p:nvPr/>
          </p:nvPicPr>
          <p:blipFill>
            <a:blip r:embed="rId61" cstate="print"/>
            <a:stretch>
              <a:fillRect/>
            </a:stretch>
          </p:blipFill>
          <p:spPr>
            <a:xfrm>
              <a:off x="17665999" y="1470735"/>
              <a:ext cx="83856" cy="83856"/>
            </a:xfrm>
            <a:prstGeom prst="rect">
              <a:avLst/>
            </a:prstGeom>
          </p:spPr>
        </p:pic>
        <p:pic>
          <p:nvPicPr>
            <p:cNvPr id="220" name="object 220"/>
            <p:cNvPicPr/>
            <p:nvPr/>
          </p:nvPicPr>
          <p:blipFill>
            <a:blip r:embed="rId45" cstate="print"/>
            <a:stretch>
              <a:fillRect/>
            </a:stretch>
          </p:blipFill>
          <p:spPr>
            <a:xfrm>
              <a:off x="17667856" y="1593981"/>
              <a:ext cx="80522" cy="80522"/>
            </a:xfrm>
            <a:prstGeom prst="rect">
              <a:avLst/>
            </a:prstGeom>
          </p:spPr>
        </p:pic>
        <p:pic>
          <p:nvPicPr>
            <p:cNvPr id="221" name="object 221"/>
            <p:cNvPicPr/>
            <p:nvPr/>
          </p:nvPicPr>
          <p:blipFill>
            <a:blip r:embed="rId62" cstate="print"/>
            <a:stretch>
              <a:fillRect/>
            </a:stretch>
          </p:blipFill>
          <p:spPr>
            <a:xfrm>
              <a:off x="17669713" y="1717226"/>
              <a:ext cx="77196" cy="77189"/>
            </a:xfrm>
            <a:prstGeom prst="rect">
              <a:avLst/>
            </a:prstGeom>
          </p:spPr>
        </p:pic>
      </p:grpSp>
      <p:pic>
        <p:nvPicPr>
          <p:cNvPr id="222" name="object 222"/>
          <p:cNvPicPr/>
          <p:nvPr/>
        </p:nvPicPr>
        <p:blipFill>
          <a:blip r:embed="rId63" cstate="print"/>
          <a:stretch>
            <a:fillRect/>
          </a:stretch>
        </p:blipFill>
        <p:spPr>
          <a:xfrm>
            <a:off x="17671550" y="1840458"/>
            <a:ext cx="73882" cy="73882"/>
          </a:xfrm>
          <a:prstGeom prst="rect">
            <a:avLst/>
          </a:prstGeom>
        </p:spPr>
      </p:pic>
      <p:pic>
        <p:nvPicPr>
          <p:cNvPr id="223" name="object 223"/>
          <p:cNvPicPr/>
          <p:nvPr/>
        </p:nvPicPr>
        <p:blipFill>
          <a:blip r:embed="rId15" cstate="print"/>
          <a:stretch>
            <a:fillRect/>
          </a:stretch>
        </p:blipFill>
        <p:spPr>
          <a:xfrm>
            <a:off x="17673412" y="1963703"/>
            <a:ext cx="70550" cy="70550"/>
          </a:xfrm>
          <a:prstGeom prst="rect">
            <a:avLst/>
          </a:prstGeom>
        </p:spPr>
      </p:pic>
      <p:pic>
        <p:nvPicPr>
          <p:cNvPr id="224" name="object 224"/>
          <p:cNvPicPr/>
          <p:nvPr/>
        </p:nvPicPr>
        <p:blipFill>
          <a:blip r:embed="rId16" cstate="print"/>
          <a:stretch>
            <a:fillRect/>
          </a:stretch>
        </p:blipFill>
        <p:spPr>
          <a:xfrm>
            <a:off x="17675271" y="2086948"/>
            <a:ext cx="67216" cy="67216"/>
          </a:xfrm>
          <a:prstGeom prst="rect">
            <a:avLst/>
          </a:prstGeom>
        </p:spPr>
      </p:pic>
      <p:pic>
        <p:nvPicPr>
          <p:cNvPr id="225" name="object 225"/>
          <p:cNvPicPr/>
          <p:nvPr/>
        </p:nvPicPr>
        <p:blipFill>
          <a:blip r:embed="rId47" cstate="print"/>
          <a:stretch>
            <a:fillRect/>
          </a:stretch>
        </p:blipFill>
        <p:spPr>
          <a:xfrm>
            <a:off x="17677121" y="2210200"/>
            <a:ext cx="63896" cy="63883"/>
          </a:xfrm>
          <a:prstGeom prst="rect">
            <a:avLst/>
          </a:prstGeom>
        </p:spPr>
      </p:pic>
      <p:sp>
        <p:nvSpPr>
          <p:cNvPr id="226" name="object 226"/>
          <p:cNvSpPr/>
          <p:nvPr/>
        </p:nvSpPr>
        <p:spPr>
          <a:xfrm>
            <a:off x="17678984" y="2333432"/>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3"/>
                </a:lnTo>
                <a:lnTo>
                  <a:pt x="26075" y="60563"/>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227" name="object 227"/>
          <p:cNvSpPr/>
          <p:nvPr/>
        </p:nvSpPr>
        <p:spPr>
          <a:xfrm>
            <a:off x="17680841" y="2456677"/>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90"/>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28" name="object 228"/>
          <p:cNvSpPr/>
          <p:nvPr/>
        </p:nvSpPr>
        <p:spPr>
          <a:xfrm>
            <a:off x="17682697" y="257992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29" name="object 229"/>
          <p:cNvSpPr/>
          <p:nvPr/>
        </p:nvSpPr>
        <p:spPr>
          <a:xfrm>
            <a:off x="17684536" y="270315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30" name="object 230"/>
          <p:cNvSpPr/>
          <p:nvPr/>
        </p:nvSpPr>
        <p:spPr>
          <a:xfrm>
            <a:off x="17686399" y="2826400"/>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231" name="object 231"/>
          <p:cNvSpPr/>
          <p:nvPr/>
        </p:nvSpPr>
        <p:spPr>
          <a:xfrm>
            <a:off x="17688255" y="2949651"/>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232" name="object 232"/>
          <p:cNvSpPr/>
          <p:nvPr/>
        </p:nvSpPr>
        <p:spPr>
          <a:xfrm>
            <a:off x="17690112" y="3072896"/>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33" name="object 233"/>
          <p:cNvSpPr/>
          <p:nvPr/>
        </p:nvSpPr>
        <p:spPr>
          <a:xfrm>
            <a:off x="17691957" y="3196122"/>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234" name="object 234"/>
          <p:cNvSpPr/>
          <p:nvPr/>
        </p:nvSpPr>
        <p:spPr>
          <a:xfrm>
            <a:off x="17693826" y="3319380"/>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235" name="object 235"/>
          <p:cNvGrpSpPr/>
          <p:nvPr/>
        </p:nvGrpSpPr>
        <p:grpSpPr>
          <a:xfrm>
            <a:off x="17847372" y="0"/>
            <a:ext cx="123825" cy="1866264"/>
            <a:chOff x="17847372" y="0"/>
            <a:chExt cx="123825" cy="1866264"/>
          </a:xfrm>
        </p:grpSpPr>
        <p:sp>
          <p:nvSpPr>
            <p:cNvPr id="236" name="object 236"/>
            <p:cNvSpPr/>
            <p:nvPr/>
          </p:nvSpPr>
          <p:spPr>
            <a:xfrm>
              <a:off x="17847361" y="11"/>
              <a:ext cx="123825" cy="935355"/>
            </a:xfrm>
            <a:custGeom>
              <a:avLst/>
              <a:gdLst/>
              <a:ahLst/>
              <a:cxnLst/>
              <a:rect l="l" t="t" r="r" b="b"/>
              <a:pathLst>
                <a:path w="123825" h="935355">
                  <a:moveTo>
                    <a:pt x="113499" y="878103"/>
                  </a:moveTo>
                  <a:lnTo>
                    <a:pt x="107848" y="872439"/>
                  </a:lnTo>
                  <a:lnTo>
                    <a:pt x="75882" y="872439"/>
                  </a:lnTo>
                  <a:lnTo>
                    <a:pt x="75882" y="840486"/>
                  </a:lnTo>
                  <a:lnTo>
                    <a:pt x="70218" y="834821"/>
                  </a:lnTo>
                  <a:lnTo>
                    <a:pt x="56286" y="834821"/>
                  </a:lnTo>
                  <a:lnTo>
                    <a:pt x="50622" y="840473"/>
                  </a:lnTo>
                  <a:lnTo>
                    <a:pt x="50622" y="872439"/>
                  </a:lnTo>
                  <a:lnTo>
                    <a:pt x="18669" y="872439"/>
                  </a:lnTo>
                  <a:lnTo>
                    <a:pt x="13004" y="878103"/>
                  </a:lnTo>
                  <a:lnTo>
                    <a:pt x="13004" y="892035"/>
                  </a:lnTo>
                  <a:lnTo>
                    <a:pt x="18656" y="897686"/>
                  </a:lnTo>
                  <a:lnTo>
                    <a:pt x="50622" y="897686"/>
                  </a:lnTo>
                  <a:lnTo>
                    <a:pt x="50622" y="929652"/>
                  </a:lnTo>
                  <a:lnTo>
                    <a:pt x="56286" y="935304"/>
                  </a:lnTo>
                  <a:lnTo>
                    <a:pt x="70218" y="935304"/>
                  </a:lnTo>
                  <a:lnTo>
                    <a:pt x="75882" y="929665"/>
                  </a:lnTo>
                  <a:lnTo>
                    <a:pt x="75882" y="897686"/>
                  </a:lnTo>
                  <a:lnTo>
                    <a:pt x="100863" y="897686"/>
                  </a:lnTo>
                  <a:lnTo>
                    <a:pt x="107848" y="897686"/>
                  </a:lnTo>
                  <a:lnTo>
                    <a:pt x="113499" y="892035"/>
                  </a:lnTo>
                  <a:lnTo>
                    <a:pt x="113499" y="878103"/>
                  </a:lnTo>
                  <a:close/>
                </a:path>
                <a:path w="123825" h="935355">
                  <a:moveTo>
                    <a:pt x="114960" y="759853"/>
                  </a:moveTo>
                  <a:lnTo>
                    <a:pt x="109118" y="754024"/>
                  </a:lnTo>
                  <a:lnTo>
                    <a:pt x="76098" y="754024"/>
                  </a:lnTo>
                  <a:lnTo>
                    <a:pt x="76098" y="720991"/>
                  </a:lnTo>
                  <a:lnTo>
                    <a:pt x="70256" y="715162"/>
                  </a:lnTo>
                  <a:lnTo>
                    <a:pt x="55854" y="715162"/>
                  </a:lnTo>
                  <a:lnTo>
                    <a:pt x="50012" y="720991"/>
                  </a:lnTo>
                  <a:lnTo>
                    <a:pt x="50012" y="754024"/>
                  </a:lnTo>
                  <a:lnTo>
                    <a:pt x="16992" y="754024"/>
                  </a:lnTo>
                  <a:lnTo>
                    <a:pt x="11150" y="759853"/>
                  </a:lnTo>
                  <a:lnTo>
                    <a:pt x="11150" y="774268"/>
                  </a:lnTo>
                  <a:lnTo>
                    <a:pt x="16992" y="780110"/>
                  </a:lnTo>
                  <a:lnTo>
                    <a:pt x="50012" y="780110"/>
                  </a:lnTo>
                  <a:lnTo>
                    <a:pt x="50012" y="813130"/>
                  </a:lnTo>
                  <a:lnTo>
                    <a:pt x="55854" y="818972"/>
                  </a:lnTo>
                  <a:lnTo>
                    <a:pt x="70256" y="818972"/>
                  </a:lnTo>
                  <a:lnTo>
                    <a:pt x="76098" y="813130"/>
                  </a:lnTo>
                  <a:lnTo>
                    <a:pt x="76098" y="780110"/>
                  </a:lnTo>
                  <a:lnTo>
                    <a:pt x="101917" y="780110"/>
                  </a:lnTo>
                  <a:lnTo>
                    <a:pt x="109131" y="780110"/>
                  </a:lnTo>
                  <a:lnTo>
                    <a:pt x="114960" y="774268"/>
                  </a:lnTo>
                  <a:lnTo>
                    <a:pt x="114960" y="759853"/>
                  </a:lnTo>
                  <a:close/>
                </a:path>
                <a:path w="123825" h="935355">
                  <a:moveTo>
                    <a:pt x="116446" y="641629"/>
                  </a:moveTo>
                  <a:lnTo>
                    <a:pt x="110413" y="635609"/>
                  </a:lnTo>
                  <a:lnTo>
                    <a:pt x="76327" y="635609"/>
                  </a:lnTo>
                  <a:lnTo>
                    <a:pt x="76327" y="601522"/>
                  </a:lnTo>
                  <a:lnTo>
                    <a:pt x="70294" y="595490"/>
                  </a:lnTo>
                  <a:lnTo>
                    <a:pt x="55435" y="595490"/>
                  </a:lnTo>
                  <a:lnTo>
                    <a:pt x="49403" y="601522"/>
                  </a:lnTo>
                  <a:lnTo>
                    <a:pt x="49403" y="635609"/>
                  </a:lnTo>
                  <a:lnTo>
                    <a:pt x="15316" y="635609"/>
                  </a:lnTo>
                  <a:lnTo>
                    <a:pt x="9296" y="641629"/>
                  </a:lnTo>
                  <a:lnTo>
                    <a:pt x="9296" y="656501"/>
                  </a:lnTo>
                  <a:lnTo>
                    <a:pt x="15316" y="662533"/>
                  </a:lnTo>
                  <a:lnTo>
                    <a:pt x="49403" y="662533"/>
                  </a:lnTo>
                  <a:lnTo>
                    <a:pt x="49403" y="696607"/>
                  </a:lnTo>
                  <a:lnTo>
                    <a:pt x="55435" y="702640"/>
                  </a:lnTo>
                  <a:lnTo>
                    <a:pt x="70294" y="702640"/>
                  </a:lnTo>
                  <a:lnTo>
                    <a:pt x="76327" y="696607"/>
                  </a:lnTo>
                  <a:lnTo>
                    <a:pt x="76327" y="662533"/>
                  </a:lnTo>
                  <a:lnTo>
                    <a:pt x="102971" y="662533"/>
                  </a:lnTo>
                  <a:lnTo>
                    <a:pt x="110413" y="662533"/>
                  </a:lnTo>
                  <a:lnTo>
                    <a:pt x="116446" y="656501"/>
                  </a:lnTo>
                  <a:lnTo>
                    <a:pt x="116446" y="641629"/>
                  </a:lnTo>
                  <a:close/>
                </a:path>
                <a:path w="123825" h="935355">
                  <a:moveTo>
                    <a:pt x="117919" y="523405"/>
                  </a:moveTo>
                  <a:lnTo>
                    <a:pt x="111696" y="517194"/>
                  </a:lnTo>
                  <a:lnTo>
                    <a:pt x="76555" y="517194"/>
                  </a:lnTo>
                  <a:lnTo>
                    <a:pt x="76555" y="482041"/>
                  </a:lnTo>
                  <a:lnTo>
                    <a:pt x="70332" y="475830"/>
                  </a:lnTo>
                  <a:lnTo>
                    <a:pt x="55003" y="475830"/>
                  </a:lnTo>
                  <a:lnTo>
                    <a:pt x="48793" y="482053"/>
                  </a:lnTo>
                  <a:lnTo>
                    <a:pt x="48793" y="517194"/>
                  </a:lnTo>
                  <a:lnTo>
                    <a:pt x="13652" y="517194"/>
                  </a:lnTo>
                  <a:lnTo>
                    <a:pt x="7429" y="523405"/>
                  </a:lnTo>
                  <a:lnTo>
                    <a:pt x="7429" y="538746"/>
                  </a:lnTo>
                  <a:lnTo>
                    <a:pt x="13652" y="544957"/>
                  </a:lnTo>
                  <a:lnTo>
                    <a:pt x="48793" y="544957"/>
                  </a:lnTo>
                  <a:lnTo>
                    <a:pt x="48793" y="580097"/>
                  </a:lnTo>
                  <a:lnTo>
                    <a:pt x="55016" y="586308"/>
                  </a:lnTo>
                  <a:lnTo>
                    <a:pt x="70345" y="586308"/>
                  </a:lnTo>
                  <a:lnTo>
                    <a:pt x="76555" y="580097"/>
                  </a:lnTo>
                  <a:lnTo>
                    <a:pt x="76555" y="544957"/>
                  </a:lnTo>
                  <a:lnTo>
                    <a:pt x="104038" y="544957"/>
                  </a:lnTo>
                  <a:lnTo>
                    <a:pt x="111696" y="544957"/>
                  </a:lnTo>
                  <a:lnTo>
                    <a:pt x="117906" y="538734"/>
                  </a:lnTo>
                  <a:lnTo>
                    <a:pt x="117919" y="523405"/>
                  </a:lnTo>
                  <a:close/>
                </a:path>
                <a:path w="123825" h="935355">
                  <a:moveTo>
                    <a:pt x="119380" y="405180"/>
                  </a:moveTo>
                  <a:lnTo>
                    <a:pt x="112991" y="398780"/>
                  </a:lnTo>
                  <a:lnTo>
                    <a:pt x="76784" y="398780"/>
                  </a:lnTo>
                  <a:lnTo>
                    <a:pt x="76784" y="362585"/>
                  </a:lnTo>
                  <a:lnTo>
                    <a:pt x="70383" y="356184"/>
                  </a:lnTo>
                  <a:lnTo>
                    <a:pt x="54597" y="356184"/>
                  </a:lnTo>
                  <a:lnTo>
                    <a:pt x="48196" y="362585"/>
                  </a:lnTo>
                  <a:lnTo>
                    <a:pt x="48196" y="398780"/>
                  </a:lnTo>
                  <a:lnTo>
                    <a:pt x="12001" y="398780"/>
                  </a:lnTo>
                  <a:lnTo>
                    <a:pt x="5600" y="405180"/>
                  </a:lnTo>
                  <a:lnTo>
                    <a:pt x="5600" y="420966"/>
                  </a:lnTo>
                  <a:lnTo>
                    <a:pt x="11988" y="427380"/>
                  </a:lnTo>
                  <a:lnTo>
                    <a:pt x="48196" y="427380"/>
                  </a:lnTo>
                  <a:lnTo>
                    <a:pt x="48196" y="463562"/>
                  </a:lnTo>
                  <a:lnTo>
                    <a:pt x="54597" y="469976"/>
                  </a:lnTo>
                  <a:lnTo>
                    <a:pt x="70383" y="469976"/>
                  </a:lnTo>
                  <a:lnTo>
                    <a:pt x="76784" y="463575"/>
                  </a:lnTo>
                  <a:lnTo>
                    <a:pt x="76784" y="427380"/>
                  </a:lnTo>
                  <a:lnTo>
                    <a:pt x="105092" y="427380"/>
                  </a:lnTo>
                  <a:lnTo>
                    <a:pt x="112979" y="427380"/>
                  </a:lnTo>
                  <a:lnTo>
                    <a:pt x="119380" y="420966"/>
                  </a:lnTo>
                  <a:lnTo>
                    <a:pt x="119380" y="405180"/>
                  </a:lnTo>
                  <a:close/>
                </a:path>
                <a:path w="123825" h="935355">
                  <a:moveTo>
                    <a:pt x="123812" y="50482"/>
                  </a:moveTo>
                  <a:lnTo>
                    <a:pt x="116840" y="43522"/>
                  </a:lnTo>
                  <a:lnTo>
                    <a:pt x="77470" y="43522"/>
                  </a:lnTo>
                  <a:lnTo>
                    <a:pt x="77470" y="4140"/>
                  </a:lnTo>
                  <a:lnTo>
                    <a:pt x="74244" y="939"/>
                  </a:lnTo>
                  <a:lnTo>
                    <a:pt x="75184" y="0"/>
                  </a:lnTo>
                  <a:lnTo>
                    <a:pt x="73317" y="0"/>
                  </a:lnTo>
                  <a:lnTo>
                    <a:pt x="50495" y="0"/>
                  </a:lnTo>
                  <a:lnTo>
                    <a:pt x="48247" y="0"/>
                  </a:lnTo>
                  <a:lnTo>
                    <a:pt x="49364" y="1130"/>
                  </a:lnTo>
                  <a:lnTo>
                    <a:pt x="46355" y="4152"/>
                  </a:lnTo>
                  <a:lnTo>
                    <a:pt x="46355" y="43522"/>
                  </a:lnTo>
                  <a:lnTo>
                    <a:pt x="6972" y="43522"/>
                  </a:lnTo>
                  <a:lnTo>
                    <a:pt x="0" y="50482"/>
                  </a:lnTo>
                  <a:lnTo>
                    <a:pt x="0" y="67678"/>
                  </a:lnTo>
                  <a:lnTo>
                    <a:pt x="6972" y="74637"/>
                  </a:lnTo>
                  <a:lnTo>
                    <a:pt x="46355" y="74637"/>
                  </a:lnTo>
                  <a:lnTo>
                    <a:pt x="46355" y="114020"/>
                  </a:lnTo>
                  <a:lnTo>
                    <a:pt x="51460" y="119126"/>
                  </a:lnTo>
                  <a:lnTo>
                    <a:pt x="46964" y="123621"/>
                  </a:lnTo>
                  <a:lnTo>
                    <a:pt x="46964" y="161937"/>
                  </a:lnTo>
                  <a:lnTo>
                    <a:pt x="8636" y="161937"/>
                  </a:lnTo>
                  <a:lnTo>
                    <a:pt x="1866" y="168719"/>
                  </a:lnTo>
                  <a:lnTo>
                    <a:pt x="1866" y="185432"/>
                  </a:lnTo>
                  <a:lnTo>
                    <a:pt x="8636" y="192214"/>
                  </a:lnTo>
                  <a:lnTo>
                    <a:pt x="46964" y="192214"/>
                  </a:lnTo>
                  <a:lnTo>
                    <a:pt x="46964" y="230530"/>
                  </a:lnTo>
                  <a:lnTo>
                    <a:pt x="53543" y="237134"/>
                  </a:lnTo>
                  <a:lnTo>
                    <a:pt x="47574" y="243103"/>
                  </a:lnTo>
                  <a:lnTo>
                    <a:pt x="47574" y="280365"/>
                  </a:lnTo>
                  <a:lnTo>
                    <a:pt x="10325" y="280365"/>
                  </a:lnTo>
                  <a:lnTo>
                    <a:pt x="3733" y="286956"/>
                  </a:lnTo>
                  <a:lnTo>
                    <a:pt x="3733" y="303212"/>
                  </a:lnTo>
                  <a:lnTo>
                    <a:pt x="10325" y="309803"/>
                  </a:lnTo>
                  <a:lnTo>
                    <a:pt x="47574" y="309803"/>
                  </a:lnTo>
                  <a:lnTo>
                    <a:pt x="47574" y="347052"/>
                  </a:lnTo>
                  <a:lnTo>
                    <a:pt x="54165" y="353644"/>
                  </a:lnTo>
                  <a:lnTo>
                    <a:pt x="70421" y="353644"/>
                  </a:lnTo>
                  <a:lnTo>
                    <a:pt x="77012" y="347052"/>
                  </a:lnTo>
                  <a:lnTo>
                    <a:pt x="77012" y="309803"/>
                  </a:lnTo>
                  <a:lnTo>
                    <a:pt x="106133" y="309803"/>
                  </a:lnTo>
                  <a:lnTo>
                    <a:pt x="114261" y="309803"/>
                  </a:lnTo>
                  <a:lnTo>
                    <a:pt x="120853" y="303212"/>
                  </a:lnTo>
                  <a:lnTo>
                    <a:pt x="120853" y="286956"/>
                  </a:lnTo>
                  <a:lnTo>
                    <a:pt x="114261" y="280365"/>
                  </a:lnTo>
                  <a:lnTo>
                    <a:pt x="77012" y="280365"/>
                  </a:lnTo>
                  <a:lnTo>
                    <a:pt x="77012" y="243103"/>
                  </a:lnTo>
                  <a:lnTo>
                    <a:pt x="70827" y="236943"/>
                  </a:lnTo>
                  <a:lnTo>
                    <a:pt x="77228" y="230530"/>
                  </a:lnTo>
                  <a:lnTo>
                    <a:pt x="77228" y="192214"/>
                  </a:lnTo>
                  <a:lnTo>
                    <a:pt x="107200" y="192214"/>
                  </a:lnTo>
                  <a:lnTo>
                    <a:pt x="115557" y="192214"/>
                  </a:lnTo>
                  <a:lnTo>
                    <a:pt x="122326" y="185432"/>
                  </a:lnTo>
                  <a:lnTo>
                    <a:pt x="122326" y="168719"/>
                  </a:lnTo>
                  <a:lnTo>
                    <a:pt x="115557" y="161937"/>
                  </a:lnTo>
                  <a:lnTo>
                    <a:pt x="77228" y="161937"/>
                  </a:lnTo>
                  <a:lnTo>
                    <a:pt x="77228" y="123621"/>
                  </a:lnTo>
                  <a:lnTo>
                    <a:pt x="72542" y="118948"/>
                  </a:lnTo>
                  <a:lnTo>
                    <a:pt x="77470" y="114020"/>
                  </a:lnTo>
                  <a:lnTo>
                    <a:pt x="77470" y="74637"/>
                  </a:lnTo>
                  <a:lnTo>
                    <a:pt x="116840" y="74637"/>
                  </a:lnTo>
                  <a:lnTo>
                    <a:pt x="123812" y="67678"/>
                  </a:lnTo>
                  <a:lnTo>
                    <a:pt x="123812" y="50482"/>
                  </a:lnTo>
                  <a:close/>
                </a:path>
              </a:pathLst>
            </a:custGeom>
            <a:solidFill>
              <a:srgbClr val="0070C8"/>
            </a:solidFill>
          </p:spPr>
          <p:txBody>
            <a:bodyPr wrap="square" lIns="0" tIns="0" rIns="0" bIns="0" rtlCol="0"/>
            <a:lstStyle/>
            <a:p>
              <a:endParaRPr/>
            </a:p>
          </p:txBody>
        </p:sp>
        <p:pic>
          <p:nvPicPr>
            <p:cNvPr id="237" name="object 237"/>
            <p:cNvPicPr/>
            <p:nvPr/>
          </p:nvPicPr>
          <p:blipFill>
            <a:blip r:embed="rId24" cstate="print"/>
            <a:stretch>
              <a:fillRect/>
            </a:stretch>
          </p:blipFill>
          <p:spPr>
            <a:xfrm>
              <a:off x="17862214" y="954474"/>
              <a:ext cx="97176" cy="97176"/>
            </a:xfrm>
            <a:prstGeom prst="rect">
              <a:avLst/>
            </a:prstGeom>
          </p:spPr>
        </p:pic>
        <p:pic>
          <p:nvPicPr>
            <p:cNvPr id="238" name="object 238"/>
            <p:cNvPicPr/>
            <p:nvPr/>
          </p:nvPicPr>
          <p:blipFill>
            <a:blip r:embed="rId10" cstate="print"/>
            <a:stretch>
              <a:fillRect/>
            </a:stretch>
          </p:blipFill>
          <p:spPr>
            <a:xfrm>
              <a:off x="17864071" y="1074143"/>
              <a:ext cx="93843" cy="93842"/>
            </a:xfrm>
            <a:prstGeom prst="rect">
              <a:avLst/>
            </a:prstGeom>
          </p:spPr>
        </p:pic>
        <p:pic>
          <p:nvPicPr>
            <p:cNvPr id="239" name="object 239"/>
            <p:cNvPicPr/>
            <p:nvPr/>
          </p:nvPicPr>
          <p:blipFill>
            <a:blip r:embed="rId36" cstate="print"/>
            <a:stretch>
              <a:fillRect/>
            </a:stretch>
          </p:blipFill>
          <p:spPr>
            <a:xfrm>
              <a:off x="17865948" y="1193812"/>
              <a:ext cx="90496" cy="90496"/>
            </a:xfrm>
            <a:prstGeom prst="rect">
              <a:avLst/>
            </a:prstGeom>
          </p:spPr>
        </p:pic>
        <p:pic>
          <p:nvPicPr>
            <p:cNvPr id="240" name="object 240"/>
            <p:cNvPicPr/>
            <p:nvPr/>
          </p:nvPicPr>
          <p:blipFill>
            <a:blip r:embed="rId12" cstate="print"/>
            <a:stretch>
              <a:fillRect/>
            </a:stretch>
          </p:blipFill>
          <p:spPr>
            <a:xfrm>
              <a:off x="17867785" y="1313462"/>
              <a:ext cx="87189" cy="87189"/>
            </a:xfrm>
            <a:prstGeom prst="rect">
              <a:avLst/>
            </a:prstGeom>
          </p:spPr>
        </p:pic>
        <p:pic>
          <p:nvPicPr>
            <p:cNvPr id="241" name="object 241"/>
            <p:cNvPicPr/>
            <p:nvPr/>
          </p:nvPicPr>
          <p:blipFill>
            <a:blip r:embed="rId54" cstate="print"/>
            <a:stretch>
              <a:fillRect/>
            </a:stretch>
          </p:blipFill>
          <p:spPr>
            <a:xfrm>
              <a:off x="17869642" y="1433125"/>
              <a:ext cx="83856" cy="83856"/>
            </a:xfrm>
            <a:prstGeom prst="rect">
              <a:avLst/>
            </a:prstGeom>
          </p:spPr>
        </p:pic>
        <p:pic>
          <p:nvPicPr>
            <p:cNvPr id="242" name="object 242"/>
            <p:cNvPicPr/>
            <p:nvPr/>
          </p:nvPicPr>
          <p:blipFill>
            <a:blip r:embed="rId55" cstate="print"/>
            <a:stretch>
              <a:fillRect/>
            </a:stretch>
          </p:blipFill>
          <p:spPr>
            <a:xfrm>
              <a:off x="17871506" y="1552794"/>
              <a:ext cx="80523" cy="80522"/>
            </a:xfrm>
            <a:prstGeom prst="rect">
              <a:avLst/>
            </a:prstGeom>
          </p:spPr>
        </p:pic>
        <p:pic>
          <p:nvPicPr>
            <p:cNvPr id="243" name="object 243"/>
            <p:cNvPicPr/>
            <p:nvPr/>
          </p:nvPicPr>
          <p:blipFill>
            <a:blip r:embed="rId14" cstate="print"/>
            <a:stretch>
              <a:fillRect/>
            </a:stretch>
          </p:blipFill>
          <p:spPr>
            <a:xfrm>
              <a:off x="17873362" y="1672456"/>
              <a:ext cx="77189" cy="77189"/>
            </a:xfrm>
            <a:prstGeom prst="rect">
              <a:avLst/>
            </a:prstGeom>
          </p:spPr>
        </p:pic>
        <p:pic>
          <p:nvPicPr>
            <p:cNvPr id="244" name="object 244"/>
            <p:cNvPicPr/>
            <p:nvPr/>
          </p:nvPicPr>
          <p:blipFill>
            <a:blip r:embed="rId14" cstate="print"/>
            <a:stretch>
              <a:fillRect/>
            </a:stretch>
          </p:blipFill>
          <p:spPr>
            <a:xfrm>
              <a:off x="17875200" y="1792099"/>
              <a:ext cx="73882" cy="73882"/>
            </a:xfrm>
            <a:prstGeom prst="rect">
              <a:avLst/>
            </a:prstGeom>
          </p:spPr>
        </p:pic>
      </p:grpSp>
      <p:pic>
        <p:nvPicPr>
          <p:cNvPr id="245" name="object 245"/>
          <p:cNvPicPr/>
          <p:nvPr/>
        </p:nvPicPr>
        <p:blipFill>
          <a:blip r:embed="rId15" cstate="print"/>
          <a:stretch>
            <a:fillRect/>
          </a:stretch>
        </p:blipFill>
        <p:spPr>
          <a:xfrm>
            <a:off x="17877057" y="1911768"/>
            <a:ext cx="70549" cy="70550"/>
          </a:xfrm>
          <a:prstGeom prst="rect">
            <a:avLst/>
          </a:prstGeom>
        </p:spPr>
      </p:pic>
      <p:pic>
        <p:nvPicPr>
          <p:cNvPr id="246" name="object 246"/>
          <p:cNvPicPr/>
          <p:nvPr/>
        </p:nvPicPr>
        <p:blipFill>
          <a:blip r:embed="rId27" cstate="print"/>
          <a:stretch>
            <a:fillRect/>
          </a:stretch>
        </p:blipFill>
        <p:spPr>
          <a:xfrm>
            <a:off x="17878921" y="2031431"/>
            <a:ext cx="67216" cy="67216"/>
          </a:xfrm>
          <a:prstGeom prst="rect">
            <a:avLst/>
          </a:prstGeom>
        </p:spPr>
      </p:pic>
      <p:pic>
        <p:nvPicPr>
          <p:cNvPr id="247" name="object 247"/>
          <p:cNvPicPr/>
          <p:nvPr/>
        </p:nvPicPr>
        <p:blipFill>
          <a:blip r:embed="rId64" cstate="print"/>
          <a:stretch>
            <a:fillRect/>
          </a:stretch>
        </p:blipFill>
        <p:spPr>
          <a:xfrm>
            <a:off x="17880770" y="2151100"/>
            <a:ext cx="63889" cy="63883"/>
          </a:xfrm>
          <a:prstGeom prst="rect">
            <a:avLst/>
          </a:prstGeom>
        </p:spPr>
      </p:pic>
      <p:sp>
        <p:nvSpPr>
          <p:cNvPr id="248" name="object 248"/>
          <p:cNvSpPr/>
          <p:nvPr/>
        </p:nvSpPr>
        <p:spPr>
          <a:xfrm>
            <a:off x="17882627" y="2270749"/>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249" name="object 249"/>
          <p:cNvSpPr/>
          <p:nvPr/>
        </p:nvSpPr>
        <p:spPr>
          <a:xfrm>
            <a:off x="17884491" y="239041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50" name="object 250"/>
          <p:cNvSpPr/>
          <p:nvPr/>
        </p:nvSpPr>
        <p:spPr>
          <a:xfrm>
            <a:off x="17886348" y="251008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51" name="object 251"/>
          <p:cNvSpPr/>
          <p:nvPr/>
        </p:nvSpPr>
        <p:spPr>
          <a:xfrm>
            <a:off x="17888185" y="2629724"/>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11"/>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52" name="object 252"/>
          <p:cNvSpPr/>
          <p:nvPr/>
        </p:nvSpPr>
        <p:spPr>
          <a:xfrm>
            <a:off x="17890042" y="2749394"/>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253" name="object 253"/>
          <p:cNvSpPr/>
          <p:nvPr/>
        </p:nvSpPr>
        <p:spPr>
          <a:xfrm>
            <a:off x="17891906" y="2869056"/>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254" name="object 254"/>
          <p:cNvSpPr/>
          <p:nvPr/>
        </p:nvSpPr>
        <p:spPr>
          <a:xfrm>
            <a:off x="17893763" y="2988725"/>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55" name="object 255"/>
          <p:cNvSpPr/>
          <p:nvPr/>
        </p:nvSpPr>
        <p:spPr>
          <a:xfrm>
            <a:off x="17895600" y="3108368"/>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9"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grpSp>
        <p:nvGrpSpPr>
          <p:cNvPr id="256" name="object 256"/>
          <p:cNvGrpSpPr/>
          <p:nvPr/>
        </p:nvGrpSpPr>
        <p:grpSpPr>
          <a:xfrm>
            <a:off x="18051016" y="0"/>
            <a:ext cx="123825" cy="1918335"/>
            <a:chOff x="18051016" y="0"/>
            <a:chExt cx="123825" cy="1918335"/>
          </a:xfrm>
        </p:grpSpPr>
        <p:sp>
          <p:nvSpPr>
            <p:cNvPr id="257" name="object 257"/>
            <p:cNvSpPr/>
            <p:nvPr/>
          </p:nvSpPr>
          <p:spPr>
            <a:xfrm>
              <a:off x="18051005" y="11"/>
              <a:ext cx="123825" cy="1134745"/>
            </a:xfrm>
            <a:custGeom>
              <a:avLst/>
              <a:gdLst/>
              <a:ahLst/>
              <a:cxnLst/>
              <a:rect l="l" t="t" r="r" b="b"/>
              <a:pathLst>
                <a:path w="123825" h="1134745">
                  <a:moveTo>
                    <a:pt x="110553" y="1081036"/>
                  </a:moveTo>
                  <a:lnTo>
                    <a:pt x="105270" y="1075753"/>
                  </a:lnTo>
                  <a:lnTo>
                    <a:pt x="75425" y="1075753"/>
                  </a:lnTo>
                  <a:lnTo>
                    <a:pt x="75425" y="1045908"/>
                  </a:lnTo>
                  <a:lnTo>
                    <a:pt x="70142" y="1040625"/>
                  </a:lnTo>
                  <a:lnTo>
                    <a:pt x="57124" y="1040625"/>
                  </a:lnTo>
                  <a:lnTo>
                    <a:pt x="51841" y="1045908"/>
                  </a:lnTo>
                  <a:lnTo>
                    <a:pt x="51841" y="1075753"/>
                  </a:lnTo>
                  <a:lnTo>
                    <a:pt x="21996" y="1075753"/>
                  </a:lnTo>
                  <a:lnTo>
                    <a:pt x="16713" y="1081036"/>
                  </a:lnTo>
                  <a:lnTo>
                    <a:pt x="16713" y="1094054"/>
                  </a:lnTo>
                  <a:lnTo>
                    <a:pt x="21996" y="1099337"/>
                  </a:lnTo>
                  <a:lnTo>
                    <a:pt x="51841" y="1099337"/>
                  </a:lnTo>
                  <a:lnTo>
                    <a:pt x="51841" y="1129195"/>
                  </a:lnTo>
                  <a:lnTo>
                    <a:pt x="57124" y="1134465"/>
                  </a:lnTo>
                  <a:lnTo>
                    <a:pt x="70142" y="1134465"/>
                  </a:lnTo>
                  <a:lnTo>
                    <a:pt x="75425" y="1129195"/>
                  </a:lnTo>
                  <a:lnTo>
                    <a:pt x="75425" y="1099337"/>
                  </a:lnTo>
                  <a:lnTo>
                    <a:pt x="98767" y="1099337"/>
                  </a:lnTo>
                  <a:lnTo>
                    <a:pt x="105270" y="1099337"/>
                  </a:lnTo>
                  <a:lnTo>
                    <a:pt x="110553" y="1094066"/>
                  </a:lnTo>
                  <a:lnTo>
                    <a:pt x="110553" y="1081036"/>
                  </a:lnTo>
                  <a:close/>
                </a:path>
                <a:path w="123825" h="1134745">
                  <a:moveTo>
                    <a:pt x="112026" y="967206"/>
                  </a:moveTo>
                  <a:lnTo>
                    <a:pt x="106565" y="961732"/>
                  </a:lnTo>
                  <a:lnTo>
                    <a:pt x="75653" y="961732"/>
                  </a:lnTo>
                  <a:lnTo>
                    <a:pt x="75653" y="930821"/>
                  </a:lnTo>
                  <a:lnTo>
                    <a:pt x="70192" y="925360"/>
                  </a:lnTo>
                  <a:lnTo>
                    <a:pt x="56692" y="925360"/>
                  </a:lnTo>
                  <a:lnTo>
                    <a:pt x="51231" y="930821"/>
                  </a:lnTo>
                  <a:lnTo>
                    <a:pt x="51231" y="961732"/>
                  </a:lnTo>
                  <a:lnTo>
                    <a:pt x="20320" y="961732"/>
                  </a:lnTo>
                  <a:lnTo>
                    <a:pt x="14859" y="967206"/>
                  </a:lnTo>
                  <a:lnTo>
                    <a:pt x="14859" y="980694"/>
                  </a:lnTo>
                  <a:lnTo>
                    <a:pt x="20320" y="986155"/>
                  </a:lnTo>
                  <a:lnTo>
                    <a:pt x="51231" y="986155"/>
                  </a:lnTo>
                  <a:lnTo>
                    <a:pt x="51231" y="1017066"/>
                  </a:lnTo>
                  <a:lnTo>
                    <a:pt x="56692" y="1022540"/>
                  </a:lnTo>
                  <a:lnTo>
                    <a:pt x="70192" y="1022540"/>
                  </a:lnTo>
                  <a:lnTo>
                    <a:pt x="75653" y="1017066"/>
                  </a:lnTo>
                  <a:lnTo>
                    <a:pt x="75653" y="986155"/>
                  </a:lnTo>
                  <a:lnTo>
                    <a:pt x="99822" y="986155"/>
                  </a:lnTo>
                  <a:lnTo>
                    <a:pt x="106553" y="986155"/>
                  </a:lnTo>
                  <a:lnTo>
                    <a:pt x="112026" y="980694"/>
                  </a:lnTo>
                  <a:lnTo>
                    <a:pt x="112026" y="967206"/>
                  </a:lnTo>
                  <a:close/>
                </a:path>
                <a:path w="123825" h="1134745">
                  <a:moveTo>
                    <a:pt x="113487" y="853376"/>
                  </a:moveTo>
                  <a:lnTo>
                    <a:pt x="107848" y="847725"/>
                  </a:lnTo>
                  <a:lnTo>
                    <a:pt x="75869" y="847725"/>
                  </a:lnTo>
                  <a:lnTo>
                    <a:pt x="75869" y="815759"/>
                  </a:lnTo>
                  <a:lnTo>
                    <a:pt x="70231" y="810107"/>
                  </a:lnTo>
                  <a:lnTo>
                    <a:pt x="56286" y="810107"/>
                  </a:lnTo>
                  <a:lnTo>
                    <a:pt x="50622" y="815759"/>
                  </a:lnTo>
                  <a:lnTo>
                    <a:pt x="50622" y="847725"/>
                  </a:lnTo>
                  <a:lnTo>
                    <a:pt x="18669" y="847725"/>
                  </a:lnTo>
                  <a:lnTo>
                    <a:pt x="13004" y="853376"/>
                  </a:lnTo>
                  <a:lnTo>
                    <a:pt x="13004" y="867321"/>
                  </a:lnTo>
                  <a:lnTo>
                    <a:pt x="18656" y="872972"/>
                  </a:lnTo>
                  <a:lnTo>
                    <a:pt x="50622" y="872972"/>
                  </a:lnTo>
                  <a:lnTo>
                    <a:pt x="50622" y="904938"/>
                  </a:lnTo>
                  <a:lnTo>
                    <a:pt x="56273" y="910590"/>
                  </a:lnTo>
                  <a:lnTo>
                    <a:pt x="70218" y="910590"/>
                  </a:lnTo>
                  <a:lnTo>
                    <a:pt x="75869" y="904938"/>
                  </a:lnTo>
                  <a:lnTo>
                    <a:pt x="75869" y="872972"/>
                  </a:lnTo>
                  <a:lnTo>
                    <a:pt x="100863" y="872972"/>
                  </a:lnTo>
                  <a:lnTo>
                    <a:pt x="107848" y="872972"/>
                  </a:lnTo>
                  <a:lnTo>
                    <a:pt x="113487" y="867321"/>
                  </a:lnTo>
                  <a:lnTo>
                    <a:pt x="113487" y="853376"/>
                  </a:lnTo>
                  <a:close/>
                </a:path>
                <a:path w="123825" h="1134745">
                  <a:moveTo>
                    <a:pt x="114973" y="739533"/>
                  </a:moveTo>
                  <a:lnTo>
                    <a:pt x="109131" y="733704"/>
                  </a:lnTo>
                  <a:lnTo>
                    <a:pt x="76111" y="733704"/>
                  </a:lnTo>
                  <a:lnTo>
                    <a:pt x="76111" y="700671"/>
                  </a:lnTo>
                  <a:lnTo>
                    <a:pt x="70269" y="694829"/>
                  </a:lnTo>
                  <a:lnTo>
                    <a:pt x="55854" y="694829"/>
                  </a:lnTo>
                  <a:lnTo>
                    <a:pt x="50012" y="700671"/>
                  </a:lnTo>
                  <a:lnTo>
                    <a:pt x="50012" y="733704"/>
                  </a:lnTo>
                  <a:lnTo>
                    <a:pt x="16992" y="733704"/>
                  </a:lnTo>
                  <a:lnTo>
                    <a:pt x="11150" y="739533"/>
                  </a:lnTo>
                  <a:lnTo>
                    <a:pt x="11150" y="753948"/>
                  </a:lnTo>
                  <a:lnTo>
                    <a:pt x="16992" y="759790"/>
                  </a:lnTo>
                  <a:lnTo>
                    <a:pt x="50012" y="759790"/>
                  </a:lnTo>
                  <a:lnTo>
                    <a:pt x="50012" y="792810"/>
                  </a:lnTo>
                  <a:lnTo>
                    <a:pt x="55854" y="798652"/>
                  </a:lnTo>
                  <a:lnTo>
                    <a:pt x="70269" y="798652"/>
                  </a:lnTo>
                  <a:lnTo>
                    <a:pt x="76111" y="792810"/>
                  </a:lnTo>
                  <a:lnTo>
                    <a:pt x="76111" y="759790"/>
                  </a:lnTo>
                  <a:lnTo>
                    <a:pt x="101930" y="759790"/>
                  </a:lnTo>
                  <a:lnTo>
                    <a:pt x="109131" y="759790"/>
                  </a:lnTo>
                  <a:lnTo>
                    <a:pt x="114973" y="753948"/>
                  </a:lnTo>
                  <a:lnTo>
                    <a:pt x="114973" y="739533"/>
                  </a:lnTo>
                  <a:close/>
                </a:path>
                <a:path w="123825" h="1134745">
                  <a:moveTo>
                    <a:pt x="116446" y="625703"/>
                  </a:moveTo>
                  <a:lnTo>
                    <a:pt x="110413" y="619683"/>
                  </a:lnTo>
                  <a:lnTo>
                    <a:pt x="76339" y="619683"/>
                  </a:lnTo>
                  <a:lnTo>
                    <a:pt x="76339" y="585597"/>
                  </a:lnTo>
                  <a:lnTo>
                    <a:pt x="70307" y="579564"/>
                  </a:lnTo>
                  <a:lnTo>
                    <a:pt x="55435" y="579564"/>
                  </a:lnTo>
                  <a:lnTo>
                    <a:pt x="49403" y="585597"/>
                  </a:lnTo>
                  <a:lnTo>
                    <a:pt x="49403" y="619683"/>
                  </a:lnTo>
                  <a:lnTo>
                    <a:pt x="15328" y="619683"/>
                  </a:lnTo>
                  <a:lnTo>
                    <a:pt x="9296" y="625703"/>
                  </a:lnTo>
                  <a:lnTo>
                    <a:pt x="9296" y="640575"/>
                  </a:lnTo>
                  <a:lnTo>
                    <a:pt x="15328" y="646607"/>
                  </a:lnTo>
                  <a:lnTo>
                    <a:pt x="49403" y="646607"/>
                  </a:lnTo>
                  <a:lnTo>
                    <a:pt x="49403" y="680694"/>
                  </a:lnTo>
                  <a:lnTo>
                    <a:pt x="55435" y="686714"/>
                  </a:lnTo>
                  <a:lnTo>
                    <a:pt x="70307" y="686714"/>
                  </a:lnTo>
                  <a:lnTo>
                    <a:pt x="76339" y="680694"/>
                  </a:lnTo>
                  <a:lnTo>
                    <a:pt x="76339" y="646607"/>
                  </a:lnTo>
                  <a:lnTo>
                    <a:pt x="102984" y="646607"/>
                  </a:lnTo>
                  <a:lnTo>
                    <a:pt x="110413" y="646607"/>
                  </a:lnTo>
                  <a:lnTo>
                    <a:pt x="116446" y="640575"/>
                  </a:lnTo>
                  <a:lnTo>
                    <a:pt x="116446" y="625703"/>
                  </a:lnTo>
                  <a:close/>
                </a:path>
                <a:path w="123825" h="1134745">
                  <a:moveTo>
                    <a:pt x="117919" y="511860"/>
                  </a:moveTo>
                  <a:lnTo>
                    <a:pt x="111696" y="505650"/>
                  </a:lnTo>
                  <a:lnTo>
                    <a:pt x="76568" y="505650"/>
                  </a:lnTo>
                  <a:lnTo>
                    <a:pt x="76568" y="470509"/>
                  </a:lnTo>
                  <a:lnTo>
                    <a:pt x="70345" y="464299"/>
                  </a:lnTo>
                  <a:lnTo>
                    <a:pt x="55016" y="464299"/>
                  </a:lnTo>
                  <a:lnTo>
                    <a:pt x="48793" y="470522"/>
                  </a:lnTo>
                  <a:lnTo>
                    <a:pt x="48793" y="505650"/>
                  </a:lnTo>
                  <a:lnTo>
                    <a:pt x="13652" y="505650"/>
                  </a:lnTo>
                  <a:lnTo>
                    <a:pt x="7442" y="511860"/>
                  </a:lnTo>
                  <a:lnTo>
                    <a:pt x="7442" y="527202"/>
                  </a:lnTo>
                  <a:lnTo>
                    <a:pt x="13665" y="533425"/>
                  </a:lnTo>
                  <a:lnTo>
                    <a:pt x="48793" y="533425"/>
                  </a:lnTo>
                  <a:lnTo>
                    <a:pt x="48793" y="568566"/>
                  </a:lnTo>
                  <a:lnTo>
                    <a:pt x="55016" y="574776"/>
                  </a:lnTo>
                  <a:lnTo>
                    <a:pt x="70345" y="574776"/>
                  </a:lnTo>
                  <a:lnTo>
                    <a:pt x="76568" y="568553"/>
                  </a:lnTo>
                  <a:lnTo>
                    <a:pt x="76568" y="533425"/>
                  </a:lnTo>
                  <a:lnTo>
                    <a:pt x="104038" y="533425"/>
                  </a:lnTo>
                  <a:lnTo>
                    <a:pt x="111696" y="533425"/>
                  </a:lnTo>
                  <a:lnTo>
                    <a:pt x="117919" y="527202"/>
                  </a:lnTo>
                  <a:lnTo>
                    <a:pt x="117919" y="511860"/>
                  </a:lnTo>
                  <a:close/>
                </a:path>
                <a:path w="123825" h="1134745">
                  <a:moveTo>
                    <a:pt x="123812" y="56540"/>
                  </a:moveTo>
                  <a:lnTo>
                    <a:pt x="116840" y="49580"/>
                  </a:lnTo>
                  <a:lnTo>
                    <a:pt x="77470" y="49580"/>
                  </a:lnTo>
                  <a:lnTo>
                    <a:pt x="77470" y="10198"/>
                  </a:lnTo>
                  <a:lnTo>
                    <a:pt x="76441" y="9182"/>
                  </a:lnTo>
                  <a:lnTo>
                    <a:pt x="77698" y="7937"/>
                  </a:lnTo>
                  <a:lnTo>
                    <a:pt x="77698" y="0"/>
                  </a:lnTo>
                  <a:lnTo>
                    <a:pt x="45758" y="0"/>
                  </a:lnTo>
                  <a:lnTo>
                    <a:pt x="45758" y="7937"/>
                  </a:lnTo>
                  <a:lnTo>
                    <a:pt x="47180" y="9372"/>
                  </a:lnTo>
                  <a:lnTo>
                    <a:pt x="46355" y="10210"/>
                  </a:lnTo>
                  <a:lnTo>
                    <a:pt x="46355" y="49580"/>
                  </a:lnTo>
                  <a:lnTo>
                    <a:pt x="6972" y="49580"/>
                  </a:lnTo>
                  <a:lnTo>
                    <a:pt x="0" y="56553"/>
                  </a:lnTo>
                  <a:lnTo>
                    <a:pt x="0" y="73723"/>
                  </a:lnTo>
                  <a:lnTo>
                    <a:pt x="6972" y="80683"/>
                  </a:lnTo>
                  <a:lnTo>
                    <a:pt x="46355" y="80683"/>
                  </a:lnTo>
                  <a:lnTo>
                    <a:pt x="46355" y="120065"/>
                  </a:lnTo>
                  <a:lnTo>
                    <a:pt x="49263" y="122974"/>
                  </a:lnTo>
                  <a:lnTo>
                    <a:pt x="46964" y="125272"/>
                  </a:lnTo>
                  <a:lnTo>
                    <a:pt x="46964" y="163588"/>
                  </a:lnTo>
                  <a:lnTo>
                    <a:pt x="8648" y="163588"/>
                  </a:lnTo>
                  <a:lnTo>
                    <a:pt x="1866" y="170370"/>
                  </a:lnTo>
                  <a:lnTo>
                    <a:pt x="1866" y="187096"/>
                  </a:lnTo>
                  <a:lnTo>
                    <a:pt x="8648" y="193865"/>
                  </a:lnTo>
                  <a:lnTo>
                    <a:pt x="46964" y="193865"/>
                  </a:lnTo>
                  <a:lnTo>
                    <a:pt x="46964" y="232194"/>
                  </a:lnTo>
                  <a:lnTo>
                    <a:pt x="51358" y="236588"/>
                  </a:lnTo>
                  <a:lnTo>
                    <a:pt x="47586" y="240360"/>
                  </a:lnTo>
                  <a:lnTo>
                    <a:pt x="47586" y="277622"/>
                  </a:lnTo>
                  <a:lnTo>
                    <a:pt x="10325" y="277622"/>
                  </a:lnTo>
                  <a:lnTo>
                    <a:pt x="3733" y="284213"/>
                  </a:lnTo>
                  <a:lnTo>
                    <a:pt x="3733" y="300469"/>
                  </a:lnTo>
                  <a:lnTo>
                    <a:pt x="10325" y="307060"/>
                  </a:lnTo>
                  <a:lnTo>
                    <a:pt x="47586" y="307060"/>
                  </a:lnTo>
                  <a:lnTo>
                    <a:pt x="47586" y="344309"/>
                  </a:lnTo>
                  <a:lnTo>
                    <a:pt x="53454" y="350189"/>
                  </a:lnTo>
                  <a:lnTo>
                    <a:pt x="48196" y="355447"/>
                  </a:lnTo>
                  <a:lnTo>
                    <a:pt x="48196" y="391642"/>
                  </a:lnTo>
                  <a:lnTo>
                    <a:pt x="12001" y="391642"/>
                  </a:lnTo>
                  <a:lnTo>
                    <a:pt x="5600" y="398056"/>
                  </a:lnTo>
                  <a:lnTo>
                    <a:pt x="5600" y="413842"/>
                  </a:lnTo>
                  <a:lnTo>
                    <a:pt x="11988" y="420243"/>
                  </a:lnTo>
                  <a:lnTo>
                    <a:pt x="48196" y="420243"/>
                  </a:lnTo>
                  <a:lnTo>
                    <a:pt x="48196" y="456438"/>
                  </a:lnTo>
                  <a:lnTo>
                    <a:pt x="54597" y="462838"/>
                  </a:lnTo>
                  <a:lnTo>
                    <a:pt x="70383" y="462838"/>
                  </a:lnTo>
                  <a:lnTo>
                    <a:pt x="76784" y="456438"/>
                  </a:lnTo>
                  <a:lnTo>
                    <a:pt x="76784" y="420243"/>
                  </a:lnTo>
                  <a:lnTo>
                    <a:pt x="105092" y="420243"/>
                  </a:lnTo>
                  <a:lnTo>
                    <a:pt x="112991" y="420243"/>
                  </a:lnTo>
                  <a:lnTo>
                    <a:pt x="119380" y="413842"/>
                  </a:lnTo>
                  <a:lnTo>
                    <a:pt x="119380" y="398056"/>
                  </a:lnTo>
                  <a:lnTo>
                    <a:pt x="112991" y="391642"/>
                  </a:lnTo>
                  <a:lnTo>
                    <a:pt x="76784" y="391642"/>
                  </a:lnTo>
                  <a:lnTo>
                    <a:pt x="76784" y="355447"/>
                  </a:lnTo>
                  <a:lnTo>
                    <a:pt x="71323" y="349999"/>
                  </a:lnTo>
                  <a:lnTo>
                    <a:pt x="77012" y="344309"/>
                  </a:lnTo>
                  <a:lnTo>
                    <a:pt x="77012" y="307060"/>
                  </a:lnTo>
                  <a:lnTo>
                    <a:pt x="106146" y="307060"/>
                  </a:lnTo>
                  <a:lnTo>
                    <a:pt x="114274" y="307060"/>
                  </a:lnTo>
                  <a:lnTo>
                    <a:pt x="120865" y="300469"/>
                  </a:lnTo>
                  <a:lnTo>
                    <a:pt x="120865" y="284213"/>
                  </a:lnTo>
                  <a:lnTo>
                    <a:pt x="114274" y="277622"/>
                  </a:lnTo>
                  <a:lnTo>
                    <a:pt x="77012" y="277622"/>
                  </a:lnTo>
                  <a:lnTo>
                    <a:pt x="77012" y="240360"/>
                  </a:lnTo>
                  <a:lnTo>
                    <a:pt x="73037" y="236397"/>
                  </a:lnTo>
                  <a:lnTo>
                    <a:pt x="77241" y="232194"/>
                  </a:lnTo>
                  <a:lnTo>
                    <a:pt x="77241" y="193865"/>
                  </a:lnTo>
                  <a:lnTo>
                    <a:pt x="107200" y="193865"/>
                  </a:lnTo>
                  <a:lnTo>
                    <a:pt x="115557" y="193865"/>
                  </a:lnTo>
                  <a:lnTo>
                    <a:pt x="122326" y="187096"/>
                  </a:lnTo>
                  <a:lnTo>
                    <a:pt x="122339" y="170370"/>
                  </a:lnTo>
                  <a:lnTo>
                    <a:pt x="115557" y="163588"/>
                  </a:lnTo>
                  <a:lnTo>
                    <a:pt x="77241" y="163588"/>
                  </a:lnTo>
                  <a:lnTo>
                    <a:pt x="77241" y="125272"/>
                  </a:lnTo>
                  <a:lnTo>
                    <a:pt x="74739" y="122783"/>
                  </a:lnTo>
                  <a:lnTo>
                    <a:pt x="77470" y="120065"/>
                  </a:lnTo>
                  <a:lnTo>
                    <a:pt x="77470" y="80683"/>
                  </a:lnTo>
                  <a:lnTo>
                    <a:pt x="108254" y="80683"/>
                  </a:lnTo>
                  <a:lnTo>
                    <a:pt x="116840" y="80683"/>
                  </a:lnTo>
                  <a:lnTo>
                    <a:pt x="123812" y="73736"/>
                  </a:lnTo>
                  <a:lnTo>
                    <a:pt x="123812" y="56540"/>
                  </a:lnTo>
                  <a:close/>
                </a:path>
              </a:pathLst>
            </a:custGeom>
            <a:solidFill>
              <a:srgbClr val="0070C8"/>
            </a:solidFill>
          </p:spPr>
          <p:txBody>
            <a:bodyPr wrap="square" lIns="0" tIns="0" rIns="0" bIns="0" rtlCol="0"/>
            <a:lstStyle/>
            <a:p>
              <a:endParaRPr/>
            </a:p>
          </p:txBody>
        </p:sp>
        <p:pic>
          <p:nvPicPr>
            <p:cNvPr id="258" name="object 258"/>
            <p:cNvPicPr/>
            <p:nvPr/>
          </p:nvPicPr>
          <p:blipFill>
            <a:blip r:embed="rId12" cstate="print"/>
            <a:stretch>
              <a:fillRect/>
            </a:stretch>
          </p:blipFill>
          <p:spPr>
            <a:xfrm>
              <a:off x="18071435" y="1271160"/>
              <a:ext cx="87189" cy="87189"/>
            </a:xfrm>
            <a:prstGeom prst="rect">
              <a:avLst/>
            </a:prstGeom>
          </p:spPr>
        </p:pic>
        <p:pic>
          <p:nvPicPr>
            <p:cNvPr id="259" name="object 259"/>
            <p:cNvPicPr/>
            <p:nvPr/>
          </p:nvPicPr>
          <p:blipFill>
            <a:blip r:embed="rId59" cstate="print"/>
            <a:stretch>
              <a:fillRect/>
            </a:stretch>
          </p:blipFill>
          <p:spPr>
            <a:xfrm>
              <a:off x="18069591" y="1155913"/>
              <a:ext cx="90496" cy="90496"/>
            </a:xfrm>
            <a:prstGeom prst="rect">
              <a:avLst/>
            </a:prstGeom>
          </p:spPr>
        </p:pic>
        <p:pic>
          <p:nvPicPr>
            <p:cNvPr id="260" name="object 260"/>
            <p:cNvPicPr/>
            <p:nvPr/>
          </p:nvPicPr>
          <p:blipFill>
            <a:blip r:embed="rId12" cstate="print"/>
            <a:stretch>
              <a:fillRect/>
            </a:stretch>
          </p:blipFill>
          <p:spPr>
            <a:xfrm>
              <a:off x="18073292" y="1386433"/>
              <a:ext cx="83856" cy="83856"/>
            </a:xfrm>
            <a:prstGeom prst="rect">
              <a:avLst/>
            </a:prstGeom>
          </p:spPr>
        </p:pic>
        <p:pic>
          <p:nvPicPr>
            <p:cNvPr id="261" name="object 261"/>
            <p:cNvPicPr/>
            <p:nvPr/>
          </p:nvPicPr>
          <p:blipFill>
            <a:blip r:embed="rId13" cstate="print"/>
            <a:stretch>
              <a:fillRect/>
            </a:stretch>
          </p:blipFill>
          <p:spPr>
            <a:xfrm>
              <a:off x="18075149" y="1501706"/>
              <a:ext cx="80523" cy="80522"/>
            </a:xfrm>
            <a:prstGeom prst="rect">
              <a:avLst/>
            </a:prstGeom>
          </p:spPr>
        </p:pic>
        <p:pic>
          <p:nvPicPr>
            <p:cNvPr id="262" name="object 262"/>
            <p:cNvPicPr/>
            <p:nvPr/>
          </p:nvPicPr>
          <p:blipFill>
            <a:blip r:embed="rId65" cstate="print"/>
            <a:stretch>
              <a:fillRect/>
            </a:stretch>
          </p:blipFill>
          <p:spPr>
            <a:xfrm>
              <a:off x="18077006" y="1616972"/>
              <a:ext cx="77189" cy="77189"/>
            </a:xfrm>
            <a:prstGeom prst="rect">
              <a:avLst/>
            </a:prstGeom>
          </p:spPr>
        </p:pic>
        <p:pic>
          <p:nvPicPr>
            <p:cNvPr id="263" name="object 263"/>
            <p:cNvPicPr/>
            <p:nvPr/>
          </p:nvPicPr>
          <p:blipFill>
            <a:blip r:embed="rId26" cstate="print"/>
            <a:stretch>
              <a:fillRect/>
            </a:stretch>
          </p:blipFill>
          <p:spPr>
            <a:xfrm>
              <a:off x="18078850" y="1732225"/>
              <a:ext cx="73882" cy="73882"/>
            </a:xfrm>
            <a:prstGeom prst="rect">
              <a:avLst/>
            </a:prstGeom>
          </p:spPr>
        </p:pic>
        <p:pic>
          <p:nvPicPr>
            <p:cNvPr id="264" name="object 264"/>
            <p:cNvPicPr/>
            <p:nvPr/>
          </p:nvPicPr>
          <p:blipFill>
            <a:blip r:embed="rId66" cstate="print"/>
            <a:stretch>
              <a:fillRect/>
            </a:stretch>
          </p:blipFill>
          <p:spPr>
            <a:xfrm>
              <a:off x="18080707" y="1847491"/>
              <a:ext cx="70549" cy="70550"/>
            </a:xfrm>
            <a:prstGeom prst="rect">
              <a:avLst/>
            </a:prstGeom>
          </p:spPr>
        </p:pic>
      </p:grpSp>
      <p:pic>
        <p:nvPicPr>
          <p:cNvPr id="265" name="object 265"/>
          <p:cNvPicPr/>
          <p:nvPr/>
        </p:nvPicPr>
        <p:blipFill>
          <a:blip r:embed="rId16" cstate="print"/>
          <a:stretch>
            <a:fillRect/>
          </a:stretch>
        </p:blipFill>
        <p:spPr>
          <a:xfrm>
            <a:off x="18082564" y="1962765"/>
            <a:ext cx="67223" cy="67216"/>
          </a:xfrm>
          <a:prstGeom prst="rect">
            <a:avLst/>
          </a:prstGeom>
        </p:spPr>
      </p:pic>
      <p:pic>
        <p:nvPicPr>
          <p:cNvPr id="266" name="object 266"/>
          <p:cNvPicPr/>
          <p:nvPr/>
        </p:nvPicPr>
        <p:blipFill>
          <a:blip r:embed="rId67" cstate="print"/>
          <a:stretch>
            <a:fillRect/>
          </a:stretch>
        </p:blipFill>
        <p:spPr>
          <a:xfrm>
            <a:off x="18084427" y="2078037"/>
            <a:ext cx="63883" cy="63883"/>
          </a:xfrm>
          <a:prstGeom prst="rect">
            <a:avLst/>
          </a:prstGeom>
        </p:spPr>
      </p:pic>
      <p:sp>
        <p:nvSpPr>
          <p:cNvPr id="267" name="object 267"/>
          <p:cNvSpPr/>
          <p:nvPr/>
        </p:nvSpPr>
        <p:spPr>
          <a:xfrm>
            <a:off x="18086277" y="2193291"/>
            <a:ext cx="60960" cy="60960"/>
          </a:xfrm>
          <a:custGeom>
            <a:avLst/>
            <a:gdLst/>
            <a:ahLst/>
            <a:cxnLst/>
            <a:rect l="l" t="t" r="r" b="b"/>
            <a:pathLst>
              <a:path w="60959" h="60960">
                <a:moveTo>
                  <a:pt x="26075" y="0"/>
                </a:moveTo>
                <a:lnTo>
                  <a:pt x="34487" y="0"/>
                </a:lnTo>
                <a:lnTo>
                  <a:pt x="37892" y="3405"/>
                </a:lnTo>
                <a:lnTo>
                  <a:pt x="37892" y="22670"/>
                </a:lnTo>
                <a:lnTo>
                  <a:pt x="57157" y="22670"/>
                </a:lnTo>
                <a:lnTo>
                  <a:pt x="60562" y="26075"/>
                </a:lnTo>
                <a:lnTo>
                  <a:pt x="60562" y="34487"/>
                </a:lnTo>
                <a:lnTo>
                  <a:pt x="57150"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268" name="object 268"/>
          <p:cNvSpPr/>
          <p:nvPr/>
        </p:nvSpPr>
        <p:spPr>
          <a:xfrm>
            <a:off x="18088134" y="2308564"/>
            <a:ext cx="57785" cy="57785"/>
          </a:xfrm>
          <a:custGeom>
            <a:avLst/>
            <a:gdLst/>
            <a:ahLst/>
            <a:cxnLst/>
            <a:rect l="l" t="t" r="r" b="b"/>
            <a:pathLst>
              <a:path w="57784" h="57785">
                <a:moveTo>
                  <a:pt x="24645" y="0"/>
                </a:moveTo>
                <a:lnTo>
                  <a:pt x="32584" y="0"/>
                </a:lnTo>
                <a:lnTo>
                  <a:pt x="35806" y="3221"/>
                </a:lnTo>
                <a:lnTo>
                  <a:pt x="35806" y="21423"/>
                </a:lnTo>
                <a:lnTo>
                  <a:pt x="54007"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69" name="object 269"/>
          <p:cNvSpPr/>
          <p:nvPr/>
        </p:nvSpPr>
        <p:spPr>
          <a:xfrm>
            <a:off x="18089998" y="2423830"/>
            <a:ext cx="53975" cy="53975"/>
          </a:xfrm>
          <a:custGeom>
            <a:avLst/>
            <a:gdLst/>
            <a:ahLst/>
            <a:cxnLst/>
            <a:rect l="l" t="t" r="r" b="b"/>
            <a:pathLst>
              <a:path w="53975" h="53975">
                <a:moveTo>
                  <a:pt x="23208" y="0"/>
                </a:moveTo>
                <a:lnTo>
                  <a:pt x="30688" y="0"/>
                </a:lnTo>
                <a:lnTo>
                  <a:pt x="33719" y="3031"/>
                </a:lnTo>
                <a:lnTo>
                  <a:pt x="33719" y="20176"/>
                </a:lnTo>
                <a:lnTo>
                  <a:pt x="50864" y="20176"/>
                </a:lnTo>
                <a:lnTo>
                  <a:pt x="53896" y="23208"/>
                </a:lnTo>
                <a:lnTo>
                  <a:pt x="53896" y="30688"/>
                </a:lnTo>
                <a:lnTo>
                  <a:pt x="50864" y="33719"/>
                </a:lnTo>
                <a:lnTo>
                  <a:pt x="47124"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70" name="object 270"/>
          <p:cNvSpPr/>
          <p:nvPr/>
        </p:nvSpPr>
        <p:spPr>
          <a:xfrm>
            <a:off x="18091835" y="2539083"/>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4"/>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71" name="object 271"/>
          <p:cNvSpPr/>
          <p:nvPr/>
        </p:nvSpPr>
        <p:spPr>
          <a:xfrm>
            <a:off x="18093692" y="2654356"/>
            <a:ext cx="47625" cy="47625"/>
          </a:xfrm>
          <a:custGeom>
            <a:avLst/>
            <a:gdLst/>
            <a:ahLst/>
            <a:cxnLst/>
            <a:rect l="l" t="t" r="r" b="b"/>
            <a:pathLst>
              <a:path w="47625" h="47625">
                <a:moveTo>
                  <a:pt x="20347" y="0"/>
                </a:moveTo>
                <a:lnTo>
                  <a:pt x="26908" y="0"/>
                </a:lnTo>
                <a:lnTo>
                  <a:pt x="29566" y="2657"/>
                </a:lnTo>
                <a:lnTo>
                  <a:pt x="29566" y="17689"/>
                </a:lnTo>
                <a:lnTo>
                  <a:pt x="44598" y="17689"/>
                </a:lnTo>
                <a:lnTo>
                  <a:pt x="47256" y="20347"/>
                </a:lnTo>
                <a:lnTo>
                  <a:pt x="47256"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272" name="object 272"/>
          <p:cNvSpPr/>
          <p:nvPr/>
        </p:nvSpPr>
        <p:spPr>
          <a:xfrm>
            <a:off x="18095549" y="2769622"/>
            <a:ext cx="44450" cy="44450"/>
          </a:xfrm>
          <a:custGeom>
            <a:avLst/>
            <a:gdLst/>
            <a:ahLst/>
            <a:cxnLst/>
            <a:rect l="l" t="t" r="r" b="b"/>
            <a:pathLst>
              <a:path w="44450" h="44450">
                <a:moveTo>
                  <a:pt x="18916" y="0"/>
                </a:moveTo>
                <a:lnTo>
                  <a:pt x="25012" y="0"/>
                </a:lnTo>
                <a:lnTo>
                  <a:pt x="27479" y="2473"/>
                </a:lnTo>
                <a:lnTo>
                  <a:pt x="27479" y="16443"/>
                </a:lnTo>
                <a:lnTo>
                  <a:pt x="41455" y="16443"/>
                </a:lnTo>
                <a:lnTo>
                  <a:pt x="43922" y="18916"/>
                </a:lnTo>
                <a:lnTo>
                  <a:pt x="43929" y="25012"/>
                </a:lnTo>
                <a:lnTo>
                  <a:pt x="41455"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0"/>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273" name="object 273"/>
          <p:cNvSpPr/>
          <p:nvPr/>
        </p:nvSpPr>
        <p:spPr>
          <a:xfrm>
            <a:off x="18097413" y="2884889"/>
            <a:ext cx="40640" cy="40640"/>
          </a:xfrm>
          <a:custGeom>
            <a:avLst/>
            <a:gdLst/>
            <a:ahLst/>
            <a:cxnLst/>
            <a:rect l="l" t="t" r="r" b="b"/>
            <a:pathLst>
              <a:path w="40640" h="40639">
                <a:moveTo>
                  <a:pt x="17479" y="0"/>
                </a:moveTo>
                <a:lnTo>
                  <a:pt x="23109" y="0"/>
                </a:lnTo>
                <a:lnTo>
                  <a:pt x="25392" y="2283"/>
                </a:lnTo>
                <a:lnTo>
                  <a:pt x="25392" y="15196"/>
                </a:lnTo>
                <a:lnTo>
                  <a:pt x="38306" y="15196"/>
                </a:lnTo>
                <a:lnTo>
                  <a:pt x="40589" y="17479"/>
                </a:lnTo>
                <a:lnTo>
                  <a:pt x="40589" y="23109"/>
                </a:lnTo>
                <a:lnTo>
                  <a:pt x="38306" y="25399"/>
                </a:lnTo>
                <a:lnTo>
                  <a:pt x="35491" y="25399"/>
                </a:lnTo>
                <a:lnTo>
                  <a:pt x="25392" y="25399"/>
                </a:lnTo>
                <a:lnTo>
                  <a:pt x="25392" y="38312"/>
                </a:lnTo>
                <a:lnTo>
                  <a:pt x="23109" y="40596"/>
                </a:lnTo>
                <a:lnTo>
                  <a:pt x="17479" y="40596"/>
                </a:lnTo>
                <a:lnTo>
                  <a:pt x="15196" y="38312"/>
                </a:lnTo>
                <a:lnTo>
                  <a:pt x="15196" y="25399"/>
                </a:lnTo>
                <a:lnTo>
                  <a:pt x="2283" y="25399"/>
                </a:lnTo>
                <a:lnTo>
                  <a:pt x="0" y="23116"/>
                </a:lnTo>
                <a:lnTo>
                  <a:pt x="0" y="17486"/>
                </a:lnTo>
                <a:lnTo>
                  <a:pt x="2276"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74" name="object 274"/>
          <p:cNvSpPr/>
          <p:nvPr/>
        </p:nvSpPr>
        <p:spPr>
          <a:xfrm>
            <a:off x="18099250" y="300014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75" name="object 275"/>
          <p:cNvSpPr/>
          <p:nvPr/>
        </p:nvSpPr>
        <p:spPr>
          <a:xfrm>
            <a:off x="18254667" y="56293"/>
            <a:ext cx="33655" cy="31115"/>
          </a:xfrm>
          <a:custGeom>
            <a:avLst/>
            <a:gdLst/>
            <a:ahLst/>
            <a:cxnLst/>
            <a:rect l="l" t="t" r="r" b="b"/>
            <a:pathLst>
              <a:path w="33655" h="31115">
                <a:moveTo>
                  <a:pt x="6961" y="0"/>
                </a:moveTo>
                <a:lnTo>
                  <a:pt x="33332" y="0"/>
                </a:lnTo>
                <a:lnTo>
                  <a:pt x="33332" y="31108"/>
                </a:lnTo>
                <a:lnTo>
                  <a:pt x="6968" y="31108"/>
                </a:lnTo>
                <a:lnTo>
                  <a:pt x="0" y="24146"/>
                </a:lnTo>
                <a:lnTo>
                  <a:pt x="0" y="6961"/>
                </a:lnTo>
                <a:lnTo>
                  <a:pt x="6961" y="0"/>
                </a:lnTo>
                <a:close/>
              </a:path>
            </a:pathLst>
          </a:custGeom>
          <a:solidFill>
            <a:srgbClr val="0070C8"/>
          </a:solidFill>
        </p:spPr>
        <p:txBody>
          <a:bodyPr wrap="square" lIns="0" tIns="0" rIns="0" bIns="0" rtlCol="0"/>
          <a:lstStyle/>
          <a:p>
            <a:endParaRPr/>
          </a:p>
        </p:txBody>
      </p:sp>
      <p:sp>
        <p:nvSpPr>
          <p:cNvPr id="276" name="object 276"/>
          <p:cNvSpPr/>
          <p:nvPr/>
        </p:nvSpPr>
        <p:spPr>
          <a:xfrm>
            <a:off x="18256522" y="165838"/>
            <a:ext cx="31750" cy="30480"/>
          </a:xfrm>
          <a:custGeom>
            <a:avLst/>
            <a:gdLst/>
            <a:ahLst/>
            <a:cxnLst/>
            <a:rect l="l" t="t" r="r" b="b"/>
            <a:pathLst>
              <a:path w="31750" h="30480">
                <a:moveTo>
                  <a:pt x="6778" y="0"/>
                </a:moveTo>
                <a:lnTo>
                  <a:pt x="31475" y="0"/>
                </a:lnTo>
                <a:lnTo>
                  <a:pt x="31475" y="30274"/>
                </a:lnTo>
                <a:lnTo>
                  <a:pt x="6778" y="30274"/>
                </a:lnTo>
                <a:lnTo>
                  <a:pt x="0" y="23496"/>
                </a:lnTo>
                <a:lnTo>
                  <a:pt x="0" y="6778"/>
                </a:lnTo>
                <a:lnTo>
                  <a:pt x="6778" y="0"/>
                </a:lnTo>
                <a:close/>
              </a:path>
            </a:pathLst>
          </a:custGeom>
          <a:solidFill>
            <a:srgbClr val="0070C8"/>
          </a:solidFill>
        </p:spPr>
        <p:txBody>
          <a:bodyPr wrap="square" lIns="0" tIns="0" rIns="0" bIns="0" rtlCol="0"/>
          <a:lstStyle/>
          <a:p>
            <a:endParaRPr/>
          </a:p>
        </p:txBody>
      </p:sp>
      <p:sp>
        <p:nvSpPr>
          <p:cNvPr id="277" name="object 277"/>
          <p:cNvSpPr/>
          <p:nvPr/>
        </p:nvSpPr>
        <p:spPr>
          <a:xfrm>
            <a:off x="18258400" y="275389"/>
            <a:ext cx="29845" cy="29845"/>
          </a:xfrm>
          <a:custGeom>
            <a:avLst/>
            <a:gdLst/>
            <a:ahLst/>
            <a:cxnLst/>
            <a:rect l="l" t="t" r="r" b="b"/>
            <a:pathLst>
              <a:path w="29844" h="29845">
                <a:moveTo>
                  <a:pt x="6587" y="0"/>
                </a:moveTo>
                <a:lnTo>
                  <a:pt x="29599" y="0"/>
                </a:lnTo>
                <a:lnTo>
                  <a:pt x="29599" y="29434"/>
                </a:lnTo>
                <a:lnTo>
                  <a:pt x="6587" y="29434"/>
                </a:lnTo>
                <a:lnTo>
                  <a:pt x="0" y="22846"/>
                </a:lnTo>
                <a:lnTo>
                  <a:pt x="0" y="6587"/>
                </a:lnTo>
                <a:lnTo>
                  <a:pt x="6587" y="0"/>
                </a:lnTo>
                <a:close/>
              </a:path>
            </a:pathLst>
          </a:custGeom>
          <a:solidFill>
            <a:srgbClr val="0070C8"/>
          </a:solidFill>
        </p:spPr>
        <p:txBody>
          <a:bodyPr wrap="square" lIns="0" tIns="0" rIns="0" bIns="0" rtlCol="0"/>
          <a:lstStyle/>
          <a:p>
            <a:endParaRPr/>
          </a:p>
        </p:txBody>
      </p:sp>
      <p:sp>
        <p:nvSpPr>
          <p:cNvPr id="278" name="object 278"/>
          <p:cNvSpPr/>
          <p:nvPr/>
        </p:nvSpPr>
        <p:spPr>
          <a:xfrm>
            <a:off x="18260257" y="384947"/>
            <a:ext cx="27940" cy="29209"/>
          </a:xfrm>
          <a:custGeom>
            <a:avLst/>
            <a:gdLst/>
            <a:ahLst/>
            <a:cxnLst/>
            <a:rect l="l" t="t" r="r" b="b"/>
            <a:pathLst>
              <a:path w="27940" h="29209">
                <a:moveTo>
                  <a:pt x="6404" y="0"/>
                </a:moveTo>
                <a:lnTo>
                  <a:pt x="27742" y="0"/>
                </a:lnTo>
                <a:lnTo>
                  <a:pt x="27742" y="28594"/>
                </a:lnTo>
                <a:lnTo>
                  <a:pt x="6397" y="28594"/>
                </a:lnTo>
                <a:lnTo>
                  <a:pt x="0" y="22190"/>
                </a:lnTo>
                <a:lnTo>
                  <a:pt x="0" y="6404"/>
                </a:lnTo>
                <a:lnTo>
                  <a:pt x="6404" y="0"/>
                </a:lnTo>
                <a:close/>
              </a:path>
            </a:pathLst>
          </a:custGeom>
          <a:solidFill>
            <a:srgbClr val="0070C8"/>
          </a:solidFill>
        </p:spPr>
        <p:txBody>
          <a:bodyPr wrap="square" lIns="0" tIns="0" rIns="0" bIns="0" rtlCol="0"/>
          <a:lstStyle/>
          <a:p>
            <a:endParaRPr/>
          </a:p>
        </p:txBody>
      </p:sp>
      <p:sp>
        <p:nvSpPr>
          <p:cNvPr id="279" name="object 279"/>
          <p:cNvSpPr/>
          <p:nvPr/>
        </p:nvSpPr>
        <p:spPr>
          <a:xfrm>
            <a:off x="18262094" y="494485"/>
            <a:ext cx="26034" cy="27940"/>
          </a:xfrm>
          <a:custGeom>
            <a:avLst/>
            <a:gdLst/>
            <a:ahLst/>
            <a:cxnLst/>
            <a:rect l="l" t="t" r="r" b="b"/>
            <a:pathLst>
              <a:path w="26034" h="27940">
                <a:moveTo>
                  <a:pt x="6213" y="0"/>
                </a:moveTo>
                <a:lnTo>
                  <a:pt x="25905" y="0"/>
                </a:lnTo>
                <a:lnTo>
                  <a:pt x="25905" y="27768"/>
                </a:lnTo>
                <a:lnTo>
                  <a:pt x="6220" y="27768"/>
                </a:lnTo>
                <a:lnTo>
                  <a:pt x="0" y="21554"/>
                </a:lnTo>
                <a:lnTo>
                  <a:pt x="0" y="6213"/>
                </a:lnTo>
                <a:lnTo>
                  <a:pt x="6213" y="0"/>
                </a:lnTo>
                <a:close/>
              </a:path>
            </a:pathLst>
          </a:custGeom>
          <a:solidFill>
            <a:srgbClr val="0070C8"/>
          </a:solidFill>
        </p:spPr>
        <p:txBody>
          <a:bodyPr wrap="square" lIns="0" tIns="0" rIns="0" bIns="0" rtlCol="0"/>
          <a:lstStyle/>
          <a:p>
            <a:endParaRPr/>
          </a:p>
        </p:txBody>
      </p:sp>
      <p:sp>
        <p:nvSpPr>
          <p:cNvPr id="280" name="object 280"/>
          <p:cNvSpPr/>
          <p:nvPr/>
        </p:nvSpPr>
        <p:spPr>
          <a:xfrm>
            <a:off x="18263958" y="604036"/>
            <a:ext cx="24130" cy="27305"/>
          </a:xfrm>
          <a:custGeom>
            <a:avLst/>
            <a:gdLst/>
            <a:ahLst/>
            <a:cxnLst/>
            <a:rect l="l" t="t" r="r" b="b"/>
            <a:pathLst>
              <a:path w="24130" h="27304">
                <a:moveTo>
                  <a:pt x="6030" y="0"/>
                </a:moveTo>
                <a:lnTo>
                  <a:pt x="24041" y="0"/>
                </a:lnTo>
                <a:lnTo>
                  <a:pt x="24041" y="26928"/>
                </a:lnTo>
                <a:lnTo>
                  <a:pt x="6030" y="26928"/>
                </a:lnTo>
                <a:lnTo>
                  <a:pt x="0" y="20898"/>
                </a:lnTo>
                <a:lnTo>
                  <a:pt x="0" y="6030"/>
                </a:lnTo>
                <a:lnTo>
                  <a:pt x="6030" y="0"/>
                </a:lnTo>
                <a:close/>
              </a:path>
            </a:pathLst>
          </a:custGeom>
          <a:solidFill>
            <a:srgbClr val="0070C8"/>
          </a:solidFill>
        </p:spPr>
        <p:txBody>
          <a:bodyPr wrap="square" lIns="0" tIns="0" rIns="0" bIns="0" rtlCol="0"/>
          <a:lstStyle/>
          <a:p>
            <a:endParaRPr/>
          </a:p>
        </p:txBody>
      </p:sp>
      <p:sp>
        <p:nvSpPr>
          <p:cNvPr id="281" name="object 281"/>
          <p:cNvSpPr/>
          <p:nvPr/>
        </p:nvSpPr>
        <p:spPr>
          <a:xfrm>
            <a:off x="18265815" y="713594"/>
            <a:ext cx="22225" cy="26670"/>
          </a:xfrm>
          <a:custGeom>
            <a:avLst/>
            <a:gdLst/>
            <a:ahLst/>
            <a:cxnLst/>
            <a:rect l="l" t="t" r="r" b="b"/>
            <a:pathLst>
              <a:path w="22225" h="26670">
                <a:moveTo>
                  <a:pt x="5839" y="0"/>
                </a:moveTo>
                <a:lnTo>
                  <a:pt x="22184" y="0"/>
                </a:lnTo>
                <a:lnTo>
                  <a:pt x="22184" y="26088"/>
                </a:lnTo>
                <a:lnTo>
                  <a:pt x="5839" y="26088"/>
                </a:lnTo>
                <a:lnTo>
                  <a:pt x="0" y="20248"/>
                </a:lnTo>
                <a:lnTo>
                  <a:pt x="0" y="5839"/>
                </a:lnTo>
                <a:lnTo>
                  <a:pt x="5839" y="0"/>
                </a:lnTo>
                <a:close/>
              </a:path>
            </a:pathLst>
          </a:custGeom>
          <a:solidFill>
            <a:srgbClr val="0070C8"/>
          </a:solidFill>
        </p:spPr>
        <p:txBody>
          <a:bodyPr wrap="square" lIns="0" tIns="0" rIns="0" bIns="0" rtlCol="0"/>
          <a:lstStyle/>
          <a:p>
            <a:endParaRPr/>
          </a:p>
        </p:txBody>
      </p:sp>
      <p:sp>
        <p:nvSpPr>
          <p:cNvPr id="282" name="object 282"/>
          <p:cNvSpPr/>
          <p:nvPr/>
        </p:nvSpPr>
        <p:spPr>
          <a:xfrm>
            <a:off x="18267671" y="823145"/>
            <a:ext cx="20955" cy="25400"/>
          </a:xfrm>
          <a:custGeom>
            <a:avLst/>
            <a:gdLst/>
            <a:ahLst/>
            <a:cxnLst/>
            <a:rect l="l" t="t" r="r" b="b"/>
            <a:pathLst>
              <a:path w="20955" h="25400">
                <a:moveTo>
                  <a:pt x="5656" y="0"/>
                </a:moveTo>
                <a:lnTo>
                  <a:pt x="20327" y="0"/>
                </a:lnTo>
                <a:lnTo>
                  <a:pt x="20327" y="25248"/>
                </a:lnTo>
                <a:lnTo>
                  <a:pt x="5649" y="25248"/>
                </a:lnTo>
                <a:lnTo>
                  <a:pt x="0" y="19592"/>
                </a:lnTo>
                <a:lnTo>
                  <a:pt x="0" y="5656"/>
                </a:lnTo>
                <a:lnTo>
                  <a:pt x="5656" y="0"/>
                </a:lnTo>
                <a:close/>
              </a:path>
            </a:pathLst>
          </a:custGeom>
          <a:solidFill>
            <a:srgbClr val="0070C8"/>
          </a:solidFill>
        </p:spPr>
        <p:txBody>
          <a:bodyPr wrap="square" lIns="0" tIns="0" rIns="0" bIns="0" rtlCol="0"/>
          <a:lstStyle/>
          <a:p>
            <a:endParaRPr/>
          </a:p>
        </p:txBody>
      </p:sp>
      <p:sp>
        <p:nvSpPr>
          <p:cNvPr id="283" name="object 283"/>
          <p:cNvSpPr/>
          <p:nvPr/>
        </p:nvSpPr>
        <p:spPr>
          <a:xfrm>
            <a:off x="18269508" y="932684"/>
            <a:ext cx="19050" cy="24765"/>
          </a:xfrm>
          <a:custGeom>
            <a:avLst/>
            <a:gdLst/>
            <a:ahLst/>
            <a:cxnLst/>
            <a:rect l="l" t="t" r="r" b="b"/>
            <a:pathLst>
              <a:path w="19050" h="24765">
                <a:moveTo>
                  <a:pt x="5465" y="0"/>
                </a:moveTo>
                <a:lnTo>
                  <a:pt x="18490" y="0"/>
                </a:lnTo>
                <a:lnTo>
                  <a:pt x="18490" y="24421"/>
                </a:lnTo>
                <a:lnTo>
                  <a:pt x="5465" y="24421"/>
                </a:lnTo>
                <a:lnTo>
                  <a:pt x="0" y="18956"/>
                </a:lnTo>
                <a:lnTo>
                  <a:pt x="0" y="5465"/>
                </a:lnTo>
                <a:lnTo>
                  <a:pt x="5465" y="0"/>
                </a:lnTo>
                <a:close/>
              </a:path>
            </a:pathLst>
          </a:custGeom>
          <a:solidFill>
            <a:srgbClr val="0070C8"/>
          </a:solidFill>
        </p:spPr>
        <p:txBody>
          <a:bodyPr wrap="square" lIns="0" tIns="0" rIns="0" bIns="0" rtlCol="0"/>
          <a:lstStyle/>
          <a:p>
            <a:endParaRPr/>
          </a:p>
        </p:txBody>
      </p:sp>
      <p:sp>
        <p:nvSpPr>
          <p:cNvPr id="284" name="object 284"/>
          <p:cNvSpPr/>
          <p:nvPr/>
        </p:nvSpPr>
        <p:spPr>
          <a:xfrm>
            <a:off x="18271373" y="1042241"/>
            <a:ext cx="17145" cy="24130"/>
          </a:xfrm>
          <a:custGeom>
            <a:avLst/>
            <a:gdLst/>
            <a:ahLst/>
            <a:cxnLst/>
            <a:rect l="l" t="t" r="r" b="b"/>
            <a:pathLst>
              <a:path w="17144" h="24130">
                <a:moveTo>
                  <a:pt x="5281" y="0"/>
                </a:moveTo>
                <a:lnTo>
                  <a:pt x="16627" y="0"/>
                </a:lnTo>
                <a:lnTo>
                  <a:pt x="16627" y="23582"/>
                </a:lnTo>
                <a:lnTo>
                  <a:pt x="5281" y="23582"/>
                </a:lnTo>
                <a:lnTo>
                  <a:pt x="0" y="18300"/>
                </a:lnTo>
                <a:lnTo>
                  <a:pt x="0" y="5281"/>
                </a:lnTo>
                <a:lnTo>
                  <a:pt x="5281" y="0"/>
                </a:lnTo>
                <a:close/>
              </a:path>
            </a:pathLst>
          </a:custGeom>
          <a:solidFill>
            <a:srgbClr val="0070C8"/>
          </a:solidFill>
        </p:spPr>
        <p:txBody>
          <a:bodyPr wrap="square" lIns="0" tIns="0" rIns="0" bIns="0" rtlCol="0"/>
          <a:lstStyle/>
          <a:p>
            <a:endParaRPr/>
          </a:p>
        </p:txBody>
      </p:sp>
      <p:sp>
        <p:nvSpPr>
          <p:cNvPr id="285" name="object 285"/>
          <p:cNvSpPr/>
          <p:nvPr/>
        </p:nvSpPr>
        <p:spPr>
          <a:xfrm>
            <a:off x="18273242" y="1151793"/>
            <a:ext cx="15240" cy="22860"/>
          </a:xfrm>
          <a:custGeom>
            <a:avLst/>
            <a:gdLst/>
            <a:ahLst/>
            <a:cxnLst/>
            <a:rect l="l" t="t" r="r" b="b"/>
            <a:pathLst>
              <a:path w="15240" h="22859">
                <a:moveTo>
                  <a:pt x="5091" y="0"/>
                </a:moveTo>
                <a:lnTo>
                  <a:pt x="14757" y="0"/>
                </a:lnTo>
                <a:lnTo>
                  <a:pt x="14757" y="22742"/>
                </a:lnTo>
                <a:lnTo>
                  <a:pt x="5091" y="22742"/>
                </a:lnTo>
                <a:lnTo>
                  <a:pt x="0" y="17650"/>
                </a:lnTo>
                <a:lnTo>
                  <a:pt x="0" y="5091"/>
                </a:lnTo>
                <a:lnTo>
                  <a:pt x="5091" y="0"/>
                </a:lnTo>
                <a:close/>
              </a:path>
            </a:pathLst>
          </a:custGeom>
          <a:solidFill>
            <a:srgbClr val="0070C8"/>
          </a:solidFill>
        </p:spPr>
        <p:txBody>
          <a:bodyPr wrap="square" lIns="0" tIns="0" rIns="0" bIns="0" rtlCol="0"/>
          <a:lstStyle/>
          <a:p>
            <a:endParaRPr/>
          </a:p>
        </p:txBody>
      </p:sp>
      <p:sp>
        <p:nvSpPr>
          <p:cNvPr id="286" name="object 286"/>
          <p:cNvSpPr/>
          <p:nvPr/>
        </p:nvSpPr>
        <p:spPr>
          <a:xfrm>
            <a:off x="18275079" y="1261337"/>
            <a:ext cx="13335" cy="22225"/>
          </a:xfrm>
          <a:custGeom>
            <a:avLst/>
            <a:gdLst/>
            <a:ahLst/>
            <a:cxnLst/>
            <a:rect l="l" t="t" r="r" b="b"/>
            <a:pathLst>
              <a:path w="13334" h="22225">
                <a:moveTo>
                  <a:pt x="4901" y="0"/>
                </a:moveTo>
                <a:lnTo>
                  <a:pt x="12919" y="0"/>
                </a:lnTo>
                <a:lnTo>
                  <a:pt x="12919" y="21915"/>
                </a:lnTo>
                <a:lnTo>
                  <a:pt x="4908" y="21915"/>
                </a:lnTo>
                <a:lnTo>
                  <a:pt x="0" y="17014"/>
                </a:lnTo>
                <a:lnTo>
                  <a:pt x="0" y="4908"/>
                </a:lnTo>
                <a:lnTo>
                  <a:pt x="4901" y="0"/>
                </a:lnTo>
                <a:close/>
              </a:path>
            </a:pathLst>
          </a:custGeom>
          <a:solidFill>
            <a:srgbClr val="0070C8"/>
          </a:solidFill>
        </p:spPr>
        <p:txBody>
          <a:bodyPr wrap="square" lIns="0" tIns="0" rIns="0" bIns="0" rtlCol="0"/>
          <a:lstStyle/>
          <a:p>
            <a:endParaRPr/>
          </a:p>
        </p:txBody>
      </p:sp>
      <p:sp>
        <p:nvSpPr>
          <p:cNvPr id="287" name="object 287"/>
          <p:cNvSpPr/>
          <p:nvPr/>
        </p:nvSpPr>
        <p:spPr>
          <a:xfrm>
            <a:off x="18276943" y="1370889"/>
            <a:ext cx="11430" cy="21590"/>
          </a:xfrm>
          <a:custGeom>
            <a:avLst/>
            <a:gdLst/>
            <a:ahLst/>
            <a:cxnLst/>
            <a:rect l="l" t="t" r="r" b="b"/>
            <a:pathLst>
              <a:path w="11430" h="21590">
                <a:moveTo>
                  <a:pt x="4717" y="0"/>
                </a:moveTo>
                <a:lnTo>
                  <a:pt x="11056" y="0"/>
                </a:lnTo>
                <a:lnTo>
                  <a:pt x="11056" y="21075"/>
                </a:lnTo>
                <a:lnTo>
                  <a:pt x="4717" y="21075"/>
                </a:lnTo>
                <a:lnTo>
                  <a:pt x="0" y="16357"/>
                </a:lnTo>
                <a:lnTo>
                  <a:pt x="0" y="4717"/>
                </a:lnTo>
                <a:lnTo>
                  <a:pt x="4717" y="0"/>
                </a:lnTo>
                <a:close/>
              </a:path>
            </a:pathLst>
          </a:custGeom>
          <a:solidFill>
            <a:srgbClr val="0070C8"/>
          </a:solidFill>
        </p:spPr>
        <p:txBody>
          <a:bodyPr wrap="square" lIns="0" tIns="0" rIns="0" bIns="0" rtlCol="0"/>
          <a:lstStyle/>
          <a:p>
            <a:endParaRPr/>
          </a:p>
        </p:txBody>
      </p:sp>
      <p:sp>
        <p:nvSpPr>
          <p:cNvPr id="288" name="object 288"/>
          <p:cNvSpPr/>
          <p:nvPr/>
        </p:nvSpPr>
        <p:spPr>
          <a:xfrm>
            <a:off x="18278800" y="1480440"/>
            <a:ext cx="9525" cy="20320"/>
          </a:xfrm>
          <a:custGeom>
            <a:avLst/>
            <a:gdLst/>
            <a:ahLst/>
            <a:cxnLst/>
            <a:rect l="l" t="t" r="r" b="b"/>
            <a:pathLst>
              <a:path w="9525" h="20319">
                <a:moveTo>
                  <a:pt x="4527" y="0"/>
                </a:moveTo>
                <a:lnTo>
                  <a:pt x="9199" y="0"/>
                </a:lnTo>
                <a:lnTo>
                  <a:pt x="9199" y="20235"/>
                </a:lnTo>
                <a:lnTo>
                  <a:pt x="4527" y="20235"/>
                </a:lnTo>
                <a:lnTo>
                  <a:pt x="0" y="15708"/>
                </a:lnTo>
                <a:lnTo>
                  <a:pt x="0" y="4527"/>
                </a:lnTo>
                <a:lnTo>
                  <a:pt x="4527" y="0"/>
                </a:lnTo>
                <a:close/>
              </a:path>
            </a:pathLst>
          </a:custGeom>
          <a:solidFill>
            <a:srgbClr val="0070C8"/>
          </a:solidFill>
        </p:spPr>
        <p:txBody>
          <a:bodyPr wrap="square" lIns="0" tIns="0" rIns="0" bIns="0" rtlCol="0"/>
          <a:lstStyle/>
          <a:p>
            <a:endParaRPr/>
          </a:p>
        </p:txBody>
      </p:sp>
      <p:sp>
        <p:nvSpPr>
          <p:cNvPr id="289" name="object 289"/>
          <p:cNvSpPr/>
          <p:nvPr/>
        </p:nvSpPr>
        <p:spPr>
          <a:xfrm>
            <a:off x="18280656" y="1589998"/>
            <a:ext cx="7620" cy="19685"/>
          </a:xfrm>
          <a:custGeom>
            <a:avLst/>
            <a:gdLst/>
            <a:ahLst/>
            <a:cxnLst/>
            <a:rect l="l" t="t" r="r" b="b"/>
            <a:pathLst>
              <a:path w="7619" h="19684">
                <a:moveTo>
                  <a:pt x="4343" y="0"/>
                </a:moveTo>
                <a:lnTo>
                  <a:pt x="7342" y="0"/>
                </a:lnTo>
                <a:lnTo>
                  <a:pt x="7342" y="19395"/>
                </a:lnTo>
                <a:lnTo>
                  <a:pt x="4337" y="19395"/>
                </a:lnTo>
                <a:lnTo>
                  <a:pt x="0" y="15052"/>
                </a:lnTo>
                <a:lnTo>
                  <a:pt x="0" y="4343"/>
                </a:lnTo>
                <a:lnTo>
                  <a:pt x="4343" y="0"/>
                </a:lnTo>
                <a:close/>
              </a:path>
            </a:pathLst>
          </a:custGeom>
          <a:solidFill>
            <a:srgbClr val="0070C8"/>
          </a:solidFill>
        </p:spPr>
        <p:txBody>
          <a:bodyPr wrap="square" lIns="0" tIns="0" rIns="0" bIns="0" rtlCol="0"/>
          <a:lstStyle/>
          <a:p>
            <a:endParaRPr/>
          </a:p>
        </p:txBody>
      </p:sp>
      <p:sp>
        <p:nvSpPr>
          <p:cNvPr id="290" name="object 290"/>
          <p:cNvSpPr/>
          <p:nvPr/>
        </p:nvSpPr>
        <p:spPr>
          <a:xfrm>
            <a:off x="18282494" y="1699536"/>
            <a:ext cx="5715" cy="19050"/>
          </a:xfrm>
          <a:custGeom>
            <a:avLst/>
            <a:gdLst/>
            <a:ahLst/>
            <a:cxnLst/>
            <a:rect l="l" t="t" r="r" b="b"/>
            <a:pathLst>
              <a:path w="5715" h="19050">
                <a:moveTo>
                  <a:pt x="4153" y="0"/>
                </a:moveTo>
                <a:lnTo>
                  <a:pt x="5505" y="0"/>
                </a:lnTo>
                <a:lnTo>
                  <a:pt x="5505" y="18569"/>
                </a:lnTo>
                <a:lnTo>
                  <a:pt x="4159" y="18569"/>
                </a:lnTo>
                <a:lnTo>
                  <a:pt x="0" y="14415"/>
                </a:lnTo>
                <a:lnTo>
                  <a:pt x="0" y="4153"/>
                </a:lnTo>
                <a:lnTo>
                  <a:pt x="4153" y="0"/>
                </a:lnTo>
                <a:close/>
              </a:path>
            </a:pathLst>
          </a:custGeom>
          <a:solidFill>
            <a:srgbClr val="0070C8"/>
          </a:solidFill>
        </p:spPr>
        <p:txBody>
          <a:bodyPr wrap="square" lIns="0" tIns="0" rIns="0" bIns="0" rtlCol="0"/>
          <a:lstStyle/>
          <a:p>
            <a:endParaRPr/>
          </a:p>
        </p:txBody>
      </p:sp>
      <p:sp>
        <p:nvSpPr>
          <p:cNvPr id="291" name="object 291"/>
          <p:cNvSpPr/>
          <p:nvPr/>
        </p:nvSpPr>
        <p:spPr>
          <a:xfrm>
            <a:off x="18284358" y="1809415"/>
            <a:ext cx="3810" cy="17145"/>
          </a:xfrm>
          <a:custGeom>
            <a:avLst/>
            <a:gdLst/>
            <a:ahLst/>
            <a:cxnLst/>
            <a:rect l="l" t="t" r="r" b="b"/>
            <a:pathLst>
              <a:path w="3809" h="17144">
                <a:moveTo>
                  <a:pt x="3641" y="0"/>
                </a:moveTo>
                <a:lnTo>
                  <a:pt x="3641" y="17073"/>
                </a:lnTo>
                <a:lnTo>
                  <a:pt x="0" y="13431"/>
                </a:lnTo>
                <a:lnTo>
                  <a:pt x="0" y="3641"/>
                </a:lnTo>
                <a:lnTo>
                  <a:pt x="3641" y="0"/>
                </a:lnTo>
                <a:close/>
              </a:path>
            </a:pathLst>
          </a:custGeom>
          <a:solidFill>
            <a:srgbClr val="0070C8"/>
          </a:solidFill>
        </p:spPr>
        <p:txBody>
          <a:bodyPr wrap="square" lIns="0" tIns="0" rIns="0" bIns="0" rtlCol="0"/>
          <a:lstStyle/>
          <a:p>
            <a:endParaRPr/>
          </a:p>
        </p:txBody>
      </p:sp>
      <p:sp>
        <p:nvSpPr>
          <p:cNvPr id="292" name="object 292"/>
          <p:cNvSpPr/>
          <p:nvPr/>
        </p:nvSpPr>
        <p:spPr>
          <a:xfrm>
            <a:off x="18286214" y="1920639"/>
            <a:ext cx="1905" cy="13335"/>
          </a:xfrm>
          <a:custGeom>
            <a:avLst/>
            <a:gdLst/>
            <a:ahLst/>
            <a:cxnLst/>
            <a:rect l="l" t="t" r="r" b="b"/>
            <a:pathLst>
              <a:path w="1905" h="13335">
                <a:moveTo>
                  <a:pt x="1785" y="0"/>
                </a:moveTo>
                <a:lnTo>
                  <a:pt x="1785" y="12900"/>
                </a:lnTo>
                <a:lnTo>
                  <a:pt x="0" y="11115"/>
                </a:lnTo>
                <a:lnTo>
                  <a:pt x="0" y="1785"/>
                </a:lnTo>
                <a:lnTo>
                  <a:pt x="1785" y="0"/>
                </a:lnTo>
                <a:close/>
              </a:path>
            </a:pathLst>
          </a:custGeom>
          <a:solidFill>
            <a:srgbClr val="0070C8"/>
          </a:solidFill>
        </p:spPr>
        <p:txBody>
          <a:bodyPr wrap="square" lIns="0" tIns="0" rIns="0" bIns="0" rtlCol="0"/>
          <a:lstStyle/>
          <a:p>
            <a:endParaRPr/>
          </a:p>
        </p:txBody>
      </p:sp>
      <p:grpSp>
        <p:nvGrpSpPr>
          <p:cNvPr id="293" name="object 293"/>
          <p:cNvGrpSpPr/>
          <p:nvPr/>
        </p:nvGrpSpPr>
        <p:grpSpPr>
          <a:xfrm>
            <a:off x="15801731" y="0"/>
            <a:ext cx="123825" cy="1440180"/>
            <a:chOff x="15801731" y="0"/>
            <a:chExt cx="123825" cy="1440180"/>
          </a:xfrm>
        </p:grpSpPr>
        <p:pic>
          <p:nvPicPr>
            <p:cNvPr id="294" name="object 294"/>
            <p:cNvPicPr/>
            <p:nvPr/>
          </p:nvPicPr>
          <p:blipFill>
            <a:blip r:embed="rId68" cstate="print"/>
            <a:stretch>
              <a:fillRect/>
            </a:stretch>
          </p:blipFill>
          <p:spPr>
            <a:xfrm>
              <a:off x="15801731" y="0"/>
              <a:ext cx="123789" cy="365518"/>
            </a:xfrm>
            <a:prstGeom prst="rect">
              <a:avLst/>
            </a:prstGeom>
          </p:spPr>
        </p:pic>
        <p:pic>
          <p:nvPicPr>
            <p:cNvPr id="295" name="object 295"/>
            <p:cNvPicPr/>
            <p:nvPr/>
          </p:nvPicPr>
          <p:blipFill>
            <a:blip r:embed="rId69" cstate="print"/>
            <a:stretch>
              <a:fillRect/>
            </a:stretch>
          </p:blipFill>
          <p:spPr>
            <a:xfrm>
              <a:off x="15806147" y="385997"/>
              <a:ext cx="113790" cy="113789"/>
            </a:xfrm>
            <a:prstGeom prst="rect">
              <a:avLst/>
            </a:prstGeom>
          </p:spPr>
        </p:pic>
        <p:pic>
          <p:nvPicPr>
            <p:cNvPr id="296" name="object 296"/>
            <p:cNvPicPr/>
            <p:nvPr/>
          </p:nvPicPr>
          <p:blipFill>
            <a:blip r:embed="rId70" cstate="print"/>
            <a:stretch>
              <a:fillRect/>
            </a:stretch>
          </p:blipFill>
          <p:spPr>
            <a:xfrm>
              <a:off x="15807616" y="523578"/>
              <a:ext cx="110483" cy="110483"/>
            </a:xfrm>
            <a:prstGeom prst="rect">
              <a:avLst/>
            </a:prstGeom>
          </p:spPr>
        </p:pic>
        <p:pic>
          <p:nvPicPr>
            <p:cNvPr id="297" name="object 297"/>
            <p:cNvPicPr/>
            <p:nvPr/>
          </p:nvPicPr>
          <p:blipFill>
            <a:blip r:embed="rId21" cstate="print"/>
            <a:stretch>
              <a:fillRect/>
            </a:stretch>
          </p:blipFill>
          <p:spPr>
            <a:xfrm>
              <a:off x="15809086" y="661187"/>
              <a:ext cx="107149" cy="107149"/>
            </a:xfrm>
            <a:prstGeom prst="rect">
              <a:avLst/>
            </a:prstGeom>
          </p:spPr>
        </p:pic>
        <p:pic>
          <p:nvPicPr>
            <p:cNvPr id="298" name="object 298"/>
            <p:cNvPicPr/>
            <p:nvPr/>
          </p:nvPicPr>
          <p:blipFill>
            <a:blip r:embed="rId22" cstate="print"/>
            <a:stretch>
              <a:fillRect/>
            </a:stretch>
          </p:blipFill>
          <p:spPr>
            <a:xfrm>
              <a:off x="15810563" y="798789"/>
              <a:ext cx="103815" cy="103816"/>
            </a:xfrm>
            <a:prstGeom prst="rect">
              <a:avLst/>
            </a:prstGeom>
          </p:spPr>
        </p:pic>
        <p:pic>
          <p:nvPicPr>
            <p:cNvPr id="299" name="object 299"/>
            <p:cNvPicPr/>
            <p:nvPr/>
          </p:nvPicPr>
          <p:blipFill>
            <a:blip r:embed="rId71" cstate="print"/>
            <a:stretch>
              <a:fillRect/>
            </a:stretch>
          </p:blipFill>
          <p:spPr>
            <a:xfrm>
              <a:off x="15812032" y="936390"/>
              <a:ext cx="100490" cy="100483"/>
            </a:xfrm>
            <a:prstGeom prst="rect">
              <a:avLst/>
            </a:prstGeom>
          </p:spPr>
        </p:pic>
        <p:pic>
          <p:nvPicPr>
            <p:cNvPr id="300" name="object 300"/>
            <p:cNvPicPr/>
            <p:nvPr/>
          </p:nvPicPr>
          <p:blipFill>
            <a:blip r:embed="rId72" cstate="print"/>
            <a:stretch>
              <a:fillRect/>
            </a:stretch>
          </p:blipFill>
          <p:spPr>
            <a:xfrm>
              <a:off x="15813502" y="1073979"/>
              <a:ext cx="97176" cy="97176"/>
            </a:xfrm>
            <a:prstGeom prst="rect">
              <a:avLst/>
            </a:prstGeom>
          </p:spPr>
        </p:pic>
        <p:pic>
          <p:nvPicPr>
            <p:cNvPr id="301" name="object 301"/>
            <p:cNvPicPr/>
            <p:nvPr/>
          </p:nvPicPr>
          <p:blipFill>
            <a:blip r:embed="rId35" cstate="print"/>
            <a:stretch>
              <a:fillRect/>
            </a:stretch>
          </p:blipFill>
          <p:spPr>
            <a:xfrm>
              <a:off x="15814979" y="1211581"/>
              <a:ext cx="93843" cy="93842"/>
            </a:xfrm>
            <a:prstGeom prst="rect">
              <a:avLst/>
            </a:prstGeom>
          </p:spPr>
        </p:pic>
        <p:pic>
          <p:nvPicPr>
            <p:cNvPr id="302" name="object 302"/>
            <p:cNvPicPr/>
            <p:nvPr/>
          </p:nvPicPr>
          <p:blipFill>
            <a:blip r:embed="rId36" cstate="print"/>
            <a:stretch>
              <a:fillRect/>
            </a:stretch>
          </p:blipFill>
          <p:spPr>
            <a:xfrm>
              <a:off x="15816455" y="1349189"/>
              <a:ext cx="90495" cy="90496"/>
            </a:xfrm>
            <a:prstGeom prst="rect">
              <a:avLst/>
            </a:prstGeom>
          </p:spPr>
        </p:pic>
      </p:grpSp>
      <p:pic>
        <p:nvPicPr>
          <p:cNvPr id="303" name="object 303"/>
          <p:cNvPicPr/>
          <p:nvPr/>
        </p:nvPicPr>
        <p:blipFill>
          <a:blip r:embed="rId73" cstate="print"/>
          <a:stretch>
            <a:fillRect/>
          </a:stretch>
        </p:blipFill>
        <p:spPr>
          <a:xfrm>
            <a:off x="15817924" y="1486778"/>
            <a:ext cx="87189" cy="87189"/>
          </a:xfrm>
          <a:prstGeom prst="rect">
            <a:avLst/>
          </a:prstGeom>
        </p:spPr>
      </p:pic>
      <p:pic>
        <p:nvPicPr>
          <p:cNvPr id="304" name="object 304"/>
          <p:cNvPicPr/>
          <p:nvPr/>
        </p:nvPicPr>
        <p:blipFill>
          <a:blip r:embed="rId38" cstate="print"/>
          <a:stretch>
            <a:fillRect/>
          </a:stretch>
        </p:blipFill>
        <p:spPr>
          <a:xfrm>
            <a:off x="15819394" y="1624380"/>
            <a:ext cx="83856" cy="83856"/>
          </a:xfrm>
          <a:prstGeom prst="rect">
            <a:avLst/>
          </a:prstGeom>
        </p:spPr>
      </p:pic>
      <p:pic>
        <p:nvPicPr>
          <p:cNvPr id="305" name="object 305"/>
          <p:cNvPicPr/>
          <p:nvPr/>
        </p:nvPicPr>
        <p:blipFill>
          <a:blip r:embed="rId13" cstate="print"/>
          <a:stretch>
            <a:fillRect/>
          </a:stretch>
        </p:blipFill>
        <p:spPr>
          <a:xfrm>
            <a:off x="15820871" y="1761982"/>
            <a:ext cx="80522" cy="80522"/>
          </a:xfrm>
          <a:prstGeom prst="rect">
            <a:avLst/>
          </a:prstGeom>
        </p:spPr>
      </p:pic>
      <p:pic>
        <p:nvPicPr>
          <p:cNvPr id="306" name="object 306"/>
          <p:cNvPicPr/>
          <p:nvPr/>
        </p:nvPicPr>
        <p:blipFill>
          <a:blip r:embed="rId14" cstate="print"/>
          <a:stretch>
            <a:fillRect/>
          </a:stretch>
        </p:blipFill>
        <p:spPr>
          <a:xfrm>
            <a:off x="15822347" y="1899590"/>
            <a:ext cx="77190" cy="77189"/>
          </a:xfrm>
          <a:prstGeom prst="rect">
            <a:avLst/>
          </a:prstGeom>
        </p:spPr>
      </p:pic>
      <p:pic>
        <p:nvPicPr>
          <p:cNvPr id="307" name="object 307"/>
          <p:cNvPicPr/>
          <p:nvPr/>
        </p:nvPicPr>
        <p:blipFill>
          <a:blip r:embed="rId53" cstate="print"/>
          <a:stretch>
            <a:fillRect/>
          </a:stretch>
        </p:blipFill>
        <p:spPr>
          <a:xfrm>
            <a:off x="15823810" y="2037172"/>
            <a:ext cx="73882" cy="73882"/>
          </a:xfrm>
          <a:prstGeom prst="rect">
            <a:avLst/>
          </a:prstGeom>
        </p:spPr>
      </p:pic>
      <p:pic>
        <p:nvPicPr>
          <p:cNvPr id="308" name="object 308"/>
          <p:cNvPicPr/>
          <p:nvPr/>
        </p:nvPicPr>
        <p:blipFill>
          <a:blip r:embed="rId40" cstate="print"/>
          <a:stretch>
            <a:fillRect/>
          </a:stretch>
        </p:blipFill>
        <p:spPr>
          <a:xfrm>
            <a:off x="15825286" y="2174774"/>
            <a:ext cx="70550" cy="70549"/>
          </a:xfrm>
          <a:prstGeom prst="rect">
            <a:avLst/>
          </a:prstGeom>
        </p:spPr>
      </p:pic>
      <p:pic>
        <p:nvPicPr>
          <p:cNvPr id="309" name="object 309"/>
          <p:cNvPicPr/>
          <p:nvPr/>
        </p:nvPicPr>
        <p:blipFill>
          <a:blip r:embed="rId27" cstate="print"/>
          <a:stretch>
            <a:fillRect/>
          </a:stretch>
        </p:blipFill>
        <p:spPr>
          <a:xfrm>
            <a:off x="15826764" y="2312382"/>
            <a:ext cx="67215" cy="67216"/>
          </a:xfrm>
          <a:prstGeom prst="rect">
            <a:avLst/>
          </a:prstGeom>
        </p:spPr>
      </p:pic>
      <p:pic>
        <p:nvPicPr>
          <p:cNvPr id="310" name="object 310"/>
          <p:cNvPicPr/>
          <p:nvPr/>
        </p:nvPicPr>
        <p:blipFill>
          <a:blip r:embed="rId17" cstate="print"/>
          <a:stretch>
            <a:fillRect/>
          </a:stretch>
        </p:blipFill>
        <p:spPr>
          <a:xfrm>
            <a:off x="15828232" y="2449984"/>
            <a:ext cx="63902" cy="63883"/>
          </a:xfrm>
          <a:prstGeom prst="rect">
            <a:avLst/>
          </a:prstGeom>
        </p:spPr>
      </p:pic>
      <p:sp>
        <p:nvSpPr>
          <p:cNvPr id="311" name="object 311"/>
          <p:cNvSpPr/>
          <p:nvPr/>
        </p:nvSpPr>
        <p:spPr>
          <a:xfrm>
            <a:off x="15829703" y="2587573"/>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312" name="object 312"/>
          <p:cNvSpPr/>
          <p:nvPr/>
        </p:nvSpPr>
        <p:spPr>
          <a:xfrm>
            <a:off x="15831179" y="2725181"/>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13" name="object 313"/>
          <p:cNvSpPr/>
          <p:nvPr/>
        </p:nvSpPr>
        <p:spPr>
          <a:xfrm>
            <a:off x="15832655" y="2862783"/>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314" name="object 314"/>
          <p:cNvSpPr/>
          <p:nvPr/>
        </p:nvSpPr>
        <p:spPr>
          <a:xfrm>
            <a:off x="15834118" y="300036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15" name="object 315"/>
          <p:cNvSpPr/>
          <p:nvPr/>
        </p:nvSpPr>
        <p:spPr>
          <a:xfrm>
            <a:off x="15835594" y="3137974"/>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316" name="object 316"/>
          <p:cNvSpPr/>
          <p:nvPr/>
        </p:nvSpPr>
        <p:spPr>
          <a:xfrm>
            <a:off x="15837072" y="3275576"/>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6" y="27479"/>
                </a:lnTo>
                <a:lnTo>
                  <a:pt x="0" y="25006"/>
                </a:lnTo>
                <a:lnTo>
                  <a:pt x="0" y="18916"/>
                </a:lnTo>
                <a:lnTo>
                  <a:pt x="2466"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317" name="object 317"/>
          <p:cNvSpPr/>
          <p:nvPr/>
        </p:nvSpPr>
        <p:spPr>
          <a:xfrm>
            <a:off x="15838541" y="3413177"/>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18" name="object 318"/>
          <p:cNvSpPr/>
          <p:nvPr/>
        </p:nvSpPr>
        <p:spPr>
          <a:xfrm>
            <a:off x="15840011" y="3550766"/>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19" name="object 319"/>
          <p:cNvSpPr/>
          <p:nvPr/>
        </p:nvSpPr>
        <p:spPr>
          <a:xfrm>
            <a:off x="15841487" y="3688374"/>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320" name="object 320"/>
          <p:cNvGrpSpPr/>
          <p:nvPr/>
        </p:nvGrpSpPr>
        <p:grpSpPr>
          <a:xfrm>
            <a:off x="15598074" y="0"/>
            <a:ext cx="123825" cy="1433830"/>
            <a:chOff x="15598074" y="0"/>
            <a:chExt cx="123825" cy="1433830"/>
          </a:xfrm>
        </p:grpSpPr>
        <p:pic>
          <p:nvPicPr>
            <p:cNvPr id="321" name="object 321"/>
            <p:cNvPicPr/>
            <p:nvPr/>
          </p:nvPicPr>
          <p:blipFill>
            <a:blip r:embed="rId74" cstate="print"/>
            <a:stretch>
              <a:fillRect/>
            </a:stretch>
          </p:blipFill>
          <p:spPr>
            <a:xfrm>
              <a:off x="15598074" y="0"/>
              <a:ext cx="123802" cy="364192"/>
            </a:xfrm>
            <a:prstGeom prst="rect">
              <a:avLst/>
            </a:prstGeom>
          </p:spPr>
        </p:pic>
        <p:pic>
          <p:nvPicPr>
            <p:cNvPr id="322" name="object 322"/>
            <p:cNvPicPr/>
            <p:nvPr/>
          </p:nvPicPr>
          <p:blipFill>
            <a:blip r:embed="rId75" cstate="print"/>
            <a:stretch>
              <a:fillRect/>
            </a:stretch>
          </p:blipFill>
          <p:spPr>
            <a:xfrm>
              <a:off x="15602496" y="384094"/>
              <a:ext cx="113790" cy="113789"/>
            </a:xfrm>
            <a:prstGeom prst="rect">
              <a:avLst/>
            </a:prstGeom>
          </p:spPr>
        </p:pic>
        <p:pic>
          <p:nvPicPr>
            <p:cNvPr id="323" name="object 323"/>
            <p:cNvPicPr/>
            <p:nvPr/>
          </p:nvPicPr>
          <p:blipFill>
            <a:blip r:embed="rId76" cstate="print"/>
            <a:stretch>
              <a:fillRect/>
            </a:stretch>
          </p:blipFill>
          <p:spPr>
            <a:xfrm>
              <a:off x="15603966" y="521105"/>
              <a:ext cx="110483" cy="110483"/>
            </a:xfrm>
            <a:prstGeom prst="rect">
              <a:avLst/>
            </a:prstGeom>
          </p:spPr>
        </p:pic>
        <p:pic>
          <p:nvPicPr>
            <p:cNvPr id="324" name="object 324"/>
            <p:cNvPicPr/>
            <p:nvPr/>
          </p:nvPicPr>
          <p:blipFill>
            <a:blip r:embed="rId43" cstate="print"/>
            <a:stretch>
              <a:fillRect/>
            </a:stretch>
          </p:blipFill>
          <p:spPr>
            <a:xfrm>
              <a:off x="15605442" y="658129"/>
              <a:ext cx="107149" cy="107149"/>
            </a:xfrm>
            <a:prstGeom prst="rect">
              <a:avLst/>
            </a:prstGeom>
          </p:spPr>
        </p:pic>
        <p:pic>
          <p:nvPicPr>
            <p:cNvPr id="325" name="object 325"/>
            <p:cNvPicPr/>
            <p:nvPr/>
          </p:nvPicPr>
          <p:blipFill>
            <a:blip r:embed="rId8" cstate="print"/>
            <a:stretch>
              <a:fillRect/>
            </a:stretch>
          </p:blipFill>
          <p:spPr>
            <a:xfrm>
              <a:off x="15606912" y="795154"/>
              <a:ext cx="103816" cy="103816"/>
            </a:xfrm>
            <a:prstGeom prst="rect">
              <a:avLst/>
            </a:prstGeom>
          </p:spPr>
        </p:pic>
        <p:pic>
          <p:nvPicPr>
            <p:cNvPr id="326" name="object 326"/>
            <p:cNvPicPr/>
            <p:nvPr/>
          </p:nvPicPr>
          <p:blipFill>
            <a:blip r:embed="rId77" cstate="print"/>
            <a:stretch>
              <a:fillRect/>
            </a:stretch>
          </p:blipFill>
          <p:spPr>
            <a:xfrm>
              <a:off x="15608388" y="932184"/>
              <a:ext cx="100483" cy="100483"/>
            </a:xfrm>
            <a:prstGeom prst="rect">
              <a:avLst/>
            </a:prstGeom>
          </p:spPr>
        </p:pic>
        <p:pic>
          <p:nvPicPr>
            <p:cNvPr id="327" name="object 327"/>
            <p:cNvPicPr/>
            <p:nvPr/>
          </p:nvPicPr>
          <p:blipFill>
            <a:blip r:embed="rId24" cstate="print"/>
            <a:stretch>
              <a:fillRect/>
            </a:stretch>
          </p:blipFill>
          <p:spPr>
            <a:xfrm>
              <a:off x="15609858" y="1069189"/>
              <a:ext cx="97176" cy="97176"/>
            </a:xfrm>
            <a:prstGeom prst="rect">
              <a:avLst/>
            </a:prstGeom>
          </p:spPr>
        </p:pic>
        <p:pic>
          <p:nvPicPr>
            <p:cNvPr id="328" name="object 328"/>
            <p:cNvPicPr/>
            <p:nvPr/>
          </p:nvPicPr>
          <p:blipFill>
            <a:blip r:embed="rId10" cstate="print"/>
            <a:stretch>
              <a:fillRect/>
            </a:stretch>
          </p:blipFill>
          <p:spPr>
            <a:xfrm>
              <a:off x="15611328" y="1206220"/>
              <a:ext cx="93842" cy="93842"/>
            </a:xfrm>
            <a:prstGeom prst="rect">
              <a:avLst/>
            </a:prstGeom>
          </p:spPr>
        </p:pic>
        <p:pic>
          <p:nvPicPr>
            <p:cNvPr id="329" name="object 329"/>
            <p:cNvPicPr/>
            <p:nvPr/>
          </p:nvPicPr>
          <p:blipFill>
            <a:blip r:embed="rId36" cstate="print"/>
            <a:stretch>
              <a:fillRect/>
            </a:stretch>
          </p:blipFill>
          <p:spPr>
            <a:xfrm>
              <a:off x="15612804" y="1343251"/>
              <a:ext cx="90495" cy="90496"/>
            </a:xfrm>
            <a:prstGeom prst="rect">
              <a:avLst/>
            </a:prstGeom>
          </p:spPr>
        </p:pic>
      </p:grpSp>
      <p:pic>
        <p:nvPicPr>
          <p:cNvPr id="330" name="object 330"/>
          <p:cNvPicPr/>
          <p:nvPr/>
        </p:nvPicPr>
        <p:blipFill>
          <a:blip r:embed="rId12" cstate="print"/>
          <a:stretch>
            <a:fillRect/>
          </a:stretch>
        </p:blipFill>
        <p:spPr>
          <a:xfrm>
            <a:off x="15614274" y="1480262"/>
            <a:ext cx="87189" cy="87189"/>
          </a:xfrm>
          <a:prstGeom prst="rect">
            <a:avLst/>
          </a:prstGeom>
        </p:spPr>
      </p:pic>
      <p:pic>
        <p:nvPicPr>
          <p:cNvPr id="331" name="object 331"/>
          <p:cNvPicPr/>
          <p:nvPr/>
        </p:nvPicPr>
        <p:blipFill>
          <a:blip r:embed="rId12" cstate="print"/>
          <a:stretch>
            <a:fillRect/>
          </a:stretch>
        </p:blipFill>
        <p:spPr>
          <a:xfrm>
            <a:off x="15615750" y="1617287"/>
            <a:ext cx="83856" cy="83856"/>
          </a:xfrm>
          <a:prstGeom prst="rect">
            <a:avLst/>
          </a:prstGeom>
        </p:spPr>
      </p:pic>
      <p:pic>
        <p:nvPicPr>
          <p:cNvPr id="332" name="object 332"/>
          <p:cNvPicPr/>
          <p:nvPr/>
        </p:nvPicPr>
        <p:blipFill>
          <a:blip r:embed="rId13" cstate="print"/>
          <a:stretch>
            <a:fillRect/>
          </a:stretch>
        </p:blipFill>
        <p:spPr>
          <a:xfrm>
            <a:off x="15617220" y="1754312"/>
            <a:ext cx="80523" cy="80522"/>
          </a:xfrm>
          <a:prstGeom prst="rect">
            <a:avLst/>
          </a:prstGeom>
        </p:spPr>
      </p:pic>
      <p:pic>
        <p:nvPicPr>
          <p:cNvPr id="333" name="object 333"/>
          <p:cNvPicPr/>
          <p:nvPr/>
        </p:nvPicPr>
        <p:blipFill>
          <a:blip r:embed="rId14" cstate="print"/>
          <a:stretch>
            <a:fillRect/>
          </a:stretch>
        </p:blipFill>
        <p:spPr>
          <a:xfrm>
            <a:off x="15618696" y="1891342"/>
            <a:ext cx="77190" cy="77189"/>
          </a:xfrm>
          <a:prstGeom prst="rect">
            <a:avLst/>
          </a:prstGeom>
        </p:spPr>
      </p:pic>
      <p:pic>
        <p:nvPicPr>
          <p:cNvPr id="334" name="object 334"/>
          <p:cNvPicPr/>
          <p:nvPr/>
        </p:nvPicPr>
        <p:blipFill>
          <a:blip r:embed="rId53" cstate="print"/>
          <a:stretch>
            <a:fillRect/>
          </a:stretch>
        </p:blipFill>
        <p:spPr>
          <a:xfrm>
            <a:off x="15620167" y="2028347"/>
            <a:ext cx="73882" cy="73882"/>
          </a:xfrm>
          <a:prstGeom prst="rect">
            <a:avLst/>
          </a:prstGeom>
        </p:spPr>
      </p:pic>
      <p:pic>
        <p:nvPicPr>
          <p:cNvPr id="335" name="object 335"/>
          <p:cNvPicPr/>
          <p:nvPr/>
        </p:nvPicPr>
        <p:blipFill>
          <a:blip r:embed="rId40" cstate="print"/>
          <a:stretch>
            <a:fillRect/>
          </a:stretch>
        </p:blipFill>
        <p:spPr>
          <a:xfrm>
            <a:off x="15621637" y="2165378"/>
            <a:ext cx="70550" cy="70549"/>
          </a:xfrm>
          <a:prstGeom prst="rect">
            <a:avLst/>
          </a:prstGeom>
        </p:spPr>
      </p:pic>
      <p:pic>
        <p:nvPicPr>
          <p:cNvPr id="336" name="object 336"/>
          <p:cNvPicPr/>
          <p:nvPr/>
        </p:nvPicPr>
        <p:blipFill>
          <a:blip r:embed="rId78" cstate="print"/>
          <a:stretch>
            <a:fillRect/>
          </a:stretch>
        </p:blipFill>
        <p:spPr>
          <a:xfrm>
            <a:off x="15623113" y="2302402"/>
            <a:ext cx="67215" cy="67216"/>
          </a:xfrm>
          <a:prstGeom prst="rect">
            <a:avLst/>
          </a:prstGeom>
        </p:spPr>
      </p:pic>
      <p:pic>
        <p:nvPicPr>
          <p:cNvPr id="337" name="object 337"/>
          <p:cNvPicPr/>
          <p:nvPr/>
        </p:nvPicPr>
        <p:blipFill>
          <a:blip r:embed="rId17" cstate="print"/>
          <a:stretch>
            <a:fillRect/>
          </a:stretch>
        </p:blipFill>
        <p:spPr>
          <a:xfrm>
            <a:off x="15624582" y="2439433"/>
            <a:ext cx="63902" cy="63883"/>
          </a:xfrm>
          <a:prstGeom prst="rect">
            <a:avLst/>
          </a:prstGeom>
        </p:spPr>
      </p:pic>
      <p:sp>
        <p:nvSpPr>
          <p:cNvPr id="338" name="object 338"/>
          <p:cNvSpPr/>
          <p:nvPr/>
        </p:nvSpPr>
        <p:spPr>
          <a:xfrm>
            <a:off x="15626060" y="2576445"/>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339" name="object 339"/>
          <p:cNvSpPr/>
          <p:nvPr/>
        </p:nvSpPr>
        <p:spPr>
          <a:xfrm>
            <a:off x="15627529" y="271346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90"/>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40" name="object 340"/>
          <p:cNvSpPr/>
          <p:nvPr/>
        </p:nvSpPr>
        <p:spPr>
          <a:xfrm>
            <a:off x="15629005" y="2850500"/>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341" name="object 341"/>
          <p:cNvSpPr/>
          <p:nvPr/>
        </p:nvSpPr>
        <p:spPr>
          <a:xfrm>
            <a:off x="15630475" y="298750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42" name="object 342"/>
          <p:cNvSpPr/>
          <p:nvPr/>
        </p:nvSpPr>
        <p:spPr>
          <a:xfrm>
            <a:off x="15631945" y="3124536"/>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343" name="object 343"/>
          <p:cNvSpPr/>
          <p:nvPr/>
        </p:nvSpPr>
        <p:spPr>
          <a:xfrm>
            <a:off x="15633420" y="3261560"/>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344" name="object 344"/>
          <p:cNvSpPr/>
          <p:nvPr/>
        </p:nvSpPr>
        <p:spPr>
          <a:xfrm>
            <a:off x="15634890" y="3398591"/>
            <a:ext cx="40640" cy="40640"/>
          </a:xfrm>
          <a:custGeom>
            <a:avLst/>
            <a:gdLst/>
            <a:ahLst/>
            <a:cxnLst/>
            <a:rect l="l" t="t" r="r" b="b"/>
            <a:pathLst>
              <a:path w="40640" h="40639">
                <a:moveTo>
                  <a:pt x="17486" y="0"/>
                </a:moveTo>
                <a:lnTo>
                  <a:pt x="23115" y="0"/>
                </a:lnTo>
                <a:lnTo>
                  <a:pt x="25399" y="2283"/>
                </a:lnTo>
                <a:lnTo>
                  <a:pt x="25399" y="15196"/>
                </a:lnTo>
                <a:lnTo>
                  <a:pt x="38311" y="15196"/>
                </a:lnTo>
                <a:lnTo>
                  <a:pt x="40595" y="17479"/>
                </a:lnTo>
                <a:lnTo>
                  <a:pt x="40595" y="23109"/>
                </a:lnTo>
                <a:lnTo>
                  <a:pt x="38312" y="25393"/>
                </a:lnTo>
                <a:lnTo>
                  <a:pt x="25399" y="25393"/>
                </a:lnTo>
                <a:lnTo>
                  <a:pt x="25399" y="38306"/>
                </a:lnTo>
                <a:lnTo>
                  <a:pt x="23115" y="40589"/>
                </a:lnTo>
                <a:lnTo>
                  <a:pt x="17486" y="40589"/>
                </a:lnTo>
                <a:lnTo>
                  <a:pt x="15202" y="38306"/>
                </a:lnTo>
                <a:lnTo>
                  <a:pt x="15202" y="25393"/>
                </a:lnTo>
                <a:lnTo>
                  <a:pt x="5104" y="25393"/>
                </a:lnTo>
                <a:lnTo>
                  <a:pt x="2283" y="25393"/>
                </a:lnTo>
                <a:lnTo>
                  <a:pt x="0" y="23109"/>
                </a:lnTo>
                <a:lnTo>
                  <a:pt x="6" y="17479"/>
                </a:lnTo>
                <a:lnTo>
                  <a:pt x="2289" y="15196"/>
                </a:lnTo>
                <a:lnTo>
                  <a:pt x="15202" y="15196"/>
                </a:lnTo>
                <a:lnTo>
                  <a:pt x="15202" y="2283"/>
                </a:lnTo>
                <a:lnTo>
                  <a:pt x="17486" y="0"/>
                </a:lnTo>
                <a:close/>
              </a:path>
            </a:pathLst>
          </a:custGeom>
          <a:solidFill>
            <a:srgbClr val="0070C8"/>
          </a:solidFill>
        </p:spPr>
        <p:txBody>
          <a:bodyPr wrap="square" lIns="0" tIns="0" rIns="0" bIns="0" rtlCol="0"/>
          <a:lstStyle/>
          <a:p>
            <a:endParaRPr/>
          </a:p>
        </p:txBody>
      </p:sp>
      <p:sp>
        <p:nvSpPr>
          <p:cNvPr id="345" name="object 345"/>
          <p:cNvSpPr/>
          <p:nvPr/>
        </p:nvSpPr>
        <p:spPr>
          <a:xfrm>
            <a:off x="15636361" y="3535596"/>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46" name="object 346"/>
          <p:cNvSpPr/>
          <p:nvPr/>
        </p:nvSpPr>
        <p:spPr>
          <a:xfrm>
            <a:off x="15637837" y="3672627"/>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347" name="object 347"/>
          <p:cNvGrpSpPr/>
          <p:nvPr/>
        </p:nvGrpSpPr>
        <p:grpSpPr>
          <a:xfrm>
            <a:off x="15394424" y="0"/>
            <a:ext cx="123825" cy="1423035"/>
            <a:chOff x="15394424" y="0"/>
            <a:chExt cx="123825" cy="1423035"/>
          </a:xfrm>
        </p:grpSpPr>
        <p:pic>
          <p:nvPicPr>
            <p:cNvPr id="348" name="object 348"/>
            <p:cNvPicPr/>
            <p:nvPr/>
          </p:nvPicPr>
          <p:blipFill>
            <a:blip r:embed="rId79" cstate="print"/>
            <a:stretch>
              <a:fillRect/>
            </a:stretch>
          </p:blipFill>
          <p:spPr>
            <a:xfrm>
              <a:off x="15394424" y="0"/>
              <a:ext cx="123802" cy="495370"/>
            </a:xfrm>
            <a:prstGeom prst="rect">
              <a:avLst/>
            </a:prstGeom>
          </p:spPr>
        </p:pic>
        <p:pic>
          <p:nvPicPr>
            <p:cNvPr id="349" name="object 349"/>
            <p:cNvPicPr/>
            <p:nvPr/>
          </p:nvPicPr>
          <p:blipFill>
            <a:blip r:embed="rId80" cstate="print"/>
            <a:stretch>
              <a:fillRect/>
            </a:stretch>
          </p:blipFill>
          <p:spPr>
            <a:xfrm>
              <a:off x="15400316" y="517352"/>
              <a:ext cx="110483" cy="110483"/>
            </a:xfrm>
            <a:prstGeom prst="rect">
              <a:avLst/>
            </a:prstGeom>
          </p:spPr>
        </p:pic>
        <p:pic>
          <p:nvPicPr>
            <p:cNvPr id="350" name="object 350"/>
            <p:cNvPicPr/>
            <p:nvPr/>
          </p:nvPicPr>
          <p:blipFill>
            <a:blip r:embed="rId43" cstate="print"/>
            <a:stretch>
              <a:fillRect/>
            </a:stretch>
          </p:blipFill>
          <p:spPr>
            <a:xfrm>
              <a:off x="15401792" y="653136"/>
              <a:ext cx="107149" cy="107149"/>
            </a:xfrm>
            <a:prstGeom prst="rect">
              <a:avLst/>
            </a:prstGeom>
          </p:spPr>
        </p:pic>
        <p:pic>
          <p:nvPicPr>
            <p:cNvPr id="351" name="object 351"/>
            <p:cNvPicPr/>
            <p:nvPr/>
          </p:nvPicPr>
          <p:blipFill>
            <a:blip r:embed="rId22" cstate="print"/>
            <a:stretch>
              <a:fillRect/>
            </a:stretch>
          </p:blipFill>
          <p:spPr>
            <a:xfrm>
              <a:off x="15403269" y="788920"/>
              <a:ext cx="103815" cy="103816"/>
            </a:xfrm>
            <a:prstGeom prst="rect">
              <a:avLst/>
            </a:prstGeom>
          </p:spPr>
        </p:pic>
        <p:pic>
          <p:nvPicPr>
            <p:cNvPr id="352" name="object 352"/>
            <p:cNvPicPr/>
            <p:nvPr/>
          </p:nvPicPr>
          <p:blipFill>
            <a:blip r:embed="rId77" cstate="print"/>
            <a:stretch>
              <a:fillRect/>
            </a:stretch>
          </p:blipFill>
          <p:spPr>
            <a:xfrm>
              <a:off x="15404738" y="924711"/>
              <a:ext cx="100483" cy="100483"/>
            </a:xfrm>
            <a:prstGeom prst="rect">
              <a:avLst/>
            </a:prstGeom>
          </p:spPr>
        </p:pic>
        <p:pic>
          <p:nvPicPr>
            <p:cNvPr id="353" name="object 353"/>
            <p:cNvPicPr/>
            <p:nvPr/>
          </p:nvPicPr>
          <p:blipFill>
            <a:blip r:embed="rId10" cstate="print"/>
            <a:stretch>
              <a:fillRect/>
            </a:stretch>
          </p:blipFill>
          <p:spPr>
            <a:xfrm>
              <a:off x="15406208" y="1060476"/>
              <a:ext cx="97176" cy="97176"/>
            </a:xfrm>
            <a:prstGeom prst="rect">
              <a:avLst/>
            </a:prstGeom>
          </p:spPr>
        </p:pic>
        <p:pic>
          <p:nvPicPr>
            <p:cNvPr id="354" name="object 354"/>
            <p:cNvPicPr/>
            <p:nvPr/>
          </p:nvPicPr>
          <p:blipFill>
            <a:blip r:embed="rId10" cstate="print"/>
            <a:stretch>
              <a:fillRect/>
            </a:stretch>
          </p:blipFill>
          <p:spPr>
            <a:xfrm>
              <a:off x="15407685" y="1196260"/>
              <a:ext cx="93842" cy="93843"/>
            </a:xfrm>
            <a:prstGeom prst="rect">
              <a:avLst/>
            </a:prstGeom>
          </p:spPr>
        </p:pic>
        <p:pic>
          <p:nvPicPr>
            <p:cNvPr id="355" name="object 355"/>
            <p:cNvPicPr/>
            <p:nvPr/>
          </p:nvPicPr>
          <p:blipFill>
            <a:blip r:embed="rId36" cstate="print"/>
            <a:stretch>
              <a:fillRect/>
            </a:stretch>
          </p:blipFill>
          <p:spPr>
            <a:xfrm>
              <a:off x="15409155" y="1332057"/>
              <a:ext cx="90495" cy="90496"/>
            </a:xfrm>
            <a:prstGeom prst="rect">
              <a:avLst/>
            </a:prstGeom>
          </p:spPr>
        </p:pic>
      </p:grpSp>
      <p:pic>
        <p:nvPicPr>
          <p:cNvPr id="356" name="object 356"/>
          <p:cNvPicPr/>
          <p:nvPr/>
        </p:nvPicPr>
        <p:blipFill>
          <a:blip r:embed="rId12" cstate="print"/>
          <a:stretch>
            <a:fillRect/>
          </a:stretch>
        </p:blipFill>
        <p:spPr>
          <a:xfrm>
            <a:off x="15410625" y="1467822"/>
            <a:ext cx="87189" cy="87189"/>
          </a:xfrm>
          <a:prstGeom prst="rect">
            <a:avLst/>
          </a:prstGeom>
        </p:spPr>
      </p:pic>
      <p:pic>
        <p:nvPicPr>
          <p:cNvPr id="357" name="object 357"/>
          <p:cNvPicPr/>
          <p:nvPr/>
        </p:nvPicPr>
        <p:blipFill>
          <a:blip r:embed="rId54" cstate="print"/>
          <a:stretch>
            <a:fillRect/>
          </a:stretch>
        </p:blipFill>
        <p:spPr>
          <a:xfrm>
            <a:off x="15412101" y="1603613"/>
            <a:ext cx="83856" cy="83856"/>
          </a:xfrm>
          <a:prstGeom prst="rect">
            <a:avLst/>
          </a:prstGeom>
        </p:spPr>
      </p:pic>
      <p:pic>
        <p:nvPicPr>
          <p:cNvPr id="358" name="object 358"/>
          <p:cNvPicPr/>
          <p:nvPr/>
        </p:nvPicPr>
        <p:blipFill>
          <a:blip r:embed="rId13" cstate="print"/>
          <a:stretch>
            <a:fillRect/>
          </a:stretch>
        </p:blipFill>
        <p:spPr>
          <a:xfrm>
            <a:off x="15413570" y="1739397"/>
            <a:ext cx="80529" cy="80522"/>
          </a:xfrm>
          <a:prstGeom prst="rect">
            <a:avLst/>
          </a:prstGeom>
        </p:spPr>
      </p:pic>
      <p:pic>
        <p:nvPicPr>
          <p:cNvPr id="359" name="object 359"/>
          <p:cNvPicPr/>
          <p:nvPr/>
        </p:nvPicPr>
        <p:blipFill>
          <a:blip r:embed="rId14" cstate="print"/>
          <a:stretch>
            <a:fillRect/>
          </a:stretch>
        </p:blipFill>
        <p:spPr>
          <a:xfrm>
            <a:off x="15415046" y="1875182"/>
            <a:ext cx="77190" cy="77189"/>
          </a:xfrm>
          <a:prstGeom prst="rect">
            <a:avLst/>
          </a:prstGeom>
        </p:spPr>
      </p:pic>
      <p:pic>
        <p:nvPicPr>
          <p:cNvPr id="360" name="object 360"/>
          <p:cNvPicPr/>
          <p:nvPr/>
        </p:nvPicPr>
        <p:blipFill>
          <a:blip r:embed="rId14" cstate="print"/>
          <a:stretch>
            <a:fillRect/>
          </a:stretch>
        </p:blipFill>
        <p:spPr>
          <a:xfrm>
            <a:off x="15416516" y="2010952"/>
            <a:ext cx="73882" cy="73882"/>
          </a:xfrm>
          <a:prstGeom prst="rect">
            <a:avLst/>
          </a:prstGeom>
        </p:spPr>
      </p:pic>
      <p:pic>
        <p:nvPicPr>
          <p:cNvPr id="361" name="object 361"/>
          <p:cNvPicPr/>
          <p:nvPr/>
        </p:nvPicPr>
        <p:blipFill>
          <a:blip r:embed="rId40" cstate="print"/>
          <a:stretch>
            <a:fillRect/>
          </a:stretch>
        </p:blipFill>
        <p:spPr>
          <a:xfrm>
            <a:off x="15417993" y="2146737"/>
            <a:ext cx="70550" cy="70549"/>
          </a:xfrm>
          <a:prstGeom prst="rect">
            <a:avLst/>
          </a:prstGeom>
        </p:spPr>
      </p:pic>
      <p:pic>
        <p:nvPicPr>
          <p:cNvPr id="362" name="object 362"/>
          <p:cNvPicPr/>
          <p:nvPr/>
        </p:nvPicPr>
        <p:blipFill>
          <a:blip r:embed="rId16" cstate="print"/>
          <a:stretch>
            <a:fillRect/>
          </a:stretch>
        </p:blipFill>
        <p:spPr>
          <a:xfrm>
            <a:off x="15419463" y="2282521"/>
            <a:ext cx="67215" cy="67216"/>
          </a:xfrm>
          <a:prstGeom prst="rect">
            <a:avLst/>
          </a:prstGeom>
        </p:spPr>
      </p:pic>
      <p:pic>
        <p:nvPicPr>
          <p:cNvPr id="363" name="object 363"/>
          <p:cNvPicPr/>
          <p:nvPr/>
        </p:nvPicPr>
        <p:blipFill>
          <a:blip r:embed="rId47" cstate="print"/>
          <a:stretch>
            <a:fillRect/>
          </a:stretch>
        </p:blipFill>
        <p:spPr>
          <a:xfrm>
            <a:off x="15420933" y="2418312"/>
            <a:ext cx="63902" cy="63883"/>
          </a:xfrm>
          <a:prstGeom prst="rect">
            <a:avLst/>
          </a:prstGeom>
        </p:spPr>
      </p:pic>
      <p:sp>
        <p:nvSpPr>
          <p:cNvPr id="364" name="object 364"/>
          <p:cNvSpPr/>
          <p:nvPr/>
        </p:nvSpPr>
        <p:spPr>
          <a:xfrm>
            <a:off x="15422409" y="2554083"/>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365" name="object 365"/>
          <p:cNvSpPr/>
          <p:nvPr/>
        </p:nvSpPr>
        <p:spPr>
          <a:xfrm>
            <a:off x="15423878" y="2689867"/>
            <a:ext cx="57785" cy="57785"/>
          </a:xfrm>
          <a:custGeom>
            <a:avLst/>
            <a:gdLst/>
            <a:ahLst/>
            <a:cxnLst/>
            <a:rect l="l" t="t" r="r" b="b"/>
            <a:pathLst>
              <a:path w="57784" h="57785">
                <a:moveTo>
                  <a:pt x="24652" y="0"/>
                </a:moveTo>
                <a:lnTo>
                  <a:pt x="32591" y="0"/>
                </a:lnTo>
                <a:lnTo>
                  <a:pt x="35813" y="3221"/>
                </a:lnTo>
                <a:lnTo>
                  <a:pt x="35813" y="21423"/>
                </a:lnTo>
                <a:lnTo>
                  <a:pt x="54014" y="21423"/>
                </a:lnTo>
                <a:lnTo>
                  <a:pt x="57236" y="24645"/>
                </a:lnTo>
                <a:lnTo>
                  <a:pt x="57236" y="32584"/>
                </a:lnTo>
                <a:lnTo>
                  <a:pt x="54014" y="35806"/>
                </a:lnTo>
                <a:lnTo>
                  <a:pt x="35813" y="35806"/>
                </a:lnTo>
                <a:lnTo>
                  <a:pt x="35813" y="54007"/>
                </a:lnTo>
                <a:lnTo>
                  <a:pt x="32591" y="57229"/>
                </a:lnTo>
                <a:lnTo>
                  <a:pt x="24652" y="57229"/>
                </a:lnTo>
                <a:lnTo>
                  <a:pt x="21430" y="54007"/>
                </a:lnTo>
                <a:lnTo>
                  <a:pt x="21430" y="35806"/>
                </a:lnTo>
                <a:lnTo>
                  <a:pt x="7198" y="35806"/>
                </a:lnTo>
                <a:lnTo>
                  <a:pt x="3221" y="35806"/>
                </a:lnTo>
                <a:lnTo>
                  <a:pt x="0" y="32590"/>
                </a:lnTo>
                <a:lnTo>
                  <a:pt x="6" y="24645"/>
                </a:lnTo>
                <a:lnTo>
                  <a:pt x="3228" y="21423"/>
                </a:lnTo>
                <a:lnTo>
                  <a:pt x="21430" y="21423"/>
                </a:lnTo>
                <a:lnTo>
                  <a:pt x="21430" y="3221"/>
                </a:lnTo>
                <a:lnTo>
                  <a:pt x="24652" y="0"/>
                </a:lnTo>
                <a:close/>
              </a:path>
            </a:pathLst>
          </a:custGeom>
          <a:solidFill>
            <a:srgbClr val="0070C8"/>
          </a:solidFill>
        </p:spPr>
        <p:txBody>
          <a:bodyPr wrap="square" lIns="0" tIns="0" rIns="0" bIns="0" rtlCol="0"/>
          <a:lstStyle/>
          <a:p>
            <a:endParaRPr/>
          </a:p>
        </p:txBody>
      </p:sp>
      <p:sp>
        <p:nvSpPr>
          <p:cNvPr id="366" name="object 366"/>
          <p:cNvSpPr/>
          <p:nvPr/>
        </p:nvSpPr>
        <p:spPr>
          <a:xfrm>
            <a:off x="15425354" y="2825658"/>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367" name="object 367"/>
          <p:cNvSpPr/>
          <p:nvPr/>
        </p:nvSpPr>
        <p:spPr>
          <a:xfrm>
            <a:off x="15426825" y="2961423"/>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68" name="object 368"/>
          <p:cNvSpPr/>
          <p:nvPr/>
        </p:nvSpPr>
        <p:spPr>
          <a:xfrm>
            <a:off x="15428301" y="3097207"/>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369" name="object 369"/>
          <p:cNvSpPr/>
          <p:nvPr/>
        </p:nvSpPr>
        <p:spPr>
          <a:xfrm>
            <a:off x="15429771" y="3232998"/>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370" name="object 370"/>
          <p:cNvSpPr/>
          <p:nvPr/>
        </p:nvSpPr>
        <p:spPr>
          <a:xfrm>
            <a:off x="15431247" y="336878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71" name="object 371"/>
          <p:cNvSpPr/>
          <p:nvPr/>
        </p:nvSpPr>
        <p:spPr>
          <a:xfrm>
            <a:off x="15432716" y="350454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72" name="object 372"/>
          <p:cNvSpPr/>
          <p:nvPr/>
        </p:nvSpPr>
        <p:spPr>
          <a:xfrm>
            <a:off x="15434186" y="3640344"/>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16"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373" name="object 373"/>
          <p:cNvGrpSpPr/>
          <p:nvPr/>
        </p:nvGrpSpPr>
        <p:grpSpPr>
          <a:xfrm>
            <a:off x="15190781" y="0"/>
            <a:ext cx="123825" cy="1539875"/>
            <a:chOff x="15190781" y="0"/>
            <a:chExt cx="123825" cy="1539875"/>
          </a:xfrm>
        </p:grpSpPr>
        <p:pic>
          <p:nvPicPr>
            <p:cNvPr id="374" name="object 374"/>
            <p:cNvPicPr/>
            <p:nvPr/>
          </p:nvPicPr>
          <p:blipFill>
            <a:blip r:embed="rId81" cstate="print"/>
            <a:stretch>
              <a:fillRect/>
            </a:stretch>
          </p:blipFill>
          <p:spPr>
            <a:xfrm>
              <a:off x="15190781" y="0"/>
              <a:ext cx="123802" cy="492975"/>
            </a:xfrm>
            <a:prstGeom prst="rect">
              <a:avLst/>
            </a:prstGeom>
          </p:spPr>
        </p:pic>
        <p:pic>
          <p:nvPicPr>
            <p:cNvPr id="375" name="object 375"/>
            <p:cNvPicPr/>
            <p:nvPr/>
          </p:nvPicPr>
          <p:blipFill>
            <a:blip r:embed="rId82" cstate="print"/>
            <a:stretch>
              <a:fillRect/>
            </a:stretch>
          </p:blipFill>
          <p:spPr>
            <a:xfrm>
              <a:off x="15196673" y="513356"/>
              <a:ext cx="110483" cy="110483"/>
            </a:xfrm>
            <a:prstGeom prst="rect">
              <a:avLst/>
            </a:prstGeom>
          </p:spPr>
        </p:pic>
        <p:pic>
          <p:nvPicPr>
            <p:cNvPr id="376" name="object 376"/>
            <p:cNvPicPr/>
            <p:nvPr/>
          </p:nvPicPr>
          <p:blipFill>
            <a:blip r:embed="rId21" cstate="print"/>
            <a:stretch>
              <a:fillRect/>
            </a:stretch>
          </p:blipFill>
          <p:spPr>
            <a:xfrm>
              <a:off x="15198143" y="647539"/>
              <a:ext cx="107149" cy="107149"/>
            </a:xfrm>
            <a:prstGeom prst="rect">
              <a:avLst/>
            </a:prstGeom>
          </p:spPr>
        </p:pic>
        <p:pic>
          <p:nvPicPr>
            <p:cNvPr id="377" name="object 377"/>
            <p:cNvPicPr/>
            <p:nvPr/>
          </p:nvPicPr>
          <p:blipFill>
            <a:blip r:embed="rId83" cstate="print"/>
            <a:stretch>
              <a:fillRect/>
            </a:stretch>
          </p:blipFill>
          <p:spPr>
            <a:xfrm>
              <a:off x="15199619" y="781729"/>
              <a:ext cx="103815" cy="103816"/>
            </a:xfrm>
            <a:prstGeom prst="rect">
              <a:avLst/>
            </a:prstGeom>
          </p:spPr>
        </p:pic>
        <p:pic>
          <p:nvPicPr>
            <p:cNvPr id="378" name="object 378"/>
            <p:cNvPicPr/>
            <p:nvPr/>
          </p:nvPicPr>
          <p:blipFill>
            <a:blip r:embed="rId77" cstate="print"/>
            <a:stretch>
              <a:fillRect/>
            </a:stretch>
          </p:blipFill>
          <p:spPr>
            <a:xfrm>
              <a:off x="15201095" y="915919"/>
              <a:ext cx="100483" cy="100483"/>
            </a:xfrm>
            <a:prstGeom prst="rect">
              <a:avLst/>
            </a:prstGeom>
          </p:spPr>
        </p:pic>
        <p:pic>
          <p:nvPicPr>
            <p:cNvPr id="379" name="object 379"/>
            <p:cNvPicPr/>
            <p:nvPr/>
          </p:nvPicPr>
          <p:blipFill>
            <a:blip r:embed="rId72" cstate="print"/>
            <a:stretch>
              <a:fillRect/>
            </a:stretch>
          </p:blipFill>
          <p:spPr>
            <a:xfrm>
              <a:off x="15202558" y="1050082"/>
              <a:ext cx="97176" cy="97176"/>
            </a:xfrm>
            <a:prstGeom prst="rect">
              <a:avLst/>
            </a:prstGeom>
          </p:spPr>
        </p:pic>
        <p:pic>
          <p:nvPicPr>
            <p:cNvPr id="380" name="object 380"/>
            <p:cNvPicPr/>
            <p:nvPr/>
          </p:nvPicPr>
          <p:blipFill>
            <a:blip r:embed="rId84" cstate="print"/>
            <a:stretch>
              <a:fillRect/>
            </a:stretch>
          </p:blipFill>
          <p:spPr>
            <a:xfrm>
              <a:off x="15204035" y="1184272"/>
              <a:ext cx="93842" cy="93842"/>
            </a:xfrm>
            <a:prstGeom prst="rect">
              <a:avLst/>
            </a:prstGeom>
          </p:spPr>
        </p:pic>
        <p:pic>
          <p:nvPicPr>
            <p:cNvPr id="381" name="object 381"/>
            <p:cNvPicPr/>
            <p:nvPr/>
          </p:nvPicPr>
          <p:blipFill>
            <a:blip r:embed="rId36" cstate="print"/>
            <a:stretch>
              <a:fillRect/>
            </a:stretch>
          </p:blipFill>
          <p:spPr>
            <a:xfrm>
              <a:off x="15205511" y="1318468"/>
              <a:ext cx="90495" cy="90496"/>
            </a:xfrm>
            <a:prstGeom prst="rect">
              <a:avLst/>
            </a:prstGeom>
          </p:spPr>
        </p:pic>
        <p:pic>
          <p:nvPicPr>
            <p:cNvPr id="382" name="object 382"/>
            <p:cNvPicPr/>
            <p:nvPr/>
          </p:nvPicPr>
          <p:blipFill>
            <a:blip r:embed="rId12" cstate="print"/>
            <a:stretch>
              <a:fillRect/>
            </a:stretch>
          </p:blipFill>
          <p:spPr>
            <a:xfrm>
              <a:off x="15206975" y="1452632"/>
              <a:ext cx="87189" cy="87189"/>
            </a:xfrm>
            <a:prstGeom prst="rect">
              <a:avLst/>
            </a:prstGeom>
          </p:spPr>
        </p:pic>
      </p:grpSp>
      <p:pic>
        <p:nvPicPr>
          <p:cNvPr id="383" name="object 383"/>
          <p:cNvPicPr/>
          <p:nvPr/>
        </p:nvPicPr>
        <p:blipFill>
          <a:blip r:embed="rId12" cstate="print"/>
          <a:stretch>
            <a:fillRect/>
          </a:stretch>
        </p:blipFill>
        <p:spPr>
          <a:xfrm>
            <a:off x="15208451" y="1586822"/>
            <a:ext cx="83856" cy="83856"/>
          </a:xfrm>
          <a:prstGeom prst="rect">
            <a:avLst/>
          </a:prstGeom>
        </p:spPr>
      </p:pic>
      <p:pic>
        <p:nvPicPr>
          <p:cNvPr id="384" name="object 384"/>
          <p:cNvPicPr/>
          <p:nvPr/>
        </p:nvPicPr>
        <p:blipFill>
          <a:blip r:embed="rId13" cstate="print"/>
          <a:stretch>
            <a:fillRect/>
          </a:stretch>
        </p:blipFill>
        <p:spPr>
          <a:xfrm>
            <a:off x="15209927" y="1721012"/>
            <a:ext cx="80523" cy="80522"/>
          </a:xfrm>
          <a:prstGeom prst="rect">
            <a:avLst/>
          </a:prstGeom>
        </p:spPr>
      </p:pic>
      <p:pic>
        <p:nvPicPr>
          <p:cNvPr id="385" name="object 385"/>
          <p:cNvPicPr/>
          <p:nvPr/>
        </p:nvPicPr>
        <p:blipFill>
          <a:blip r:embed="rId55" cstate="print"/>
          <a:stretch>
            <a:fillRect/>
          </a:stretch>
        </p:blipFill>
        <p:spPr>
          <a:xfrm>
            <a:off x="15211403" y="1855202"/>
            <a:ext cx="77190" cy="77189"/>
          </a:xfrm>
          <a:prstGeom prst="rect">
            <a:avLst/>
          </a:prstGeom>
        </p:spPr>
      </p:pic>
      <p:pic>
        <p:nvPicPr>
          <p:cNvPr id="386" name="object 386"/>
          <p:cNvPicPr/>
          <p:nvPr/>
        </p:nvPicPr>
        <p:blipFill>
          <a:blip r:embed="rId85" cstate="print"/>
          <a:stretch>
            <a:fillRect/>
          </a:stretch>
        </p:blipFill>
        <p:spPr>
          <a:xfrm>
            <a:off x="15212866" y="1989365"/>
            <a:ext cx="73882" cy="73882"/>
          </a:xfrm>
          <a:prstGeom prst="rect">
            <a:avLst/>
          </a:prstGeom>
        </p:spPr>
      </p:pic>
      <p:pic>
        <p:nvPicPr>
          <p:cNvPr id="387" name="object 387"/>
          <p:cNvPicPr/>
          <p:nvPr/>
        </p:nvPicPr>
        <p:blipFill>
          <a:blip r:embed="rId86" cstate="print"/>
          <a:stretch>
            <a:fillRect/>
          </a:stretch>
        </p:blipFill>
        <p:spPr>
          <a:xfrm>
            <a:off x="15214342" y="2123555"/>
            <a:ext cx="70550" cy="70549"/>
          </a:xfrm>
          <a:prstGeom prst="rect">
            <a:avLst/>
          </a:prstGeom>
        </p:spPr>
      </p:pic>
      <p:pic>
        <p:nvPicPr>
          <p:cNvPr id="388" name="object 388"/>
          <p:cNvPicPr/>
          <p:nvPr/>
        </p:nvPicPr>
        <p:blipFill>
          <a:blip r:embed="rId16" cstate="print"/>
          <a:stretch>
            <a:fillRect/>
          </a:stretch>
        </p:blipFill>
        <p:spPr>
          <a:xfrm>
            <a:off x="15215820" y="2257745"/>
            <a:ext cx="67215" cy="67216"/>
          </a:xfrm>
          <a:prstGeom prst="rect">
            <a:avLst/>
          </a:prstGeom>
        </p:spPr>
      </p:pic>
      <p:pic>
        <p:nvPicPr>
          <p:cNvPr id="389" name="object 389"/>
          <p:cNvPicPr/>
          <p:nvPr/>
        </p:nvPicPr>
        <p:blipFill>
          <a:blip r:embed="rId87" cstate="print"/>
          <a:stretch>
            <a:fillRect/>
          </a:stretch>
        </p:blipFill>
        <p:spPr>
          <a:xfrm>
            <a:off x="15217282" y="2391928"/>
            <a:ext cx="63902" cy="63883"/>
          </a:xfrm>
          <a:prstGeom prst="rect">
            <a:avLst/>
          </a:prstGeom>
        </p:spPr>
      </p:pic>
      <p:sp>
        <p:nvSpPr>
          <p:cNvPr id="390" name="object 390"/>
          <p:cNvSpPr/>
          <p:nvPr/>
        </p:nvSpPr>
        <p:spPr>
          <a:xfrm>
            <a:off x="15218759" y="2526105"/>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391" name="object 391"/>
          <p:cNvSpPr/>
          <p:nvPr/>
        </p:nvSpPr>
        <p:spPr>
          <a:xfrm>
            <a:off x="15220235" y="266029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92" name="object 392"/>
          <p:cNvSpPr/>
          <p:nvPr/>
        </p:nvSpPr>
        <p:spPr>
          <a:xfrm>
            <a:off x="15221711" y="2794478"/>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393" name="object 393"/>
          <p:cNvSpPr/>
          <p:nvPr/>
        </p:nvSpPr>
        <p:spPr>
          <a:xfrm>
            <a:off x="15223174" y="292864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94" name="object 394"/>
          <p:cNvSpPr/>
          <p:nvPr/>
        </p:nvSpPr>
        <p:spPr>
          <a:xfrm>
            <a:off x="15224650" y="3062838"/>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395" name="object 395"/>
          <p:cNvSpPr/>
          <p:nvPr/>
        </p:nvSpPr>
        <p:spPr>
          <a:xfrm>
            <a:off x="15226127" y="3197021"/>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396" name="object 396"/>
          <p:cNvSpPr/>
          <p:nvPr/>
        </p:nvSpPr>
        <p:spPr>
          <a:xfrm>
            <a:off x="15227597" y="3331211"/>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97" name="object 397"/>
          <p:cNvSpPr/>
          <p:nvPr/>
        </p:nvSpPr>
        <p:spPr>
          <a:xfrm>
            <a:off x="15229067" y="3465381"/>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98" name="object 398"/>
          <p:cNvSpPr/>
          <p:nvPr/>
        </p:nvSpPr>
        <p:spPr>
          <a:xfrm>
            <a:off x="15230543" y="3599571"/>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399" name="object 399"/>
          <p:cNvGrpSpPr/>
          <p:nvPr/>
        </p:nvGrpSpPr>
        <p:grpSpPr>
          <a:xfrm>
            <a:off x="14987130" y="0"/>
            <a:ext cx="123825" cy="1520825"/>
            <a:chOff x="14987130" y="0"/>
            <a:chExt cx="123825" cy="1520825"/>
          </a:xfrm>
        </p:grpSpPr>
        <p:sp>
          <p:nvSpPr>
            <p:cNvPr id="400" name="object 400"/>
            <p:cNvSpPr/>
            <p:nvPr/>
          </p:nvSpPr>
          <p:spPr>
            <a:xfrm>
              <a:off x="14987130" y="11"/>
              <a:ext cx="123825" cy="618490"/>
            </a:xfrm>
            <a:custGeom>
              <a:avLst/>
              <a:gdLst/>
              <a:ahLst/>
              <a:cxnLst/>
              <a:rect l="l" t="t" r="r" b="b"/>
              <a:pathLst>
                <a:path w="123825" h="618490">
                  <a:moveTo>
                    <a:pt x="116370" y="555332"/>
                  </a:moveTo>
                  <a:lnTo>
                    <a:pt x="110159" y="549109"/>
                  </a:lnTo>
                  <a:lnTo>
                    <a:pt x="75006" y="549109"/>
                  </a:lnTo>
                  <a:lnTo>
                    <a:pt x="75006" y="513969"/>
                  </a:lnTo>
                  <a:lnTo>
                    <a:pt x="68795" y="507758"/>
                  </a:lnTo>
                  <a:lnTo>
                    <a:pt x="53454" y="507758"/>
                  </a:lnTo>
                  <a:lnTo>
                    <a:pt x="47244" y="513969"/>
                  </a:lnTo>
                  <a:lnTo>
                    <a:pt x="47244" y="549109"/>
                  </a:lnTo>
                  <a:lnTo>
                    <a:pt x="12103" y="549109"/>
                  </a:lnTo>
                  <a:lnTo>
                    <a:pt x="5880" y="555320"/>
                  </a:lnTo>
                  <a:lnTo>
                    <a:pt x="5880" y="570661"/>
                  </a:lnTo>
                  <a:lnTo>
                    <a:pt x="12103" y="576884"/>
                  </a:lnTo>
                  <a:lnTo>
                    <a:pt x="19773" y="576884"/>
                  </a:lnTo>
                  <a:lnTo>
                    <a:pt x="47244" y="576884"/>
                  </a:lnTo>
                  <a:lnTo>
                    <a:pt x="47244" y="612013"/>
                  </a:lnTo>
                  <a:lnTo>
                    <a:pt x="53454" y="618236"/>
                  </a:lnTo>
                  <a:lnTo>
                    <a:pt x="68795" y="618236"/>
                  </a:lnTo>
                  <a:lnTo>
                    <a:pt x="75006" y="612025"/>
                  </a:lnTo>
                  <a:lnTo>
                    <a:pt x="75006" y="576884"/>
                  </a:lnTo>
                  <a:lnTo>
                    <a:pt x="110147" y="576884"/>
                  </a:lnTo>
                  <a:lnTo>
                    <a:pt x="116370" y="570661"/>
                  </a:lnTo>
                  <a:lnTo>
                    <a:pt x="116370" y="555332"/>
                  </a:lnTo>
                  <a:close/>
                </a:path>
                <a:path w="123825" h="618490">
                  <a:moveTo>
                    <a:pt x="118211" y="424573"/>
                  </a:moveTo>
                  <a:lnTo>
                    <a:pt x="111798" y="418172"/>
                  </a:lnTo>
                  <a:lnTo>
                    <a:pt x="75603" y="418172"/>
                  </a:lnTo>
                  <a:lnTo>
                    <a:pt x="75603" y="381965"/>
                  </a:lnTo>
                  <a:lnTo>
                    <a:pt x="69202" y="375577"/>
                  </a:lnTo>
                  <a:lnTo>
                    <a:pt x="53416" y="375577"/>
                  </a:lnTo>
                  <a:lnTo>
                    <a:pt x="47015" y="381977"/>
                  </a:lnTo>
                  <a:lnTo>
                    <a:pt x="47015" y="418172"/>
                  </a:lnTo>
                  <a:lnTo>
                    <a:pt x="10807" y="418172"/>
                  </a:lnTo>
                  <a:lnTo>
                    <a:pt x="4419" y="424573"/>
                  </a:lnTo>
                  <a:lnTo>
                    <a:pt x="4419" y="440359"/>
                  </a:lnTo>
                  <a:lnTo>
                    <a:pt x="10820" y="446760"/>
                  </a:lnTo>
                  <a:lnTo>
                    <a:pt x="18719" y="446760"/>
                  </a:lnTo>
                  <a:lnTo>
                    <a:pt x="47015" y="446760"/>
                  </a:lnTo>
                  <a:lnTo>
                    <a:pt x="47015" y="482968"/>
                  </a:lnTo>
                  <a:lnTo>
                    <a:pt x="53416" y="489356"/>
                  </a:lnTo>
                  <a:lnTo>
                    <a:pt x="69215" y="489356"/>
                  </a:lnTo>
                  <a:lnTo>
                    <a:pt x="75603" y="482955"/>
                  </a:lnTo>
                  <a:lnTo>
                    <a:pt x="75603" y="446760"/>
                  </a:lnTo>
                  <a:lnTo>
                    <a:pt x="111810" y="446760"/>
                  </a:lnTo>
                  <a:lnTo>
                    <a:pt x="118211" y="440359"/>
                  </a:lnTo>
                  <a:lnTo>
                    <a:pt x="118211" y="424573"/>
                  </a:lnTo>
                  <a:close/>
                </a:path>
                <a:path w="123825" h="618490">
                  <a:moveTo>
                    <a:pt x="120065" y="293801"/>
                  </a:moveTo>
                  <a:lnTo>
                    <a:pt x="113474" y="287210"/>
                  </a:lnTo>
                  <a:lnTo>
                    <a:pt x="76212" y="287210"/>
                  </a:lnTo>
                  <a:lnTo>
                    <a:pt x="76212" y="249961"/>
                  </a:lnTo>
                  <a:lnTo>
                    <a:pt x="69634" y="243370"/>
                  </a:lnTo>
                  <a:lnTo>
                    <a:pt x="53378" y="243370"/>
                  </a:lnTo>
                  <a:lnTo>
                    <a:pt x="46786" y="249961"/>
                  </a:lnTo>
                  <a:lnTo>
                    <a:pt x="46786" y="287210"/>
                  </a:lnTo>
                  <a:lnTo>
                    <a:pt x="9525" y="287210"/>
                  </a:lnTo>
                  <a:lnTo>
                    <a:pt x="2933" y="293801"/>
                  </a:lnTo>
                  <a:lnTo>
                    <a:pt x="2933" y="310057"/>
                  </a:lnTo>
                  <a:lnTo>
                    <a:pt x="9537" y="316649"/>
                  </a:lnTo>
                  <a:lnTo>
                    <a:pt x="17653" y="316649"/>
                  </a:lnTo>
                  <a:lnTo>
                    <a:pt x="46786" y="316649"/>
                  </a:lnTo>
                  <a:lnTo>
                    <a:pt x="46786" y="353910"/>
                  </a:lnTo>
                  <a:lnTo>
                    <a:pt x="53378" y="360489"/>
                  </a:lnTo>
                  <a:lnTo>
                    <a:pt x="69634" y="360489"/>
                  </a:lnTo>
                  <a:lnTo>
                    <a:pt x="76212" y="353910"/>
                  </a:lnTo>
                  <a:lnTo>
                    <a:pt x="76212" y="316649"/>
                  </a:lnTo>
                  <a:lnTo>
                    <a:pt x="113474" y="316649"/>
                  </a:lnTo>
                  <a:lnTo>
                    <a:pt x="120065" y="310057"/>
                  </a:lnTo>
                  <a:lnTo>
                    <a:pt x="120065" y="293801"/>
                  </a:lnTo>
                  <a:close/>
                </a:path>
                <a:path w="123825" h="618490">
                  <a:moveTo>
                    <a:pt x="121945" y="163042"/>
                  </a:moveTo>
                  <a:lnTo>
                    <a:pt x="115163" y="156260"/>
                  </a:lnTo>
                  <a:lnTo>
                    <a:pt x="76847" y="156260"/>
                  </a:lnTo>
                  <a:lnTo>
                    <a:pt x="76847" y="117944"/>
                  </a:lnTo>
                  <a:lnTo>
                    <a:pt x="70065" y="111163"/>
                  </a:lnTo>
                  <a:lnTo>
                    <a:pt x="53340" y="111163"/>
                  </a:lnTo>
                  <a:lnTo>
                    <a:pt x="46570" y="117944"/>
                  </a:lnTo>
                  <a:lnTo>
                    <a:pt x="46570" y="156260"/>
                  </a:lnTo>
                  <a:lnTo>
                    <a:pt x="8242" y="156260"/>
                  </a:lnTo>
                  <a:lnTo>
                    <a:pt x="1473" y="163042"/>
                  </a:lnTo>
                  <a:lnTo>
                    <a:pt x="1473" y="179755"/>
                  </a:lnTo>
                  <a:lnTo>
                    <a:pt x="8242" y="186537"/>
                  </a:lnTo>
                  <a:lnTo>
                    <a:pt x="16611" y="186537"/>
                  </a:lnTo>
                  <a:lnTo>
                    <a:pt x="46570" y="186537"/>
                  </a:lnTo>
                  <a:lnTo>
                    <a:pt x="46570" y="224853"/>
                  </a:lnTo>
                  <a:lnTo>
                    <a:pt x="53340" y="231635"/>
                  </a:lnTo>
                  <a:lnTo>
                    <a:pt x="70065" y="231635"/>
                  </a:lnTo>
                  <a:lnTo>
                    <a:pt x="76847" y="224853"/>
                  </a:lnTo>
                  <a:lnTo>
                    <a:pt x="76847" y="186537"/>
                  </a:lnTo>
                  <a:lnTo>
                    <a:pt x="115163" y="186537"/>
                  </a:lnTo>
                  <a:lnTo>
                    <a:pt x="121945" y="179755"/>
                  </a:lnTo>
                  <a:lnTo>
                    <a:pt x="121945" y="163042"/>
                  </a:lnTo>
                  <a:close/>
                </a:path>
                <a:path w="123825" h="618490">
                  <a:moveTo>
                    <a:pt x="123799" y="32270"/>
                  </a:moveTo>
                  <a:lnTo>
                    <a:pt x="116840" y="25311"/>
                  </a:lnTo>
                  <a:lnTo>
                    <a:pt x="77457" y="25311"/>
                  </a:lnTo>
                  <a:lnTo>
                    <a:pt x="77457" y="0"/>
                  </a:lnTo>
                  <a:lnTo>
                    <a:pt x="46342" y="0"/>
                  </a:lnTo>
                  <a:lnTo>
                    <a:pt x="46342" y="25311"/>
                  </a:lnTo>
                  <a:lnTo>
                    <a:pt x="6959" y="25311"/>
                  </a:lnTo>
                  <a:lnTo>
                    <a:pt x="0" y="32270"/>
                  </a:lnTo>
                  <a:lnTo>
                    <a:pt x="0" y="49466"/>
                  </a:lnTo>
                  <a:lnTo>
                    <a:pt x="6959" y="56426"/>
                  </a:lnTo>
                  <a:lnTo>
                    <a:pt x="46342" y="56426"/>
                  </a:lnTo>
                  <a:lnTo>
                    <a:pt x="46342" y="95796"/>
                  </a:lnTo>
                  <a:lnTo>
                    <a:pt x="53301" y="102768"/>
                  </a:lnTo>
                  <a:lnTo>
                    <a:pt x="70485" y="102768"/>
                  </a:lnTo>
                  <a:lnTo>
                    <a:pt x="77457" y="95808"/>
                  </a:lnTo>
                  <a:lnTo>
                    <a:pt x="77457" y="56426"/>
                  </a:lnTo>
                  <a:lnTo>
                    <a:pt x="116827" y="56426"/>
                  </a:lnTo>
                  <a:lnTo>
                    <a:pt x="123799" y="49466"/>
                  </a:lnTo>
                  <a:lnTo>
                    <a:pt x="123799" y="32270"/>
                  </a:lnTo>
                  <a:close/>
                </a:path>
              </a:pathLst>
            </a:custGeom>
            <a:solidFill>
              <a:srgbClr val="0070C8"/>
            </a:solidFill>
          </p:spPr>
          <p:txBody>
            <a:bodyPr wrap="square" lIns="0" tIns="0" rIns="0" bIns="0" rtlCol="0"/>
            <a:lstStyle/>
            <a:p>
              <a:endParaRPr/>
            </a:p>
          </p:txBody>
        </p:sp>
        <p:pic>
          <p:nvPicPr>
            <p:cNvPr id="401" name="object 401"/>
            <p:cNvPicPr/>
            <p:nvPr/>
          </p:nvPicPr>
          <p:blipFill>
            <a:blip r:embed="rId32" cstate="print"/>
            <a:stretch>
              <a:fillRect/>
            </a:stretch>
          </p:blipFill>
          <p:spPr>
            <a:xfrm>
              <a:off x="14994498" y="639960"/>
              <a:ext cx="107149" cy="107149"/>
            </a:xfrm>
            <a:prstGeom prst="rect">
              <a:avLst/>
            </a:prstGeom>
          </p:spPr>
        </p:pic>
        <p:pic>
          <p:nvPicPr>
            <p:cNvPr id="402" name="object 402"/>
            <p:cNvPicPr/>
            <p:nvPr/>
          </p:nvPicPr>
          <p:blipFill>
            <a:blip r:embed="rId8" cstate="print"/>
            <a:stretch>
              <a:fillRect/>
            </a:stretch>
          </p:blipFill>
          <p:spPr>
            <a:xfrm>
              <a:off x="14995968" y="772162"/>
              <a:ext cx="103815" cy="103816"/>
            </a:xfrm>
            <a:prstGeom prst="rect">
              <a:avLst/>
            </a:prstGeom>
          </p:spPr>
        </p:pic>
        <p:pic>
          <p:nvPicPr>
            <p:cNvPr id="403" name="object 403"/>
            <p:cNvPicPr/>
            <p:nvPr/>
          </p:nvPicPr>
          <p:blipFill>
            <a:blip r:embed="rId77" cstate="print"/>
            <a:stretch>
              <a:fillRect/>
            </a:stretch>
          </p:blipFill>
          <p:spPr>
            <a:xfrm>
              <a:off x="14997444" y="904357"/>
              <a:ext cx="100483" cy="100483"/>
            </a:xfrm>
            <a:prstGeom prst="rect">
              <a:avLst/>
            </a:prstGeom>
          </p:spPr>
        </p:pic>
        <p:pic>
          <p:nvPicPr>
            <p:cNvPr id="404" name="object 404"/>
            <p:cNvPicPr/>
            <p:nvPr/>
          </p:nvPicPr>
          <p:blipFill>
            <a:blip r:embed="rId57" cstate="print"/>
            <a:stretch>
              <a:fillRect/>
            </a:stretch>
          </p:blipFill>
          <p:spPr>
            <a:xfrm>
              <a:off x="14998914" y="1036539"/>
              <a:ext cx="97176" cy="97176"/>
            </a:xfrm>
            <a:prstGeom prst="rect">
              <a:avLst/>
            </a:prstGeom>
          </p:spPr>
        </p:pic>
        <p:pic>
          <p:nvPicPr>
            <p:cNvPr id="405" name="object 405"/>
            <p:cNvPicPr/>
            <p:nvPr/>
          </p:nvPicPr>
          <p:blipFill>
            <a:blip r:embed="rId35" cstate="print"/>
            <a:stretch>
              <a:fillRect/>
            </a:stretch>
          </p:blipFill>
          <p:spPr>
            <a:xfrm>
              <a:off x="15000384" y="1168741"/>
              <a:ext cx="93842" cy="93843"/>
            </a:xfrm>
            <a:prstGeom prst="rect">
              <a:avLst/>
            </a:prstGeom>
          </p:spPr>
        </p:pic>
        <p:pic>
          <p:nvPicPr>
            <p:cNvPr id="406" name="object 406"/>
            <p:cNvPicPr/>
            <p:nvPr/>
          </p:nvPicPr>
          <p:blipFill>
            <a:blip r:embed="rId36" cstate="print"/>
            <a:stretch>
              <a:fillRect/>
            </a:stretch>
          </p:blipFill>
          <p:spPr>
            <a:xfrm>
              <a:off x="15001860" y="1300949"/>
              <a:ext cx="90495" cy="90496"/>
            </a:xfrm>
            <a:prstGeom prst="rect">
              <a:avLst/>
            </a:prstGeom>
          </p:spPr>
        </p:pic>
        <p:pic>
          <p:nvPicPr>
            <p:cNvPr id="407" name="object 407"/>
            <p:cNvPicPr/>
            <p:nvPr/>
          </p:nvPicPr>
          <p:blipFill>
            <a:blip r:embed="rId88" cstate="print"/>
            <a:stretch>
              <a:fillRect/>
            </a:stretch>
          </p:blipFill>
          <p:spPr>
            <a:xfrm>
              <a:off x="15003330" y="1433131"/>
              <a:ext cx="87189" cy="87189"/>
            </a:xfrm>
            <a:prstGeom prst="rect">
              <a:avLst/>
            </a:prstGeom>
          </p:spPr>
        </p:pic>
      </p:grpSp>
      <p:pic>
        <p:nvPicPr>
          <p:cNvPr id="408" name="object 408"/>
          <p:cNvPicPr/>
          <p:nvPr/>
        </p:nvPicPr>
        <p:blipFill>
          <a:blip r:embed="rId13" cstate="print"/>
          <a:stretch>
            <a:fillRect/>
          </a:stretch>
        </p:blipFill>
        <p:spPr>
          <a:xfrm>
            <a:off x="15004806" y="1565326"/>
            <a:ext cx="83856" cy="83856"/>
          </a:xfrm>
          <a:prstGeom prst="rect">
            <a:avLst/>
          </a:prstGeom>
        </p:spPr>
      </p:pic>
      <p:pic>
        <p:nvPicPr>
          <p:cNvPr id="409" name="object 409"/>
          <p:cNvPicPr/>
          <p:nvPr/>
        </p:nvPicPr>
        <p:blipFill>
          <a:blip r:embed="rId13" cstate="print"/>
          <a:stretch>
            <a:fillRect/>
          </a:stretch>
        </p:blipFill>
        <p:spPr>
          <a:xfrm>
            <a:off x="15006276" y="1697528"/>
            <a:ext cx="80522" cy="80522"/>
          </a:xfrm>
          <a:prstGeom prst="rect">
            <a:avLst/>
          </a:prstGeom>
        </p:spPr>
      </p:pic>
      <p:pic>
        <p:nvPicPr>
          <p:cNvPr id="410" name="object 410"/>
          <p:cNvPicPr/>
          <p:nvPr/>
        </p:nvPicPr>
        <p:blipFill>
          <a:blip r:embed="rId14" cstate="print"/>
          <a:stretch>
            <a:fillRect/>
          </a:stretch>
        </p:blipFill>
        <p:spPr>
          <a:xfrm>
            <a:off x="15007753" y="1829730"/>
            <a:ext cx="77190" cy="77189"/>
          </a:xfrm>
          <a:prstGeom prst="rect">
            <a:avLst/>
          </a:prstGeom>
        </p:spPr>
      </p:pic>
      <p:pic>
        <p:nvPicPr>
          <p:cNvPr id="411" name="object 411"/>
          <p:cNvPicPr/>
          <p:nvPr/>
        </p:nvPicPr>
        <p:blipFill>
          <a:blip r:embed="rId53" cstate="print"/>
          <a:stretch>
            <a:fillRect/>
          </a:stretch>
        </p:blipFill>
        <p:spPr>
          <a:xfrm>
            <a:off x="15009223" y="1961912"/>
            <a:ext cx="73882" cy="73882"/>
          </a:xfrm>
          <a:prstGeom prst="rect">
            <a:avLst/>
          </a:prstGeom>
        </p:spPr>
      </p:pic>
      <p:pic>
        <p:nvPicPr>
          <p:cNvPr id="412" name="object 412"/>
          <p:cNvPicPr/>
          <p:nvPr/>
        </p:nvPicPr>
        <p:blipFill>
          <a:blip r:embed="rId40" cstate="print"/>
          <a:stretch>
            <a:fillRect/>
          </a:stretch>
        </p:blipFill>
        <p:spPr>
          <a:xfrm>
            <a:off x="15010693" y="2094113"/>
            <a:ext cx="70550" cy="70549"/>
          </a:xfrm>
          <a:prstGeom prst="rect">
            <a:avLst/>
          </a:prstGeom>
        </p:spPr>
      </p:pic>
      <p:pic>
        <p:nvPicPr>
          <p:cNvPr id="413" name="object 413"/>
          <p:cNvPicPr/>
          <p:nvPr/>
        </p:nvPicPr>
        <p:blipFill>
          <a:blip r:embed="rId16" cstate="print"/>
          <a:stretch>
            <a:fillRect/>
          </a:stretch>
        </p:blipFill>
        <p:spPr>
          <a:xfrm>
            <a:off x="15012168" y="2226308"/>
            <a:ext cx="67215" cy="67216"/>
          </a:xfrm>
          <a:prstGeom prst="rect">
            <a:avLst/>
          </a:prstGeom>
        </p:spPr>
      </p:pic>
      <p:pic>
        <p:nvPicPr>
          <p:cNvPr id="414" name="object 414"/>
          <p:cNvPicPr/>
          <p:nvPr/>
        </p:nvPicPr>
        <p:blipFill>
          <a:blip r:embed="rId89" cstate="print"/>
          <a:stretch>
            <a:fillRect/>
          </a:stretch>
        </p:blipFill>
        <p:spPr>
          <a:xfrm>
            <a:off x="15013638" y="2358510"/>
            <a:ext cx="63902" cy="63883"/>
          </a:xfrm>
          <a:prstGeom prst="rect">
            <a:avLst/>
          </a:prstGeom>
        </p:spPr>
      </p:pic>
      <p:sp>
        <p:nvSpPr>
          <p:cNvPr id="415" name="object 415"/>
          <p:cNvSpPr/>
          <p:nvPr/>
        </p:nvSpPr>
        <p:spPr>
          <a:xfrm>
            <a:off x="15015108" y="2490699"/>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2"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416" name="object 416"/>
          <p:cNvSpPr/>
          <p:nvPr/>
        </p:nvSpPr>
        <p:spPr>
          <a:xfrm>
            <a:off x="15016584" y="262290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417" name="object 417"/>
          <p:cNvSpPr/>
          <p:nvPr/>
        </p:nvSpPr>
        <p:spPr>
          <a:xfrm>
            <a:off x="15018061" y="2755095"/>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418" name="object 418"/>
          <p:cNvSpPr/>
          <p:nvPr/>
        </p:nvSpPr>
        <p:spPr>
          <a:xfrm>
            <a:off x="15019531" y="2887277"/>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419" name="object 419"/>
          <p:cNvSpPr/>
          <p:nvPr/>
        </p:nvSpPr>
        <p:spPr>
          <a:xfrm>
            <a:off x="15021000" y="3019479"/>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420" name="object 420"/>
          <p:cNvSpPr/>
          <p:nvPr/>
        </p:nvSpPr>
        <p:spPr>
          <a:xfrm>
            <a:off x="15022476" y="3151681"/>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421" name="object 421"/>
          <p:cNvSpPr/>
          <p:nvPr/>
        </p:nvSpPr>
        <p:spPr>
          <a:xfrm>
            <a:off x="15023954" y="328388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422" name="object 422"/>
          <p:cNvSpPr/>
          <p:nvPr/>
        </p:nvSpPr>
        <p:spPr>
          <a:xfrm>
            <a:off x="15025416" y="3416058"/>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423" name="object 423"/>
          <p:cNvSpPr/>
          <p:nvPr/>
        </p:nvSpPr>
        <p:spPr>
          <a:xfrm>
            <a:off x="15026893" y="3548266"/>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424" name="object 424"/>
          <p:cNvGrpSpPr/>
          <p:nvPr/>
        </p:nvGrpSpPr>
        <p:grpSpPr>
          <a:xfrm>
            <a:off x="14783480" y="0"/>
            <a:ext cx="123825" cy="1621790"/>
            <a:chOff x="14783480" y="0"/>
            <a:chExt cx="123825" cy="1621790"/>
          </a:xfrm>
        </p:grpSpPr>
        <p:sp>
          <p:nvSpPr>
            <p:cNvPr id="425" name="object 425"/>
            <p:cNvSpPr/>
            <p:nvPr/>
          </p:nvSpPr>
          <p:spPr>
            <a:xfrm>
              <a:off x="14783473" y="11"/>
              <a:ext cx="123825" cy="612140"/>
            </a:xfrm>
            <a:custGeom>
              <a:avLst/>
              <a:gdLst/>
              <a:ahLst/>
              <a:cxnLst/>
              <a:rect l="l" t="t" r="r" b="b"/>
              <a:pathLst>
                <a:path w="123825" h="612140">
                  <a:moveTo>
                    <a:pt x="116382" y="548779"/>
                  </a:moveTo>
                  <a:lnTo>
                    <a:pt x="110159" y="542556"/>
                  </a:lnTo>
                  <a:lnTo>
                    <a:pt x="75018" y="542556"/>
                  </a:lnTo>
                  <a:lnTo>
                    <a:pt x="75018" y="507428"/>
                  </a:lnTo>
                  <a:lnTo>
                    <a:pt x="68808" y="501205"/>
                  </a:lnTo>
                  <a:lnTo>
                    <a:pt x="53467" y="501205"/>
                  </a:lnTo>
                  <a:lnTo>
                    <a:pt x="47244" y="507415"/>
                  </a:lnTo>
                  <a:lnTo>
                    <a:pt x="47244" y="542556"/>
                  </a:lnTo>
                  <a:lnTo>
                    <a:pt x="12115" y="542556"/>
                  </a:lnTo>
                  <a:lnTo>
                    <a:pt x="5892" y="548779"/>
                  </a:lnTo>
                  <a:lnTo>
                    <a:pt x="5905" y="564121"/>
                  </a:lnTo>
                  <a:lnTo>
                    <a:pt x="12115" y="570331"/>
                  </a:lnTo>
                  <a:lnTo>
                    <a:pt x="19773" y="570331"/>
                  </a:lnTo>
                  <a:lnTo>
                    <a:pt x="47244" y="570331"/>
                  </a:lnTo>
                  <a:lnTo>
                    <a:pt x="47244" y="605472"/>
                  </a:lnTo>
                  <a:lnTo>
                    <a:pt x="53467" y="611682"/>
                  </a:lnTo>
                  <a:lnTo>
                    <a:pt x="68808" y="611682"/>
                  </a:lnTo>
                  <a:lnTo>
                    <a:pt x="75018" y="605472"/>
                  </a:lnTo>
                  <a:lnTo>
                    <a:pt x="75018" y="570331"/>
                  </a:lnTo>
                  <a:lnTo>
                    <a:pt x="110159" y="570331"/>
                  </a:lnTo>
                  <a:lnTo>
                    <a:pt x="116382" y="564121"/>
                  </a:lnTo>
                  <a:lnTo>
                    <a:pt x="116382" y="548779"/>
                  </a:lnTo>
                  <a:close/>
                </a:path>
                <a:path w="123825" h="612140">
                  <a:moveTo>
                    <a:pt x="118211" y="420636"/>
                  </a:moveTo>
                  <a:lnTo>
                    <a:pt x="111810" y="414235"/>
                  </a:lnTo>
                  <a:lnTo>
                    <a:pt x="75615" y="414235"/>
                  </a:lnTo>
                  <a:lnTo>
                    <a:pt x="75615" y="378040"/>
                  </a:lnTo>
                  <a:lnTo>
                    <a:pt x="69215" y="371640"/>
                  </a:lnTo>
                  <a:lnTo>
                    <a:pt x="53416" y="371640"/>
                  </a:lnTo>
                  <a:lnTo>
                    <a:pt x="47015" y="378040"/>
                  </a:lnTo>
                  <a:lnTo>
                    <a:pt x="47015" y="414235"/>
                  </a:lnTo>
                  <a:lnTo>
                    <a:pt x="10820" y="414235"/>
                  </a:lnTo>
                  <a:lnTo>
                    <a:pt x="4419" y="420636"/>
                  </a:lnTo>
                  <a:lnTo>
                    <a:pt x="4419" y="436422"/>
                  </a:lnTo>
                  <a:lnTo>
                    <a:pt x="10833" y="442836"/>
                  </a:lnTo>
                  <a:lnTo>
                    <a:pt x="18719" y="442836"/>
                  </a:lnTo>
                  <a:lnTo>
                    <a:pt x="47015" y="442836"/>
                  </a:lnTo>
                  <a:lnTo>
                    <a:pt x="47015" y="479031"/>
                  </a:lnTo>
                  <a:lnTo>
                    <a:pt x="53428" y="485432"/>
                  </a:lnTo>
                  <a:lnTo>
                    <a:pt x="69215" y="485432"/>
                  </a:lnTo>
                  <a:lnTo>
                    <a:pt x="75615" y="479031"/>
                  </a:lnTo>
                  <a:lnTo>
                    <a:pt x="75615" y="442836"/>
                  </a:lnTo>
                  <a:lnTo>
                    <a:pt x="111810" y="442836"/>
                  </a:lnTo>
                  <a:lnTo>
                    <a:pt x="118211" y="436422"/>
                  </a:lnTo>
                  <a:lnTo>
                    <a:pt x="118211" y="420636"/>
                  </a:lnTo>
                  <a:close/>
                </a:path>
                <a:path w="123825" h="612140">
                  <a:moveTo>
                    <a:pt x="120078" y="292493"/>
                  </a:moveTo>
                  <a:lnTo>
                    <a:pt x="113487" y="285902"/>
                  </a:lnTo>
                  <a:lnTo>
                    <a:pt x="76238" y="285902"/>
                  </a:lnTo>
                  <a:lnTo>
                    <a:pt x="76238" y="248653"/>
                  </a:lnTo>
                  <a:lnTo>
                    <a:pt x="69646" y="242062"/>
                  </a:lnTo>
                  <a:lnTo>
                    <a:pt x="53390" y="242062"/>
                  </a:lnTo>
                  <a:lnTo>
                    <a:pt x="46799" y="248653"/>
                  </a:lnTo>
                  <a:lnTo>
                    <a:pt x="46799" y="285902"/>
                  </a:lnTo>
                  <a:lnTo>
                    <a:pt x="9537" y="285902"/>
                  </a:lnTo>
                  <a:lnTo>
                    <a:pt x="2959" y="292493"/>
                  </a:lnTo>
                  <a:lnTo>
                    <a:pt x="2959" y="308749"/>
                  </a:lnTo>
                  <a:lnTo>
                    <a:pt x="9537" y="315341"/>
                  </a:lnTo>
                  <a:lnTo>
                    <a:pt x="17665" y="315341"/>
                  </a:lnTo>
                  <a:lnTo>
                    <a:pt x="46799" y="315341"/>
                  </a:lnTo>
                  <a:lnTo>
                    <a:pt x="46799" y="352602"/>
                  </a:lnTo>
                  <a:lnTo>
                    <a:pt x="53390" y="359181"/>
                  </a:lnTo>
                  <a:lnTo>
                    <a:pt x="69646" y="359181"/>
                  </a:lnTo>
                  <a:lnTo>
                    <a:pt x="76238" y="352602"/>
                  </a:lnTo>
                  <a:lnTo>
                    <a:pt x="76238" y="315341"/>
                  </a:lnTo>
                  <a:lnTo>
                    <a:pt x="113487" y="315341"/>
                  </a:lnTo>
                  <a:lnTo>
                    <a:pt x="120078" y="308749"/>
                  </a:lnTo>
                  <a:lnTo>
                    <a:pt x="120078" y="292493"/>
                  </a:lnTo>
                  <a:close/>
                </a:path>
                <a:path w="123825" h="612140">
                  <a:moveTo>
                    <a:pt x="121945" y="164350"/>
                  </a:moveTo>
                  <a:lnTo>
                    <a:pt x="115163" y="157568"/>
                  </a:lnTo>
                  <a:lnTo>
                    <a:pt x="76847" y="157568"/>
                  </a:lnTo>
                  <a:lnTo>
                    <a:pt x="76847" y="119253"/>
                  </a:lnTo>
                  <a:lnTo>
                    <a:pt x="70065" y="112471"/>
                  </a:lnTo>
                  <a:lnTo>
                    <a:pt x="53352" y="112471"/>
                  </a:lnTo>
                  <a:lnTo>
                    <a:pt x="46570" y="119253"/>
                  </a:lnTo>
                  <a:lnTo>
                    <a:pt x="46570" y="157568"/>
                  </a:lnTo>
                  <a:lnTo>
                    <a:pt x="8255" y="157568"/>
                  </a:lnTo>
                  <a:lnTo>
                    <a:pt x="1473" y="164350"/>
                  </a:lnTo>
                  <a:lnTo>
                    <a:pt x="1473" y="181063"/>
                  </a:lnTo>
                  <a:lnTo>
                    <a:pt x="8255" y="187845"/>
                  </a:lnTo>
                  <a:lnTo>
                    <a:pt x="16611" y="187845"/>
                  </a:lnTo>
                  <a:lnTo>
                    <a:pt x="46570" y="187845"/>
                  </a:lnTo>
                  <a:lnTo>
                    <a:pt x="46570" y="226161"/>
                  </a:lnTo>
                  <a:lnTo>
                    <a:pt x="53352" y="232930"/>
                  </a:lnTo>
                  <a:lnTo>
                    <a:pt x="70065" y="232930"/>
                  </a:lnTo>
                  <a:lnTo>
                    <a:pt x="76847" y="226161"/>
                  </a:lnTo>
                  <a:lnTo>
                    <a:pt x="76847" y="187845"/>
                  </a:lnTo>
                  <a:lnTo>
                    <a:pt x="115163" y="187845"/>
                  </a:lnTo>
                  <a:lnTo>
                    <a:pt x="121945" y="181063"/>
                  </a:lnTo>
                  <a:lnTo>
                    <a:pt x="121945" y="164350"/>
                  </a:lnTo>
                  <a:close/>
                </a:path>
                <a:path w="123825" h="612140">
                  <a:moveTo>
                    <a:pt x="123799" y="36220"/>
                  </a:moveTo>
                  <a:lnTo>
                    <a:pt x="116840" y="29248"/>
                  </a:lnTo>
                  <a:lnTo>
                    <a:pt x="77457" y="29248"/>
                  </a:lnTo>
                  <a:lnTo>
                    <a:pt x="77457" y="0"/>
                  </a:lnTo>
                  <a:lnTo>
                    <a:pt x="46342" y="0"/>
                  </a:lnTo>
                  <a:lnTo>
                    <a:pt x="46342" y="29248"/>
                  </a:lnTo>
                  <a:lnTo>
                    <a:pt x="6972" y="29248"/>
                  </a:lnTo>
                  <a:lnTo>
                    <a:pt x="0" y="36207"/>
                  </a:lnTo>
                  <a:lnTo>
                    <a:pt x="12" y="53390"/>
                  </a:lnTo>
                  <a:lnTo>
                    <a:pt x="6972" y="60350"/>
                  </a:lnTo>
                  <a:lnTo>
                    <a:pt x="46342" y="60350"/>
                  </a:lnTo>
                  <a:lnTo>
                    <a:pt x="46342" y="99733"/>
                  </a:lnTo>
                  <a:lnTo>
                    <a:pt x="53301" y="106692"/>
                  </a:lnTo>
                  <a:lnTo>
                    <a:pt x="70497" y="106692"/>
                  </a:lnTo>
                  <a:lnTo>
                    <a:pt x="77457" y="99733"/>
                  </a:lnTo>
                  <a:lnTo>
                    <a:pt x="77457" y="60350"/>
                  </a:lnTo>
                  <a:lnTo>
                    <a:pt x="116840" y="60350"/>
                  </a:lnTo>
                  <a:lnTo>
                    <a:pt x="123799" y="53390"/>
                  </a:lnTo>
                  <a:lnTo>
                    <a:pt x="123799" y="36220"/>
                  </a:lnTo>
                  <a:close/>
                </a:path>
              </a:pathLst>
            </a:custGeom>
            <a:solidFill>
              <a:srgbClr val="0070C8"/>
            </a:solidFill>
          </p:spPr>
          <p:txBody>
            <a:bodyPr wrap="square" lIns="0" tIns="0" rIns="0" bIns="0" rtlCol="0"/>
            <a:lstStyle/>
            <a:p>
              <a:endParaRPr/>
            </a:p>
          </p:txBody>
        </p:sp>
        <p:pic>
          <p:nvPicPr>
            <p:cNvPr id="426" name="object 426"/>
            <p:cNvPicPr/>
            <p:nvPr/>
          </p:nvPicPr>
          <p:blipFill>
            <a:blip r:embed="rId43" cstate="print"/>
            <a:stretch>
              <a:fillRect/>
            </a:stretch>
          </p:blipFill>
          <p:spPr>
            <a:xfrm>
              <a:off x="14790848" y="630787"/>
              <a:ext cx="107149" cy="107149"/>
            </a:xfrm>
            <a:prstGeom prst="rect">
              <a:avLst/>
            </a:prstGeom>
          </p:spPr>
        </p:pic>
        <p:pic>
          <p:nvPicPr>
            <p:cNvPr id="427" name="object 427"/>
            <p:cNvPicPr/>
            <p:nvPr/>
          </p:nvPicPr>
          <p:blipFill>
            <a:blip r:embed="rId22" cstate="print"/>
            <a:stretch>
              <a:fillRect/>
            </a:stretch>
          </p:blipFill>
          <p:spPr>
            <a:xfrm>
              <a:off x="14792325" y="760371"/>
              <a:ext cx="103815" cy="103816"/>
            </a:xfrm>
            <a:prstGeom prst="rect">
              <a:avLst/>
            </a:prstGeom>
          </p:spPr>
        </p:pic>
        <p:pic>
          <p:nvPicPr>
            <p:cNvPr id="428" name="object 428"/>
            <p:cNvPicPr/>
            <p:nvPr/>
          </p:nvPicPr>
          <p:blipFill>
            <a:blip r:embed="rId77" cstate="print"/>
            <a:stretch>
              <a:fillRect/>
            </a:stretch>
          </p:blipFill>
          <p:spPr>
            <a:xfrm>
              <a:off x="14793794" y="889948"/>
              <a:ext cx="100483" cy="100483"/>
            </a:xfrm>
            <a:prstGeom prst="rect">
              <a:avLst/>
            </a:prstGeom>
          </p:spPr>
        </p:pic>
        <p:pic>
          <p:nvPicPr>
            <p:cNvPr id="429" name="object 429"/>
            <p:cNvPicPr/>
            <p:nvPr/>
          </p:nvPicPr>
          <p:blipFill>
            <a:blip r:embed="rId10" cstate="print"/>
            <a:stretch>
              <a:fillRect/>
            </a:stretch>
          </p:blipFill>
          <p:spPr>
            <a:xfrm>
              <a:off x="14796741" y="1149089"/>
              <a:ext cx="93842" cy="93842"/>
            </a:xfrm>
            <a:prstGeom prst="rect">
              <a:avLst/>
            </a:prstGeom>
          </p:spPr>
        </p:pic>
        <p:pic>
          <p:nvPicPr>
            <p:cNvPr id="430" name="object 430"/>
            <p:cNvPicPr/>
            <p:nvPr/>
          </p:nvPicPr>
          <p:blipFill>
            <a:blip r:embed="rId10" cstate="print"/>
            <a:stretch>
              <a:fillRect/>
            </a:stretch>
          </p:blipFill>
          <p:spPr>
            <a:xfrm>
              <a:off x="14795264" y="1019505"/>
              <a:ext cx="97176" cy="97176"/>
            </a:xfrm>
            <a:prstGeom prst="rect">
              <a:avLst/>
            </a:prstGeom>
          </p:spPr>
        </p:pic>
        <p:pic>
          <p:nvPicPr>
            <p:cNvPr id="431" name="object 431"/>
            <p:cNvPicPr/>
            <p:nvPr/>
          </p:nvPicPr>
          <p:blipFill>
            <a:blip r:embed="rId12" cstate="print"/>
            <a:stretch>
              <a:fillRect/>
            </a:stretch>
          </p:blipFill>
          <p:spPr>
            <a:xfrm>
              <a:off x="14799680" y="1408236"/>
              <a:ext cx="87189" cy="87189"/>
            </a:xfrm>
            <a:prstGeom prst="rect">
              <a:avLst/>
            </a:prstGeom>
          </p:spPr>
        </p:pic>
        <p:pic>
          <p:nvPicPr>
            <p:cNvPr id="432" name="object 432"/>
            <p:cNvPicPr/>
            <p:nvPr/>
          </p:nvPicPr>
          <p:blipFill>
            <a:blip r:embed="rId36" cstate="print"/>
            <a:stretch>
              <a:fillRect/>
            </a:stretch>
          </p:blipFill>
          <p:spPr>
            <a:xfrm>
              <a:off x="14798211" y="1278673"/>
              <a:ext cx="90495" cy="90496"/>
            </a:xfrm>
            <a:prstGeom prst="rect">
              <a:avLst/>
            </a:prstGeom>
          </p:spPr>
        </p:pic>
        <p:pic>
          <p:nvPicPr>
            <p:cNvPr id="433" name="object 433"/>
            <p:cNvPicPr/>
            <p:nvPr/>
          </p:nvPicPr>
          <p:blipFill>
            <a:blip r:embed="rId13" cstate="print"/>
            <a:stretch>
              <a:fillRect/>
            </a:stretch>
          </p:blipFill>
          <p:spPr>
            <a:xfrm>
              <a:off x="14801156" y="1537814"/>
              <a:ext cx="83856" cy="83856"/>
            </a:xfrm>
            <a:prstGeom prst="rect">
              <a:avLst/>
            </a:prstGeom>
          </p:spPr>
        </p:pic>
      </p:grpSp>
      <p:pic>
        <p:nvPicPr>
          <p:cNvPr id="434" name="object 434"/>
          <p:cNvPicPr/>
          <p:nvPr/>
        </p:nvPicPr>
        <p:blipFill>
          <a:blip r:embed="rId13" cstate="print"/>
          <a:stretch>
            <a:fillRect/>
          </a:stretch>
        </p:blipFill>
        <p:spPr>
          <a:xfrm>
            <a:off x="14802626" y="1667398"/>
            <a:ext cx="80529" cy="80522"/>
          </a:xfrm>
          <a:prstGeom prst="rect">
            <a:avLst/>
          </a:prstGeom>
        </p:spPr>
      </p:pic>
      <p:pic>
        <p:nvPicPr>
          <p:cNvPr id="435" name="object 435"/>
          <p:cNvPicPr/>
          <p:nvPr/>
        </p:nvPicPr>
        <p:blipFill>
          <a:blip r:embed="rId45" cstate="print"/>
          <a:stretch>
            <a:fillRect/>
          </a:stretch>
        </p:blipFill>
        <p:spPr>
          <a:xfrm>
            <a:off x="14804102" y="1796975"/>
            <a:ext cx="77190" cy="77189"/>
          </a:xfrm>
          <a:prstGeom prst="rect">
            <a:avLst/>
          </a:prstGeom>
        </p:spPr>
      </p:pic>
      <p:pic>
        <p:nvPicPr>
          <p:cNvPr id="436" name="object 436"/>
          <p:cNvPicPr/>
          <p:nvPr/>
        </p:nvPicPr>
        <p:blipFill>
          <a:blip r:embed="rId90" cstate="print"/>
          <a:stretch>
            <a:fillRect/>
          </a:stretch>
        </p:blipFill>
        <p:spPr>
          <a:xfrm>
            <a:off x="14805573" y="1926532"/>
            <a:ext cx="73882" cy="73882"/>
          </a:xfrm>
          <a:prstGeom prst="rect">
            <a:avLst/>
          </a:prstGeom>
        </p:spPr>
      </p:pic>
      <p:pic>
        <p:nvPicPr>
          <p:cNvPr id="437" name="object 437"/>
          <p:cNvPicPr/>
          <p:nvPr/>
        </p:nvPicPr>
        <p:blipFill>
          <a:blip r:embed="rId40" cstate="print"/>
          <a:stretch>
            <a:fillRect/>
          </a:stretch>
        </p:blipFill>
        <p:spPr>
          <a:xfrm>
            <a:off x="14807049" y="2056115"/>
            <a:ext cx="70550" cy="70549"/>
          </a:xfrm>
          <a:prstGeom prst="rect">
            <a:avLst/>
          </a:prstGeom>
        </p:spPr>
      </p:pic>
      <p:pic>
        <p:nvPicPr>
          <p:cNvPr id="438" name="object 438"/>
          <p:cNvPicPr/>
          <p:nvPr/>
        </p:nvPicPr>
        <p:blipFill>
          <a:blip r:embed="rId78" cstate="print"/>
          <a:stretch>
            <a:fillRect/>
          </a:stretch>
        </p:blipFill>
        <p:spPr>
          <a:xfrm>
            <a:off x="14808519" y="2185692"/>
            <a:ext cx="67215" cy="67216"/>
          </a:xfrm>
          <a:prstGeom prst="rect">
            <a:avLst/>
          </a:prstGeom>
        </p:spPr>
      </p:pic>
      <p:pic>
        <p:nvPicPr>
          <p:cNvPr id="439" name="object 439"/>
          <p:cNvPicPr/>
          <p:nvPr/>
        </p:nvPicPr>
        <p:blipFill>
          <a:blip r:embed="rId47" cstate="print"/>
          <a:stretch>
            <a:fillRect/>
          </a:stretch>
        </p:blipFill>
        <p:spPr>
          <a:xfrm>
            <a:off x="14809989" y="2315269"/>
            <a:ext cx="63902" cy="63883"/>
          </a:xfrm>
          <a:prstGeom prst="rect">
            <a:avLst/>
          </a:prstGeom>
        </p:spPr>
      </p:pic>
      <p:sp>
        <p:nvSpPr>
          <p:cNvPr id="440" name="object 440"/>
          <p:cNvSpPr/>
          <p:nvPr/>
        </p:nvSpPr>
        <p:spPr>
          <a:xfrm>
            <a:off x="14811464" y="2444840"/>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441" name="object 441"/>
          <p:cNvSpPr/>
          <p:nvPr/>
        </p:nvSpPr>
        <p:spPr>
          <a:xfrm>
            <a:off x="14812934" y="257442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442" name="object 442"/>
          <p:cNvSpPr/>
          <p:nvPr/>
        </p:nvSpPr>
        <p:spPr>
          <a:xfrm>
            <a:off x="14814412" y="270400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443" name="object 443"/>
          <p:cNvSpPr/>
          <p:nvPr/>
        </p:nvSpPr>
        <p:spPr>
          <a:xfrm>
            <a:off x="14815881" y="283356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444" name="object 444"/>
          <p:cNvSpPr/>
          <p:nvPr/>
        </p:nvSpPr>
        <p:spPr>
          <a:xfrm>
            <a:off x="14817357" y="2963142"/>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445" name="object 445"/>
          <p:cNvSpPr/>
          <p:nvPr/>
        </p:nvSpPr>
        <p:spPr>
          <a:xfrm>
            <a:off x="14818827" y="3092719"/>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446" name="object 446"/>
          <p:cNvSpPr/>
          <p:nvPr/>
        </p:nvSpPr>
        <p:spPr>
          <a:xfrm>
            <a:off x="14820303" y="322230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447" name="object 447"/>
          <p:cNvSpPr/>
          <p:nvPr/>
        </p:nvSpPr>
        <p:spPr>
          <a:xfrm>
            <a:off x="14821772" y="3351860"/>
            <a:ext cx="37465" cy="37465"/>
          </a:xfrm>
          <a:custGeom>
            <a:avLst/>
            <a:gdLst/>
            <a:ahLst/>
            <a:cxnLst/>
            <a:rect l="l" t="t" r="r" b="b"/>
            <a:pathLst>
              <a:path w="37465" h="37464">
                <a:moveTo>
                  <a:pt x="16056" y="0"/>
                </a:moveTo>
                <a:lnTo>
                  <a:pt x="21226" y="0"/>
                </a:lnTo>
                <a:lnTo>
                  <a:pt x="23326" y="2099"/>
                </a:lnTo>
                <a:lnTo>
                  <a:pt x="23326" y="13956"/>
                </a:lnTo>
                <a:lnTo>
                  <a:pt x="35183" y="13956"/>
                </a:lnTo>
                <a:lnTo>
                  <a:pt x="37283" y="16056"/>
                </a:lnTo>
                <a:lnTo>
                  <a:pt x="37283" y="21226"/>
                </a:lnTo>
                <a:lnTo>
                  <a:pt x="35183" y="23326"/>
                </a:lnTo>
                <a:lnTo>
                  <a:pt x="23326" y="23326"/>
                </a:lnTo>
                <a:lnTo>
                  <a:pt x="23326" y="35182"/>
                </a:lnTo>
                <a:lnTo>
                  <a:pt x="21226" y="37282"/>
                </a:lnTo>
                <a:lnTo>
                  <a:pt x="16056" y="37282"/>
                </a:lnTo>
                <a:lnTo>
                  <a:pt x="13956" y="35182"/>
                </a:lnTo>
                <a:lnTo>
                  <a:pt x="13956" y="23326"/>
                </a:lnTo>
                <a:lnTo>
                  <a:pt x="4685" y="23326"/>
                </a:lnTo>
                <a:lnTo>
                  <a:pt x="2099" y="23326"/>
                </a:lnTo>
                <a:lnTo>
                  <a:pt x="0" y="21233"/>
                </a:lnTo>
                <a:lnTo>
                  <a:pt x="0" y="16056"/>
                </a:lnTo>
                <a:lnTo>
                  <a:pt x="2100"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448" name="object 448"/>
          <p:cNvSpPr/>
          <p:nvPr/>
        </p:nvSpPr>
        <p:spPr>
          <a:xfrm>
            <a:off x="14823242" y="3481450"/>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449" name="object 449"/>
          <p:cNvGrpSpPr/>
          <p:nvPr/>
        </p:nvGrpSpPr>
        <p:grpSpPr>
          <a:xfrm>
            <a:off x="14579837" y="0"/>
            <a:ext cx="123825" cy="1715770"/>
            <a:chOff x="14579837" y="0"/>
            <a:chExt cx="123825" cy="1715770"/>
          </a:xfrm>
        </p:grpSpPr>
        <p:sp>
          <p:nvSpPr>
            <p:cNvPr id="450" name="object 450"/>
            <p:cNvSpPr/>
            <p:nvPr/>
          </p:nvSpPr>
          <p:spPr>
            <a:xfrm>
              <a:off x="14579829" y="11"/>
              <a:ext cx="123825" cy="727710"/>
            </a:xfrm>
            <a:custGeom>
              <a:avLst/>
              <a:gdLst/>
              <a:ahLst/>
              <a:cxnLst/>
              <a:rect l="l" t="t" r="r" b="b"/>
              <a:pathLst>
                <a:path w="123825" h="727710">
                  <a:moveTo>
                    <a:pt x="114515" y="666711"/>
                  </a:moveTo>
                  <a:lnTo>
                    <a:pt x="108483" y="660679"/>
                  </a:lnTo>
                  <a:lnTo>
                    <a:pt x="74396" y="660679"/>
                  </a:lnTo>
                  <a:lnTo>
                    <a:pt x="74396" y="626592"/>
                  </a:lnTo>
                  <a:lnTo>
                    <a:pt x="68376" y="620560"/>
                  </a:lnTo>
                  <a:lnTo>
                    <a:pt x="53505" y="620560"/>
                  </a:lnTo>
                  <a:lnTo>
                    <a:pt x="47472" y="626592"/>
                  </a:lnTo>
                  <a:lnTo>
                    <a:pt x="47472" y="660679"/>
                  </a:lnTo>
                  <a:lnTo>
                    <a:pt x="13398" y="660679"/>
                  </a:lnTo>
                  <a:lnTo>
                    <a:pt x="7366" y="666711"/>
                  </a:lnTo>
                  <a:lnTo>
                    <a:pt x="7366" y="681570"/>
                  </a:lnTo>
                  <a:lnTo>
                    <a:pt x="13398" y="687603"/>
                  </a:lnTo>
                  <a:lnTo>
                    <a:pt x="20828" y="687603"/>
                  </a:lnTo>
                  <a:lnTo>
                    <a:pt x="47472" y="687603"/>
                  </a:lnTo>
                  <a:lnTo>
                    <a:pt x="47472" y="721690"/>
                  </a:lnTo>
                  <a:lnTo>
                    <a:pt x="53505" y="727710"/>
                  </a:lnTo>
                  <a:lnTo>
                    <a:pt x="68376" y="727710"/>
                  </a:lnTo>
                  <a:lnTo>
                    <a:pt x="74396" y="721690"/>
                  </a:lnTo>
                  <a:lnTo>
                    <a:pt x="74396" y="687603"/>
                  </a:lnTo>
                  <a:lnTo>
                    <a:pt x="108483" y="687603"/>
                  </a:lnTo>
                  <a:lnTo>
                    <a:pt x="114515" y="681570"/>
                  </a:lnTo>
                  <a:lnTo>
                    <a:pt x="114515" y="666711"/>
                  </a:lnTo>
                  <a:close/>
                </a:path>
                <a:path w="123825" h="727710">
                  <a:moveTo>
                    <a:pt x="116382" y="541312"/>
                  </a:moveTo>
                  <a:lnTo>
                    <a:pt x="110159" y="535089"/>
                  </a:lnTo>
                  <a:lnTo>
                    <a:pt x="75018" y="535089"/>
                  </a:lnTo>
                  <a:lnTo>
                    <a:pt x="75018" y="499960"/>
                  </a:lnTo>
                  <a:lnTo>
                    <a:pt x="68808" y="493737"/>
                  </a:lnTo>
                  <a:lnTo>
                    <a:pt x="53467" y="493737"/>
                  </a:lnTo>
                  <a:lnTo>
                    <a:pt x="47256" y="499948"/>
                  </a:lnTo>
                  <a:lnTo>
                    <a:pt x="47256" y="535089"/>
                  </a:lnTo>
                  <a:lnTo>
                    <a:pt x="12115" y="535089"/>
                  </a:lnTo>
                  <a:lnTo>
                    <a:pt x="5892" y="541312"/>
                  </a:lnTo>
                  <a:lnTo>
                    <a:pt x="5892" y="556653"/>
                  </a:lnTo>
                  <a:lnTo>
                    <a:pt x="12103" y="562864"/>
                  </a:lnTo>
                  <a:lnTo>
                    <a:pt x="19773" y="562864"/>
                  </a:lnTo>
                  <a:lnTo>
                    <a:pt x="47256" y="562864"/>
                  </a:lnTo>
                  <a:lnTo>
                    <a:pt x="47256" y="598004"/>
                  </a:lnTo>
                  <a:lnTo>
                    <a:pt x="53467" y="604215"/>
                  </a:lnTo>
                  <a:lnTo>
                    <a:pt x="68808" y="604215"/>
                  </a:lnTo>
                  <a:lnTo>
                    <a:pt x="75018" y="598004"/>
                  </a:lnTo>
                  <a:lnTo>
                    <a:pt x="75018" y="562864"/>
                  </a:lnTo>
                  <a:lnTo>
                    <a:pt x="110159" y="562864"/>
                  </a:lnTo>
                  <a:lnTo>
                    <a:pt x="116382" y="556653"/>
                  </a:lnTo>
                  <a:lnTo>
                    <a:pt x="116382" y="541312"/>
                  </a:lnTo>
                  <a:close/>
                </a:path>
                <a:path w="123825" h="727710">
                  <a:moveTo>
                    <a:pt x="118211" y="415925"/>
                  </a:moveTo>
                  <a:lnTo>
                    <a:pt x="111810" y="409524"/>
                  </a:lnTo>
                  <a:lnTo>
                    <a:pt x="75615" y="409524"/>
                  </a:lnTo>
                  <a:lnTo>
                    <a:pt x="75615" y="373329"/>
                  </a:lnTo>
                  <a:lnTo>
                    <a:pt x="69215" y="366928"/>
                  </a:lnTo>
                  <a:lnTo>
                    <a:pt x="53416" y="366928"/>
                  </a:lnTo>
                  <a:lnTo>
                    <a:pt x="47015" y="373329"/>
                  </a:lnTo>
                  <a:lnTo>
                    <a:pt x="47015" y="409524"/>
                  </a:lnTo>
                  <a:lnTo>
                    <a:pt x="10820" y="409524"/>
                  </a:lnTo>
                  <a:lnTo>
                    <a:pt x="4419" y="415925"/>
                  </a:lnTo>
                  <a:lnTo>
                    <a:pt x="4419" y="431723"/>
                  </a:lnTo>
                  <a:lnTo>
                    <a:pt x="10820" y="438124"/>
                  </a:lnTo>
                  <a:lnTo>
                    <a:pt x="18719" y="438124"/>
                  </a:lnTo>
                  <a:lnTo>
                    <a:pt x="47015" y="438124"/>
                  </a:lnTo>
                  <a:lnTo>
                    <a:pt x="47015" y="474319"/>
                  </a:lnTo>
                  <a:lnTo>
                    <a:pt x="53428" y="480720"/>
                  </a:lnTo>
                  <a:lnTo>
                    <a:pt x="69215" y="480720"/>
                  </a:lnTo>
                  <a:lnTo>
                    <a:pt x="75615" y="474319"/>
                  </a:lnTo>
                  <a:lnTo>
                    <a:pt x="75615" y="438124"/>
                  </a:lnTo>
                  <a:lnTo>
                    <a:pt x="111810" y="438124"/>
                  </a:lnTo>
                  <a:lnTo>
                    <a:pt x="118211" y="431723"/>
                  </a:lnTo>
                  <a:lnTo>
                    <a:pt x="118211" y="415925"/>
                  </a:lnTo>
                  <a:close/>
                </a:path>
                <a:path w="123825" h="727710">
                  <a:moveTo>
                    <a:pt x="120065" y="290537"/>
                  </a:moveTo>
                  <a:lnTo>
                    <a:pt x="113487" y="283946"/>
                  </a:lnTo>
                  <a:lnTo>
                    <a:pt x="76225" y="283946"/>
                  </a:lnTo>
                  <a:lnTo>
                    <a:pt x="76225" y="246684"/>
                  </a:lnTo>
                  <a:lnTo>
                    <a:pt x="69634" y="240106"/>
                  </a:lnTo>
                  <a:lnTo>
                    <a:pt x="53378" y="240106"/>
                  </a:lnTo>
                  <a:lnTo>
                    <a:pt x="46786" y="246684"/>
                  </a:lnTo>
                  <a:lnTo>
                    <a:pt x="46786" y="283946"/>
                  </a:lnTo>
                  <a:lnTo>
                    <a:pt x="9537" y="283946"/>
                  </a:lnTo>
                  <a:lnTo>
                    <a:pt x="2946" y="290537"/>
                  </a:lnTo>
                  <a:lnTo>
                    <a:pt x="2946" y="306793"/>
                  </a:lnTo>
                  <a:lnTo>
                    <a:pt x="9537" y="313385"/>
                  </a:lnTo>
                  <a:lnTo>
                    <a:pt x="17665" y="313385"/>
                  </a:lnTo>
                  <a:lnTo>
                    <a:pt x="46786" y="313385"/>
                  </a:lnTo>
                  <a:lnTo>
                    <a:pt x="46786" y="350634"/>
                  </a:lnTo>
                  <a:lnTo>
                    <a:pt x="53378" y="357225"/>
                  </a:lnTo>
                  <a:lnTo>
                    <a:pt x="69634" y="357225"/>
                  </a:lnTo>
                  <a:lnTo>
                    <a:pt x="76225" y="350634"/>
                  </a:lnTo>
                  <a:lnTo>
                    <a:pt x="76225" y="313385"/>
                  </a:lnTo>
                  <a:lnTo>
                    <a:pt x="113487" y="313385"/>
                  </a:lnTo>
                  <a:lnTo>
                    <a:pt x="120065" y="306793"/>
                  </a:lnTo>
                  <a:lnTo>
                    <a:pt x="120065" y="290537"/>
                  </a:lnTo>
                  <a:close/>
                </a:path>
                <a:path w="123825" h="727710">
                  <a:moveTo>
                    <a:pt x="121945" y="165138"/>
                  </a:moveTo>
                  <a:lnTo>
                    <a:pt x="115163" y="158356"/>
                  </a:lnTo>
                  <a:lnTo>
                    <a:pt x="76847" y="158356"/>
                  </a:lnTo>
                  <a:lnTo>
                    <a:pt x="76847" y="120040"/>
                  </a:lnTo>
                  <a:lnTo>
                    <a:pt x="70065" y="113258"/>
                  </a:lnTo>
                  <a:lnTo>
                    <a:pt x="53352" y="113258"/>
                  </a:lnTo>
                  <a:lnTo>
                    <a:pt x="46570" y="120040"/>
                  </a:lnTo>
                  <a:lnTo>
                    <a:pt x="46570" y="158356"/>
                  </a:lnTo>
                  <a:lnTo>
                    <a:pt x="8255" y="158356"/>
                  </a:lnTo>
                  <a:lnTo>
                    <a:pt x="1473" y="165138"/>
                  </a:lnTo>
                  <a:lnTo>
                    <a:pt x="1473" y="181864"/>
                  </a:lnTo>
                  <a:lnTo>
                    <a:pt x="8255" y="188633"/>
                  </a:lnTo>
                  <a:lnTo>
                    <a:pt x="16611" y="188633"/>
                  </a:lnTo>
                  <a:lnTo>
                    <a:pt x="46570" y="188633"/>
                  </a:lnTo>
                  <a:lnTo>
                    <a:pt x="46570" y="226949"/>
                  </a:lnTo>
                  <a:lnTo>
                    <a:pt x="53352" y="233730"/>
                  </a:lnTo>
                  <a:lnTo>
                    <a:pt x="70065" y="233730"/>
                  </a:lnTo>
                  <a:lnTo>
                    <a:pt x="76847" y="226949"/>
                  </a:lnTo>
                  <a:lnTo>
                    <a:pt x="76847" y="188633"/>
                  </a:lnTo>
                  <a:lnTo>
                    <a:pt x="115163" y="188633"/>
                  </a:lnTo>
                  <a:lnTo>
                    <a:pt x="121945" y="181851"/>
                  </a:lnTo>
                  <a:lnTo>
                    <a:pt x="121945" y="165138"/>
                  </a:lnTo>
                  <a:close/>
                </a:path>
                <a:path w="123825" h="727710">
                  <a:moveTo>
                    <a:pt x="123786" y="39738"/>
                  </a:moveTo>
                  <a:lnTo>
                    <a:pt x="116827" y="32778"/>
                  </a:lnTo>
                  <a:lnTo>
                    <a:pt x="77457" y="32778"/>
                  </a:lnTo>
                  <a:lnTo>
                    <a:pt x="77457" y="0"/>
                  </a:lnTo>
                  <a:lnTo>
                    <a:pt x="46342" y="0"/>
                  </a:lnTo>
                  <a:lnTo>
                    <a:pt x="46342" y="32778"/>
                  </a:lnTo>
                  <a:lnTo>
                    <a:pt x="6972" y="32778"/>
                  </a:lnTo>
                  <a:lnTo>
                    <a:pt x="0" y="39738"/>
                  </a:lnTo>
                  <a:lnTo>
                    <a:pt x="0" y="56934"/>
                  </a:lnTo>
                  <a:lnTo>
                    <a:pt x="6959" y="63893"/>
                  </a:lnTo>
                  <a:lnTo>
                    <a:pt x="46342" y="63893"/>
                  </a:lnTo>
                  <a:lnTo>
                    <a:pt x="46342" y="103263"/>
                  </a:lnTo>
                  <a:lnTo>
                    <a:pt x="53301" y="110236"/>
                  </a:lnTo>
                  <a:lnTo>
                    <a:pt x="70497" y="110236"/>
                  </a:lnTo>
                  <a:lnTo>
                    <a:pt x="77457" y="103276"/>
                  </a:lnTo>
                  <a:lnTo>
                    <a:pt x="77457" y="63893"/>
                  </a:lnTo>
                  <a:lnTo>
                    <a:pt x="116827" y="63893"/>
                  </a:lnTo>
                  <a:lnTo>
                    <a:pt x="123786" y="56934"/>
                  </a:lnTo>
                  <a:lnTo>
                    <a:pt x="123786" y="39738"/>
                  </a:lnTo>
                  <a:close/>
                </a:path>
              </a:pathLst>
            </a:custGeom>
            <a:solidFill>
              <a:srgbClr val="0070C8"/>
            </a:solidFill>
          </p:spPr>
          <p:txBody>
            <a:bodyPr wrap="square" lIns="0" tIns="0" rIns="0" bIns="0" rtlCol="0"/>
            <a:lstStyle/>
            <a:p>
              <a:endParaRPr/>
            </a:p>
          </p:txBody>
        </p:sp>
        <p:pic>
          <p:nvPicPr>
            <p:cNvPr id="451" name="object 451"/>
            <p:cNvPicPr/>
            <p:nvPr/>
          </p:nvPicPr>
          <p:blipFill>
            <a:blip r:embed="rId8" cstate="print"/>
            <a:stretch>
              <a:fillRect/>
            </a:stretch>
          </p:blipFill>
          <p:spPr>
            <a:xfrm>
              <a:off x="14588675" y="747399"/>
              <a:ext cx="103815" cy="103816"/>
            </a:xfrm>
            <a:prstGeom prst="rect">
              <a:avLst/>
            </a:prstGeom>
          </p:spPr>
        </p:pic>
        <p:pic>
          <p:nvPicPr>
            <p:cNvPr id="452" name="object 452"/>
            <p:cNvPicPr/>
            <p:nvPr/>
          </p:nvPicPr>
          <p:blipFill>
            <a:blip r:embed="rId71" cstate="print"/>
            <a:stretch>
              <a:fillRect/>
            </a:stretch>
          </p:blipFill>
          <p:spPr>
            <a:xfrm>
              <a:off x="14590145" y="874233"/>
              <a:ext cx="100490" cy="100483"/>
            </a:xfrm>
            <a:prstGeom prst="rect">
              <a:avLst/>
            </a:prstGeom>
          </p:spPr>
        </p:pic>
        <p:pic>
          <p:nvPicPr>
            <p:cNvPr id="453" name="object 453"/>
            <p:cNvPicPr/>
            <p:nvPr/>
          </p:nvPicPr>
          <p:blipFill>
            <a:blip r:embed="rId10" cstate="print"/>
            <a:stretch>
              <a:fillRect/>
            </a:stretch>
          </p:blipFill>
          <p:spPr>
            <a:xfrm>
              <a:off x="14591614" y="1001041"/>
              <a:ext cx="97176" cy="97176"/>
            </a:xfrm>
            <a:prstGeom prst="rect">
              <a:avLst/>
            </a:prstGeom>
          </p:spPr>
        </p:pic>
        <p:pic>
          <p:nvPicPr>
            <p:cNvPr id="454" name="object 454"/>
            <p:cNvPicPr/>
            <p:nvPr/>
          </p:nvPicPr>
          <p:blipFill>
            <a:blip r:embed="rId51" cstate="print"/>
            <a:stretch>
              <a:fillRect/>
            </a:stretch>
          </p:blipFill>
          <p:spPr>
            <a:xfrm>
              <a:off x="14593091" y="1127869"/>
              <a:ext cx="93842" cy="93842"/>
            </a:xfrm>
            <a:prstGeom prst="rect">
              <a:avLst/>
            </a:prstGeom>
          </p:spPr>
        </p:pic>
        <p:pic>
          <p:nvPicPr>
            <p:cNvPr id="455" name="object 455"/>
            <p:cNvPicPr/>
            <p:nvPr/>
          </p:nvPicPr>
          <p:blipFill>
            <a:blip r:embed="rId12" cstate="print"/>
            <a:stretch>
              <a:fillRect/>
            </a:stretch>
          </p:blipFill>
          <p:spPr>
            <a:xfrm>
              <a:off x="14596030" y="1381511"/>
              <a:ext cx="87189" cy="87189"/>
            </a:xfrm>
            <a:prstGeom prst="rect">
              <a:avLst/>
            </a:prstGeom>
          </p:spPr>
        </p:pic>
        <p:pic>
          <p:nvPicPr>
            <p:cNvPr id="456" name="object 456"/>
            <p:cNvPicPr/>
            <p:nvPr/>
          </p:nvPicPr>
          <p:blipFill>
            <a:blip r:embed="rId36" cstate="print"/>
            <a:stretch>
              <a:fillRect/>
            </a:stretch>
          </p:blipFill>
          <p:spPr>
            <a:xfrm>
              <a:off x="14594567" y="1254704"/>
              <a:ext cx="90495" cy="90496"/>
            </a:xfrm>
            <a:prstGeom prst="rect">
              <a:avLst/>
            </a:prstGeom>
          </p:spPr>
        </p:pic>
        <p:pic>
          <p:nvPicPr>
            <p:cNvPr id="457" name="object 457"/>
            <p:cNvPicPr/>
            <p:nvPr/>
          </p:nvPicPr>
          <p:blipFill>
            <a:blip r:embed="rId54" cstate="print"/>
            <a:stretch>
              <a:fillRect/>
            </a:stretch>
          </p:blipFill>
          <p:spPr>
            <a:xfrm>
              <a:off x="14597506" y="1508340"/>
              <a:ext cx="83856" cy="83856"/>
            </a:xfrm>
            <a:prstGeom prst="rect">
              <a:avLst/>
            </a:prstGeom>
          </p:spPr>
        </p:pic>
        <p:pic>
          <p:nvPicPr>
            <p:cNvPr id="458" name="object 458"/>
            <p:cNvPicPr/>
            <p:nvPr/>
          </p:nvPicPr>
          <p:blipFill>
            <a:blip r:embed="rId13" cstate="print"/>
            <a:stretch>
              <a:fillRect/>
            </a:stretch>
          </p:blipFill>
          <p:spPr>
            <a:xfrm>
              <a:off x="14598983" y="1635174"/>
              <a:ext cx="80522" cy="80522"/>
            </a:xfrm>
            <a:prstGeom prst="rect">
              <a:avLst/>
            </a:prstGeom>
          </p:spPr>
        </p:pic>
      </p:grpSp>
      <p:pic>
        <p:nvPicPr>
          <p:cNvPr id="459" name="object 459"/>
          <p:cNvPicPr/>
          <p:nvPr/>
        </p:nvPicPr>
        <p:blipFill>
          <a:blip r:embed="rId14" cstate="print"/>
          <a:stretch>
            <a:fillRect/>
          </a:stretch>
        </p:blipFill>
        <p:spPr>
          <a:xfrm>
            <a:off x="14600459" y="1762001"/>
            <a:ext cx="77190" cy="77189"/>
          </a:xfrm>
          <a:prstGeom prst="rect">
            <a:avLst/>
          </a:prstGeom>
        </p:spPr>
      </p:pic>
      <p:pic>
        <p:nvPicPr>
          <p:cNvPr id="460" name="object 460"/>
          <p:cNvPicPr/>
          <p:nvPr/>
        </p:nvPicPr>
        <p:blipFill>
          <a:blip r:embed="rId14" cstate="print"/>
          <a:stretch>
            <a:fillRect/>
          </a:stretch>
        </p:blipFill>
        <p:spPr>
          <a:xfrm>
            <a:off x="14601922" y="1888810"/>
            <a:ext cx="73882" cy="73882"/>
          </a:xfrm>
          <a:prstGeom prst="rect">
            <a:avLst/>
          </a:prstGeom>
        </p:spPr>
      </p:pic>
      <p:pic>
        <p:nvPicPr>
          <p:cNvPr id="461" name="object 461"/>
          <p:cNvPicPr/>
          <p:nvPr/>
        </p:nvPicPr>
        <p:blipFill>
          <a:blip r:embed="rId15" cstate="print"/>
          <a:stretch>
            <a:fillRect/>
          </a:stretch>
        </p:blipFill>
        <p:spPr>
          <a:xfrm>
            <a:off x="14603398" y="2015637"/>
            <a:ext cx="70550" cy="70549"/>
          </a:xfrm>
          <a:prstGeom prst="rect">
            <a:avLst/>
          </a:prstGeom>
        </p:spPr>
      </p:pic>
      <p:pic>
        <p:nvPicPr>
          <p:cNvPr id="462" name="object 462"/>
          <p:cNvPicPr/>
          <p:nvPr/>
        </p:nvPicPr>
        <p:blipFill>
          <a:blip r:embed="rId16" cstate="print"/>
          <a:stretch>
            <a:fillRect/>
          </a:stretch>
        </p:blipFill>
        <p:spPr>
          <a:xfrm>
            <a:off x="14604875" y="2142465"/>
            <a:ext cx="67215" cy="67216"/>
          </a:xfrm>
          <a:prstGeom prst="rect">
            <a:avLst/>
          </a:prstGeom>
        </p:spPr>
      </p:pic>
      <p:pic>
        <p:nvPicPr>
          <p:cNvPr id="463" name="object 463"/>
          <p:cNvPicPr/>
          <p:nvPr/>
        </p:nvPicPr>
        <p:blipFill>
          <a:blip r:embed="rId17" cstate="print"/>
          <a:stretch>
            <a:fillRect/>
          </a:stretch>
        </p:blipFill>
        <p:spPr>
          <a:xfrm>
            <a:off x="14606339" y="2269299"/>
            <a:ext cx="63902" cy="63883"/>
          </a:xfrm>
          <a:prstGeom prst="rect">
            <a:avLst/>
          </a:prstGeom>
        </p:spPr>
      </p:pic>
      <p:sp>
        <p:nvSpPr>
          <p:cNvPr id="464" name="object 464"/>
          <p:cNvSpPr/>
          <p:nvPr/>
        </p:nvSpPr>
        <p:spPr>
          <a:xfrm>
            <a:off x="14607815" y="239611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2"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465" name="object 465"/>
          <p:cNvSpPr/>
          <p:nvPr/>
        </p:nvSpPr>
        <p:spPr>
          <a:xfrm>
            <a:off x="14609291" y="252294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15"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466" name="object 466"/>
          <p:cNvSpPr/>
          <p:nvPr/>
        </p:nvSpPr>
        <p:spPr>
          <a:xfrm>
            <a:off x="14610767" y="264977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467" name="object 467"/>
          <p:cNvSpPr/>
          <p:nvPr/>
        </p:nvSpPr>
        <p:spPr>
          <a:xfrm>
            <a:off x="14612230" y="277657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468" name="object 468"/>
          <p:cNvSpPr/>
          <p:nvPr/>
        </p:nvSpPr>
        <p:spPr>
          <a:xfrm>
            <a:off x="14613706" y="2903412"/>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469" name="object 469"/>
          <p:cNvSpPr/>
          <p:nvPr/>
        </p:nvSpPr>
        <p:spPr>
          <a:xfrm>
            <a:off x="14615183" y="3030240"/>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470" name="object 470"/>
          <p:cNvSpPr/>
          <p:nvPr/>
        </p:nvSpPr>
        <p:spPr>
          <a:xfrm>
            <a:off x="14616653" y="3157068"/>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471" name="object 471"/>
          <p:cNvSpPr/>
          <p:nvPr/>
        </p:nvSpPr>
        <p:spPr>
          <a:xfrm>
            <a:off x="14618123" y="3283876"/>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472" name="object 472"/>
          <p:cNvSpPr/>
          <p:nvPr/>
        </p:nvSpPr>
        <p:spPr>
          <a:xfrm>
            <a:off x="14619599" y="3410710"/>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473" name="object 473"/>
          <p:cNvGrpSpPr/>
          <p:nvPr/>
        </p:nvGrpSpPr>
        <p:grpSpPr>
          <a:xfrm>
            <a:off x="14376186" y="0"/>
            <a:ext cx="123825" cy="1794510"/>
            <a:chOff x="14376186" y="0"/>
            <a:chExt cx="123825" cy="1794510"/>
          </a:xfrm>
        </p:grpSpPr>
        <p:sp>
          <p:nvSpPr>
            <p:cNvPr id="474" name="object 474"/>
            <p:cNvSpPr/>
            <p:nvPr/>
          </p:nvSpPr>
          <p:spPr>
            <a:xfrm>
              <a:off x="14376184" y="11"/>
              <a:ext cx="123825" cy="835660"/>
            </a:xfrm>
            <a:custGeom>
              <a:avLst/>
              <a:gdLst/>
              <a:ahLst/>
              <a:cxnLst/>
              <a:rect l="l" t="t" r="r" b="b"/>
              <a:pathLst>
                <a:path w="123825" h="835660">
                  <a:moveTo>
                    <a:pt x="112649" y="775982"/>
                  </a:moveTo>
                  <a:lnTo>
                    <a:pt x="106807" y="770140"/>
                  </a:lnTo>
                  <a:lnTo>
                    <a:pt x="73787" y="770140"/>
                  </a:lnTo>
                  <a:lnTo>
                    <a:pt x="73787" y="737120"/>
                  </a:lnTo>
                  <a:lnTo>
                    <a:pt x="67945" y="731278"/>
                  </a:lnTo>
                  <a:lnTo>
                    <a:pt x="53543" y="731278"/>
                  </a:lnTo>
                  <a:lnTo>
                    <a:pt x="47701" y="737120"/>
                  </a:lnTo>
                  <a:lnTo>
                    <a:pt x="47701" y="770140"/>
                  </a:lnTo>
                  <a:lnTo>
                    <a:pt x="14668" y="770140"/>
                  </a:lnTo>
                  <a:lnTo>
                    <a:pt x="8839" y="775982"/>
                  </a:lnTo>
                  <a:lnTo>
                    <a:pt x="8839" y="790384"/>
                  </a:lnTo>
                  <a:lnTo>
                    <a:pt x="14668" y="796226"/>
                  </a:lnTo>
                  <a:lnTo>
                    <a:pt x="21882" y="796226"/>
                  </a:lnTo>
                  <a:lnTo>
                    <a:pt x="47701" y="796226"/>
                  </a:lnTo>
                  <a:lnTo>
                    <a:pt x="47701" y="829259"/>
                  </a:lnTo>
                  <a:lnTo>
                    <a:pt x="53543" y="835088"/>
                  </a:lnTo>
                  <a:lnTo>
                    <a:pt x="67945" y="835088"/>
                  </a:lnTo>
                  <a:lnTo>
                    <a:pt x="73787" y="829259"/>
                  </a:lnTo>
                  <a:lnTo>
                    <a:pt x="73787" y="796226"/>
                  </a:lnTo>
                  <a:lnTo>
                    <a:pt x="106807" y="796226"/>
                  </a:lnTo>
                  <a:lnTo>
                    <a:pt x="112649" y="790384"/>
                  </a:lnTo>
                  <a:lnTo>
                    <a:pt x="112649" y="775982"/>
                  </a:lnTo>
                  <a:close/>
                </a:path>
                <a:path w="123825" h="835660">
                  <a:moveTo>
                    <a:pt x="114515" y="654177"/>
                  </a:moveTo>
                  <a:lnTo>
                    <a:pt x="108483" y="648144"/>
                  </a:lnTo>
                  <a:lnTo>
                    <a:pt x="74409" y="648144"/>
                  </a:lnTo>
                  <a:lnTo>
                    <a:pt x="74409" y="614057"/>
                  </a:lnTo>
                  <a:lnTo>
                    <a:pt x="68376" y="608037"/>
                  </a:lnTo>
                  <a:lnTo>
                    <a:pt x="53505" y="608037"/>
                  </a:lnTo>
                  <a:lnTo>
                    <a:pt x="47472" y="614057"/>
                  </a:lnTo>
                  <a:lnTo>
                    <a:pt x="47472" y="648144"/>
                  </a:lnTo>
                  <a:lnTo>
                    <a:pt x="13398" y="648144"/>
                  </a:lnTo>
                  <a:lnTo>
                    <a:pt x="7366" y="654177"/>
                  </a:lnTo>
                  <a:lnTo>
                    <a:pt x="7366" y="669036"/>
                  </a:lnTo>
                  <a:lnTo>
                    <a:pt x="13385" y="675068"/>
                  </a:lnTo>
                  <a:lnTo>
                    <a:pt x="20828" y="675068"/>
                  </a:lnTo>
                  <a:lnTo>
                    <a:pt x="47472" y="675068"/>
                  </a:lnTo>
                  <a:lnTo>
                    <a:pt x="47472" y="709155"/>
                  </a:lnTo>
                  <a:lnTo>
                    <a:pt x="53505" y="715187"/>
                  </a:lnTo>
                  <a:lnTo>
                    <a:pt x="68376" y="715187"/>
                  </a:lnTo>
                  <a:lnTo>
                    <a:pt x="74409" y="709155"/>
                  </a:lnTo>
                  <a:lnTo>
                    <a:pt x="74409" y="675068"/>
                  </a:lnTo>
                  <a:lnTo>
                    <a:pt x="108483" y="675068"/>
                  </a:lnTo>
                  <a:lnTo>
                    <a:pt x="114515" y="669036"/>
                  </a:lnTo>
                  <a:lnTo>
                    <a:pt x="114515" y="654177"/>
                  </a:lnTo>
                  <a:close/>
                </a:path>
                <a:path w="123825" h="835660">
                  <a:moveTo>
                    <a:pt x="116370" y="532358"/>
                  </a:moveTo>
                  <a:lnTo>
                    <a:pt x="110159" y="526135"/>
                  </a:lnTo>
                  <a:lnTo>
                    <a:pt x="75018" y="526135"/>
                  </a:lnTo>
                  <a:lnTo>
                    <a:pt x="75018" y="491007"/>
                  </a:lnTo>
                  <a:lnTo>
                    <a:pt x="68795" y="484784"/>
                  </a:lnTo>
                  <a:lnTo>
                    <a:pt x="53454" y="484784"/>
                  </a:lnTo>
                  <a:lnTo>
                    <a:pt x="47244" y="490994"/>
                  </a:lnTo>
                  <a:lnTo>
                    <a:pt x="47244" y="526135"/>
                  </a:lnTo>
                  <a:lnTo>
                    <a:pt x="12103" y="526135"/>
                  </a:lnTo>
                  <a:lnTo>
                    <a:pt x="5892" y="532345"/>
                  </a:lnTo>
                  <a:lnTo>
                    <a:pt x="5892" y="547687"/>
                  </a:lnTo>
                  <a:lnTo>
                    <a:pt x="12103" y="553910"/>
                  </a:lnTo>
                  <a:lnTo>
                    <a:pt x="19773" y="553910"/>
                  </a:lnTo>
                  <a:lnTo>
                    <a:pt x="47244" y="553910"/>
                  </a:lnTo>
                  <a:lnTo>
                    <a:pt x="47244" y="589038"/>
                  </a:lnTo>
                  <a:lnTo>
                    <a:pt x="53454" y="595261"/>
                  </a:lnTo>
                  <a:lnTo>
                    <a:pt x="68795" y="595261"/>
                  </a:lnTo>
                  <a:lnTo>
                    <a:pt x="75018" y="589051"/>
                  </a:lnTo>
                  <a:lnTo>
                    <a:pt x="75018" y="553910"/>
                  </a:lnTo>
                  <a:lnTo>
                    <a:pt x="110147" y="553910"/>
                  </a:lnTo>
                  <a:lnTo>
                    <a:pt x="116370" y="547687"/>
                  </a:lnTo>
                  <a:lnTo>
                    <a:pt x="116370" y="532358"/>
                  </a:lnTo>
                  <a:close/>
                </a:path>
                <a:path w="123825" h="835660">
                  <a:moveTo>
                    <a:pt x="118211" y="410552"/>
                  </a:moveTo>
                  <a:lnTo>
                    <a:pt x="111798" y="404152"/>
                  </a:lnTo>
                  <a:lnTo>
                    <a:pt x="75615" y="404152"/>
                  </a:lnTo>
                  <a:lnTo>
                    <a:pt x="75615" y="367957"/>
                  </a:lnTo>
                  <a:lnTo>
                    <a:pt x="69202" y="361556"/>
                  </a:lnTo>
                  <a:lnTo>
                    <a:pt x="53416" y="361556"/>
                  </a:lnTo>
                  <a:lnTo>
                    <a:pt x="47015" y="367957"/>
                  </a:lnTo>
                  <a:lnTo>
                    <a:pt x="47015" y="404152"/>
                  </a:lnTo>
                  <a:lnTo>
                    <a:pt x="10820" y="404152"/>
                  </a:lnTo>
                  <a:lnTo>
                    <a:pt x="4419" y="410552"/>
                  </a:lnTo>
                  <a:lnTo>
                    <a:pt x="4419" y="426339"/>
                  </a:lnTo>
                  <a:lnTo>
                    <a:pt x="10820" y="432752"/>
                  </a:lnTo>
                  <a:lnTo>
                    <a:pt x="18719" y="432752"/>
                  </a:lnTo>
                  <a:lnTo>
                    <a:pt x="47015" y="432752"/>
                  </a:lnTo>
                  <a:lnTo>
                    <a:pt x="47015" y="468947"/>
                  </a:lnTo>
                  <a:lnTo>
                    <a:pt x="53416" y="475348"/>
                  </a:lnTo>
                  <a:lnTo>
                    <a:pt x="69215" y="475348"/>
                  </a:lnTo>
                  <a:lnTo>
                    <a:pt x="75615" y="468947"/>
                  </a:lnTo>
                  <a:lnTo>
                    <a:pt x="75615" y="432752"/>
                  </a:lnTo>
                  <a:lnTo>
                    <a:pt x="111810" y="432752"/>
                  </a:lnTo>
                  <a:lnTo>
                    <a:pt x="118211" y="426339"/>
                  </a:lnTo>
                  <a:lnTo>
                    <a:pt x="118211" y="410552"/>
                  </a:lnTo>
                  <a:close/>
                </a:path>
                <a:path w="123825" h="835660">
                  <a:moveTo>
                    <a:pt x="120065" y="288747"/>
                  </a:moveTo>
                  <a:lnTo>
                    <a:pt x="113474" y="282155"/>
                  </a:lnTo>
                  <a:lnTo>
                    <a:pt x="76225" y="282155"/>
                  </a:lnTo>
                  <a:lnTo>
                    <a:pt x="76225" y="244894"/>
                  </a:lnTo>
                  <a:lnTo>
                    <a:pt x="69634" y="238315"/>
                  </a:lnTo>
                  <a:lnTo>
                    <a:pt x="53378" y="238315"/>
                  </a:lnTo>
                  <a:lnTo>
                    <a:pt x="46786" y="244894"/>
                  </a:lnTo>
                  <a:lnTo>
                    <a:pt x="46786" y="282155"/>
                  </a:lnTo>
                  <a:lnTo>
                    <a:pt x="9525" y="282155"/>
                  </a:lnTo>
                  <a:lnTo>
                    <a:pt x="2946" y="288747"/>
                  </a:lnTo>
                  <a:lnTo>
                    <a:pt x="2946" y="305003"/>
                  </a:lnTo>
                  <a:lnTo>
                    <a:pt x="9537" y="311594"/>
                  </a:lnTo>
                  <a:lnTo>
                    <a:pt x="17665" y="311594"/>
                  </a:lnTo>
                  <a:lnTo>
                    <a:pt x="46786" y="311594"/>
                  </a:lnTo>
                  <a:lnTo>
                    <a:pt x="46786" y="348843"/>
                  </a:lnTo>
                  <a:lnTo>
                    <a:pt x="53378" y="355434"/>
                  </a:lnTo>
                  <a:lnTo>
                    <a:pt x="69634" y="355434"/>
                  </a:lnTo>
                  <a:lnTo>
                    <a:pt x="76225" y="348843"/>
                  </a:lnTo>
                  <a:lnTo>
                    <a:pt x="76225" y="311594"/>
                  </a:lnTo>
                  <a:lnTo>
                    <a:pt x="113474" y="311594"/>
                  </a:lnTo>
                  <a:lnTo>
                    <a:pt x="120065" y="305003"/>
                  </a:lnTo>
                  <a:lnTo>
                    <a:pt x="120065" y="288747"/>
                  </a:lnTo>
                  <a:close/>
                </a:path>
                <a:path w="123825" h="835660">
                  <a:moveTo>
                    <a:pt x="123786" y="45123"/>
                  </a:moveTo>
                  <a:lnTo>
                    <a:pt x="116827" y="38163"/>
                  </a:lnTo>
                  <a:lnTo>
                    <a:pt x="77444" y="38163"/>
                  </a:lnTo>
                  <a:lnTo>
                    <a:pt x="77444" y="0"/>
                  </a:lnTo>
                  <a:lnTo>
                    <a:pt x="46342" y="0"/>
                  </a:lnTo>
                  <a:lnTo>
                    <a:pt x="46342" y="38163"/>
                  </a:lnTo>
                  <a:lnTo>
                    <a:pt x="6959" y="38163"/>
                  </a:lnTo>
                  <a:lnTo>
                    <a:pt x="0" y="45123"/>
                  </a:lnTo>
                  <a:lnTo>
                    <a:pt x="0" y="62306"/>
                  </a:lnTo>
                  <a:lnTo>
                    <a:pt x="6959" y="69265"/>
                  </a:lnTo>
                  <a:lnTo>
                    <a:pt x="46342" y="69265"/>
                  </a:lnTo>
                  <a:lnTo>
                    <a:pt x="46342" y="108635"/>
                  </a:lnTo>
                  <a:lnTo>
                    <a:pt x="53047" y="115354"/>
                  </a:lnTo>
                  <a:lnTo>
                    <a:pt x="46570" y="121831"/>
                  </a:lnTo>
                  <a:lnTo>
                    <a:pt x="46570" y="160147"/>
                  </a:lnTo>
                  <a:lnTo>
                    <a:pt x="8255" y="160147"/>
                  </a:lnTo>
                  <a:lnTo>
                    <a:pt x="1473" y="166928"/>
                  </a:lnTo>
                  <a:lnTo>
                    <a:pt x="1473" y="183654"/>
                  </a:lnTo>
                  <a:lnTo>
                    <a:pt x="8255" y="190423"/>
                  </a:lnTo>
                  <a:lnTo>
                    <a:pt x="16611" y="190423"/>
                  </a:lnTo>
                  <a:lnTo>
                    <a:pt x="46570" y="190423"/>
                  </a:lnTo>
                  <a:lnTo>
                    <a:pt x="46570" y="228739"/>
                  </a:lnTo>
                  <a:lnTo>
                    <a:pt x="53352" y="235521"/>
                  </a:lnTo>
                  <a:lnTo>
                    <a:pt x="70065" y="235521"/>
                  </a:lnTo>
                  <a:lnTo>
                    <a:pt x="76847" y="228739"/>
                  </a:lnTo>
                  <a:lnTo>
                    <a:pt x="76847" y="190423"/>
                  </a:lnTo>
                  <a:lnTo>
                    <a:pt x="115163" y="190423"/>
                  </a:lnTo>
                  <a:lnTo>
                    <a:pt x="121945" y="183642"/>
                  </a:lnTo>
                  <a:lnTo>
                    <a:pt x="121945" y="166928"/>
                  </a:lnTo>
                  <a:lnTo>
                    <a:pt x="115163" y="160147"/>
                  </a:lnTo>
                  <a:lnTo>
                    <a:pt x="76847" y="160147"/>
                  </a:lnTo>
                  <a:lnTo>
                    <a:pt x="76847" y="121831"/>
                  </a:lnTo>
                  <a:lnTo>
                    <a:pt x="70548" y="115544"/>
                  </a:lnTo>
                  <a:lnTo>
                    <a:pt x="77444" y="108648"/>
                  </a:lnTo>
                  <a:lnTo>
                    <a:pt x="77444" y="69265"/>
                  </a:lnTo>
                  <a:lnTo>
                    <a:pt x="116827" y="69265"/>
                  </a:lnTo>
                  <a:lnTo>
                    <a:pt x="123786" y="62306"/>
                  </a:lnTo>
                  <a:lnTo>
                    <a:pt x="123786" y="45123"/>
                  </a:lnTo>
                  <a:close/>
                </a:path>
              </a:pathLst>
            </a:custGeom>
            <a:solidFill>
              <a:srgbClr val="0070C8"/>
            </a:solidFill>
          </p:spPr>
          <p:txBody>
            <a:bodyPr wrap="square" lIns="0" tIns="0" rIns="0" bIns="0" rtlCol="0"/>
            <a:lstStyle/>
            <a:p>
              <a:endParaRPr/>
            </a:p>
          </p:txBody>
        </p:sp>
        <p:pic>
          <p:nvPicPr>
            <p:cNvPr id="475" name="object 475"/>
            <p:cNvPicPr/>
            <p:nvPr/>
          </p:nvPicPr>
          <p:blipFill>
            <a:blip r:embed="rId77" cstate="print"/>
            <a:stretch>
              <a:fillRect/>
            </a:stretch>
          </p:blipFill>
          <p:spPr>
            <a:xfrm>
              <a:off x="14386500" y="854529"/>
              <a:ext cx="100483" cy="100483"/>
            </a:xfrm>
            <a:prstGeom prst="rect">
              <a:avLst/>
            </a:prstGeom>
          </p:spPr>
        </p:pic>
        <p:pic>
          <p:nvPicPr>
            <p:cNvPr id="476" name="object 476"/>
            <p:cNvPicPr/>
            <p:nvPr/>
          </p:nvPicPr>
          <p:blipFill>
            <a:blip r:embed="rId34" cstate="print"/>
            <a:stretch>
              <a:fillRect/>
            </a:stretch>
          </p:blipFill>
          <p:spPr>
            <a:xfrm>
              <a:off x="14387970" y="977761"/>
              <a:ext cx="97176" cy="97176"/>
            </a:xfrm>
            <a:prstGeom prst="rect">
              <a:avLst/>
            </a:prstGeom>
          </p:spPr>
        </p:pic>
        <p:pic>
          <p:nvPicPr>
            <p:cNvPr id="477" name="object 477"/>
            <p:cNvPicPr/>
            <p:nvPr/>
          </p:nvPicPr>
          <p:blipFill>
            <a:blip r:embed="rId10" cstate="print"/>
            <a:stretch>
              <a:fillRect/>
            </a:stretch>
          </p:blipFill>
          <p:spPr>
            <a:xfrm>
              <a:off x="14389440" y="1101006"/>
              <a:ext cx="93843" cy="93842"/>
            </a:xfrm>
            <a:prstGeom prst="rect">
              <a:avLst/>
            </a:prstGeom>
          </p:spPr>
        </p:pic>
        <p:pic>
          <p:nvPicPr>
            <p:cNvPr id="478" name="object 478"/>
            <p:cNvPicPr/>
            <p:nvPr/>
          </p:nvPicPr>
          <p:blipFill>
            <a:blip r:embed="rId12" cstate="print"/>
            <a:stretch>
              <a:fillRect/>
            </a:stretch>
          </p:blipFill>
          <p:spPr>
            <a:xfrm>
              <a:off x="14392386" y="1347483"/>
              <a:ext cx="87189" cy="87189"/>
            </a:xfrm>
            <a:prstGeom prst="rect">
              <a:avLst/>
            </a:prstGeom>
          </p:spPr>
        </p:pic>
        <p:pic>
          <p:nvPicPr>
            <p:cNvPr id="479" name="object 479"/>
            <p:cNvPicPr/>
            <p:nvPr/>
          </p:nvPicPr>
          <p:blipFill>
            <a:blip r:embed="rId36" cstate="print"/>
            <a:stretch>
              <a:fillRect/>
            </a:stretch>
          </p:blipFill>
          <p:spPr>
            <a:xfrm>
              <a:off x="14390916" y="1224258"/>
              <a:ext cx="90495" cy="90496"/>
            </a:xfrm>
            <a:prstGeom prst="rect">
              <a:avLst/>
            </a:prstGeom>
          </p:spPr>
        </p:pic>
        <p:pic>
          <p:nvPicPr>
            <p:cNvPr id="480" name="object 480"/>
            <p:cNvPicPr/>
            <p:nvPr/>
          </p:nvPicPr>
          <p:blipFill>
            <a:blip r:embed="rId91" cstate="print"/>
            <a:stretch>
              <a:fillRect/>
            </a:stretch>
          </p:blipFill>
          <p:spPr>
            <a:xfrm>
              <a:off x="14393856" y="1470735"/>
              <a:ext cx="83856" cy="83856"/>
            </a:xfrm>
            <a:prstGeom prst="rect">
              <a:avLst/>
            </a:prstGeom>
          </p:spPr>
        </p:pic>
        <p:pic>
          <p:nvPicPr>
            <p:cNvPr id="481" name="object 481"/>
            <p:cNvPicPr/>
            <p:nvPr/>
          </p:nvPicPr>
          <p:blipFill>
            <a:blip r:embed="rId45" cstate="print"/>
            <a:stretch>
              <a:fillRect/>
            </a:stretch>
          </p:blipFill>
          <p:spPr>
            <a:xfrm>
              <a:off x="14395332" y="1593981"/>
              <a:ext cx="80522" cy="80522"/>
            </a:xfrm>
            <a:prstGeom prst="rect">
              <a:avLst/>
            </a:prstGeom>
          </p:spPr>
        </p:pic>
        <p:pic>
          <p:nvPicPr>
            <p:cNvPr id="482" name="object 482"/>
            <p:cNvPicPr/>
            <p:nvPr/>
          </p:nvPicPr>
          <p:blipFill>
            <a:blip r:embed="rId92" cstate="print"/>
            <a:stretch>
              <a:fillRect/>
            </a:stretch>
          </p:blipFill>
          <p:spPr>
            <a:xfrm>
              <a:off x="14396802" y="1717226"/>
              <a:ext cx="77197" cy="77189"/>
            </a:xfrm>
            <a:prstGeom prst="rect">
              <a:avLst/>
            </a:prstGeom>
          </p:spPr>
        </p:pic>
      </p:grpSp>
      <p:pic>
        <p:nvPicPr>
          <p:cNvPr id="483" name="object 483"/>
          <p:cNvPicPr/>
          <p:nvPr/>
        </p:nvPicPr>
        <p:blipFill>
          <a:blip r:embed="rId14" cstate="print"/>
          <a:stretch>
            <a:fillRect/>
          </a:stretch>
        </p:blipFill>
        <p:spPr>
          <a:xfrm>
            <a:off x="14398279" y="1840458"/>
            <a:ext cx="73882" cy="73882"/>
          </a:xfrm>
          <a:prstGeom prst="rect">
            <a:avLst/>
          </a:prstGeom>
        </p:spPr>
      </p:pic>
      <p:pic>
        <p:nvPicPr>
          <p:cNvPr id="484" name="object 484"/>
          <p:cNvPicPr/>
          <p:nvPr/>
        </p:nvPicPr>
        <p:blipFill>
          <a:blip r:embed="rId86" cstate="print"/>
          <a:stretch>
            <a:fillRect/>
          </a:stretch>
        </p:blipFill>
        <p:spPr>
          <a:xfrm>
            <a:off x="14399748" y="1963703"/>
            <a:ext cx="70550" cy="70550"/>
          </a:xfrm>
          <a:prstGeom prst="rect">
            <a:avLst/>
          </a:prstGeom>
        </p:spPr>
      </p:pic>
      <p:pic>
        <p:nvPicPr>
          <p:cNvPr id="485" name="object 485"/>
          <p:cNvPicPr/>
          <p:nvPr/>
        </p:nvPicPr>
        <p:blipFill>
          <a:blip r:embed="rId16" cstate="print"/>
          <a:stretch>
            <a:fillRect/>
          </a:stretch>
        </p:blipFill>
        <p:spPr>
          <a:xfrm>
            <a:off x="14401224" y="2086948"/>
            <a:ext cx="67215" cy="67216"/>
          </a:xfrm>
          <a:prstGeom prst="rect">
            <a:avLst/>
          </a:prstGeom>
        </p:spPr>
      </p:pic>
      <p:pic>
        <p:nvPicPr>
          <p:cNvPr id="486" name="object 486"/>
          <p:cNvPicPr/>
          <p:nvPr/>
        </p:nvPicPr>
        <p:blipFill>
          <a:blip r:embed="rId58" cstate="print"/>
          <a:stretch>
            <a:fillRect/>
          </a:stretch>
        </p:blipFill>
        <p:spPr>
          <a:xfrm>
            <a:off x="14402694" y="2210200"/>
            <a:ext cx="63902" cy="63883"/>
          </a:xfrm>
          <a:prstGeom prst="rect">
            <a:avLst/>
          </a:prstGeom>
        </p:spPr>
      </p:pic>
      <p:sp>
        <p:nvSpPr>
          <p:cNvPr id="487" name="object 487"/>
          <p:cNvSpPr/>
          <p:nvPr/>
        </p:nvSpPr>
        <p:spPr>
          <a:xfrm>
            <a:off x="14404164" y="2333432"/>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488" name="object 488"/>
          <p:cNvSpPr/>
          <p:nvPr/>
        </p:nvSpPr>
        <p:spPr>
          <a:xfrm>
            <a:off x="14405641" y="2456677"/>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90"/>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489" name="object 489"/>
          <p:cNvSpPr/>
          <p:nvPr/>
        </p:nvSpPr>
        <p:spPr>
          <a:xfrm>
            <a:off x="14407117" y="257992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490" name="object 490"/>
          <p:cNvSpPr/>
          <p:nvPr/>
        </p:nvSpPr>
        <p:spPr>
          <a:xfrm>
            <a:off x="14408587" y="270315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491" name="object 491"/>
          <p:cNvSpPr/>
          <p:nvPr/>
        </p:nvSpPr>
        <p:spPr>
          <a:xfrm>
            <a:off x="14410056" y="2826400"/>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492" name="object 492"/>
          <p:cNvSpPr/>
          <p:nvPr/>
        </p:nvSpPr>
        <p:spPr>
          <a:xfrm>
            <a:off x="14411532" y="2949651"/>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493" name="object 493"/>
          <p:cNvSpPr/>
          <p:nvPr/>
        </p:nvSpPr>
        <p:spPr>
          <a:xfrm>
            <a:off x="14413010" y="3072896"/>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494" name="object 494"/>
          <p:cNvSpPr/>
          <p:nvPr/>
        </p:nvSpPr>
        <p:spPr>
          <a:xfrm>
            <a:off x="14414473" y="319612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495" name="object 495"/>
          <p:cNvSpPr/>
          <p:nvPr/>
        </p:nvSpPr>
        <p:spPr>
          <a:xfrm>
            <a:off x="14415949" y="3319380"/>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496" name="object 496"/>
          <p:cNvGrpSpPr/>
          <p:nvPr/>
        </p:nvGrpSpPr>
        <p:grpSpPr>
          <a:xfrm>
            <a:off x="14172536" y="0"/>
            <a:ext cx="123825" cy="1866264"/>
            <a:chOff x="14172536" y="0"/>
            <a:chExt cx="123825" cy="1866264"/>
          </a:xfrm>
        </p:grpSpPr>
        <p:sp>
          <p:nvSpPr>
            <p:cNvPr id="497" name="object 497"/>
            <p:cNvSpPr/>
            <p:nvPr/>
          </p:nvSpPr>
          <p:spPr>
            <a:xfrm>
              <a:off x="14172527" y="11"/>
              <a:ext cx="123825" cy="935355"/>
            </a:xfrm>
            <a:custGeom>
              <a:avLst/>
              <a:gdLst/>
              <a:ahLst/>
              <a:cxnLst/>
              <a:rect l="l" t="t" r="r" b="b"/>
              <a:pathLst>
                <a:path w="123825" h="935355">
                  <a:moveTo>
                    <a:pt x="110807" y="878103"/>
                  </a:moveTo>
                  <a:lnTo>
                    <a:pt x="105143" y="872439"/>
                  </a:lnTo>
                  <a:lnTo>
                    <a:pt x="73190" y="872439"/>
                  </a:lnTo>
                  <a:lnTo>
                    <a:pt x="73190" y="840473"/>
                  </a:lnTo>
                  <a:lnTo>
                    <a:pt x="67525" y="834821"/>
                  </a:lnTo>
                  <a:lnTo>
                    <a:pt x="53594" y="834821"/>
                  </a:lnTo>
                  <a:lnTo>
                    <a:pt x="47929" y="840486"/>
                  </a:lnTo>
                  <a:lnTo>
                    <a:pt x="47929" y="872439"/>
                  </a:lnTo>
                  <a:lnTo>
                    <a:pt x="15963" y="872439"/>
                  </a:lnTo>
                  <a:lnTo>
                    <a:pt x="10312" y="878103"/>
                  </a:lnTo>
                  <a:lnTo>
                    <a:pt x="10312" y="892035"/>
                  </a:lnTo>
                  <a:lnTo>
                    <a:pt x="15963" y="897686"/>
                  </a:lnTo>
                  <a:lnTo>
                    <a:pt x="22936" y="897686"/>
                  </a:lnTo>
                  <a:lnTo>
                    <a:pt x="47929" y="897686"/>
                  </a:lnTo>
                  <a:lnTo>
                    <a:pt x="47929" y="929665"/>
                  </a:lnTo>
                  <a:lnTo>
                    <a:pt x="53594" y="935304"/>
                  </a:lnTo>
                  <a:lnTo>
                    <a:pt x="67525" y="935304"/>
                  </a:lnTo>
                  <a:lnTo>
                    <a:pt x="73190" y="929652"/>
                  </a:lnTo>
                  <a:lnTo>
                    <a:pt x="73190" y="897686"/>
                  </a:lnTo>
                  <a:lnTo>
                    <a:pt x="105156" y="897686"/>
                  </a:lnTo>
                  <a:lnTo>
                    <a:pt x="110807" y="892035"/>
                  </a:lnTo>
                  <a:lnTo>
                    <a:pt x="110807" y="878103"/>
                  </a:lnTo>
                  <a:close/>
                </a:path>
                <a:path w="123825" h="935355">
                  <a:moveTo>
                    <a:pt x="112661" y="759853"/>
                  </a:moveTo>
                  <a:lnTo>
                    <a:pt x="106819" y="754024"/>
                  </a:lnTo>
                  <a:lnTo>
                    <a:pt x="73799" y="754024"/>
                  </a:lnTo>
                  <a:lnTo>
                    <a:pt x="73799" y="720991"/>
                  </a:lnTo>
                  <a:lnTo>
                    <a:pt x="67957" y="715162"/>
                  </a:lnTo>
                  <a:lnTo>
                    <a:pt x="53555" y="715162"/>
                  </a:lnTo>
                  <a:lnTo>
                    <a:pt x="47713" y="720991"/>
                  </a:lnTo>
                  <a:lnTo>
                    <a:pt x="47713" y="754024"/>
                  </a:lnTo>
                  <a:lnTo>
                    <a:pt x="14681" y="754024"/>
                  </a:lnTo>
                  <a:lnTo>
                    <a:pt x="8851" y="759853"/>
                  </a:lnTo>
                  <a:lnTo>
                    <a:pt x="8851" y="774268"/>
                  </a:lnTo>
                  <a:lnTo>
                    <a:pt x="14681" y="780110"/>
                  </a:lnTo>
                  <a:lnTo>
                    <a:pt x="21894" y="780110"/>
                  </a:lnTo>
                  <a:lnTo>
                    <a:pt x="47713" y="780110"/>
                  </a:lnTo>
                  <a:lnTo>
                    <a:pt x="47713" y="813130"/>
                  </a:lnTo>
                  <a:lnTo>
                    <a:pt x="53555" y="818972"/>
                  </a:lnTo>
                  <a:lnTo>
                    <a:pt x="67957" y="818972"/>
                  </a:lnTo>
                  <a:lnTo>
                    <a:pt x="73799" y="813130"/>
                  </a:lnTo>
                  <a:lnTo>
                    <a:pt x="73799" y="780110"/>
                  </a:lnTo>
                  <a:lnTo>
                    <a:pt x="106819" y="780110"/>
                  </a:lnTo>
                  <a:lnTo>
                    <a:pt x="112661" y="774268"/>
                  </a:lnTo>
                  <a:lnTo>
                    <a:pt x="112661" y="759853"/>
                  </a:lnTo>
                  <a:close/>
                </a:path>
                <a:path w="123825" h="935355">
                  <a:moveTo>
                    <a:pt x="114515" y="641629"/>
                  </a:moveTo>
                  <a:lnTo>
                    <a:pt x="108496" y="635609"/>
                  </a:lnTo>
                  <a:lnTo>
                    <a:pt x="74409" y="635609"/>
                  </a:lnTo>
                  <a:lnTo>
                    <a:pt x="74409" y="601522"/>
                  </a:lnTo>
                  <a:lnTo>
                    <a:pt x="68376" y="595490"/>
                  </a:lnTo>
                  <a:lnTo>
                    <a:pt x="53517" y="595490"/>
                  </a:lnTo>
                  <a:lnTo>
                    <a:pt x="47485" y="601522"/>
                  </a:lnTo>
                  <a:lnTo>
                    <a:pt x="47485" y="635609"/>
                  </a:lnTo>
                  <a:lnTo>
                    <a:pt x="13398" y="635609"/>
                  </a:lnTo>
                  <a:lnTo>
                    <a:pt x="7366" y="641629"/>
                  </a:lnTo>
                  <a:lnTo>
                    <a:pt x="7366" y="656501"/>
                  </a:lnTo>
                  <a:lnTo>
                    <a:pt x="13398" y="662533"/>
                  </a:lnTo>
                  <a:lnTo>
                    <a:pt x="20840" y="662533"/>
                  </a:lnTo>
                  <a:lnTo>
                    <a:pt x="47485" y="662533"/>
                  </a:lnTo>
                  <a:lnTo>
                    <a:pt x="47485" y="696607"/>
                  </a:lnTo>
                  <a:lnTo>
                    <a:pt x="53517" y="702640"/>
                  </a:lnTo>
                  <a:lnTo>
                    <a:pt x="68376" y="702640"/>
                  </a:lnTo>
                  <a:lnTo>
                    <a:pt x="74409" y="696607"/>
                  </a:lnTo>
                  <a:lnTo>
                    <a:pt x="74409" y="662533"/>
                  </a:lnTo>
                  <a:lnTo>
                    <a:pt x="108496" y="662533"/>
                  </a:lnTo>
                  <a:lnTo>
                    <a:pt x="114515" y="656501"/>
                  </a:lnTo>
                  <a:lnTo>
                    <a:pt x="114515" y="641629"/>
                  </a:lnTo>
                  <a:close/>
                </a:path>
                <a:path w="123825" h="935355">
                  <a:moveTo>
                    <a:pt x="116382" y="523405"/>
                  </a:moveTo>
                  <a:lnTo>
                    <a:pt x="110159" y="517194"/>
                  </a:lnTo>
                  <a:lnTo>
                    <a:pt x="75018" y="517194"/>
                  </a:lnTo>
                  <a:lnTo>
                    <a:pt x="75018" y="482053"/>
                  </a:lnTo>
                  <a:lnTo>
                    <a:pt x="68808" y="475830"/>
                  </a:lnTo>
                  <a:lnTo>
                    <a:pt x="53467" y="475830"/>
                  </a:lnTo>
                  <a:lnTo>
                    <a:pt x="47256" y="482041"/>
                  </a:lnTo>
                  <a:lnTo>
                    <a:pt x="47256" y="517194"/>
                  </a:lnTo>
                  <a:lnTo>
                    <a:pt x="12115" y="517194"/>
                  </a:lnTo>
                  <a:lnTo>
                    <a:pt x="5892" y="523405"/>
                  </a:lnTo>
                  <a:lnTo>
                    <a:pt x="5892" y="538734"/>
                  </a:lnTo>
                  <a:lnTo>
                    <a:pt x="12115" y="544957"/>
                  </a:lnTo>
                  <a:lnTo>
                    <a:pt x="19773" y="544957"/>
                  </a:lnTo>
                  <a:lnTo>
                    <a:pt x="47256" y="544957"/>
                  </a:lnTo>
                  <a:lnTo>
                    <a:pt x="47256" y="580097"/>
                  </a:lnTo>
                  <a:lnTo>
                    <a:pt x="53467" y="586308"/>
                  </a:lnTo>
                  <a:lnTo>
                    <a:pt x="68808" y="586308"/>
                  </a:lnTo>
                  <a:lnTo>
                    <a:pt x="75018" y="580097"/>
                  </a:lnTo>
                  <a:lnTo>
                    <a:pt x="75018" y="544957"/>
                  </a:lnTo>
                  <a:lnTo>
                    <a:pt x="110159" y="544957"/>
                  </a:lnTo>
                  <a:lnTo>
                    <a:pt x="116382" y="538746"/>
                  </a:lnTo>
                  <a:lnTo>
                    <a:pt x="116382" y="523405"/>
                  </a:lnTo>
                  <a:close/>
                </a:path>
                <a:path w="123825" h="935355">
                  <a:moveTo>
                    <a:pt x="118211" y="405180"/>
                  </a:moveTo>
                  <a:lnTo>
                    <a:pt x="111810" y="398780"/>
                  </a:lnTo>
                  <a:lnTo>
                    <a:pt x="75615" y="398780"/>
                  </a:lnTo>
                  <a:lnTo>
                    <a:pt x="75615" y="362585"/>
                  </a:lnTo>
                  <a:lnTo>
                    <a:pt x="69215" y="356184"/>
                  </a:lnTo>
                  <a:lnTo>
                    <a:pt x="53416" y="356184"/>
                  </a:lnTo>
                  <a:lnTo>
                    <a:pt x="47028" y="362585"/>
                  </a:lnTo>
                  <a:lnTo>
                    <a:pt x="47028" y="398780"/>
                  </a:lnTo>
                  <a:lnTo>
                    <a:pt x="10820" y="398780"/>
                  </a:lnTo>
                  <a:lnTo>
                    <a:pt x="4419" y="405180"/>
                  </a:lnTo>
                  <a:lnTo>
                    <a:pt x="4419" y="420966"/>
                  </a:lnTo>
                  <a:lnTo>
                    <a:pt x="10833" y="427380"/>
                  </a:lnTo>
                  <a:lnTo>
                    <a:pt x="18719" y="427380"/>
                  </a:lnTo>
                  <a:lnTo>
                    <a:pt x="47028" y="427380"/>
                  </a:lnTo>
                  <a:lnTo>
                    <a:pt x="47028" y="463575"/>
                  </a:lnTo>
                  <a:lnTo>
                    <a:pt x="53428" y="469976"/>
                  </a:lnTo>
                  <a:lnTo>
                    <a:pt x="69215" y="469976"/>
                  </a:lnTo>
                  <a:lnTo>
                    <a:pt x="75615" y="463562"/>
                  </a:lnTo>
                  <a:lnTo>
                    <a:pt x="75615" y="427380"/>
                  </a:lnTo>
                  <a:lnTo>
                    <a:pt x="111823" y="427380"/>
                  </a:lnTo>
                  <a:lnTo>
                    <a:pt x="118211" y="420966"/>
                  </a:lnTo>
                  <a:lnTo>
                    <a:pt x="118211" y="405180"/>
                  </a:lnTo>
                  <a:close/>
                </a:path>
                <a:path w="123825" h="935355">
                  <a:moveTo>
                    <a:pt x="123786" y="50482"/>
                  </a:moveTo>
                  <a:lnTo>
                    <a:pt x="116827" y="43522"/>
                  </a:lnTo>
                  <a:lnTo>
                    <a:pt x="77457" y="43522"/>
                  </a:lnTo>
                  <a:lnTo>
                    <a:pt x="77457" y="4152"/>
                  </a:lnTo>
                  <a:lnTo>
                    <a:pt x="74422" y="1130"/>
                  </a:lnTo>
                  <a:lnTo>
                    <a:pt x="75565" y="0"/>
                  </a:lnTo>
                  <a:lnTo>
                    <a:pt x="73304" y="0"/>
                  </a:lnTo>
                  <a:lnTo>
                    <a:pt x="50495" y="0"/>
                  </a:lnTo>
                  <a:lnTo>
                    <a:pt x="48628" y="0"/>
                  </a:lnTo>
                  <a:lnTo>
                    <a:pt x="49555" y="939"/>
                  </a:lnTo>
                  <a:lnTo>
                    <a:pt x="46342" y="4140"/>
                  </a:lnTo>
                  <a:lnTo>
                    <a:pt x="46342" y="43522"/>
                  </a:lnTo>
                  <a:lnTo>
                    <a:pt x="6972" y="43522"/>
                  </a:lnTo>
                  <a:lnTo>
                    <a:pt x="0" y="50482"/>
                  </a:lnTo>
                  <a:lnTo>
                    <a:pt x="0" y="67678"/>
                  </a:lnTo>
                  <a:lnTo>
                    <a:pt x="6972" y="74637"/>
                  </a:lnTo>
                  <a:lnTo>
                    <a:pt x="46342" y="74637"/>
                  </a:lnTo>
                  <a:lnTo>
                    <a:pt x="46342" y="114020"/>
                  </a:lnTo>
                  <a:lnTo>
                    <a:pt x="51257" y="118935"/>
                  </a:lnTo>
                  <a:lnTo>
                    <a:pt x="46570" y="123621"/>
                  </a:lnTo>
                  <a:lnTo>
                    <a:pt x="46570" y="161937"/>
                  </a:lnTo>
                  <a:lnTo>
                    <a:pt x="8255" y="161937"/>
                  </a:lnTo>
                  <a:lnTo>
                    <a:pt x="1473" y="168719"/>
                  </a:lnTo>
                  <a:lnTo>
                    <a:pt x="1473" y="185432"/>
                  </a:lnTo>
                  <a:lnTo>
                    <a:pt x="8255" y="192214"/>
                  </a:lnTo>
                  <a:lnTo>
                    <a:pt x="16611" y="192214"/>
                  </a:lnTo>
                  <a:lnTo>
                    <a:pt x="46570" y="192214"/>
                  </a:lnTo>
                  <a:lnTo>
                    <a:pt x="46570" y="230530"/>
                  </a:lnTo>
                  <a:lnTo>
                    <a:pt x="52971" y="236943"/>
                  </a:lnTo>
                  <a:lnTo>
                    <a:pt x="46799" y="243103"/>
                  </a:lnTo>
                  <a:lnTo>
                    <a:pt x="46799" y="280365"/>
                  </a:lnTo>
                  <a:lnTo>
                    <a:pt x="9537" y="280365"/>
                  </a:lnTo>
                  <a:lnTo>
                    <a:pt x="2959" y="286956"/>
                  </a:lnTo>
                  <a:lnTo>
                    <a:pt x="2959" y="303212"/>
                  </a:lnTo>
                  <a:lnTo>
                    <a:pt x="9537" y="309803"/>
                  </a:lnTo>
                  <a:lnTo>
                    <a:pt x="17678" y="309803"/>
                  </a:lnTo>
                  <a:lnTo>
                    <a:pt x="46799" y="309803"/>
                  </a:lnTo>
                  <a:lnTo>
                    <a:pt x="46799" y="347052"/>
                  </a:lnTo>
                  <a:lnTo>
                    <a:pt x="53390" y="353644"/>
                  </a:lnTo>
                  <a:lnTo>
                    <a:pt x="69646" y="353644"/>
                  </a:lnTo>
                  <a:lnTo>
                    <a:pt x="76238" y="347052"/>
                  </a:lnTo>
                  <a:lnTo>
                    <a:pt x="76238" y="309803"/>
                  </a:lnTo>
                  <a:lnTo>
                    <a:pt x="113487" y="309803"/>
                  </a:lnTo>
                  <a:lnTo>
                    <a:pt x="120078" y="303212"/>
                  </a:lnTo>
                  <a:lnTo>
                    <a:pt x="120078" y="286956"/>
                  </a:lnTo>
                  <a:lnTo>
                    <a:pt x="113487" y="280365"/>
                  </a:lnTo>
                  <a:lnTo>
                    <a:pt x="76238" y="280365"/>
                  </a:lnTo>
                  <a:lnTo>
                    <a:pt x="76238" y="243103"/>
                  </a:lnTo>
                  <a:lnTo>
                    <a:pt x="70256" y="237134"/>
                  </a:lnTo>
                  <a:lnTo>
                    <a:pt x="76847" y="230530"/>
                  </a:lnTo>
                  <a:lnTo>
                    <a:pt x="76847" y="192214"/>
                  </a:lnTo>
                  <a:lnTo>
                    <a:pt x="115176" y="192214"/>
                  </a:lnTo>
                  <a:lnTo>
                    <a:pt x="121945" y="185432"/>
                  </a:lnTo>
                  <a:lnTo>
                    <a:pt x="121945" y="168719"/>
                  </a:lnTo>
                  <a:lnTo>
                    <a:pt x="115176" y="161937"/>
                  </a:lnTo>
                  <a:lnTo>
                    <a:pt x="76847" y="161937"/>
                  </a:lnTo>
                  <a:lnTo>
                    <a:pt x="76847" y="123621"/>
                  </a:lnTo>
                  <a:lnTo>
                    <a:pt x="72351" y="119126"/>
                  </a:lnTo>
                  <a:lnTo>
                    <a:pt x="77457" y="114020"/>
                  </a:lnTo>
                  <a:lnTo>
                    <a:pt x="77457" y="74637"/>
                  </a:lnTo>
                  <a:lnTo>
                    <a:pt x="116827" y="74637"/>
                  </a:lnTo>
                  <a:lnTo>
                    <a:pt x="123786" y="67678"/>
                  </a:lnTo>
                  <a:lnTo>
                    <a:pt x="123786" y="50482"/>
                  </a:lnTo>
                  <a:close/>
                </a:path>
              </a:pathLst>
            </a:custGeom>
            <a:solidFill>
              <a:srgbClr val="0070C8"/>
            </a:solidFill>
          </p:spPr>
          <p:txBody>
            <a:bodyPr wrap="square" lIns="0" tIns="0" rIns="0" bIns="0" rtlCol="0"/>
            <a:lstStyle/>
            <a:p>
              <a:endParaRPr/>
            </a:p>
          </p:txBody>
        </p:sp>
        <p:pic>
          <p:nvPicPr>
            <p:cNvPr id="498" name="object 498"/>
            <p:cNvPicPr/>
            <p:nvPr/>
          </p:nvPicPr>
          <p:blipFill>
            <a:blip r:embed="rId34" cstate="print"/>
            <a:stretch>
              <a:fillRect/>
            </a:stretch>
          </p:blipFill>
          <p:spPr>
            <a:xfrm>
              <a:off x="14184320" y="954474"/>
              <a:ext cx="97176" cy="97176"/>
            </a:xfrm>
            <a:prstGeom prst="rect">
              <a:avLst/>
            </a:prstGeom>
          </p:spPr>
        </p:pic>
        <p:pic>
          <p:nvPicPr>
            <p:cNvPr id="499" name="object 499"/>
            <p:cNvPicPr/>
            <p:nvPr/>
          </p:nvPicPr>
          <p:blipFill>
            <a:blip r:embed="rId93" cstate="print"/>
            <a:stretch>
              <a:fillRect/>
            </a:stretch>
          </p:blipFill>
          <p:spPr>
            <a:xfrm>
              <a:off x="14185796" y="1074143"/>
              <a:ext cx="93843" cy="93842"/>
            </a:xfrm>
            <a:prstGeom prst="rect">
              <a:avLst/>
            </a:prstGeom>
          </p:spPr>
        </p:pic>
        <p:pic>
          <p:nvPicPr>
            <p:cNvPr id="500" name="object 500"/>
            <p:cNvPicPr/>
            <p:nvPr/>
          </p:nvPicPr>
          <p:blipFill>
            <a:blip r:embed="rId36" cstate="print"/>
            <a:stretch>
              <a:fillRect/>
            </a:stretch>
          </p:blipFill>
          <p:spPr>
            <a:xfrm>
              <a:off x="14187266" y="1193812"/>
              <a:ext cx="90495" cy="90496"/>
            </a:xfrm>
            <a:prstGeom prst="rect">
              <a:avLst/>
            </a:prstGeom>
          </p:spPr>
        </p:pic>
        <p:pic>
          <p:nvPicPr>
            <p:cNvPr id="501" name="object 501"/>
            <p:cNvPicPr/>
            <p:nvPr/>
          </p:nvPicPr>
          <p:blipFill>
            <a:blip r:embed="rId94" cstate="print"/>
            <a:stretch>
              <a:fillRect/>
            </a:stretch>
          </p:blipFill>
          <p:spPr>
            <a:xfrm>
              <a:off x="14188736" y="1313462"/>
              <a:ext cx="87189" cy="87189"/>
            </a:xfrm>
            <a:prstGeom prst="rect">
              <a:avLst/>
            </a:prstGeom>
          </p:spPr>
        </p:pic>
        <p:pic>
          <p:nvPicPr>
            <p:cNvPr id="502" name="object 502"/>
            <p:cNvPicPr/>
            <p:nvPr/>
          </p:nvPicPr>
          <p:blipFill>
            <a:blip r:embed="rId13" cstate="print"/>
            <a:stretch>
              <a:fillRect/>
            </a:stretch>
          </p:blipFill>
          <p:spPr>
            <a:xfrm>
              <a:off x="14190212" y="1433125"/>
              <a:ext cx="83856" cy="83856"/>
            </a:xfrm>
            <a:prstGeom prst="rect">
              <a:avLst/>
            </a:prstGeom>
          </p:spPr>
        </p:pic>
        <p:pic>
          <p:nvPicPr>
            <p:cNvPr id="503" name="object 503"/>
            <p:cNvPicPr/>
            <p:nvPr/>
          </p:nvPicPr>
          <p:blipFill>
            <a:blip r:embed="rId13" cstate="print"/>
            <a:stretch>
              <a:fillRect/>
            </a:stretch>
          </p:blipFill>
          <p:spPr>
            <a:xfrm>
              <a:off x="14191682" y="1552794"/>
              <a:ext cx="80522" cy="80522"/>
            </a:xfrm>
            <a:prstGeom prst="rect">
              <a:avLst/>
            </a:prstGeom>
          </p:spPr>
        </p:pic>
        <p:pic>
          <p:nvPicPr>
            <p:cNvPr id="504" name="object 504"/>
            <p:cNvPicPr/>
            <p:nvPr/>
          </p:nvPicPr>
          <p:blipFill>
            <a:blip r:embed="rId14" cstate="print"/>
            <a:stretch>
              <a:fillRect/>
            </a:stretch>
          </p:blipFill>
          <p:spPr>
            <a:xfrm>
              <a:off x="14193158" y="1672456"/>
              <a:ext cx="77190" cy="77189"/>
            </a:xfrm>
            <a:prstGeom prst="rect">
              <a:avLst/>
            </a:prstGeom>
          </p:spPr>
        </p:pic>
        <p:pic>
          <p:nvPicPr>
            <p:cNvPr id="505" name="object 505"/>
            <p:cNvPicPr/>
            <p:nvPr/>
          </p:nvPicPr>
          <p:blipFill>
            <a:blip r:embed="rId14" cstate="print"/>
            <a:stretch>
              <a:fillRect/>
            </a:stretch>
          </p:blipFill>
          <p:spPr>
            <a:xfrm>
              <a:off x="14194628" y="1792099"/>
              <a:ext cx="73882" cy="73882"/>
            </a:xfrm>
            <a:prstGeom prst="rect">
              <a:avLst/>
            </a:prstGeom>
          </p:spPr>
        </p:pic>
      </p:grpSp>
      <p:pic>
        <p:nvPicPr>
          <p:cNvPr id="506" name="object 506"/>
          <p:cNvPicPr/>
          <p:nvPr/>
        </p:nvPicPr>
        <p:blipFill>
          <a:blip r:embed="rId15" cstate="print"/>
          <a:stretch>
            <a:fillRect/>
          </a:stretch>
        </p:blipFill>
        <p:spPr>
          <a:xfrm>
            <a:off x="14196105" y="1911768"/>
            <a:ext cx="70550" cy="70550"/>
          </a:xfrm>
          <a:prstGeom prst="rect">
            <a:avLst/>
          </a:prstGeom>
        </p:spPr>
      </p:pic>
      <p:pic>
        <p:nvPicPr>
          <p:cNvPr id="507" name="object 507"/>
          <p:cNvPicPr/>
          <p:nvPr/>
        </p:nvPicPr>
        <p:blipFill>
          <a:blip r:embed="rId27" cstate="print"/>
          <a:stretch>
            <a:fillRect/>
          </a:stretch>
        </p:blipFill>
        <p:spPr>
          <a:xfrm>
            <a:off x="14197575" y="2031431"/>
            <a:ext cx="67215" cy="67216"/>
          </a:xfrm>
          <a:prstGeom prst="rect">
            <a:avLst/>
          </a:prstGeom>
        </p:spPr>
      </p:pic>
      <p:pic>
        <p:nvPicPr>
          <p:cNvPr id="508" name="object 508"/>
          <p:cNvPicPr/>
          <p:nvPr/>
        </p:nvPicPr>
        <p:blipFill>
          <a:blip r:embed="rId58" cstate="print"/>
          <a:stretch>
            <a:fillRect/>
          </a:stretch>
        </p:blipFill>
        <p:spPr>
          <a:xfrm>
            <a:off x="14199044" y="2151100"/>
            <a:ext cx="63902" cy="63883"/>
          </a:xfrm>
          <a:prstGeom prst="rect">
            <a:avLst/>
          </a:prstGeom>
        </p:spPr>
      </p:pic>
      <p:sp>
        <p:nvSpPr>
          <p:cNvPr id="509" name="object 509"/>
          <p:cNvSpPr/>
          <p:nvPr/>
        </p:nvSpPr>
        <p:spPr>
          <a:xfrm>
            <a:off x="14200520" y="2270749"/>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510" name="object 510"/>
          <p:cNvSpPr/>
          <p:nvPr/>
        </p:nvSpPr>
        <p:spPr>
          <a:xfrm>
            <a:off x="14201990" y="239041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511" name="object 511"/>
          <p:cNvSpPr/>
          <p:nvPr/>
        </p:nvSpPr>
        <p:spPr>
          <a:xfrm>
            <a:off x="14203467" y="2510081"/>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512" name="object 512"/>
          <p:cNvSpPr/>
          <p:nvPr/>
        </p:nvSpPr>
        <p:spPr>
          <a:xfrm>
            <a:off x="14204937" y="262972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4"/>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513" name="object 513"/>
          <p:cNvSpPr/>
          <p:nvPr/>
        </p:nvSpPr>
        <p:spPr>
          <a:xfrm>
            <a:off x="14206413" y="2749394"/>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514" name="object 514"/>
          <p:cNvSpPr/>
          <p:nvPr/>
        </p:nvSpPr>
        <p:spPr>
          <a:xfrm>
            <a:off x="14207883" y="2869056"/>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515" name="object 515"/>
          <p:cNvSpPr/>
          <p:nvPr/>
        </p:nvSpPr>
        <p:spPr>
          <a:xfrm>
            <a:off x="14209352" y="2988725"/>
            <a:ext cx="40640" cy="40640"/>
          </a:xfrm>
          <a:custGeom>
            <a:avLst/>
            <a:gdLst/>
            <a:ahLst/>
            <a:cxnLst/>
            <a:rect l="l" t="t" r="r" b="b"/>
            <a:pathLst>
              <a:path w="40640" h="40639">
                <a:moveTo>
                  <a:pt x="17486" y="0"/>
                </a:moveTo>
                <a:lnTo>
                  <a:pt x="23115" y="0"/>
                </a:lnTo>
                <a:lnTo>
                  <a:pt x="25399" y="2283"/>
                </a:lnTo>
                <a:lnTo>
                  <a:pt x="25399" y="15196"/>
                </a:lnTo>
                <a:lnTo>
                  <a:pt x="38312" y="15196"/>
                </a:lnTo>
                <a:lnTo>
                  <a:pt x="40595" y="17479"/>
                </a:lnTo>
                <a:lnTo>
                  <a:pt x="40595" y="23109"/>
                </a:lnTo>
                <a:lnTo>
                  <a:pt x="38312" y="25393"/>
                </a:lnTo>
                <a:lnTo>
                  <a:pt x="25399" y="25393"/>
                </a:lnTo>
                <a:lnTo>
                  <a:pt x="25399" y="38306"/>
                </a:lnTo>
                <a:lnTo>
                  <a:pt x="23116" y="40589"/>
                </a:lnTo>
                <a:lnTo>
                  <a:pt x="17486" y="40589"/>
                </a:lnTo>
                <a:lnTo>
                  <a:pt x="15203" y="38306"/>
                </a:lnTo>
                <a:lnTo>
                  <a:pt x="15203" y="25393"/>
                </a:lnTo>
                <a:lnTo>
                  <a:pt x="5105" y="25393"/>
                </a:lnTo>
                <a:lnTo>
                  <a:pt x="2289" y="25393"/>
                </a:lnTo>
                <a:lnTo>
                  <a:pt x="0" y="23109"/>
                </a:lnTo>
                <a:lnTo>
                  <a:pt x="6" y="17479"/>
                </a:lnTo>
                <a:lnTo>
                  <a:pt x="2289" y="15196"/>
                </a:lnTo>
                <a:lnTo>
                  <a:pt x="15203" y="15196"/>
                </a:lnTo>
                <a:lnTo>
                  <a:pt x="15203" y="2283"/>
                </a:lnTo>
                <a:lnTo>
                  <a:pt x="17486" y="0"/>
                </a:lnTo>
                <a:close/>
              </a:path>
            </a:pathLst>
          </a:custGeom>
          <a:solidFill>
            <a:srgbClr val="0070C8"/>
          </a:solidFill>
        </p:spPr>
        <p:txBody>
          <a:bodyPr wrap="square" lIns="0" tIns="0" rIns="0" bIns="0" rtlCol="0"/>
          <a:lstStyle/>
          <a:p>
            <a:endParaRPr/>
          </a:p>
        </p:txBody>
      </p:sp>
      <p:sp>
        <p:nvSpPr>
          <p:cNvPr id="516" name="object 516"/>
          <p:cNvSpPr/>
          <p:nvPr/>
        </p:nvSpPr>
        <p:spPr>
          <a:xfrm>
            <a:off x="14210828" y="3108368"/>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grpSp>
        <p:nvGrpSpPr>
          <p:cNvPr id="517" name="object 517"/>
          <p:cNvGrpSpPr/>
          <p:nvPr/>
        </p:nvGrpSpPr>
        <p:grpSpPr>
          <a:xfrm>
            <a:off x="13968893" y="0"/>
            <a:ext cx="123825" cy="1918335"/>
            <a:chOff x="13968893" y="0"/>
            <a:chExt cx="123825" cy="1918335"/>
          </a:xfrm>
        </p:grpSpPr>
        <p:sp>
          <p:nvSpPr>
            <p:cNvPr id="518" name="object 518"/>
            <p:cNvSpPr/>
            <p:nvPr/>
          </p:nvSpPr>
          <p:spPr>
            <a:xfrm>
              <a:off x="13968883" y="11"/>
              <a:ext cx="123825" cy="1134745"/>
            </a:xfrm>
            <a:custGeom>
              <a:avLst/>
              <a:gdLst/>
              <a:ahLst/>
              <a:cxnLst/>
              <a:rect l="l" t="t" r="r" b="b"/>
              <a:pathLst>
                <a:path w="123825" h="1134745">
                  <a:moveTo>
                    <a:pt x="107099" y="1081036"/>
                  </a:moveTo>
                  <a:lnTo>
                    <a:pt x="101815" y="1075753"/>
                  </a:lnTo>
                  <a:lnTo>
                    <a:pt x="71970" y="1075753"/>
                  </a:lnTo>
                  <a:lnTo>
                    <a:pt x="71970" y="1045908"/>
                  </a:lnTo>
                  <a:lnTo>
                    <a:pt x="66687" y="1040625"/>
                  </a:lnTo>
                  <a:lnTo>
                    <a:pt x="53670" y="1040625"/>
                  </a:lnTo>
                  <a:lnTo>
                    <a:pt x="48387" y="1045908"/>
                  </a:lnTo>
                  <a:lnTo>
                    <a:pt x="48387" y="1075753"/>
                  </a:lnTo>
                  <a:lnTo>
                    <a:pt x="18542" y="1075753"/>
                  </a:lnTo>
                  <a:lnTo>
                    <a:pt x="13258" y="1081036"/>
                  </a:lnTo>
                  <a:lnTo>
                    <a:pt x="13258" y="1094066"/>
                  </a:lnTo>
                  <a:lnTo>
                    <a:pt x="18542" y="1099337"/>
                  </a:lnTo>
                  <a:lnTo>
                    <a:pt x="25044" y="1099337"/>
                  </a:lnTo>
                  <a:lnTo>
                    <a:pt x="48387" y="1099337"/>
                  </a:lnTo>
                  <a:lnTo>
                    <a:pt x="48387" y="1129195"/>
                  </a:lnTo>
                  <a:lnTo>
                    <a:pt x="53670" y="1134465"/>
                  </a:lnTo>
                  <a:lnTo>
                    <a:pt x="66687" y="1134465"/>
                  </a:lnTo>
                  <a:lnTo>
                    <a:pt x="71970" y="1129195"/>
                  </a:lnTo>
                  <a:lnTo>
                    <a:pt x="71970" y="1099337"/>
                  </a:lnTo>
                  <a:lnTo>
                    <a:pt x="101815" y="1099337"/>
                  </a:lnTo>
                  <a:lnTo>
                    <a:pt x="107099" y="1094054"/>
                  </a:lnTo>
                  <a:lnTo>
                    <a:pt x="107099" y="1081036"/>
                  </a:lnTo>
                  <a:close/>
                </a:path>
                <a:path w="123825" h="1134745">
                  <a:moveTo>
                    <a:pt x="108953" y="967206"/>
                  </a:moveTo>
                  <a:lnTo>
                    <a:pt x="103492" y="961732"/>
                  </a:lnTo>
                  <a:lnTo>
                    <a:pt x="72580" y="961732"/>
                  </a:lnTo>
                  <a:lnTo>
                    <a:pt x="72580" y="930821"/>
                  </a:lnTo>
                  <a:lnTo>
                    <a:pt x="67119" y="925360"/>
                  </a:lnTo>
                  <a:lnTo>
                    <a:pt x="53619" y="925360"/>
                  </a:lnTo>
                  <a:lnTo>
                    <a:pt x="48158" y="930821"/>
                  </a:lnTo>
                  <a:lnTo>
                    <a:pt x="48158" y="961732"/>
                  </a:lnTo>
                  <a:lnTo>
                    <a:pt x="17246" y="961732"/>
                  </a:lnTo>
                  <a:lnTo>
                    <a:pt x="11785" y="967206"/>
                  </a:lnTo>
                  <a:lnTo>
                    <a:pt x="11785" y="980694"/>
                  </a:lnTo>
                  <a:lnTo>
                    <a:pt x="17259" y="986155"/>
                  </a:lnTo>
                  <a:lnTo>
                    <a:pt x="23990" y="986155"/>
                  </a:lnTo>
                  <a:lnTo>
                    <a:pt x="48158" y="986155"/>
                  </a:lnTo>
                  <a:lnTo>
                    <a:pt x="48158" y="1017066"/>
                  </a:lnTo>
                  <a:lnTo>
                    <a:pt x="53619" y="1022540"/>
                  </a:lnTo>
                  <a:lnTo>
                    <a:pt x="67119" y="1022540"/>
                  </a:lnTo>
                  <a:lnTo>
                    <a:pt x="72580" y="1017066"/>
                  </a:lnTo>
                  <a:lnTo>
                    <a:pt x="72580" y="986155"/>
                  </a:lnTo>
                  <a:lnTo>
                    <a:pt x="103492" y="986155"/>
                  </a:lnTo>
                  <a:lnTo>
                    <a:pt x="108953" y="980694"/>
                  </a:lnTo>
                  <a:lnTo>
                    <a:pt x="108953" y="967206"/>
                  </a:lnTo>
                  <a:close/>
                </a:path>
                <a:path w="123825" h="1134745">
                  <a:moveTo>
                    <a:pt x="110807" y="853376"/>
                  </a:moveTo>
                  <a:lnTo>
                    <a:pt x="105143" y="847725"/>
                  </a:lnTo>
                  <a:lnTo>
                    <a:pt x="73190" y="847725"/>
                  </a:lnTo>
                  <a:lnTo>
                    <a:pt x="73190" y="815759"/>
                  </a:lnTo>
                  <a:lnTo>
                    <a:pt x="67525" y="810107"/>
                  </a:lnTo>
                  <a:lnTo>
                    <a:pt x="53594" y="810107"/>
                  </a:lnTo>
                  <a:lnTo>
                    <a:pt x="47929" y="815759"/>
                  </a:lnTo>
                  <a:lnTo>
                    <a:pt x="47929" y="847725"/>
                  </a:lnTo>
                  <a:lnTo>
                    <a:pt x="15963" y="847725"/>
                  </a:lnTo>
                  <a:lnTo>
                    <a:pt x="10312" y="853376"/>
                  </a:lnTo>
                  <a:lnTo>
                    <a:pt x="10312" y="867321"/>
                  </a:lnTo>
                  <a:lnTo>
                    <a:pt x="15963" y="872972"/>
                  </a:lnTo>
                  <a:lnTo>
                    <a:pt x="22948" y="872972"/>
                  </a:lnTo>
                  <a:lnTo>
                    <a:pt x="47929" y="872972"/>
                  </a:lnTo>
                  <a:lnTo>
                    <a:pt x="47929" y="904938"/>
                  </a:lnTo>
                  <a:lnTo>
                    <a:pt x="53594" y="910590"/>
                  </a:lnTo>
                  <a:lnTo>
                    <a:pt x="67525" y="910590"/>
                  </a:lnTo>
                  <a:lnTo>
                    <a:pt x="73190" y="904938"/>
                  </a:lnTo>
                  <a:lnTo>
                    <a:pt x="73190" y="872972"/>
                  </a:lnTo>
                  <a:lnTo>
                    <a:pt x="105156" y="872972"/>
                  </a:lnTo>
                  <a:lnTo>
                    <a:pt x="110807" y="867321"/>
                  </a:lnTo>
                  <a:lnTo>
                    <a:pt x="110807" y="853376"/>
                  </a:lnTo>
                  <a:close/>
                </a:path>
                <a:path w="123825" h="1134745">
                  <a:moveTo>
                    <a:pt x="112661" y="739533"/>
                  </a:moveTo>
                  <a:lnTo>
                    <a:pt x="106819" y="733704"/>
                  </a:lnTo>
                  <a:lnTo>
                    <a:pt x="73799" y="733704"/>
                  </a:lnTo>
                  <a:lnTo>
                    <a:pt x="73799" y="700671"/>
                  </a:lnTo>
                  <a:lnTo>
                    <a:pt x="67957" y="694829"/>
                  </a:lnTo>
                  <a:lnTo>
                    <a:pt x="53543" y="694829"/>
                  </a:lnTo>
                  <a:lnTo>
                    <a:pt x="47701" y="700671"/>
                  </a:lnTo>
                  <a:lnTo>
                    <a:pt x="47701" y="733704"/>
                  </a:lnTo>
                  <a:lnTo>
                    <a:pt x="14681" y="733704"/>
                  </a:lnTo>
                  <a:lnTo>
                    <a:pt x="8839" y="739533"/>
                  </a:lnTo>
                  <a:lnTo>
                    <a:pt x="8839" y="753948"/>
                  </a:lnTo>
                  <a:lnTo>
                    <a:pt x="14681" y="759790"/>
                  </a:lnTo>
                  <a:lnTo>
                    <a:pt x="21882" y="759790"/>
                  </a:lnTo>
                  <a:lnTo>
                    <a:pt x="47701" y="759790"/>
                  </a:lnTo>
                  <a:lnTo>
                    <a:pt x="47701" y="792810"/>
                  </a:lnTo>
                  <a:lnTo>
                    <a:pt x="53543" y="798652"/>
                  </a:lnTo>
                  <a:lnTo>
                    <a:pt x="67957" y="798652"/>
                  </a:lnTo>
                  <a:lnTo>
                    <a:pt x="73799" y="792810"/>
                  </a:lnTo>
                  <a:lnTo>
                    <a:pt x="73799" y="759790"/>
                  </a:lnTo>
                  <a:lnTo>
                    <a:pt x="106819" y="759790"/>
                  </a:lnTo>
                  <a:lnTo>
                    <a:pt x="112661" y="753948"/>
                  </a:lnTo>
                  <a:lnTo>
                    <a:pt x="112661" y="739533"/>
                  </a:lnTo>
                  <a:close/>
                </a:path>
                <a:path w="123825" h="1134745">
                  <a:moveTo>
                    <a:pt x="114515" y="625703"/>
                  </a:moveTo>
                  <a:lnTo>
                    <a:pt x="108483" y="619683"/>
                  </a:lnTo>
                  <a:lnTo>
                    <a:pt x="74409" y="619683"/>
                  </a:lnTo>
                  <a:lnTo>
                    <a:pt x="74409" y="585597"/>
                  </a:lnTo>
                  <a:lnTo>
                    <a:pt x="68376" y="579564"/>
                  </a:lnTo>
                  <a:lnTo>
                    <a:pt x="53505" y="579564"/>
                  </a:lnTo>
                  <a:lnTo>
                    <a:pt x="47472" y="585597"/>
                  </a:lnTo>
                  <a:lnTo>
                    <a:pt x="47472" y="619683"/>
                  </a:lnTo>
                  <a:lnTo>
                    <a:pt x="13398" y="619683"/>
                  </a:lnTo>
                  <a:lnTo>
                    <a:pt x="7366" y="625703"/>
                  </a:lnTo>
                  <a:lnTo>
                    <a:pt x="7366" y="640575"/>
                  </a:lnTo>
                  <a:lnTo>
                    <a:pt x="13398" y="646607"/>
                  </a:lnTo>
                  <a:lnTo>
                    <a:pt x="20828" y="646607"/>
                  </a:lnTo>
                  <a:lnTo>
                    <a:pt x="47472" y="646607"/>
                  </a:lnTo>
                  <a:lnTo>
                    <a:pt x="47472" y="680694"/>
                  </a:lnTo>
                  <a:lnTo>
                    <a:pt x="53505" y="686714"/>
                  </a:lnTo>
                  <a:lnTo>
                    <a:pt x="68376" y="686714"/>
                  </a:lnTo>
                  <a:lnTo>
                    <a:pt x="74409" y="680694"/>
                  </a:lnTo>
                  <a:lnTo>
                    <a:pt x="74409" y="646607"/>
                  </a:lnTo>
                  <a:lnTo>
                    <a:pt x="108483" y="646607"/>
                  </a:lnTo>
                  <a:lnTo>
                    <a:pt x="114515" y="640575"/>
                  </a:lnTo>
                  <a:lnTo>
                    <a:pt x="114515" y="625703"/>
                  </a:lnTo>
                  <a:close/>
                </a:path>
                <a:path w="123825" h="1134745">
                  <a:moveTo>
                    <a:pt x="116370" y="511860"/>
                  </a:moveTo>
                  <a:lnTo>
                    <a:pt x="110159" y="505650"/>
                  </a:lnTo>
                  <a:lnTo>
                    <a:pt x="75018" y="505650"/>
                  </a:lnTo>
                  <a:lnTo>
                    <a:pt x="75018" y="470522"/>
                  </a:lnTo>
                  <a:lnTo>
                    <a:pt x="68795" y="464299"/>
                  </a:lnTo>
                  <a:lnTo>
                    <a:pt x="53454" y="464299"/>
                  </a:lnTo>
                  <a:lnTo>
                    <a:pt x="47244" y="470509"/>
                  </a:lnTo>
                  <a:lnTo>
                    <a:pt x="47244" y="505650"/>
                  </a:lnTo>
                  <a:lnTo>
                    <a:pt x="12115" y="505650"/>
                  </a:lnTo>
                  <a:lnTo>
                    <a:pt x="5892" y="511860"/>
                  </a:lnTo>
                  <a:lnTo>
                    <a:pt x="5892" y="527202"/>
                  </a:lnTo>
                  <a:lnTo>
                    <a:pt x="12115" y="533425"/>
                  </a:lnTo>
                  <a:lnTo>
                    <a:pt x="19773" y="533425"/>
                  </a:lnTo>
                  <a:lnTo>
                    <a:pt x="47244" y="533425"/>
                  </a:lnTo>
                  <a:lnTo>
                    <a:pt x="47244" y="568553"/>
                  </a:lnTo>
                  <a:lnTo>
                    <a:pt x="53454" y="574776"/>
                  </a:lnTo>
                  <a:lnTo>
                    <a:pt x="68795" y="574776"/>
                  </a:lnTo>
                  <a:lnTo>
                    <a:pt x="75018" y="568566"/>
                  </a:lnTo>
                  <a:lnTo>
                    <a:pt x="75018" y="533425"/>
                  </a:lnTo>
                  <a:lnTo>
                    <a:pt x="110147" y="533425"/>
                  </a:lnTo>
                  <a:lnTo>
                    <a:pt x="116370" y="527202"/>
                  </a:lnTo>
                  <a:lnTo>
                    <a:pt x="116370" y="511860"/>
                  </a:lnTo>
                  <a:close/>
                </a:path>
                <a:path w="123825" h="1134745">
                  <a:moveTo>
                    <a:pt x="123799" y="56553"/>
                  </a:moveTo>
                  <a:lnTo>
                    <a:pt x="116827" y="49580"/>
                  </a:lnTo>
                  <a:lnTo>
                    <a:pt x="77457" y="49580"/>
                  </a:lnTo>
                  <a:lnTo>
                    <a:pt x="77457" y="10210"/>
                  </a:lnTo>
                  <a:lnTo>
                    <a:pt x="76619" y="9372"/>
                  </a:lnTo>
                  <a:lnTo>
                    <a:pt x="78054" y="7937"/>
                  </a:lnTo>
                  <a:lnTo>
                    <a:pt x="78054" y="0"/>
                  </a:lnTo>
                  <a:lnTo>
                    <a:pt x="46113" y="0"/>
                  </a:lnTo>
                  <a:lnTo>
                    <a:pt x="46113" y="7937"/>
                  </a:lnTo>
                  <a:lnTo>
                    <a:pt x="47358" y="9182"/>
                  </a:lnTo>
                  <a:lnTo>
                    <a:pt x="46342" y="10198"/>
                  </a:lnTo>
                  <a:lnTo>
                    <a:pt x="46342" y="49580"/>
                  </a:lnTo>
                  <a:lnTo>
                    <a:pt x="6972" y="49580"/>
                  </a:lnTo>
                  <a:lnTo>
                    <a:pt x="0" y="56540"/>
                  </a:lnTo>
                  <a:lnTo>
                    <a:pt x="0" y="73736"/>
                  </a:lnTo>
                  <a:lnTo>
                    <a:pt x="6959" y="80683"/>
                  </a:lnTo>
                  <a:lnTo>
                    <a:pt x="15557" y="80683"/>
                  </a:lnTo>
                  <a:lnTo>
                    <a:pt x="46342" y="80683"/>
                  </a:lnTo>
                  <a:lnTo>
                    <a:pt x="46342" y="120065"/>
                  </a:lnTo>
                  <a:lnTo>
                    <a:pt x="49060" y="122783"/>
                  </a:lnTo>
                  <a:lnTo>
                    <a:pt x="46570" y="125272"/>
                  </a:lnTo>
                  <a:lnTo>
                    <a:pt x="46570" y="163588"/>
                  </a:lnTo>
                  <a:lnTo>
                    <a:pt x="8255" y="163588"/>
                  </a:lnTo>
                  <a:lnTo>
                    <a:pt x="1473" y="170370"/>
                  </a:lnTo>
                  <a:lnTo>
                    <a:pt x="1485" y="187096"/>
                  </a:lnTo>
                  <a:lnTo>
                    <a:pt x="8255" y="193865"/>
                  </a:lnTo>
                  <a:lnTo>
                    <a:pt x="16611" y="193865"/>
                  </a:lnTo>
                  <a:lnTo>
                    <a:pt x="46570" y="193865"/>
                  </a:lnTo>
                  <a:lnTo>
                    <a:pt x="46570" y="232194"/>
                  </a:lnTo>
                  <a:lnTo>
                    <a:pt x="50761" y="236397"/>
                  </a:lnTo>
                  <a:lnTo>
                    <a:pt x="46799" y="240360"/>
                  </a:lnTo>
                  <a:lnTo>
                    <a:pt x="46799" y="277622"/>
                  </a:lnTo>
                  <a:lnTo>
                    <a:pt x="9537" y="277622"/>
                  </a:lnTo>
                  <a:lnTo>
                    <a:pt x="2946" y="284213"/>
                  </a:lnTo>
                  <a:lnTo>
                    <a:pt x="2946" y="300469"/>
                  </a:lnTo>
                  <a:lnTo>
                    <a:pt x="9537" y="307060"/>
                  </a:lnTo>
                  <a:lnTo>
                    <a:pt x="17665" y="307060"/>
                  </a:lnTo>
                  <a:lnTo>
                    <a:pt x="46799" y="307060"/>
                  </a:lnTo>
                  <a:lnTo>
                    <a:pt x="46799" y="344309"/>
                  </a:lnTo>
                  <a:lnTo>
                    <a:pt x="52463" y="349999"/>
                  </a:lnTo>
                  <a:lnTo>
                    <a:pt x="47028" y="355447"/>
                  </a:lnTo>
                  <a:lnTo>
                    <a:pt x="47028" y="391642"/>
                  </a:lnTo>
                  <a:lnTo>
                    <a:pt x="10820" y="391642"/>
                  </a:lnTo>
                  <a:lnTo>
                    <a:pt x="4432" y="398056"/>
                  </a:lnTo>
                  <a:lnTo>
                    <a:pt x="4432" y="413842"/>
                  </a:lnTo>
                  <a:lnTo>
                    <a:pt x="10820" y="420243"/>
                  </a:lnTo>
                  <a:lnTo>
                    <a:pt x="18719" y="420243"/>
                  </a:lnTo>
                  <a:lnTo>
                    <a:pt x="47028" y="420243"/>
                  </a:lnTo>
                  <a:lnTo>
                    <a:pt x="47028" y="456438"/>
                  </a:lnTo>
                  <a:lnTo>
                    <a:pt x="53428" y="462838"/>
                  </a:lnTo>
                  <a:lnTo>
                    <a:pt x="69215" y="462838"/>
                  </a:lnTo>
                  <a:lnTo>
                    <a:pt x="75615" y="456438"/>
                  </a:lnTo>
                  <a:lnTo>
                    <a:pt x="75615" y="420243"/>
                  </a:lnTo>
                  <a:lnTo>
                    <a:pt x="111823" y="420243"/>
                  </a:lnTo>
                  <a:lnTo>
                    <a:pt x="118211" y="413842"/>
                  </a:lnTo>
                  <a:lnTo>
                    <a:pt x="118211" y="398056"/>
                  </a:lnTo>
                  <a:lnTo>
                    <a:pt x="111810" y="391642"/>
                  </a:lnTo>
                  <a:lnTo>
                    <a:pt x="75615" y="391642"/>
                  </a:lnTo>
                  <a:lnTo>
                    <a:pt x="75615" y="355447"/>
                  </a:lnTo>
                  <a:lnTo>
                    <a:pt x="70345" y="350189"/>
                  </a:lnTo>
                  <a:lnTo>
                    <a:pt x="76225" y="344309"/>
                  </a:lnTo>
                  <a:lnTo>
                    <a:pt x="76225" y="307060"/>
                  </a:lnTo>
                  <a:lnTo>
                    <a:pt x="113487" y="307060"/>
                  </a:lnTo>
                  <a:lnTo>
                    <a:pt x="120078" y="300469"/>
                  </a:lnTo>
                  <a:lnTo>
                    <a:pt x="120078" y="284213"/>
                  </a:lnTo>
                  <a:lnTo>
                    <a:pt x="113487" y="277622"/>
                  </a:lnTo>
                  <a:lnTo>
                    <a:pt x="76225" y="277622"/>
                  </a:lnTo>
                  <a:lnTo>
                    <a:pt x="76225" y="240360"/>
                  </a:lnTo>
                  <a:lnTo>
                    <a:pt x="72440" y="236588"/>
                  </a:lnTo>
                  <a:lnTo>
                    <a:pt x="76847" y="232194"/>
                  </a:lnTo>
                  <a:lnTo>
                    <a:pt x="76847" y="193865"/>
                  </a:lnTo>
                  <a:lnTo>
                    <a:pt x="115163" y="193865"/>
                  </a:lnTo>
                  <a:lnTo>
                    <a:pt x="121945" y="187096"/>
                  </a:lnTo>
                  <a:lnTo>
                    <a:pt x="121945" y="170370"/>
                  </a:lnTo>
                  <a:lnTo>
                    <a:pt x="115163" y="163588"/>
                  </a:lnTo>
                  <a:lnTo>
                    <a:pt x="76847" y="163588"/>
                  </a:lnTo>
                  <a:lnTo>
                    <a:pt x="76847" y="125272"/>
                  </a:lnTo>
                  <a:lnTo>
                    <a:pt x="74549" y="122974"/>
                  </a:lnTo>
                  <a:lnTo>
                    <a:pt x="77457" y="120065"/>
                  </a:lnTo>
                  <a:lnTo>
                    <a:pt x="77457" y="80683"/>
                  </a:lnTo>
                  <a:lnTo>
                    <a:pt x="116827" y="80683"/>
                  </a:lnTo>
                  <a:lnTo>
                    <a:pt x="123799" y="73723"/>
                  </a:lnTo>
                  <a:lnTo>
                    <a:pt x="123799" y="56553"/>
                  </a:lnTo>
                  <a:close/>
                </a:path>
              </a:pathLst>
            </a:custGeom>
            <a:solidFill>
              <a:srgbClr val="0070C8"/>
            </a:solidFill>
          </p:spPr>
          <p:txBody>
            <a:bodyPr wrap="square" lIns="0" tIns="0" rIns="0" bIns="0" rtlCol="0"/>
            <a:lstStyle/>
            <a:p>
              <a:endParaRPr/>
            </a:p>
          </p:txBody>
        </p:sp>
        <p:pic>
          <p:nvPicPr>
            <p:cNvPr id="519" name="object 519"/>
            <p:cNvPicPr/>
            <p:nvPr/>
          </p:nvPicPr>
          <p:blipFill>
            <a:blip r:embed="rId12" cstate="print"/>
            <a:stretch>
              <a:fillRect/>
            </a:stretch>
          </p:blipFill>
          <p:spPr>
            <a:xfrm>
              <a:off x="13985086" y="1271160"/>
              <a:ext cx="87189" cy="87189"/>
            </a:xfrm>
            <a:prstGeom prst="rect">
              <a:avLst/>
            </a:prstGeom>
          </p:spPr>
        </p:pic>
        <p:pic>
          <p:nvPicPr>
            <p:cNvPr id="520" name="object 520"/>
            <p:cNvPicPr/>
            <p:nvPr/>
          </p:nvPicPr>
          <p:blipFill>
            <a:blip r:embed="rId36" cstate="print"/>
            <a:stretch>
              <a:fillRect/>
            </a:stretch>
          </p:blipFill>
          <p:spPr>
            <a:xfrm>
              <a:off x="13983623" y="1155913"/>
              <a:ext cx="90495" cy="90496"/>
            </a:xfrm>
            <a:prstGeom prst="rect">
              <a:avLst/>
            </a:prstGeom>
          </p:spPr>
        </p:pic>
        <p:pic>
          <p:nvPicPr>
            <p:cNvPr id="521" name="object 521"/>
            <p:cNvPicPr/>
            <p:nvPr/>
          </p:nvPicPr>
          <p:blipFill>
            <a:blip r:embed="rId38" cstate="print"/>
            <a:stretch>
              <a:fillRect/>
            </a:stretch>
          </p:blipFill>
          <p:spPr>
            <a:xfrm>
              <a:off x="13986562" y="1386433"/>
              <a:ext cx="83856" cy="83856"/>
            </a:xfrm>
            <a:prstGeom prst="rect">
              <a:avLst/>
            </a:prstGeom>
          </p:spPr>
        </p:pic>
        <p:pic>
          <p:nvPicPr>
            <p:cNvPr id="522" name="object 522"/>
            <p:cNvPicPr/>
            <p:nvPr/>
          </p:nvPicPr>
          <p:blipFill>
            <a:blip r:embed="rId13" cstate="print"/>
            <a:stretch>
              <a:fillRect/>
            </a:stretch>
          </p:blipFill>
          <p:spPr>
            <a:xfrm>
              <a:off x="13988039" y="1501706"/>
              <a:ext cx="80522" cy="80522"/>
            </a:xfrm>
            <a:prstGeom prst="rect">
              <a:avLst/>
            </a:prstGeom>
          </p:spPr>
        </p:pic>
        <p:pic>
          <p:nvPicPr>
            <p:cNvPr id="523" name="object 523"/>
            <p:cNvPicPr/>
            <p:nvPr/>
          </p:nvPicPr>
          <p:blipFill>
            <a:blip r:embed="rId13" cstate="print"/>
            <a:stretch>
              <a:fillRect/>
            </a:stretch>
          </p:blipFill>
          <p:spPr>
            <a:xfrm>
              <a:off x="13989515" y="1616972"/>
              <a:ext cx="77190" cy="77189"/>
            </a:xfrm>
            <a:prstGeom prst="rect">
              <a:avLst/>
            </a:prstGeom>
          </p:spPr>
        </p:pic>
        <p:pic>
          <p:nvPicPr>
            <p:cNvPr id="524" name="object 524"/>
            <p:cNvPicPr/>
            <p:nvPr/>
          </p:nvPicPr>
          <p:blipFill>
            <a:blip r:embed="rId53" cstate="print"/>
            <a:stretch>
              <a:fillRect/>
            </a:stretch>
          </p:blipFill>
          <p:spPr>
            <a:xfrm>
              <a:off x="13990978" y="1732225"/>
              <a:ext cx="73882" cy="73882"/>
            </a:xfrm>
            <a:prstGeom prst="rect">
              <a:avLst/>
            </a:prstGeom>
          </p:spPr>
        </p:pic>
        <p:pic>
          <p:nvPicPr>
            <p:cNvPr id="525" name="object 525"/>
            <p:cNvPicPr/>
            <p:nvPr/>
          </p:nvPicPr>
          <p:blipFill>
            <a:blip r:embed="rId15" cstate="print"/>
            <a:stretch>
              <a:fillRect/>
            </a:stretch>
          </p:blipFill>
          <p:spPr>
            <a:xfrm>
              <a:off x="13992455" y="1847491"/>
              <a:ext cx="70550" cy="70550"/>
            </a:xfrm>
            <a:prstGeom prst="rect">
              <a:avLst/>
            </a:prstGeom>
          </p:spPr>
        </p:pic>
      </p:grpSp>
      <p:pic>
        <p:nvPicPr>
          <p:cNvPr id="526" name="object 526"/>
          <p:cNvPicPr/>
          <p:nvPr/>
        </p:nvPicPr>
        <p:blipFill>
          <a:blip r:embed="rId95" cstate="print"/>
          <a:stretch>
            <a:fillRect/>
          </a:stretch>
        </p:blipFill>
        <p:spPr>
          <a:xfrm>
            <a:off x="13993924" y="1962765"/>
            <a:ext cx="67222" cy="67216"/>
          </a:xfrm>
          <a:prstGeom prst="rect">
            <a:avLst/>
          </a:prstGeom>
        </p:spPr>
      </p:pic>
      <p:pic>
        <p:nvPicPr>
          <p:cNvPr id="527" name="object 527"/>
          <p:cNvPicPr/>
          <p:nvPr/>
        </p:nvPicPr>
        <p:blipFill>
          <a:blip r:embed="rId17" cstate="print"/>
          <a:stretch>
            <a:fillRect/>
          </a:stretch>
        </p:blipFill>
        <p:spPr>
          <a:xfrm>
            <a:off x="13995395" y="2078037"/>
            <a:ext cx="63902" cy="63883"/>
          </a:xfrm>
          <a:prstGeom prst="rect">
            <a:avLst/>
          </a:prstGeom>
        </p:spPr>
      </p:pic>
      <p:sp>
        <p:nvSpPr>
          <p:cNvPr id="528" name="object 528"/>
          <p:cNvSpPr/>
          <p:nvPr/>
        </p:nvSpPr>
        <p:spPr>
          <a:xfrm>
            <a:off x="13996871" y="2193291"/>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529" name="object 529"/>
          <p:cNvSpPr/>
          <p:nvPr/>
        </p:nvSpPr>
        <p:spPr>
          <a:xfrm>
            <a:off x="13998347" y="230856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15"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530" name="object 530"/>
          <p:cNvSpPr/>
          <p:nvPr/>
        </p:nvSpPr>
        <p:spPr>
          <a:xfrm>
            <a:off x="13999816" y="242383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531" name="object 531"/>
          <p:cNvSpPr/>
          <p:nvPr/>
        </p:nvSpPr>
        <p:spPr>
          <a:xfrm>
            <a:off x="14001286" y="2539083"/>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4"/>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532" name="object 532"/>
          <p:cNvSpPr/>
          <p:nvPr/>
        </p:nvSpPr>
        <p:spPr>
          <a:xfrm>
            <a:off x="14002762" y="2654356"/>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533" name="object 533"/>
          <p:cNvSpPr/>
          <p:nvPr/>
        </p:nvSpPr>
        <p:spPr>
          <a:xfrm>
            <a:off x="14004233" y="2769622"/>
            <a:ext cx="44450" cy="44450"/>
          </a:xfrm>
          <a:custGeom>
            <a:avLst/>
            <a:gdLst/>
            <a:ahLst/>
            <a:cxnLst/>
            <a:rect l="l" t="t" r="r" b="b"/>
            <a:pathLst>
              <a:path w="44450" h="44450">
                <a:moveTo>
                  <a:pt x="18923" y="0"/>
                </a:moveTo>
                <a:lnTo>
                  <a:pt x="25012" y="0"/>
                </a:lnTo>
                <a:lnTo>
                  <a:pt x="27486" y="2467"/>
                </a:lnTo>
                <a:lnTo>
                  <a:pt x="27486" y="16443"/>
                </a:lnTo>
                <a:lnTo>
                  <a:pt x="41455" y="16443"/>
                </a:lnTo>
                <a:lnTo>
                  <a:pt x="43929" y="18910"/>
                </a:lnTo>
                <a:lnTo>
                  <a:pt x="43929" y="25006"/>
                </a:lnTo>
                <a:lnTo>
                  <a:pt x="41462" y="27479"/>
                </a:lnTo>
                <a:lnTo>
                  <a:pt x="27486" y="27479"/>
                </a:lnTo>
                <a:lnTo>
                  <a:pt x="27486" y="41449"/>
                </a:lnTo>
                <a:lnTo>
                  <a:pt x="25012" y="43922"/>
                </a:lnTo>
                <a:lnTo>
                  <a:pt x="18923" y="43922"/>
                </a:lnTo>
                <a:lnTo>
                  <a:pt x="16449" y="41455"/>
                </a:lnTo>
                <a:lnTo>
                  <a:pt x="16449" y="27479"/>
                </a:lnTo>
                <a:lnTo>
                  <a:pt x="5524" y="27479"/>
                </a:lnTo>
                <a:lnTo>
                  <a:pt x="2473" y="27479"/>
                </a:lnTo>
                <a:lnTo>
                  <a:pt x="0" y="25012"/>
                </a:lnTo>
                <a:lnTo>
                  <a:pt x="6" y="18916"/>
                </a:lnTo>
                <a:lnTo>
                  <a:pt x="2473" y="16443"/>
                </a:lnTo>
                <a:lnTo>
                  <a:pt x="16449" y="16443"/>
                </a:lnTo>
                <a:lnTo>
                  <a:pt x="16449" y="2473"/>
                </a:lnTo>
                <a:lnTo>
                  <a:pt x="18923" y="0"/>
                </a:lnTo>
                <a:close/>
              </a:path>
            </a:pathLst>
          </a:custGeom>
          <a:solidFill>
            <a:srgbClr val="0070C8"/>
          </a:solidFill>
        </p:spPr>
        <p:txBody>
          <a:bodyPr wrap="square" lIns="0" tIns="0" rIns="0" bIns="0" rtlCol="0"/>
          <a:lstStyle/>
          <a:p>
            <a:endParaRPr/>
          </a:p>
        </p:txBody>
      </p:sp>
      <p:sp>
        <p:nvSpPr>
          <p:cNvPr id="534" name="object 534"/>
          <p:cNvSpPr/>
          <p:nvPr/>
        </p:nvSpPr>
        <p:spPr>
          <a:xfrm>
            <a:off x="14005709" y="2884896"/>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535" name="object 535"/>
          <p:cNvSpPr/>
          <p:nvPr/>
        </p:nvSpPr>
        <p:spPr>
          <a:xfrm>
            <a:off x="14007179" y="300014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grpSp>
        <p:nvGrpSpPr>
          <p:cNvPr id="536" name="object 536"/>
          <p:cNvGrpSpPr/>
          <p:nvPr/>
        </p:nvGrpSpPr>
        <p:grpSpPr>
          <a:xfrm>
            <a:off x="13765241" y="0"/>
            <a:ext cx="123825" cy="2068195"/>
            <a:chOff x="13765241" y="0"/>
            <a:chExt cx="123825" cy="2068195"/>
          </a:xfrm>
        </p:grpSpPr>
        <p:sp>
          <p:nvSpPr>
            <p:cNvPr id="537" name="object 537"/>
            <p:cNvSpPr/>
            <p:nvPr/>
          </p:nvSpPr>
          <p:spPr>
            <a:xfrm>
              <a:off x="13765238" y="11"/>
              <a:ext cx="123825" cy="1208405"/>
            </a:xfrm>
            <a:custGeom>
              <a:avLst/>
              <a:gdLst/>
              <a:ahLst/>
              <a:cxnLst/>
              <a:rect l="l" t="t" r="r" b="b"/>
              <a:pathLst>
                <a:path w="123825" h="1208405">
                  <a:moveTo>
                    <a:pt x="105219" y="1156881"/>
                  </a:moveTo>
                  <a:lnTo>
                    <a:pt x="100126" y="1151788"/>
                  </a:lnTo>
                  <a:lnTo>
                    <a:pt x="71348" y="1151788"/>
                  </a:lnTo>
                  <a:lnTo>
                    <a:pt x="71348" y="1122997"/>
                  </a:lnTo>
                  <a:lnTo>
                    <a:pt x="66255" y="1117904"/>
                  </a:lnTo>
                  <a:lnTo>
                    <a:pt x="53695" y="1117904"/>
                  </a:lnTo>
                  <a:lnTo>
                    <a:pt x="48602" y="1122997"/>
                  </a:lnTo>
                  <a:lnTo>
                    <a:pt x="48602" y="1151788"/>
                  </a:lnTo>
                  <a:lnTo>
                    <a:pt x="19824" y="1151788"/>
                  </a:lnTo>
                  <a:lnTo>
                    <a:pt x="14732" y="1156881"/>
                  </a:lnTo>
                  <a:lnTo>
                    <a:pt x="14732" y="1169441"/>
                  </a:lnTo>
                  <a:lnTo>
                    <a:pt x="19824" y="1174534"/>
                  </a:lnTo>
                  <a:lnTo>
                    <a:pt x="26098" y="1174534"/>
                  </a:lnTo>
                  <a:lnTo>
                    <a:pt x="48602" y="1174534"/>
                  </a:lnTo>
                  <a:lnTo>
                    <a:pt x="48602" y="1203312"/>
                  </a:lnTo>
                  <a:lnTo>
                    <a:pt x="53695" y="1208405"/>
                  </a:lnTo>
                  <a:lnTo>
                    <a:pt x="66255" y="1208405"/>
                  </a:lnTo>
                  <a:lnTo>
                    <a:pt x="71348" y="1203312"/>
                  </a:lnTo>
                  <a:lnTo>
                    <a:pt x="71348" y="1174534"/>
                  </a:lnTo>
                  <a:lnTo>
                    <a:pt x="100126" y="1174534"/>
                  </a:lnTo>
                  <a:lnTo>
                    <a:pt x="105219" y="1169441"/>
                  </a:lnTo>
                  <a:lnTo>
                    <a:pt x="105219" y="1156881"/>
                  </a:lnTo>
                  <a:close/>
                </a:path>
                <a:path w="123825" h="1208405">
                  <a:moveTo>
                    <a:pt x="107099" y="1047521"/>
                  </a:moveTo>
                  <a:lnTo>
                    <a:pt x="101815" y="1042238"/>
                  </a:lnTo>
                  <a:lnTo>
                    <a:pt x="71970" y="1042238"/>
                  </a:lnTo>
                  <a:lnTo>
                    <a:pt x="71970" y="1012393"/>
                  </a:lnTo>
                  <a:lnTo>
                    <a:pt x="66687" y="1007110"/>
                  </a:lnTo>
                  <a:lnTo>
                    <a:pt x="53670" y="1007110"/>
                  </a:lnTo>
                  <a:lnTo>
                    <a:pt x="48387" y="1012393"/>
                  </a:lnTo>
                  <a:lnTo>
                    <a:pt x="48387" y="1042238"/>
                  </a:lnTo>
                  <a:lnTo>
                    <a:pt x="18529" y="1042238"/>
                  </a:lnTo>
                  <a:lnTo>
                    <a:pt x="13246" y="1047521"/>
                  </a:lnTo>
                  <a:lnTo>
                    <a:pt x="13246" y="1060538"/>
                  </a:lnTo>
                  <a:lnTo>
                    <a:pt x="18529" y="1065822"/>
                  </a:lnTo>
                  <a:lnTo>
                    <a:pt x="25044" y="1065822"/>
                  </a:lnTo>
                  <a:lnTo>
                    <a:pt x="48387" y="1065822"/>
                  </a:lnTo>
                  <a:lnTo>
                    <a:pt x="48387" y="1095667"/>
                  </a:lnTo>
                  <a:lnTo>
                    <a:pt x="53670" y="1100950"/>
                  </a:lnTo>
                  <a:lnTo>
                    <a:pt x="66687" y="1100950"/>
                  </a:lnTo>
                  <a:lnTo>
                    <a:pt x="71970" y="1095667"/>
                  </a:lnTo>
                  <a:lnTo>
                    <a:pt x="71970" y="1065822"/>
                  </a:lnTo>
                  <a:lnTo>
                    <a:pt x="101815" y="1065822"/>
                  </a:lnTo>
                  <a:lnTo>
                    <a:pt x="107099" y="1060538"/>
                  </a:lnTo>
                  <a:lnTo>
                    <a:pt x="107099" y="1047521"/>
                  </a:lnTo>
                  <a:close/>
                </a:path>
                <a:path w="123825" h="1208405">
                  <a:moveTo>
                    <a:pt x="108953" y="938149"/>
                  </a:moveTo>
                  <a:lnTo>
                    <a:pt x="103492" y="932675"/>
                  </a:lnTo>
                  <a:lnTo>
                    <a:pt x="72580" y="932675"/>
                  </a:lnTo>
                  <a:lnTo>
                    <a:pt x="72580" y="901763"/>
                  </a:lnTo>
                  <a:lnTo>
                    <a:pt x="67119" y="896302"/>
                  </a:lnTo>
                  <a:lnTo>
                    <a:pt x="53619" y="896302"/>
                  </a:lnTo>
                  <a:lnTo>
                    <a:pt x="48158" y="901763"/>
                  </a:lnTo>
                  <a:lnTo>
                    <a:pt x="48158" y="932675"/>
                  </a:lnTo>
                  <a:lnTo>
                    <a:pt x="17246" y="932675"/>
                  </a:lnTo>
                  <a:lnTo>
                    <a:pt x="11785" y="938149"/>
                  </a:lnTo>
                  <a:lnTo>
                    <a:pt x="11785" y="951636"/>
                  </a:lnTo>
                  <a:lnTo>
                    <a:pt x="17246" y="957097"/>
                  </a:lnTo>
                  <a:lnTo>
                    <a:pt x="23990" y="957097"/>
                  </a:lnTo>
                  <a:lnTo>
                    <a:pt x="48158" y="957097"/>
                  </a:lnTo>
                  <a:lnTo>
                    <a:pt x="48158" y="988009"/>
                  </a:lnTo>
                  <a:lnTo>
                    <a:pt x="53619" y="993482"/>
                  </a:lnTo>
                  <a:lnTo>
                    <a:pt x="67119" y="993482"/>
                  </a:lnTo>
                  <a:lnTo>
                    <a:pt x="72580" y="988009"/>
                  </a:lnTo>
                  <a:lnTo>
                    <a:pt x="72580" y="957097"/>
                  </a:lnTo>
                  <a:lnTo>
                    <a:pt x="103492" y="957097"/>
                  </a:lnTo>
                  <a:lnTo>
                    <a:pt x="108953" y="951636"/>
                  </a:lnTo>
                  <a:lnTo>
                    <a:pt x="108953" y="938149"/>
                  </a:lnTo>
                  <a:close/>
                </a:path>
                <a:path w="123825" h="1208405">
                  <a:moveTo>
                    <a:pt x="110794" y="828789"/>
                  </a:moveTo>
                  <a:lnTo>
                    <a:pt x="105143" y="823137"/>
                  </a:lnTo>
                  <a:lnTo>
                    <a:pt x="73177" y="823137"/>
                  </a:lnTo>
                  <a:lnTo>
                    <a:pt x="73177" y="791171"/>
                  </a:lnTo>
                  <a:lnTo>
                    <a:pt x="67525" y="785520"/>
                  </a:lnTo>
                  <a:lnTo>
                    <a:pt x="53581" y="785520"/>
                  </a:lnTo>
                  <a:lnTo>
                    <a:pt x="47929" y="791171"/>
                  </a:lnTo>
                  <a:lnTo>
                    <a:pt x="47929" y="823137"/>
                  </a:lnTo>
                  <a:lnTo>
                    <a:pt x="15963" y="823137"/>
                  </a:lnTo>
                  <a:lnTo>
                    <a:pt x="10312" y="828789"/>
                  </a:lnTo>
                  <a:lnTo>
                    <a:pt x="10312" y="842733"/>
                  </a:lnTo>
                  <a:lnTo>
                    <a:pt x="15963" y="848385"/>
                  </a:lnTo>
                  <a:lnTo>
                    <a:pt x="22936" y="848385"/>
                  </a:lnTo>
                  <a:lnTo>
                    <a:pt x="47929" y="848385"/>
                  </a:lnTo>
                  <a:lnTo>
                    <a:pt x="47929" y="880351"/>
                  </a:lnTo>
                  <a:lnTo>
                    <a:pt x="53581" y="886002"/>
                  </a:lnTo>
                  <a:lnTo>
                    <a:pt x="67525" y="886002"/>
                  </a:lnTo>
                  <a:lnTo>
                    <a:pt x="73177" y="880351"/>
                  </a:lnTo>
                  <a:lnTo>
                    <a:pt x="73177" y="848385"/>
                  </a:lnTo>
                  <a:lnTo>
                    <a:pt x="105143" y="848385"/>
                  </a:lnTo>
                  <a:lnTo>
                    <a:pt x="110794" y="842733"/>
                  </a:lnTo>
                  <a:lnTo>
                    <a:pt x="110794" y="828789"/>
                  </a:lnTo>
                  <a:close/>
                </a:path>
                <a:path w="123825" h="1208405">
                  <a:moveTo>
                    <a:pt x="112649" y="719429"/>
                  </a:moveTo>
                  <a:lnTo>
                    <a:pt x="106807" y="713587"/>
                  </a:lnTo>
                  <a:lnTo>
                    <a:pt x="73787" y="713587"/>
                  </a:lnTo>
                  <a:lnTo>
                    <a:pt x="73787" y="680567"/>
                  </a:lnTo>
                  <a:lnTo>
                    <a:pt x="67945" y="674725"/>
                  </a:lnTo>
                  <a:lnTo>
                    <a:pt x="53543" y="674725"/>
                  </a:lnTo>
                  <a:lnTo>
                    <a:pt x="47701" y="680567"/>
                  </a:lnTo>
                  <a:lnTo>
                    <a:pt x="47701" y="713587"/>
                  </a:lnTo>
                  <a:lnTo>
                    <a:pt x="14681" y="713587"/>
                  </a:lnTo>
                  <a:lnTo>
                    <a:pt x="8839" y="719429"/>
                  </a:lnTo>
                  <a:lnTo>
                    <a:pt x="8839" y="733831"/>
                  </a:lnTo>
                  <a:lnTo>
                    <a:pt x="14681" y="739673"/>
                  </a:lnTo>
                  <a:lnTo>
                    <a:pt x="21882" y="739673"/>
                  </a:lnTo>
                  <a:lnTo>
                    <a:pt x="47701" y="739673"/>
                  </a:lnTo>
                  <a:lnTo>
                    <a:pt x="47701" y="772706"/>
                  </a:lnTo>
                  <a:lnTo>
                    <a:pt x="53543" y="778535"/>
                  </a:lnTo>
                  <a:lnTo>
                    <a:pt x="67945" y="778535"/>
                  </a:lnTo>
                  <a:lnTo>
                    <a:pt x="73787" y="772706"/>
                  </a:lnTo>
                  <a:lnTo>
                    <a:pt x="73787" y="739673"/>
                  </a:lnTo>
                  <a:lnTo>
                    <a:pt x="106807" y="739673"/>
                  </a:lnTo>
                  <a:lnTo>
                    <a:pt x="112649" y="733831"/>
                  </a:lnTo>
                  <a:lnTo>
                    <a:pt x="112649" y="719429"/>
                  </a:lnTo>
                  <a:close/>
                </a:path>
                <a:path w="123825" h="1208405">
                  <a:moveTo>
                    <a:pt x="114515" y="610057"/>
                  </a:moveTo>
                  <a:lnTo>
                    <a:pt x="108483" y="604024"/>
                  </a:lnTo>
                  <a:lnTo>
                    <a:pt x="74396" y="604024"/>
                  </a:lnTo>
                  <a:lnTo>
                    <a:pt x="74396" y="569950"/>
                  </a:lnTo>
                  <a:lnTo>
                    <a:pt x="68364" y="563918"/>
                  </a:lnTo>
                  <a:lnTo>
                    <a:pt x="53505" y="563918"/>
                  </a:lnTo>
                  <a:lnTo>
                    <a:pt x="47472" y="569950"/>
                  </a:lnTo>
                  <a:lnTo>
                    <a:pt x="47472" y="604024"/>
                  </a:lnTo>
                  <a:lnTo>
                    <a:pt x="13385" y="604024"/>
                  </a:lnTo>
                  <a:lnTo>
                    <a:pt x="7366" y="610057"/>
                  </a:lnTo>
                  <a:lnTo>
                    <a:pt x="7366" y="624928"/>
                  </a:lnTo>
                  <a:lnTo>
                    <a:pt x="13385" y="630961"/>
                  </a:lnTo>
                  <a:lnTo>
                    <a:pt x="20828" y="630961"/>
                  </a:lnTo>
                  <a:lnTo>
                    <a:pt x="47472" y="630961"/>
                  </a:lnTo>
                  <a:lnTo>
                    <a:pt x="47472" y="665035"/>
                  </a:lnTo>
                  <a:lnTo>
                    <a:pt x="53505" y="671068"/>
                  </a:lnTo>
                  <a:lnTo>
                    <a:pt x="68364" y="671068"/>
                  </a:lnTo>
                  <a:lnTo>
                    <a:pt x="74396" y="665035"/>
                  </a:lnTo>
                  <a:lnTo>
                    <a:pt x="74396" y="630961"/>
                  </a:lnTo>
                  <a:lnTo>
                    <a:pt x="108483" y="630961"/>
                  </a:lnTo>
                  <a:lnTo>
                    <a:pt x="114515" y="624928"/>
                  </a:lnTo>
                  <a:lnTo>
                    <a:pt x="114515" y="610057"/>
                  </a:lnTo>
                  <a:close/>
                </a:path>
                <a:path w="123825" h="1208405">
                  <a:moveTo>
                    <a:pt x="123799" y="63246"/>
                  </a:moveTo>
                  <a:lnTo>
                    <a:pt x="116827" y="56286"/>
                  </a:lnTo>
                  <a:lnTo>
                    <a:pt x="77444" y="56286"/>
                  </a:lnTo>
                  <a:lnTo>
                    <a:pt x="77444" y="19723"/>
                  </a:lnTo>
                  <a:lnTo>
                    <a:pt x="78054" y="19113"/>
                  </a:lnTo>
                  <a:lnTo>
                    <a:pt x="78054" y="0"/>
                  </a:lnTo>
                  <a:lnTo>
                    <a:pt x="46113" y="0"/>
                  </a:lnTo>
                  <a:lnTo>
                    <a:pt x="46113" y="19113"/>
                  </a:lnTo>
                  <a:lnTo>
                    <a:pt x="46342" y="19342"/>
                  </a:lnTo>
                  <a:lnTo>
                    <a:pt x="46342" y="56286"/>
                  </a:lnTo>
                  <a:lnTo>
                    <a:pt x="6972" y="56286"/>
                  </a:lnTo>
                  <a:lnTo>
                    <a:pt x="0" y="63246"/>
                  </a:lnTo>
                  <a:lnTo>
                    <a:pt x="0" y="80429"/>
                  </a:lnTo>
                  <a:lnTo>
                    <a:pt x="6972" y="87388"/>
                  </a:lnTo>
                  <a:lnTo>
                    <a:pt x="15557" y="87388"/>
                  </a:lnTo>
                  <a:lnTo>
                    <a:pt x="46342" y="87388"/>
                  </a:lnTo>
                  <a:lnTo>
                    <a:pt x="46342" y="126771"/>
                  </a:lnTo>
                  <a:lnTo>
                    <a:pt x="46812" y="127266"/>
                  </a:lnTo>
                  <a:lnTo>
                    <a:pt x="46570" y="127508"/>
                  </a:lnTo>
                  <a:lnTo>
                    <a:pt x="46570" y="165836"/>
                  </a:lnTo>
                  <a:lnTo>
                    <a:pt x="8255" y="165836"/>
                  </a:lnTo>
                  <a:lnTo>
                    <a:pt x="1473" y="172605"/>
                  </a:lnTo>
                  <a:lnTo>
                    <a:pt x="1473" y="189331"/>
                  </a:lnTo>
                  <a:lnTo>
                    <a:pt x="8255" y="196100"/>
                  </a:lnTo>
                  <a:lnTo>
                    <a:pt x="16611" y="196100"/>
                  </a:lnTo>
                  <a:lnTo>
                    <a:pt x="46570" y="196100"/>
                  </a:lnTo>
                  <a:lnTo>
                    <a:pt x="46570" y="234429"/>
                  </a:lnTo>
                  <a:lnTo>
                    <a:pt x="48526" y="236385"/>
                  </a:lnTo>
                  <a:lnTo>
                    <a:pt x="46786" y="238125"/>
                  </a:lnTo>
                  <a:lnTo>
                    <a:pt x="46786" y="275386"/>
                  </a:lnTo>
                  <a:lnTo>
                    <a:pt x="9537" y="275386"/>
                  </a:lnTo>
                  <a:lnTo>
                    <a:pt x="2946" y="281965"/>
                  </a:lnTo>
                  <a:lnTo>
                    <a:pt x="2946" y="298234"/>
                  </a:lnTo>
                  <a:lnTo>
                    <a:pt x="9537" y="304812"/>
                  </a:lnTo>
                  <a:lnTo>
                    <a:pt x="17665" y="304812"/>
                  </a:lnTo>
                  <a:lnTo>
                    <a:pt x="46786" y="304812"/>
                  </a:lnTo>
                  <a:lnTo>
                    <a:pt x="46786" y="342074"/>
                  </a:lnTo>
                  <a:lnTo>
                    <a:pt x="50228" y="345528"/>
                  </a:lnTo>
                  <a:lnTo>
                    <a:pt x="47015" y="348742"/>
                  </a:lnTo>
                  <a:lnTo>
                    <a:pt x="47015" y="384937"/>
                  </a:lnTo>
                  <a:lnTo>
                    <a:pt x="10820" y="384937"/>
                  </a:lnTo>
                  <a:lnTo>
                    <a:pt x="4419" y="391350"/>
                  </a:lnTo>
                  <a:lnTo>
                    <a:pt x="4419" y="407136"/>
                  </a:lnTo>
                  <a:lnTo>
                    <a:pt x="10820" y="413537"/>
                  </a:lnTo>
                  <a:lnTo>
                    <a:pt x="18719" y="413537"/>
                  </a:lnTo>
                  <a:lnTo>
                    <a:pt x="47015" y="413537"/>
                  </a:lnTo>
                  <a:lnTo>
                    <a:pt x="47015" y="449732"/>
                  </a:lnTo>
                  <a:lnTo>
                    <a:pt x="51930" y="454660"/>
                  </a:lnTo>
                  <a:lnTo>
                    <a:pt x="47244" y="459333"/>
                  </a:lnTo>
                  <a:lnTo>
                    <a:pt x="47244" y="494474"/>
                  </a:lnTo>
                  <a:lnTo>
                    <a:pt x="12115" y="494474"/>
                  </a:lnTo>
                  <a:lnTo>
                    <a:pt x="5892" y="500697"/>
                  </a:lnTo>
                  <a:lnTo>
                    <a:pt x="5892" y="516039"/>
                  </a:lnTo>
                  <a:lnTo>
                    <a:pt x="12103" y="522249"/>
                  </a:lnTo>
                  <a:lnTo>
                    <a:pt x="19773" y="522249"/>
                  </a:lnTo>
                  <a:lnTo>
                    <a:pt x="47244" y="522249"/>
                  </a:lnTo>
                  <a:lnTo>
                    <a:pt x="47244" y="557390"/>
                  </a:lnTo>
                  <a:lnTo>
                    <a:pt x="53467" y="563600"/>
                  </a:lnTo>
                  <a:lnTo>
                    <a:pt x="68808" y="563600"/>
                  </a:lnTo>
                  <a:lnTo>
                    <a:pt x="75018" y="557390"/>
                  </a:lnTo>
                  <a:lnTo>
                    <a:pt x="75018" y="522249"/>
                  </a:lnTo>
                  <a:lnTo>
                    <a:pt x="110159" y="522249"/>
                  </a:lnTo>
                  <a:lnTo>
                    <a:pt x="116370" y="516039"/>
                  </a:lnTo>
                  <a:lnTo>
                    <a:pt x="116370" y="500697"/>
                  </a:lnTo>
                  <a:lnTo>
                    <a:pt x="110159" y="494474"/>
                  </a:lnTo>
                  <a:lnTo>
                    <a:pt x="75018" y="494474"/>
                  </a:lnTo>
                  <a:lnTo>
                    <a:pt x="75018" y="459346"/>
                  </a:lnTo>
                  <a:lnTo>
                    <a:pt x="70510" y="454837"/>
                  </a:lnTo>
                  <a:lnTo>
                    <a:pt x="75615" y="449732"/>
                  </a:lnTo>
                  <a:lnTo>
                    <a:pt x="75615" y="413537"/>
                  </a:lnTo>
                  <a:lnTo>
                    <a:pt x="111810" y="413537"/>
                  </a:lnTo>
                  <a:lnTo>
                    <a:pt x="118211" y="407136"/>
                  </a:lnTo>
                  <a:lnTo>
                    <a:pt x="118211" y="391350"/>
                  </a:lnTo>
                  <a:lnTo>
                    <a:pt x="111810" y="384937"/>
                  </a:lnTo>
                  <a:lnTo>
                    <a:pt x="75615" y="384937"/>
                  </a:lnTo>
                  <a:lnTo>
                    <a:pt x="75615" y="348742"/>
                  </a:lnTo>
                  <a:lnTo>
                    <a:pt x="72580" y="345719"/>
                  </a:lnTo>
                  <a:lnTo>
                    <a:pt x="76225" y="342074"/>
                  </a:lnTo>
                  <a:lnTo>
                    <a:pt x="76225" y="304812"/>
                  </a:lnTo>
                  <a:lnTo>
                    <a:pt x="113474" y="304812"/>
                  </a:lnTo>
                  <a:lnTo>
                    <a:pt x="120065" y="298234"/>
                  </a:lnTo>
                  <a:lnTo>
                    <a:pt x="120065" y="281965"/>
                  </a:lnTo>
                  <a:lnTo>
                    <a:pt x="113474" y="275386"/>
                  </a:lnTo>
                  <a:lnTo>
                    <a:pt x="76225" y="275386"/>
                  </a:lnTo>
                  <a:lnTo>
                    <a:pt x="76225" y="238125"/>
                  </a:lnTo>
                  <a:lnTo>
                    <a:pt x="74676" y="236588"/>
                  </a:lnTo>
                  <a:lnTo>
                    <a:pt x="76835" y="234429"/>
                  </a:lnTo>
                  <a:lnTo>
                    <a:pt x="76835" y="196100"/>
                  </a:lnTo>
                  <a:lnTo>
                    <a:pt x="115163" y="196100"/>
                  </a:lnTo>
                  <a:lnTo>
                    <a:pt x="121932" y="189331"/>
                  </a:lnTo>
                  <a:lnTo>
                    <a:pt x="121932" y="172605"/>
                  </a:lnTo>
                  <a:lnTo>
                    <a:pt x="115163" y="165836"/>
                  </a:lnTo>
                  <a:lnTo>
                    <a:pt x="76835" y="165836"/>
                  </a:lnTo>
                  <a:lnTo>
                    <a:pt x="76835" y="127508"/>
                  </a:lnTo>
                  <a:lnTo>
                    <a:pt x="77444" y="126771"/>
                  </a:lnTo>
                  <a:lnTo>
                    <a:pt x="77444" y="87388"/>
                  </a:lnTo>
                  <a:lnTo>
                    <a:pt x="116827" y="87388"/>
                  </a:lnTo>
                  <a:lnTo>
                    <a:pt x="123799" y="80429"/>
                  </a:lnTo>
                  <a:lnTo>
                    <a:pt x="123799" y="63246"/>
                  </a:lnTo>
                  <a:close/>
                </a:path>
              </a:pathLst>
            </a:custGeom>
            <a:solidFill>
              <a:srgbClr val="0070C8"/>
            </a:solidFill>
          </p:spPr>
          <p:txBody>
            <a:bodyPr wrap="square" lIns="0" tIns="0" rIns="0" bIns="0" rtlCol="0"/>
            <a:lstStyle/>
            <a:p>
              <a:endParaRPr/>
            </a:p>
          </p:txBody>
        </p:sp>
        <p:pic>
          <p:nvPicPr>
            <p:cNvPr id="538" name="object 538"/>
            <p:cNvPicPr/>
            <p:nvPr/>
          </p:nvPicPr>
          <p:blipFill>
            <a:blip r:embed="rId12" cstate="print"/>
            <a:stretch>
              <a:fillRect/>
            </a:stretch>
          </p:blipFill>
          <p:spPr>
            <a:xfrm>
              <a:off x="13781442" y="1228700"/>
              <a:ext cx="87189" cy="87189"/>
            </a:xfrm>
            <a:prstGeom prst="rect">
              <a:avLst/>
            </a:prstGeom>
          </p:spPr>
        </p:pic>
        <p:pic>
          <p:nvPicPr>
            <p:cNvPr id="539" name="object 539"/>
            <p:cNvPicPr/>
            <p:nvPr/>
          </p:nvPicPr>
          <p:blipFill>
            <a:blip r:embed="rId12" cstate="print"/>
            <a:stretch>
              <a:fillRect/>
            </a:stretch>
          </p:blipFill>
          <p:spPr>
            <a:xfrm>
              <a:off x="13782912" y="1339498"/>
              <a:ext cx="83856" cy="83856"/>
            </a:xfrm>
            <a:prstGeom prst="rect">
              <a:avLst/>
            </a:prstGeom>
          </p:spPr>
        </p:pic>
        <p:pic>
          <p:nvPicPr>
            <p:cNvPr id="540" name="object 540"/>
            <p:cNvPicPr/>
            <p:nvPr/>
          </p:nvPicPr>
          <p:blipFill>
            <a:blip r:embed="rId13" cstate="print"/>
            <a:stretch>
              <a:fillRect/>
            </a:stretch>
          </p:blipFill>
          <p:spPr>
            <a:xfrm>
              <a:off x="13784388" y="1450296"/>
              <a:ext cx="80522" cy="80522"/>
            </a:xfrm>
            <a:prstGeom prst="rect">
              <a:avLst/>
            </a:prstGeom>
          </p:spPr>
        </p:pic>
        <p:pic>
          <p:nvPicPr>
            <p:cNvPr id="541" name="object 541"/>
            <p:cNvPicPr/>
            <p:nvPr/>
          </p:nvPicPr>
          <p:blipFill>
            <a:blip r:embed="rId14" cstate="print"/>
            <a:stretch>
              <a:fillRect/>
            </a:stretch>
          </p:blipFill>
          <p:spPr>
            <a:xfrm>
              <a:off x="13785864" y="1561101"/>
              <a:ext cx="77190" cy="77189"/>
            </a:xfrm>
            <a:prstGeom prst="rect">
              <a:avLst/>
            </a:prstGeom>
          </p:spPr>
        </p:pic>
        <p:pic>
          <p:nvPicPr>
            <p:cNvPr id="542" name="object 542"/>
            <p:cNvPicPr/>
            <p:nvPr/>
          </p:nvPicPr>
          <p:blipFill>
            <a:blip r:embed="rId53" cstate="print"/>
            <a:stretch>
              <a:fillRect/>
            </a:stretch>
          </p:blipFill>
          <p:spPr>
            <a:xfrm>
              <a:off x="13787334" y="1671879"/>
              <a:ext cx="73882" cy="73882"/>
            </a:xfrm>
            <a:prstGeom prst="rect">
              <a:avLst/>
            </a:prstGeom>
          </p:spPr>
        </p:pic>
        <p:pic>
          <p:nvPicPr>
            <p:cNvPr id="543" name="object 543"/>
            <p:cNvPicPr/>
            <p:nvPr/>
          </p:nvPicPr>
          <p:blipFill>
            <a:blip r:embed="rId15" cstate="print"/>
            <a:stretch>
              <a:fillRect/>
            </a:stretch>
          </p:blipFill>
          <p:spPr>
            <a:xfrm>
              <a:off x="13788804" y="1782676"/>
              <a:ext cx="70550" cy="70550"/>
            </a:xfrm>
            <a:prstGeom prst="rect">
              <a:avLst/>
            </a:prstGeom>
          </p:spPr>
        </p:pic>
        <p:pic>
          <p:nvPicPr>
            <p:cNvPr id="544" name="object 544"/>
            <p:cNvPicPr/>
            <p:nvPr/>
          </p:nvPicPr>
          <p:blipFill>
            <a:blip r:embed="rId96" cstate="print"/>
            <a:stretch>
              <a:fillRect/>
            </a:stretch>
          </p:blipFill>
          <p:spPr>
            <a:xfrm>
              <a:off x="13790281" y="1893482"/>
              <a:ext cx="67215" cy="67215"/>
            </a:xfrm>
            <a:prstGeom prst="rect">
              <a:avLst/>
            </a:prstGeom>
          </p:spPr>
        </p:pic>
        <p:pic>
          <p:nvPicPr>
            <p:cNvPr id="545" name="object 545"/>
            <p:cNvPicPr/>
            <p:nvPr/>
          </p:nvPicPr>
          <p:blipFill>
            <a:blip r:embed="rId47" cstate="print"/>
            <a:stretch>
              <a:fillRect/>
            </a:stretch>
          </p:blipFill>
          <p:spPr>
            <a:xfrm>
              <a:off x="13791750" y="2004273"/>
              <a:ext cx="63902" cy="63895"/>
            </a:xfrm>
            <a:prstGeom prst="rect">
              <a:avLst/>
            </a:prstGeom>
          </p:spPr>
        </p:pic>
      </p:grpSp>
      <p:sp>
        <p:nvSpPr>
          <p:cNvPr id="546" name="object 546"/>
          <p:cNvSpPr/>
          <p:nvPr/>
        </p:nvSpPr>
        <p:spPr>
          <a:xfrm>
            <a:off x="13793221" y="211506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547" name="object 547"/>
          <p:cNvSpPr/>
          <p:nvPr/>
        </p:nvSpPr>
        <p:spPr>
          <a:xfrm>
            <a:off x="13794697" y="222586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548" name="object 548"/>
          <p:cNvSpPr/>
          <p:nvPr/>
        </p:nvSpPr>
        <p:spPr>
          <a:xfrm>
            <a:off x="13796173" y="2336667"/>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549" name="object 549"/>
          <p:cNvSpPr/>
          <p:nvPr/>
        </p:nvSpPr>
        <p:spPr>
          <a:xfrm>
            <a:off x="13797636" y="244744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4"/>
                </a:lnTo>
                <a:lnTo>
                  <a:pt x="47741" y="31652"/>
                </a:lnTo>
                <a:lnTo>
                  <a:pt x="31652" y="31652"/>
                </a:lnTo>
                <a:lnTo>
                  <a:pt x="31652" y="47741"/>
                </a:lnTo>
                <a:lnTo>
                  <a:pt x="28804" y="50589"/>
                </a:lnTo>
                <a:lnTo>
                  <a:pt x="21784" y="50589"/>
                </a:lnTo>
                <a:lnTo>
                  <a:pt x="18936" y="47741"/>
                </a:lnTo>
                <a:lnTo>
                  <a:pt x="18936" y="31652"/>
                </a:lnTo>
                <a:lnTo>
                  <a:pt x="6358" y="31652"/>
                </a:lnTo>
                <a:lnTo>
                  <a:pt x="2854" y="31652"/>
                </a:lnTo>
                <a:lnTo>
                  <a:pt x="6"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550" name="object 550"/>
          <p:cNvSpPr/>
          <p:nvPr/>
        </p:nvSpPr>
        <p:spPr>
          <a:xfrm>
            <a:off x="13799112" y="2558250"/>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551" name="object 551"/>
          <p:cNvSpPr/>
          <p:nvPr/>
        </p:nvSpPr>
        <p:spPr>
          <a:xfrm>
            <a:off x="13800590" y="2669047"/>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0"/>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552" name="object 552"/>
          <p:cNvSpPr/>
          <p:nvPr/>
        </p:nvSpPr>
        <p:spPr>
          <a:xfrm>
            <a:off x="13802059" y="2779846"/>
            <a:ext cx="40640" cy="40640"/>
          </a:xfrm>
          <a:custGeom>
            <a:avLst/>
            <a:gdLst/>
            <a:ahLst/>
            <a:cxnLst/>
            <a:rect l="l" t="t" r="r" b="b"/>
            <a:pathLst>
              <a:path w="40640" h="40639">
                <a:moveTo>
                  <a:pt x="17486" y="0"/>
                </a:moveTo>
                <a:lnTo>
                  <a:pt x="23115" y="0"/>
                </a:lnTo>
                <a:lnTo>
                  <a:pt x="25399" y="2283"/>
                </a:lnTo>
                <a:lnTo>
                  <a:pt x="25399" y="15196"/>
                </a:lnTo>
                <a:lnTo>
                  <a:pt x="38312" y="15196"/>
                </a:lnTo>
                <a:lnTo>
                  <a:pt x="40595" y="17479"/>
                </a:lnTo>
                <a:lnTo>
                  <a:pt x="40595" y="23109"/>
                </a:lnTo>
                <a:lnTo>
                  <a:pt x="38312" y="25392"/>
                </a:lnTo>
                <a:lnTo>
                  <a:pt x="25399" y="25392"/>
                </a:lnTo>
                <a:lnTo>
                  <a:pt x="25399" y="38305"/>
                </a:lnTo>
                <a:lnTo>
                  <a:pt x="23116" y="40589"/>
                </a:lnTo>
                <a:lnTo>
                  <a:pt x="17486" y="40589"/>
                </a:lnTo>
                <a:lnTo>
                  <a:pt x="15203" y="38306"/>
                </a:lnTo>
                <a:lnTo>
                  <a:pt x="15203" y="25392"/>
                </a:lnTo>
                <a:lnTo>
                  <a:pt x="5105" y="25392"/>
                </a:lnTo>
                <a:lnTo>
                  <a:pt x="2283" y="25392"/>
                </a:lnTo>
                <a:lnTo>
                  <a:pt x="0" y="23109"/>
                </a:lnTo>
                <a:lnTo>
                  <a:pt x="6" y="17479"/>
                </a:lnTo>
                <a:lnTo>
                  <a:pt x="2289" y="15196"/>
                </a:lnTo>
                <a:lnTo>
                  <a:pt x="15203" y="15196"/>
                </a:lnTo>
                <a:lnTo>
                  <a:pt x="15203" y="2283"/>
                </a:lnTo>
                <a:lnTo>
                  <a:pt x="17486" y="0"/>
                </a:lnTo>
                <a:close/>
              </a:path>
            </a:pathLst>
          </a:custGeom>
          <a:solidFill>
            <a:srgbClr val="0070C8"/>
          </a:solidFill>
        </p:spPr>
        <p:txBody>
          <a:bodyPr wrap="square" lIns="0" tIns="0" rIns="0" bIns="0" rtlCol="0"/>
          <a:lstStyle/>
          <a:p>
            <a:endParaRPr/>
          </a:p>
        </p:txBody>
      </p:sp>
      <p:sp>
        <p:nvSpPr>
          <p:cNvPr id="553" name="object 553"/>
          <p:cNvSpPr/>
          <p:nvPr/>
        </p:nvSpPr>
        <p:spPr>
          <a:xfrm>
            <a:off x="13803529" y="2890630"/>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pic>
        <p:nvPicPr>
          <p:cNvPr id="554" name="object 554"/>
          <p:cNvPicPr/>
          <p:nvPr/>
        </p:nvPicPr>
        <p:blipFill>
          <a:blip r:embed="rId97" cstate="print"/>
          <a:stretch>
            <a:fillRect/>
          </a:stretch>
        </p:blipFill>
        <p:spPr>
          <a:xfrm>
            <a:off x="13561592" y="0"/>
            <a:ext cx="123796" cy="2701435"/>
          </a:xfrm>
          <a:prstGeom prst="rect">
            <a:avLst/>
          </a:prstGeom>
        </p:spPr>
      </p:pic>
      <p:pic>
        <p:nvPicPr>
          <p:cNvPr id="555" name="object 555"/>
          <p:cNvPicPr/>
          <p:nvPr/>
        </p:nvPicPr>
        <p:blipFill>
          <a:blip r:embed="rId98" cstate="print"/>
          <a:stretch>
            <a:fillRect/>
          </a:stretch>
        </p:blipFill>
        <p:spPr>
          <a:xfrm>
            <a:off x="13357948" y="0"/>
            <a:ext cx="123796" cy="2577435"/>
          </a:xfrm>
          <a:prstGeom prst="rect">
            <a:avLst/>
          </a:prstGeom>
        </p:spPr>
      </p:pic>
      <p:grpSp>
        <p:nvGrpSpPr>
          <p:cNvPr id="556" name="object 556"/>
          <p:cNvGrpSpPr/>
          <p:nvPr/>
        </p:nvGrpSpPr>
        <p:grpSpPr>
          <a:xfrm>
            <a:off x="13152829" y="0"/>
            <a:ext cx="127635" cy="2261870"/>
            <a:chOff x="13152829" y="0"/>
            <a:chExt cx="127635" cy="2261870"/>
          </a:xfrm>
        </p:grpSpPr>
        <p:sp>
          <p:nvSpPr>
            <p:cNvPr id="557" name="object 557"/>
            <p:cNvSpPr/>
            <p:nvPr/>
          </p:nvSpPr>
          <p:spPr>
            <a:xfrm>
              <a:off x="13152819" y="11"/>
              <a:ext cx="127635" cy="1529715"/>
            </a:xfrm>
            <a:custGeom>
              <a:avLst/>
              <a:gdLst/>
              <a:ahLst/>
              <a:cxnLst/>
              <a:rect l="l" t="t" r="r" b="b"/>
              <a:pathLst>
                <a:path w="127634" h="1529715">
                  <a:moveTo>
                    <a:pt x="97447" y="1487246"/>
                  </a:moveTo>
                  <a:lnTo>
                    <a:pt x="93294" y="1483080"/>
                  </a:lnTo>
                  <a:lnTo>
                    <a:pt x="69786" y="1483080"/>
                  </a:lnTo>
                  <a:lnTo>
                    <a:pt x="69786" y="1459585"/>
                  </a:lnTo>
                  <a:lnTo>
                    <a:pt x="65633" y="1455432"/>
                  </a:lnTo>
                  <a:lnTo>
                    <a:pt x="55372" y="1455432"/>
                  </a:lnTo>
                  <a:lnTo>
                    <a:pt x="51219" y="1459585"/>
                  </a:lnTo>
                  <a:lnTo>
                    <a:pt x="51219" y="1483080"/>
                  </a:lnTo>
                  <a:lnTo>
                    <a:pt x="27724" y="1483080"/>
                  </a:lnTo>
                  <a:lnTo>
                    <a:pt x="23558" y="1487233"/>
                  </a:lnTo>
                  <a:lnTo>
                    <a:pt x="23571" y="1497495"/>
                  </a:lnTo>
                  <a:lnTo>
                    <a:pt x="27724" y="1501648"/>
                  </a:lnTo>
                  <a:lnTo>
                    <a:pt x="32842" y="1501648"/>
                  </a:lnTo>
                  <a:lnTo>
                    <a:pt x="51219" y="1501648"/>
                  </a:lnTo>
                  <a:lnTo>
                    <a:pt x="51219" y="1525155"/>
                  </a:lnTo>
                  <a:lnTo>
                    <a:pt x="55372" y="1529308"/>
                  </a:lnTo>
                  <a:lnTo>
                    <a:pt x="65633" y="1529308"/>
                  </a:lnTo>
                  <a:lnTo>
                    <a:pt x="69786" y="1525155"/>
                  </a:lnTo>
                  <a:lnTo>
                    <a:pt x="69786" y="1501648"/>
                  </a:lnTo>
                  <a:lnTo>
                    <a:pt x="93281" y="1501648"/>
                  </a:lnTo>
                  <a:lnTo>
                    <a:pt x="97447" y="1497495"/>
                  </a:lnTo>
                  <a:lnTo>
                    <a:pt x="97447" y="1487246"/>
                  </a:lnTo>
                  <a:close/>
                </a:path>
                <a:path w="127634" h="1529715">
                  <a:moveTo>
                    <a:pt x="99288" y="1393850"/>
                  </a:moveTo>
                  <a:lnTo>
                    <a:pt x="94945" y="1389507"/>
                  </a:lnTo>
                  <a:lnTo>
                    <a:pt x="70383" y="1389507"/>
                  </a:lnTo>
                  <a:lnTo>
                    <a:pt x="70383" y="1364957"/>
                  </a:lnTo>
                  <a:lnTo>
                    <a:pt x="66040" y="1360614"/>
                  </a:lnTo>
                  <a:lnTo>
                    <a:pt x="55333" y="1360614"/>
                  </a:lnTo>
                  <a:lnTo>
                    <a:pt x="50990" y="1364957"/>
                  </a:lnTo>
                  <a:lnTo>
                    <a:pt x="50990" y="1389507"/>
                  </a:lnTo>
                  <a:lnTo>
                    <a:pt x="26441" y="1389507"/>
                  </a:lnTo>
                  <a:lnTo>
                    <a:pt x="22098" y="1393850"/>
                  </a:lnTo>
                  <a:lnTo>
                    <a:pt x="22085" y="1404569"/>
                  </a:lnTo>
                  <a:lnTo>
                    <a:pt x="26428" y="1408912"/>
                  </a:lnTo>
                  <a:lnTo>
                    <a:pt x="31788" y="1408912"/>
                  </a:lnTo>
                  <a:lnTo>
                    <a:pt x="50990" y="1408912"/>
                  </a:lnTo>
                  <a:lnTo>
                    <a:pt x="50990" y="1433461"/>
                  </a:lnTo>
                  <a:lnTo>
                    <a:pt x="55333" y="1437805"/>
                  </a:lnTo>
                  <a:lnTo>
                    <a:pt x="66040" y="1437805"/>
                  </a:lnTo>
                  <a:lnTo>
                    <a:pt x="70383" y="1433461"/>
                  </a:lnTo>
                  <a:lnTo>
                    <a:pt x="70383" y="1408912"/>
                  </a:lnTo>
                  <a:lnTo>
                    <a:pt x="94945" y="1408912"/>
                  </a:lnTo>
                  <a:lnTo>
                    <a:pt x="99288" y="1404569"/>
                  </a:lnTo>
                  <a:lnTo>
                    <a:pt x="99288" y="1393850"/>
                  </a:lnTo>
                  <a:close/>
                </a:path>
                <a:path w="127634" h="1529715">
                  <a:moveTo>
                    <a:pt x="101142" y="1300441"/>
                  </a:moveTo>
                  <a:lnTo>
                    <a:pt x="96621" y="1295920"/>
                  </a:lnTo>
                  <a:lnTo>
                    <a:pt x="71005" y="1295920"/>
                  </a:lnTo>
                  <a:lnTo>
                    <a:pt x="71005" y="1270304"/>
                  </a:lnTo>
                  <a:lnTo>
                    <a:pt x="66471" y="1265770"/>
                  </a:lnTo>
                  <a:lnTo>
                    <a:pt x="55295" y="1265770"/>
                  </a:lnTo>
                  <a:lnTo>
                    <a:pt x="50761" y="1270304"/>
                  </a:lnTo>
                  <a:lnTo>
                    <a:pt x="50761" y="1295920"/>
                  </a:lnTo>
                  <a:lnTo>
                    <a:pt x="25146" y="1295920"/>
                  </a:lnTo>
                  <a:lnTo>
                    <a:pt x="20624" y="1300441"/>
                  </a:lnTo>
                  <a:lnTo>
                    <a:pt x="20624" y="1311630"/>
                  </a:lnTo>
                  <a:lnTo>
                    <a:pt x="25146" y="1316151"/>
                  </a:lnTo>
                  <a:lnTo>
                    <a:pt x="30734" y="1316151"/>
                  </a:lnTo>
                  <a:lnTo>
                    <a:pt x="50761" y="1316151"/>
                  </a:lnTo>
                  <a:lnTo>
                    <a:pt x="50761" y="1341767"/>
                  </a:lnTo>
                  <a:lnTo>
                    <a:pt x="55295" y="1346301"/>
                  </a:lnTo>
                  <a:lnTo>
                    <a:pt x="66471" y="1346301"/>
                  </a:lnTo>
                  <a:lnTo>
                    <a:pt x="71005" y="1341767"/>
                  </a:lnTo>
                  <a:lnTo>
                    <a:pt x="71005" y="1316151"/>
                  </a:lnTo>
                  <a:lnTo>
                    <a:pt x="96621" y="1316151"/>
                  </a:lnTo>
                  <a:lnTo>
                    <a:pt x="101142" y="1311630"/>
                  </a:lnTo>
                  <a:lnTo>
                    <a:pt x="101142" y="1300441"/>
                  </a:lnTo>
                  <a:close/>
                </a:path>
                <a:path w="127634" h="1529715">
                  <a:moveTo>
                    <a:pt x="102997" y="1207046"/>
                  </a:moveTo>
                  <a:lnTo>
                    <a:pt x="98285" y="1202334"/>
                  </a:lnTo>
                  <a:lnTo>
                    <a:pt x="71615" y="1202334"/>
                  </a:lnTo>
                  <a:lnTo>
                    <a:pt x="71615" y="1175651"/>
                  </a:lnTo>
                  <a:lnTo>
                    <a:pt x="66890" y="1170940"/>
                  </a:lnTo>
                  <a:lnTo>
                    <a:pt x="55257" y="1170940"/>
                  </a:lnTo>
                  <a:lnTo>
                    <a:pt x="50533" y="1175651"/>
                  </a:lnTo>
                  <a:lnTo>
                    <a:pt x="50533" y="1202334"/>
                  </a:lnTo>
                  <a:lnTo>
                    <a:pt x="23863" y="1202334"/>
                  </a:lnTo>
                  <a:lnTo>
                    <a:pt x="19138" y="1207046"/>
                  </a:lnTo>
                  <a:lnTo>
                    <a:pt x="19138" y="1218692"/>
                  </a:lnTo>
                  <a:lnTo>
                    <a:pt x="23863" y="1223403"/>
                  </a:lnTo>
                  <a:lnTo>
                    <a:pt x="29679" y="1223403"/>
                  </a:lnTo>
                  <a:lnTo>
                    <a:pt x="50533" y="1223403"/>
                  </a:lnTo>
                  <a:lnTo>
                    <a:pt x="50533" y="1250073"/>
                  </a:lnTo>
                  <a:lnTo>
                    <a:pt x="55257" y="1254798"/>
                  </a:lnTo>
                  <a:lnTo>
                    <a:pt x="66890" y="1254798"/>
                  </a:lnTo>
                  <a:lnTo>
                    <a:pt x="71615" y="1250073"/>
                  </a:lnTo>
                  <a:lnTo>
                    <a:pt x="71615" y="1223403"/>
                  </a:lnTo>
                  <a:lnTo>
                    <a:pt x="98285" y="1223403"/>
                  </a:lnTo>
                  <a:lnTo>
                    <a:pt x="102997" y="1218692"/>
                  </a:lnTo>
                  <a:lnTo>
                    <a:pt x="102997" y="1207046"/>
                  </a:lnTo>
                  <a:close/>
                </a:path>
                <a:path w="127634" h="1529715">
                  <a:moveTo>
                    <a:pt x="104863" y="1113637"/>
                  </a:moveTo>
                  <a:lnTo>
                    <a:pt x="99961" y="1108735"/>
                  </a:lnTo>
                  <a:lnTo>
                    <a:pt x="72224" y="1108735"/>
                  </a:lnTo>
                  <a:lnTo>
                    <a:pt x="72224" y="1081011"/>
                  </a:lnTo>
                  <a:lnTo>
                    <a:pt x="67322" y="1076096"/>
                  </a:lnTo>
                  <a:lnTo>
                    <a:pt x="55219" y="1076096"/>
                  </a:lnTo>
                  <a:lnTo>
                    <a:pt x="50304" y="1080998"/>
                  </a:lnTo>
                  <a:lnTo>
                    <a:pt x="50304" y="1108735"/>
                  </a:lnTo>
                  <a:lnTo>
                    <a:pt x="22580" y="1108735"/>
                  </a:lnTo>
                  <a:lnTo>
                    <a:pt x="17678" y="1113637"/>
                  </a:lnTo>
                  <a:lnTo>
                    <a:pt x="17678" y="1125753"/>
                  </a:lnTo>
                  <a:lnTo>
                    <a:pt x="22580" y="1130655"/>
                  </a:lnTo>
                  <a:lnTo>
                    <a:pt x="28625" y="1130655"/>
                  </a:lnTo>
                  <a:lnTo>
                    <a:pt x="50304" y="1130655"/>
                  </a:lnTo>
                  <a:lnTo>
                    <a:pt x="50304" y="1158379"/>
                  </a:lnTo>
                  <a:lnTo>
                    <a:pt x="55206" y="1163294"/>
                  </a:lnTo>
                  <a:lnTo>
                    <a:pt x="67322" y="1163294"/>
                  </a:lnTo>
                  <a:lnTo>
                    <a:pt x="72224" y="1158392"/>
                  </a:lnTo>
                  <a:lnTo>
                    <a:pt x="72224" y="1130655"/>
                  </a:lnTo>
                  <a:lnTo>
                    <a:pt x="99961" y="1130655"/>
                  </a:lnTo>
                  <a:lnTo>
                    <a:pt x="104863" y="1125753"/>
                  </a:lnTo>
                  <a:lnTo>
                    <a:pt x="104863" y="1113637"/>
                  </a:lnTo>
                  <a:close/>
                </a:path>
                <a:path w="127634" h="1529715">
                  <a:moveTo>
                    <a:pt x="106705" y="1020254"/>
                  </a:moveTo>
                  <a:lnTo>
                    <a:pt x="101612" y="1015161"/>
                  </a:lnTo>
                  <a:lnTo>
                    <a:pt x="72821" y="1015161"/>
                  </a:lnTo>
                  <a:lnTo>
                    <a:pt x="72821" y="986370"/>
                  </a:lnTo>
                  <a:lnTo>
                    <a:pt x="67729" y="981290"/>
                  </a:lnTo>
                  <a:lnTo>
                    <a:pt x="55168" y="981290"/>
                  </a:lnTo>
                  <a:lnTo>
                    <a:pt x="50076" y="986370"/>
                  </a:lnTo>
                  <a:lnTo>
                    <a:pt x="50076" y="1015161"/>
                  </a:lnTo>
                  <a:lnTo>
                    <a:pt x="21297" y="1015161"/>
                  </a:lnTo>
                  <a:lnTo>
                    <a:pt x="16205" y="1020254"/>
                  </a:lnTo>
                  <a:lnTo>
                    <a:pt x="16205" y="1032814"/>
                  </a:lnTo>
                  <a:lnTo>
                    <a:pt x="21297" y="1037907"/>
                  </a:lnTo>
                  <a:lnTo>
                    <a:pt x="27571" y="1037907"/>
                  </a:lnTo>
                  <a:lnTo>
                    <a:pt x="50076" y="1037907"/>
                  </a:lnTo>
                  <a:lnTo>
                    <a:pt x="50076" y="1066685"/>
                  </a:lnTo>
                  <a:lnTo>
                    <a:pt x="55168" y="1071778"/>
                  </a:lnTo>
                  <a:lnTo>
                    <a:pt x="67729" y="1071778"/>
                  </a:lnTo>
                  <a:lnTo>
                    <a:pt x="72821" y="1066685"/>
                  </a:lnTo>
                  <a:lnTo>
                    <a:pt x="72821" y="1037907"/>
                  </a:lnTo>
                  <a:lnTo>
                    <a:pt x="101612" y="1037907"/>
                  </a:lnTo>
                  <a:lnTo>
                    <a:pt x="106705" y="1032814"/>
                  </a:lnTo>
                  <a:lnTo>
                    <a:pt x="106705" y="1020254"/>
                  </a:lnTo>
                  <a:close/>
                </a:path>
                <a:path w="127634" h="1529715">
                  <a:moveTo>
                    <a:pt x="127114" y="0"/>
                  </a:moveTo>
                  <a:lnTo>
                    <a:pt x="0" y="0"/>
                  </a:lnTo>
                  <a:lnTo>
                    <a:pt x="0" y="10502"/>
                  </a:lnTo>
                  <a:lnTo>
                    <a:pt x="7150" y="17653"/>
                  </a:lnTo>
                  <a:lnTo>
                    <a:pt x="47586" y="17653"/>
                  </a:lnTo>
                  <a:lnTo>
                    <a:pt x="47586" y="58089"/>
                  </a:lnTo>
                  <a:lnTo>
                    <a:pt x="47815" y="58318"/>
                  </a:lnTo>
                  <a:lnTo>
                    <a:pt x="47815" y="79298"/>
                  </a:lnTo>
                  <a:lnTo>
                    <a:pt x="8445" y="79298"/>
                  </a:lnTo>
                  <a:lnTo>
                    <a:pt x="1485" y="86258"/>
                  </a:lnTo>
                  <a:lnTo>
                    <a:pt x="1473" y="103441"/>
                  </a:lnTo>
                  <a:lnTo>
                    <a:pt x="8445" y="110401"/>
                  </a:lnTo>
                  <a:lnTo>
                    <a:pt x="17030" y="110401"/>
                  </a:lnTo>
                  <a:lnTo>
                    <a:pt x="47815" y="110401"/>
                  </a:lnTo>
                  <a:lnTo>
                    <a:pt x="47815" y="149783"/>
                  </a:lnTo>
                  <a:lnTo>
                    <a:pt x="48044" y="150012"/>
                  </a:lnTo>
                  <a:lnTo>
                    <a:pt x="48044" y="172872"/>
                  </a:lnTo>
                  <a:lnTo>
                    <a:pt x="9728" y="172872"/>
                  </a:lnTo>
                  <a:lnTo>
                    <a:pt x="2946" y="179654"/>
                  </a:lnTo>
                  <a:lnTo>
                    <a:pt x="2946" y="196380"/>
                  </a:lnTo>
                  <a:lnTo>
                    <a:pt x="9728" y="203149"/>
                  </a:lnTo>
                  <a:lnTo>
                    <a:pt x="18084" y="203149"/>
                  </a:lnTo>
                  <a:lnTo>
                    <a:pt x="48044" y="203149"/>
                  </a:lnTo>
                  <a:lnTo>
                    <a:pt x="48044" y="241477"/>
                  </a:lnTo>
                  <a:lnTo>
                    <a:pt x="48260" y="241693"/>
                  </a:lnTo>
                  <a:lnTo>
                    <a:pt x="48260" y="266471"/>
                  </a:lnTo>
                  <a:lnTo>
                    <a:pt x="11010" y="266471"/>
                  </a:lnTo>
                  <a:lnTo>
                    <a:pt x="4419" y="273062"/>
                  </a:lnTo>
                  <a:lnTo>
                    <a:pt x="4419" y="289318"/>
                  </a:lnTo>
                  <a:lnTo>
                    <a:pt x="11010" y="295910"/>
                  </a:lnTo>
                  <a:lnTo>
                    <a:pt x="19138" y="295910"/>
                  </a:lnTo>
                  <a:lnTo>
                    <a:pt x="48260" y="295910"/>
                  </a:lnTo>
                  <a:lnTo>
                    <a:pt x="48260" y="333159"/>
                  </a:lnTo>
                  <a:lnTo>
                    <a:pt x="48488" y="333387"/>
                  </a:lnTo>
                  <a:lnTo>
                    <a:pt x="48488" y="360057"/>
                  </a:lnTo>
                  <a:lnTo>
                    <a:pt x="12293" y="360057"/>
                  </a:lnTo>
                  <a:lnTo>
                    <a:pt x="5892" y="366458"/>
                  </a:lnTo>
                  <a:lnTo>
                    <a:pt x="5892" y="382244"/>
                  </a:lnTo>
                  <a:lnTo>
                    <a:pt x="12293" y="388658"/>
                  </a:lnTo>
                  <a:lnTo>
                    <a:pt x="20193" y="388658"/>
                  </a:lnTo>
                  <a:lnTo>
                    <a:pt x="48488" y="388658"/>
                  </a:lnTo>
                  <a:lnTo>
                    <a:pt x="48488" y="424853"/>
                  </a:lnTo>
                  <a:lnTo>
                    <a:pt x="48717" y="425081"/>
                  </a:lnTo>
                  <a:lnTo>
                    <a:pt x="48717" y="453631"/>
                  </a:lnTo>
                  <a:lnTo>
                    <a:pt x="13589" y="453631"/>
                  </a:lnTo>
                  <a:lnTo>
                    <a:pt x="7366" y="459841"/>
                  </a:lnTo>
                  <a:lnTo>
                    <a:pt x="7366" y="475183"/>
                  </a:lnTo>
                  <a:lnTo>
                    <a:pt x="13576" y="481406"/>
                  </a:lnTo>
                  <a:lnTo>
                    <a:pt x="21247" y="481406"/>
                  </a:lnTo>
                  <a:lnTo>
                    <a:pt x="48717" y="481406"/>
                  </a:lnTo>
                  <a:lnTo>
                    <a:pt x="48717" y="516534"/>
                  </a:lnTo>
                  <a:lnTo>
                    <a:pt x="48945" y="516763"/>
                  </a:lnTo>
                  <a:lnTo>
                    <a:pt x="48945" y="547230"/>
                  </a:lnTo>
                  <a:lnTo>
                    <a:pt x="14871" y="547230"/>
                  </a:lnTo>
                  <a:lnTo>
                    <a:pt x="8839" y="553262"/>
                  </a:lnTo>
                  <a:lnTo>
                    <a:pt x="8839" y="568121"/>
                  </a:lnTo>
                  <a:lnTo>
                    <a:pt x="14871" y="574154"/>
                  </a:lnTo>
                  <a:lnTo>
                    <a:pt x="22301" y="574154"/>
                  </a:lnTo>
                  <a:lnTo>
                    <a:pt x="48945" y="574154"/>
                  </a:lnTo>
                  <a:lnTo>
                    <a:pt x="48945" y="608241"/>
                  </a:lnTo>
                  <a:lnTo>
                    <a:pt x="49174" y="608469"/>
                  </a:lnTo>
                  <a:lnTo>
                    <a:pt x="49174" y="640816"/>
                  </a:lnTo>
                  <a:lnTo>
                    <a:pt x="16154" y="640816"/>
                  </a:lnTo>
                  <a:lnTo>
                    <a:pt x="10312" y="646658"/>
                  </a:lnTo>
                  <a:lnTo>
                    <a:pt x="10312" y="661060"/>
                  </a:lnTo>
                  <a:lnTo>
                    <a:pt x="16154" y="666902"/>
                  </a:lnTo>
                  <a:lnTo>
                    <a:pt x="23355" y="666902"/>
                  </a:lnTo>
                  <a:lnTo>
                    <a:pt x="49174" y="666902"/>
                  </a:lnTo>
                  <a:lnTo>
                    <a:pt x="49174" y="699922"/>
                  </a:lnTo>
                  <a:lnTo>
                    <a:pt x="50546" y="701306"/>
                  </a:lnTo>
                  <a:lnTo>
                    <a:pt x="49403" y="702449"/>
                  </a:lnTo>
                  <a:lnTo>
                    <a:pt x="49403" y="734402"/>
                  </a:lnTo>
                  <a:lnTo>
                    <a:pt x="17437" y="734402"/>
                  </a:lnTo>
                  <a:lnTo>
                    <a:pt x="11785" y="740067"/>
                  </a:lnTo>
                  <a:lnTo>
                    <a:pt x="11785" y="753999"/>
                  </a:lnTo>
                  <a:lnTo>
                    <a:pt x="17437" y="759650"/>
                  </a:lnTo>
                  <a:lnTo>
                    <a:pt x="24409" y="759650"/>
                  </a:lnTo>
                  <a:lnTo>
                    <a:pt x="49403" y="759650"/>
                  </a:lnTo>
                  <a:lnTo>
                    <a:pt x="49403" y="791629"/>
                  </a:lnTo>
                  <a:lnTo>
                    <a:pt x="52235" y="794461"/>
                  </a:lnTo>
                  <a:lnTo>
                    <a:pt x="49631" y="797064"/>
                  </a:lnTo>
                  <a:lnTo>
                    <a:pt x="49631" y="827976"/>
                  </a:lnTo>
                  <a:lnTo>
                    <a:pt x="18719" y="827976"/>
                  </a:lnTo>
                  <a:lnTo>
                    <a:pt x="13246" y="833450"/>
                  </a:lnTo>
                  <a:lnTo>
                    <a:pt x="13258" y="846937"/>
                  </a:lnTo>
                  <a:lnTo>
                    <a:pt x="18719" y="852398"/>
                  </a:lnTo>
                  <a:lnTo>
                    <a:pt x="25463" y="852398"/>
                  </a:lnTo>
                  <a:lnTo>
                    <a:pt x="49631" y="852398"/>
                  </a:lnTo>
                  <a:lnTo>
                    <a:pt x="49631" y="883310"/>
                  </a:lnTo>
                  <a:lnTo>
                    <a:pt x="53936" y="887641"/>
                  </a:lnTo>
                  <a:lnTo>
                    <a:pt x="49860" y="891717"/>
                  </a:lnTo>
                  <a:lnTo>
                    <a:pt x="49860" y="921562"/>
                  </a:lnTo>
                  <a:lnTo>
                    <a:pt x="20015" y="921562"/>
                  </a:lnTo>
                  <a:lnTo>
                    <a:pt x="14732" y="926846"/>
                  </a:lnTo>
                  <a:lnTo>
                    <a:pt x="14732" y="939876"/>
                  </a:lnTo>
                  <a:lnTo>
                    <a:pt x="20015" y="945146"/>
                  </a:lnTo>
                  <a:lnTo>
                    <a:pt x="26517" y="945146"/>
                  </a:lnTo>
                  <a:lnTo>
                    <a:pt x="49860" y="945146"/>
                  </a:lnTo>
                  <a:lnTo>
                    <a:pt x="49860" y="975004"/>
                  </a:lnTo>
                  <a:lnTo>
                    <a:pt x="55143" y="980287"/>
                  </a:lnTo>
                  <a:lnTo>
                    <a:pt x="68160" y="980287"/>
                  </a:lnTo>
                  <a:lnTo>
                    <a:pt x="73444" y="975004"/>
                  </a:lnTo>
                  <a:lnTo>
                    <a:pt x="73444" y="945146"/>
                  </a:lnTo>
                  <a:lnTo>
                    <a:pt x="103289" y="945146"/>
                  </a:lnTo>
                  <a:lnTo>
                    <a:pt x="108572" y="939863"/>
                  </a:lnTo>
                  <a:lnTo>
                    <a:pt x="108572" y="926846"/>
                  </a:lnTo>
                  <a:lnTo>
                    <a:pt x="103289" y="921562"/>
                  </a:lnTo>
                  <a:lnTo>
                    <a:pt x="73444" y="921562"/>
                  </a:lnTo>
                  <a:lnTo>
                    <a:pt x="73444" y="891717"/>
                  </a:lnTo>
                  <a:lnTo>
                    <a:pt x="69545" y="887818"/>
                  </a:lnTo>
                  <a:lnTo>
                    <a:pt x="74053" y="883310"/>
                  </a:lnTo>
                  <a:lnTo>
                    <a:pt x="74053" y="852398"/>
                  </a:lnTo>
                  <a:lnTo>
                    <a:pt x="104965" y="852398"/>
                  </a:lnTo>
                  <a:lnTo>
                    <a:pt x="110426" y="846937"/>
                  </a:lnTo>
                  <a:lnTo>
                    <a:pt x="110426" y="833450"/>
                  </a:lnTo>
                  <a:lnTo>
                    <a:pt x="104965" y="827976"/>
                  </a:lnTo>
                  <a:lnTo>
                    <a:pt x="74053" y="827976"/>
                  </a:lnTo>
                  <a:lnTo>
                    <a:pt x="74053" y="797064"/>
                  </a:lnTo>
                  <a:lnTo>
                    <a:pt x="71615" y="794651"/>
                  </a:lnTo>
                  <a:lnTo>
                    <a:pt x="74650" y="791616"/>
                  </a:lnTo>
                  <a:lnTo>
                    <a:pt x="74650" y="759650"/>
                  </a:lnTo>
                  <a:lnTo>
                    <a:pt x="106616" y="759650"/>
                  </a:lnTo>
                  <a:lnTo>
                    <a:pt x="112268" y="753999"/>
                  </a:lnTo>
                  <a:lnTo>
                    <a:pt x="112268" y="740054"/>
                  </a:lnTo>
                  <a:lnTo>
                    <a:pt x="106616" y="734402"/>
                  </a:lnTo>
                  <a:lnTo>
                    <a:pt x="74650" y="734402"/>
                  </a:lnTo>
                  <a:lnTo>
                    <a:pt x="74650" y="702437"/>
                  </a:lnTo>
                  <a:lnTo>
                    <a:pt x="73698" y="701484"/>
                  </a:lnTo>
                  <a:lnTo>
                    <a:pt x="75260" y="699922"/>
                  </a:lnTo>
                  <a:lnTo>
                    <a:pt x="75260" y="666902"/>
                  </a:lnTo>
                  <a:lnTo>
                    <a:pt x="108292" y="666902"/>
                  </a:lnTo>
                  <a:lnTo>
                    <a:pt x="114122" y="661060"/>
                  </a:lnTo>
                  <a:lnTo>
                    <a:pt x="114122" y="646658"/>
                  </a:lnTo>
                  <a:lnTo>
                    <a:pt x="108292" y="640816"/>
                  </a:lnTo>
                  <a:lnTo>
                    <a:pt x="75260" y="640816"/>
                  </a:lnTo>
                  <a:lnTo>
                    <a:pt x="75260" y="608850"/>
                  </a:lnTo>
                  <a:lnTo>
                    <a:pt x="75869" y="608241"/>
                  </a:lnTo>
                  <a:lnTo>
                    <a:pt x="75869" y="574154"/>
                  </a:lnTo>
                  <a:lnTo>
                    <a:pt x="109956" y="574154"/>
                  </a:lnTo>
                  <a:lnTo>
                    <a:pt x="115989" y="568121"/>
                  </a:lnTo>
                  <a:lnTo>
                    <a:pt x="115989" y="553262"/>
                  </a:lnTo>
                  <a:lnTo>
                    <a:pt x="109956" y="547230"/>
                  </a:lnTo>
                  <a:lnTo>
                    <a:pt x="75869" y="547230"/>
                  </a:lnTo>
                  <a:lnTo>
                    <a:pt x="75869" y="517169"/>
                  </a:lnTo>
                  <a:lnTo>
                    <a:pt x="76492" y="516547"/>
                  </a:lnTo>
                  <a:lnTo>
                    <a:pt x="76492" y="481406"/>
                  </a:lnTo>
                  <a:lnTo>
                    <a:pt x="111633" y="481406"/>
                  </a:lnTo>
                  <a:lnTo>
                    <a:pt x="117843" y="475183"/>
                  </a:lnTo>
                  <a:lnTo>
                    <a:pt x="117843" y="459841"/>
                  </a:lnTo>
                  <a:lnTo>
                    <a:pt x="111633" y="453631"/>
                  </a:lnTo>
                  <a:lnTo>
                    <a:pt x="76492" y="453631"/>
                  </a:lnTo>
                  <a:lnTo>
                    <a:pt x="76492" y="425450"/>
                  </a:lnTo>
                  <a:lnTo>
                    <a:pt x="77089" y="424853"/>
                  </a:lnTo>
                  <a:lnTo>
                    <a:pt x="77089" y="388658"/>
                  </a:lnTo>
                  <a:lnTo>
                    <a:pt x="113284" y="388658"/>
                  </a:lnTo>
                  <a:lnTo>
                    <a:pt x="119684" y="382244"/>
                  </a:lnTo>
                  <a:lnTo>
                    <a:pt x="119684" y="366458"/>
                  </a:lnTo>
                  <a:lnTo>
                    <a:pt x="113284" y="360057"/>
                  </a:lnTo>
                  <a:lnTo>
                    <a:pt x="77089" y="360057"/>
                  </a:lnTo>
                  <a:lnTo>
                    <a:pt x="77089" y="333768"/>
                  </a:lnTo>
                  <a:lnTo>
                    <a:pt x="77698" y="333159"/>
                  </a:lnTo>
                  <a:lnTo>
                    <a:pt x="77698" y="295910"/>
                  </a:lnTo>
                  <a:lnTo>
                    <a:pt x="114960" y="295910"/>
                  </a:lnTo>
                  <a:lnTo>
                    <a:pt x="121539" y="289318"/>
                  </a:lnTo>
                  <a:lnTo>
                    <a:pt x="121539" y="273062"/>
                  </a:lnTo>
                  <a:lnTo>
                    <a:pt x="114960" y="266471"/>
                  </a:lnTo>
                  <a:lnTo>
                    <a:pt x="77698" y="266471"/>
                  </a:lnTo>
                  <a:lnTo>
                    <a:pt x="77698" y="242100"/>
                  </a:lnTo>
                  <a:lnTo>
                    <a:pt x="78320" y="241477"/>
                  </a:lnTo>
                  <a:lnTo>
                    <a:pt x="78320" y="203149"/>
                  </a:lnTo>
                  <a:lnTo>
                    <a:pt x="116636" y="203149"/>
                  </a:lnTo>
                  <a:lnTo>
                    <a:pt x="123418" y="196380"/>
                  </a:lnTo>
                  <a:lnTo>
                    <a:pt x="123418" y="179654"/>
                  </a:lnTo>
                  <a:lnTo>
                    <a:pt x="116636" y="172872"/>
                  </a:lnTo>
                  <a:lnTo>
                    <a:pt x="78320" y="172872"/>
                  </a:lnTo>
                  <a:lnTo>
                    <a:pt x="78320" y="150393"/>
                  </a:lnTo>
                  <a:lnTo>
                    <a:pt x="78930" y="149783"/>
                  </a:lnTo>
                  <a:lnTo>
                    <a:pt x="78930" y="110401"/>
                  </a:lnTo>
                  <a:lnTo>
                    <a:pt x="118300" y="110401"/>
                  </a:lnTo>
                  <a:lnTo>
                    <a:pt x="125272" y="103441"/>
                  </a:lnTo>
                  <a:lnTo>
                    <a:pt x="125272" y="86271"/>
                  </a:lnTo>
                  <a:lnTo>
                    <a:pt x="118313" y="79298"/>
                  </a:lnTo>
                  <a:lnTo>
                    <a:pt x="78930" y="79298"/>
                  </a:lnTo>
                  <a:lnTo>
                    <a:pt x="78930" y="58686"/>
                  </a:lnTo>
                  <a:lnTo>
                    <a:pt x="79527" y="58089"/>
                  </a:lnTo>
                  <a:lnTo>
                    <a:pt x="79527" y="17653"/>
                  </a:lnTo>
                  <a:lnTo>
                    <a:pt x="119964" y="17653"/>
                  </a:lnTo>
                  <a:lnTo>
                    <a:pt x="127114" y="10502"/>
                  </a:lnTo>
                  <a:lnTo>
                    <a:pt x="127114" y="0"/>
                  </a:lnTo>
                  <a:close/>
                </a:path>
              </a:pathLst>
            </a:custGeom>
            <a:solidFill>
              <a:srgbClr val="0070C8"/>
            </a:solidFill>
          </p:spPr>
          <p:txBody>
            <a:bodyPr wrap="square" lIns="0" tIns="0" rIns="0" bIns="0" rtlCol="0"/>
            <a:lstStyle/>
            <a:p>
              <a:endParaRPr/>
            </a:p>
          </p:txBody>
        </p:sp>
        <p:pic>
          <p:nvPicPr>
            <p:cNvPr id="558" name="object 558"/>
            <p:cNvPicPr/>
            <p:nvPr/>
          </p:nvPicPr>
          <p:blipFill>
            <a:blip r:embed="rId15" cstate="print"/>
            <a:stretch>
              <a:fillRect/>
            </a:stretch>
          </p:blipFill>
          <p:spPr>
            <a:xfrm>
              <a:off x="13177861" y="1550267"/>
              <a:ext cx="70550" cy="70550"/>
            </a:xfrm>
            <a:prstGeom prst="rect">
              <a:avLst/>
            </a:prstGeom>
          </p:spPr>
        </p:pic>
        <p:pic>
          <p:nvPicPr>
            <p:cNvPr id="559" name="object 559"/>
            <p:cNvPicPr/>
            <p:nvPr/>
          </p:nvPicPr>
          <p:blipFill>
            <a:blip r:embed="rId16" cstate="print"/>
            <a:stretch>
              <a:fillRect/>
            </a:stretch>
          </p:blipFill>
          <p:spPr>
            <a:xfrm>
              <a:off x="13179337" y="1645108"/>
              <a:ext cx="67215" cy="67216"/>
            </a:xfrm>
            <a:prstGeom prst="rect">
              <a:avLst/>
            </a:prstGeom>
          </p:spPr>
        </p:pic>
        <p:pic>
          <p:nvPicPr>
            <p:cNvPr id="560" name="object 560"/>
            <p:cNvPicPr/>
            <p:nvPr/>
          </p:nvPicPr>
          <p:blipFill>
            <a:blip r:embed="rId17" cstate="print"/>
            <a:stretch>
              <a:fillRect/>
            </a:stretch>
          </p:blipFill>
          <p:spPr>
            <a:xfrm>
              <a:off x="13180814" y="1739935"/>
              <a:ext cx="63902" cy="63895"/>
            </a:xfrm>
            <a:prstGeom prst="rect">
              <a:avLst/>
            </a:prstGeom>
          </p:spPr>
        </p:pic>
        <p:sp>
          <p:nvSpPr>
            <p:cNvPr id="561" name="object 561"/>
            <p:cNvSpPr/>
            <p:nvPr/>
          </p:nvSpPr>
          <p:spPr>
            <a:xfrm>
              <a:off x="13182271" y="1834781"/>
              <a:ext cx="60960" cy="426720"/>
            </a:xfrm>
            <a:custGeom>
              <a:avLst/>
              <a:gdLst/>
              <a:ahLst/>
              <a:cxnLst/>
              <a:rect l="l" t="t" r="r" b="b"/>
              <a:pathLst>
                <a:path w="60959" h="426719">
                  <a:moveTo>
                    <a:pt x="53149" y="399669"/>
                  </a:moveTo>
                  <a:lnTo>
                    <a:pt x="50495" y="397002"/>
                  </a:lnTo>
                  <a:lnTo>
                    <a:pt x="35458" y="397002"/>
                  </a:lnTo>
                  <a:lnTo>
                    <a:pt x="35458" y="381977"/>
                  </a:lnTo>
                  <a:lnTo>
                    <a:pt x="32804" y="379310"/>
                  </a:lnTo>
                  <a:lnTo>
                    <a:pt x="26238" y="379310"/>
                  </a:lnTo>
                  <a:lnTo>
                    <a:pt x="23583" y="381977"/>
                  </a:lnTo>
                  <a:lnTo>
                    <a:pt x="23583" y="397002"/>
                  </a:lnTo>
                  <a:lnTo>
                    <a:pt x="8547" y="397002"/>
                  </a:lnTo>
                  <a:lnTo>
                    <a:pt x="5892" y="399669"/>
                  </a:lnTo>
                  <a:lnTo>
                    <a:pt x="5892" y="406222"/>
                  </a:lnTo>
                  <a:lnTo>
                    <a:pt x="8547" y="408876"/>
                  </a:lnTo>
                  <a:lnTo>
                    <a:pt x="11836" y="408876"/>
                  </a:lnTo>
                  <a:lnTo>
                    <a:pt x="23583" y="408876"/>
                  </a:lnTo>
                  <a:lnTo>
                    <a:pt x="23583" y="423913"/>
                  </a:lnTo>
                  <a:lnTo>
                    <a:pt x="26238" y="426567"/>
                  </a:lnTo>
                  <a:lnTo>
                    <a:pt x="32804" y="426567"/>
                  </a:lnTo>
                  <a:lnTo>
                    <a:pt x="35458" y="423913"/>
                  </a:lnTo>
                  <a:lnTo>
                    <a:pt x="35458" y="408876"/>
                  </a:lnTo>
                  <a:lnTo>
                    <a:pt x="50495" y="408876"/>
                  </a:lnTo>
                  <a:lnTo>
                    <a:pt x="53149" y="406222"/>
                  </a:lnTo>
                  <a:lnTo>
                    <a:pt x="53149" y="399669"/>
                  </a:lnTo>
                  <a:close/>
                </a:path>
                <a:path w="60959" h="426719">
                  <a:moveTo>
                    <a:pt x="55003" y="306260"/>
                  </a:moveTo>
                  <a:lnTo>
                    <a:pt x="52158" y="303415"/>
                  </a:lnTo>
                  <a:lnTo>
                    <a:pt x="36068" y="303415"/>
                  </a:lnTo>
                  <a:lnTo>
                    <a:pt x="36068" y="287324"/>
                  </a:lnTo>
                  <a:lnTo>
                    <a:pt x="33223" y="284480"/>
                  </a:lnTo>
                  <a:lnTo>
                    <a:pt x="26200" y="284480"/>
                  </a:lnTo>
                  <a:lnTo>
                    <a:pt x="23355" y="287324"/>
                  </a:lnTo>
                  <a:lnTo>
                    <a:pt x="23355" y="303415"/>
                  </a:lnTo>
                  <a:lnTo>
                    <a:pt x="7264" y="303415"/>
                  </a:lnTo>
                  <a:lnTo>
                    <a:pt x="4419" y="306260"/>
                  </a:lnTo>
                  <a:lnTo>
                    <a:pt x="4419" y="313283"/>
                  </a:lnTo>
                  <a:lnTo>
                    <a:pt x="7264" y="316141"/>
                  </a:lnTo>
                  <a:lnTo>
                    <a:pt x="10769" y="316141"/>
                  </a:lnTo>
                  <a:lnTo>
                    <a:pt x="23355" y="316141"/>
                  </a:lnTo>
                  <a:lnTo>
                    <a:pt x="23355" y="332219"/>
                  </a:lnTo>
                  <a:lnTo>
                    <a:pt x="26200" y="335076"/>
                  </a:lnTo>
                  <a:lnTo>
                    <a:pt x="33223" y="335076"/>
                  </a:lnTo>
                  <a:lnTo>
                    <a:pt x="36068" y="332219"/>
                  </a:lnTo>
                  <a:lnTo>
                    <a:pt x="36068" y="316141"/>
                  </a:lnTo>
                  <a:lnTo>
                    <a:pt x="52158" y="316141"/>
                  </a:lnTo>
                  <a:lnTo>
                    <a:pt x="55003" y="313283"/>
                  </a:lnTo>
                  <a:lnTo>
                    <a:pt x="55003" y="306260"/>
                  </a:lnTo>
                  <a:close/>
                </a:path>
                <a:path w="60959" h="426719">
                  <a:moveTo>
                    <a:pt x="56845" y="212864"/>
                  </a:moveTo>
                  <a:lnTo>
                    <a:pt x="53822" y="209842"/>
                  </a:lnTo>
                  <a:lnTo>
                    <a:pt x="36677" y="209842"/>
                  </a:lnTo>
                  <a:lnTo>
                    <a:pt x="36677" y="192697"/>
                  </a:lnTo>
                  <a:lnTo>
                    <a:pt x="33642" y="189661"/>
                  </a:lnTo>
                  <a:lnTo>
                    <a:pt x="26162" y="189661"/>
                  </a:lnTo>
                  <a:lnTo>
                    <a:pt x="23126" y="192697"/>
                  </a:lnTo>
                  <a:lnTo>
                    <a:pt x="23126" y="209842"/>
                  </a:lnTo>
                  <a:lnTo>
                    <a:pt x="5981" y="209842"/>
                  </a:lnTo>
                  <a:lnTo>
                    <a:pt x="2959" y="212864"/>
                  </a:lnTo>
                  <a:lnTo>
                    <a:pt x="2946" y="220345"/>
                  </a:lnTo>
                  <a:lnTo>
                    <a:pt x="5981" y="223380"/>
                  </a:lnTo>
                  <a:lnTo>
                    <a:pt x="9728" y="223380"/>
                  </a:lnTo>
                  <a:lnTo>
                    <a:pt x="23126" y="223380"/>
                  </a:lnTo>
                  <a:lnTo>
                    <a:pt x="23126" y="240525"/>
                  </a:lnTo>
                  <a:lnTo>
                    <a:pt x="26162" y="243560"/>
                  </a:lnTo>
                  <a:lnTo>
                    <a:pt x="33642" y="243560"/>
                  </a:lnTo>
                  <a:lnTo>
                    <a:pt x="36677" y="240525"/>
                  </a:lnTo>
                  <a:lnTo>
                    <a:pt x="36677" y="223380"/>
                  </a:lnTo>
                  <a:lnTo>
                    <a:pt x="53822" y="223380"/>
                  </a:lnTo>
                  <a:lnTo>
                    <a:pt x="56845" y="220345"/>
                  </a:lnTo>
                  <a:lnTo>
                    <a:pt x="56845" y="212864"/>
                  </a:lnTo>
                  <a:close/>
                </a:path>
                <a:path w="60959" h="426719">
                  <a:moveTo>
                    <a:pt x="58712" y="119468"/>
                  </a:moveTo>
                  <a:lnTo>
                    <a:pt x="55486" y="116255"/>
                  </a:lnTo>
                  <a:lnTo>
                    <a:pt x="37287" y="116255"/>
                  </a:lnTo>
                  <a:lnTo>
                    <a:pt x="37287" y="98044"/>
                  </a:lnTo>
                  <a:lnTo>
                    <a:pt x="34061" y="94830"/>
                  </a:lnTo>
                  <a:lnTo>
                    <a:pt x="26123" y="94830"/>
                  </a:lnTo>
                  <a:lnTo>
                    <a:pt x="22898" y="98044"/>
                  </a:lnTo>
                  <a:lnTo>
                    <a:pt x="22898" y="116255"/>
                  </a:lnTo>
                  <a:lnTo>
                    <a:pt x="4699" y="116255"/>
                  </a:lnTo>
                  <a:lnTo>
                    <a:pt x="1473" y="119468"/>
                  </a:lnTo>
                  <a:lnTo>
                    <a:pt x="1473" y="127406"/>
                  </a:lnTo>
                  <a:lnTo>
                    <a:pt x="4699" y="130632"/>
                  </a:lnTo>
                  <a:lnTo>
                    <a:pt x="8674" y="130632"/>
                  </a:lnTo>
                  <a:lnTo>
                    <a:pt x="22898" y="130632"/>
                  </a:lnTo>
                  <a:lnTo>
                    <a:pt x="22898" y="148831"/>
                  </a:lnTo>
                  <a:lnTo>
                    <a:pt x="26123" y="152057"/>
                  </a:lnTo>
                  <a:lnTo>
                    <a:pt x="34061" y="152057"/>
                  </a:lnTo>
                  <a:lnTo>
                    <a:pt x="37287" y="148831"/>
                  </a:lnTo>
                  <a:lnTo>
                    <a:pt x="37287" y="130632"/>
                  </a:lnTo>
                  <a:lnTo>
                    <a:pt x="55486" y="130632"/>
                  </a:lnTo>
                  <a:lnTo>
                    <a:pt x="58712" y="127406"/>
                  </a:lnTo>
                  <a:lnTo>
                    <a:pt x="58712" y="119468"/>
                  </a:lnTo>
                  <a:close/>
                </a:path>
                <a:path w="60959" h="426719">
                  <a:moveTo>
                    <a:pt x="60566" y="26073"/>
                  </a:moveTo>
                  <a:lnTo>
                    <a:pt x="57162" y="22669"/>
                  </a:lnTo>
                  <a:lnTo>
                    <a:pt x="37896" y="22669"/>
                  </a:lnTo>
                  <a:lnTo>
                    <a:pt x="37896" y="3403"/>
                  </a:lnTo>
                  <a:lnTo>
                    <a:pt x="34493" y="0"/>
                  </a:lnTo>
                  <a:lnTo>
                    <a:pt x="26073" y="0"/>
                  </a:lnTo>
                  <a:lnTo>
                    <a:pt x="22669" y="3403"/>
                  </a:lnTo>
                  <a:lnTo>
                    <a:pt x="22669" y="22669"/>
                  </a:lnTo>
                  <a:lnTo>
                    <a:pt x="3403" y="22669"/>
                  </a:lnTo>
                  <a:lnTo>
                    <a:pt x="0" y="26073"/>
                  </a:lnTo>
                  <a:lnTo>
                    <a:pt x="0" y="34480"/>
                  </a:lnTo>
                  <a:lnTo>
                    <a:pt x="3416" y="37884"/>
                  </a:lnTo>
                  <a:lnTo>
                    <a:pt x="7607" y="37884"/>
                  </a:lnTo>
                  <a:lnTo>
                    <a:pt x="22669" y="37884"/>
                  </a:lnTo>
                  <a:lnTo>
                    <a:pt x="22669" y="57150"/>
                  </a:lnTo>
                  <a:lnTo>
                    <a:pt x="26073" y="60553"/>
                  </a:lnTo>
                  <a:lnTo>
                    <a:pt x="34493" y="60553"/>
                  </a:lnTo>
                  <a:lnTo>
                    <a:pt x="37896" y="57150"/>
                  </a:lnTo>
                  <a:lnTo>
                    <a:pt x="37896" y="37884"/>
                  </a:lnTo>
                  <a:lnTo>
                    <a:pt x="57162" y="37884"/>
                  </a:lnTo>
                  <a:lnTo>
                    <a:pt x="60566" y="34480"/>
                  </a:lnTo>
                  <a:lnTo>
                    <a:pt x="60566" y="26073"/>
                  </a:lnTo>
                  <a:close/>
                </a:path>
              </a:pathLst>
            </a:custGeom>
            <a:solidFill>
              <a:srgbClr val="0070C8"/>
            </a:solidFill>
          </p:spPr>
          <p:txBody>
            <a:bodyPr wrap="square" lIns="0" tIns="0" rIns="0" bIns="0" rtlCol="0"/>
            <a:lstStyle/>
            <a:p>
              <a:endParaRPr/>
            </a:p>
          </p:txBody>
        </p:sp>
      </p:grpSp>
      <p:grpSp>
        <p:nvGrpSpPr>
          <p:cNvPr id="562" name="object 562"/>
          <p:cNvGrpSpPr/>
          <p:nvPr/>
        </p:nvGrpSpPr>
        <p:grpSpPr>
          <a:xfrm>
            <a:off x="12949178" y="0"/>
            <a:ext cx="127635" cy="1961514"/>
            <a:chOff x="12949178" y="0"/>
            <a:chExt cx="127635" cy="1961514"/>
          </a:xfrm>
        </p:grpSpPr>
        <p:sp>
          <p:nvSpPr>
            <p:cNvPr id="563" name="object 563"/>
            <p:cNvSpPr/>
            <p:nvPr/>
          </p:nvSpPr>
          <p:spPr>
            <a:xfrm>
              <a:off x="12949174" y="11"/>
              <a:ext cx="127635" cy="1619885"/>
            </a:xfrm>
            <a:custGeom>
              <a:avLst/>
              <a:gdLst/>
              <a:ahLst/>
              <a:cxnLst/>
              <a:rect l="l" t="t" r="r" b="b"/>
              <a:pathLst>
                <a:path w="127634" h="1619885">
                  <a:moveTo>
                    <a:pt x="93726" y="1581124"/>
                  </a:moveTo>
                  <a:lnTo>
                    <a:pt x="89941" y="1577352"/>
                  </a:lnTo>
                  <a:lnTo>
                    <a:pt x="68554" y="1577352"/>
                  </a:lnTo>
                  <a:lnTo>
                    <a:pt x="68554" y="1555965"/>
                  </a:lnTo>
                  <a:lnTo>
                    <a:pt x="64782" y="1552181"/>
                  </a:lnTo>
                  <a:lnTo>
                    <a:pt x="55448" y="1552181"/>
                  </a:lnTo>
                  <a:lnTo>
                    <a:pt x="51663" y="1555965"/>
                  </a:lnTo>
                  <a:lnTo>
                    <a:pt x="51663" y="1577352"/>
                  </a:lnTo>
                  <a:lnTo>
                    <a:pt x="30289" y="1577352"/>
                  </a:lnTo>
                  <a:lnTo>
                    <a:pt x="26504" y="1581124"/>
                  </a:lnTo>
                  <a:lnTo>
                    <a:pt x="26504" y="1590446"/>
                  </a:lnTo>
                  <a:lnTo>
                    <a:pt x="30289" y="1594231"/>
                  </a:lnTo>
                  <a:lnTo>
                    <a:pt x="34950" y="1594231"/>
                  </a:lnTo>
                  <a:lnTo>
                    <a:pt x="51663" y="1594231"/>
                  </a:lnTo>
                  <a:lnTo>
                    <a:pt x="51663" y="1615617"/>
                  </a:lnTo>
                  <a:lnTo>
                    <a:pt x="55448" y="1619402"/>
                  </a:lnTo>
                  <a:lnTo>
                    <a:pt x="64782" y="1619402"/>
                  </a:lnTo>
                  <a:lnTo>
                    <a:pt x="68554" y="1615617"/>
                  </a:lnTo>
                  <a:lnTo>
                    <a:pt x="68554" y="1594231"/>
                  </a:lnTo>
                  <a:lnTo>
                    <a:pt x="89941" y="1594231"/>
                  </a:lnTo>
                  <a:lnTo>
                    <a:pt x="93726" y="1590459"/>
                  </a:lnTo>
                  <a:lnTo>
                    <a:pt x="93726" y="1581124"/>
                  </a:lnTo>
                  <a:close/>
                </a:path>
                <a:path w="127634" h="1619885">
                  <a:moveTo>
                    <a:pt x="95580" y="1493723"/>
                  </a:moveTo>
                  <a:lnTo>
                    <a:pt x="91605" y="1489748"/>
                  </a:lnTo>
                  <a:lnTo>
                    <a:pt x="69164" y="1489748"/>
                  </a:lnTo>
                  <a:lnTo>
                    <a:pt x="69164" y="1467307"/>
                  </a:lnTo>
                  <a:lnTo>
                    <a:pt x="65201" y="1463344"/>
                  </a:lnTo>
                  <a:lnTo>
                    <a:pt x="55410" y="1463344"/>
                  </a:lnTo>
                  <a:lnTo>
                    <a:pt x="51435" y="1467307"/>
                  </a:lnTo>
                  <a:lnTo>
                    <a:pt x="51435" y="1489748"/>
                  </a:lnTo>
                  <a:lnTo>
                    <a:pt x="28994" y="1489748"/>
                  </a:lnTo>
                  <a:lnTo>
                    <a:pt x="25031" y="1493723"/>
                  </a:lnTo>
                  <a:lnTo>
                    <a:pt x="25031" y="1503514"/>
                  </a:lnTo>
                  <a:lnTo>
                    <a:pt x="28994" y="1507477"/>
                  </a:lnTo>
                  <a:lnTo>
                    <a:pt x="33896" y="1507477"/>
                  </a:lnTo>
                  <a:lnTo>
                    <a:pt x="51435" y="1507477"/>
                  </a:lnTo>
                  <a:lnTo>
                    <a:pt x="51435" y="1529918"/>
                  </a:lnTo>
                  <a:lnTo>
                    <a:pt x="55410" y="1533893"/>
                  </a:lnTo>
                  <a:lnTo>
                    <a:pt x="65201" y="1533893"/>
                  </a:lnTo>
                  <a:lnTo>
                    <a:pt x="69164" y="1529918"/>
                  </a:lnTo>
                  <a:lnTo>
                    <a:pt x="69164" y="1507477"/>
                  </a:lnTo>
                  <a:lnTo>
                    <a:pt x="91605" y="1507477"/>
                  </a:lnTo>
                  <a:lnTo>
                    <a:pt x="95580" y="1503514"/>
                  </a:lnTo>
                  <a:lnTo>
                    <a:pt x="95580" y="1493723"/>
                  </a:lnTo>
                  <a:close/>
                </a:path>
                <a:path w="127634" h="1619885">
                  <a:moveTo>
                    <a:pt x="97447" y="1406309"/>
                  </a:moveTo>
                  <a:lnTo>
                    <a:pt x="93294" y="1402156"/>
                  </a:lnTo>
                  <a:lnTo>
                    <a:pt x="69786" y="1402156"/>
                  </a:lnTo>
                  <a:lnTo>
                    <a:pt x="69786" y="1378661"/>
                  </a:lnTo>
                  <a:lnTo>
                    <a:pt x="65633" y="1374495"/>
                  </a:lnTo>
                  <a:lnTo>
                    <a:pt x="55372" y="1374495"/>
                  </a:lnTo>
                  <a:lnTo>
                    <a:pt x="51219" y="1378648"/>
                  </a:lnTo>
                  <a:lnTo>
                    <a:pt x="51219" y="1402156"/>
                  </a:lnTo>
                  <a:lnTo>
                    <a:pt x="27724" y="1402156"/>
                  </a:lnTo>
                  <a:lnTo>
                    <a:pt x="23558" y="1406309"/>
                  </a:lnTo>
                  <a:lnTo>
                    <a:pt x="23558" y="1416570"/>
                  </a:lnTo>
                  <a:lnTo>
                    <a:pt x="27711" y="1420723"/>
                  </a:lnTo>
                  <a:lnTo>
                    <a:pt x="32842" y="1420723"/>
                  </a:lnTo>
                  <a:lnTo>
                    <a:pt x="51219" y="1420723"/>
                  </a:lnTo>
                  <a:lnTo>
                    <a:pt x="51219" y="1444218"/>
                  </a:lnTo>
                  <a:lnTo>
                    <a:pt x="55372" y="1448384"/>
                  </a:lnTo>
                  <a:lnTo>
                    <a:pt x="65633" y="1448384"/>
                  </a:lnTo>
                  <a:lnTo>
                    <a:pt x="69786" y="1444231"/>
                  </a:lnTo>
                  <a:lnTo>
                    <a:pt x="69786" y="1420723"/>
                  </a:lnTo>
                  <a:lnTo>
                    <a:pt x="93281" y="1420723"/>
                  </a:lnTo>
                  <a:lnTo>
                    <a:pt x="97447" y="1416570"/>
                  </a:lnTo>
                  <a:lnTo>
                    <a:pt x="97447" y="1406309"/>
                  </a:lnTo>
                  <a:close/>
                </a:path>
                <a:path w="127634" h="1619885">
                  <a:moveTo>
                    <a:pt x="99275" y="1318907"/>
                  </a:moveTo>
                  <a:lnTo>
                    <a:pt x="94932" y="1314577"/>
                  </a:lnTo>
                  <a:lnTo>
                    <a:pt x="70383" y="1314577"/>
                  </a:lnTo>
                  <a:lnTo>
                    <a:pt x="70383" y="1290015"/>
                  </a:lnTo>
                  <a:lnTo>
                    <a:pt x="66040" y="1285671"/>
                  </a:lnTo>
                  <a:lnTo>
                    <a:pt x="55321" y="1285671"/>
                  </a:lnTo>
                  <a:lnTo>
                    <a:pt x="50990" y="1290015"/>
                  </a:lnTo>
                  <a:lnTo>
                    <a:pt x="50990" y="1314577"/>
                  </a:lnTo>
                  <a:lnTo>
                    <a:pt x="26428" y="1314577"/>
                  </a:lnTo>
                  <a:lnTo>
                    <a:pt x="22085" y="1318920"/>
                  </a:lnTo>
                  <a:lnTo>
                    <a:pt x="22085" y="1329626"/>
                  </a:lnTo>
                  <a:lnTo>
                    <a:pt x="26428" y="1333969"/>
                  </a:lnTo>
                  <a:lnTo>
                    <a:pt x="31788" y="1333969"/>
                  </a:lnTo>
                  <a:lnTo>
                    <a:pt x="50990" y="1333969"/>
                  </a:lnTo>
                  <a:lnTo>
                    <a:pt x="50990" y="1358519"/>
                  </a:lnTo>
                  <a:lnTo>
                    <a:pt x="55333" y="1362862"/>
                  </a:lnTo>
                  <a:lnTo>
                    <a:pt x="66040" y="1362862"/>
                  </a:lnTo>
                  <a:lnTo>
                    <a:pt x="70383" y="1358519"/>
                  </a:lnTo>
                  <a:lnTo>
                    <a:pt x="70383" y="1333969"/>
                  </a:lnTo>
                  <a:lnTo>
                    <a:pt x="94945" y="1333969"/>
                  </a:lnTo>
                  <a:lnTo>
                    <a:pt x="99275" y="1329626"/>
                  </a:lnTo>
                  <a:lnTo>
                    <a:pt x="99275" y="1318907"/>
                  </a:lnTo>
                  <a:close/>
                </a:path>
                <a:path w="127634" h="1619885">
                  <a:moveTo>
                    <a:pt x="101142" y="1231506"/>
                  </a:moveTo>
                  <a:lnTo>
                    <a:pt x="96608" y="1226972"/>
                  </a:lnTo>
                  <a:lnTo>
                    <a:pt x="70993" y="1226972"/>
                  </a:lnTo>
                  <a:lnTo>
                    <a:pt x="70993" y="1201356"/>
                  </a:lnTo>
                  <a:lnTo>
                    <a:pt x="66471" y="1196835"/>
                  </a:lnTo>
                  <a:lnTo>
                    <a:pt x="55283" y="1196835"/>
                  </a:lnTo>
                  <a:lnTo>
                    <a:pt x="50761" y="1201356"/>
                  </a:lnTo>
                  <a:lnTo>
                    <a:pt x="50761" y="1226972"/>
                  </a:lnTo>
                  <a:lnTo>
                    <a:pt x="25146" y="1226972"/>
                  </a:lnTo>
                  <a:lnTo>
                    <a:pt x="20612" y="1231506"/>
                  </a:lnTo>
                  <a:lnTo>
                    <a:pt x="20612" y="1242682"/>
                  </a:lnTo>
                  <a:lnTo>
                    <a:pt x="25146" y="1247216"/>
                  </a:lnTo>
                  <a:lnTo>
                    <a:pt x="30734" y="1247216"/>
                  </a:lnTo>
                  <a:lnTo>
                    <a:pt x="50761" y="1247216"/>
                  </a:lnTo>
                  <a:lnTo>
                    <a:pt x="50761" y="1272832"/>
                  </a:lnTo>
                  <a:lnTo>
                    <a:pt x="55283" y="1277353"/>
                  </a:lnTo>
                  <a:lnTo>
                    <a:pt x="66471" y="1277353"/>
                  </a:lnTo>
                  <a:lnTo>
                    <a:pt x="70993" y="1272832"/>
                  </a:lnTo>
                  <a:lnTo>
                    <a:pt x="70993" y="1247216"/>
                  </a:lnTo>
                  <a:lnTo>
                    <a:pt x="96608" y="1247216"/>
                  </a:lnTo>
                  <a:lnTo>
                    <a:pt x="101142" y="1242682"/>
                  </a:lnTo>
                  <a:lnTo>
                    <a:pt x="101142" y="1231506"/>
                  </a:lnTo>
                  <a:close/>
                </a:path>
                <a:path w="127634" h="1619885">
                  <a:moveTo>
                    <a:pt x="102997" y="1144104"/>
                  </a:moveTo>
                  <a:lnTo>
                    <a:pt x="98285" y="1139380"/>
                  </a:lnTo>
                  <a:lnTo>
                    <a:pt x="71615" y="1139380"/>
                  </a:lnTo>
                  <a:lnTo>
                    <a:pt x="71615" y="1112710"/>
                  </a:lnTo>
                  <a:lnTo>
                    <a:pt x="66890" y="1107998"/>
                  </a:lnTo>
                  <a:lnTo>
                    <a:pt x="55257" y="1107998"/>
                  </a:lnTo>
                  <a:lnTo>
                    <a:pt x="50533" y="1112710"/>
                  </a:lnTo>
                  <a:lnTo>
                    <a:pt x="50533" y="1139380"/>
                  </a:lnTo>
                  <a:lnTo>
                    <a:pt x="23863" y="1139380"/>
                  </a:lnTo>
                  <a:lnTo>
                    <a:pt x="19138" y="1144104"/>
                  </a:lnTo>
                  <a:lnTo>
                    <a:pt x="19138" y="1155738"/>
                  </a:lnTo>
                  <a:lnTo>
                    <a:pt x="23863" y="1160462"/>
                  </a:lnTo>
                  <a:lnTo>
                    <a:pt x="29679" y="1160462"/>
                  </a:lnTo>
                  <a:lnTo>
                    <a:pt x="50533" y="1160462"/>
                  </a:lnTo>
                  <a:lnTo>
                    <a:pt x="50533" y="1187132"/>
                  </a:lnTo>
                  <a:lnTo>
                    <a:pt x="55257" y="1191856"/>
                  </a:lnTo>
                  <a:lnTo>
                    <a:pt x="66890" y="1191856"/>
                  </a:lnTo>
                  <a:lnTo>
                    <a:pt x="71615" y="1187132"/>
                  </a:lnTo>
                  <a:lnTo>
                    <a:pt x="71615" y="1160462"/>
                  </a:lnTo>
                  <a:lnTo>
                    <a:pt x="98285" y="1160462"/>
                  </a:lnTo>
                  <a:lnTo>
                    <a:pt x="102997" y="1155738"/>
                  </a:lnTo>
                  <a:lnTo>
                    <a:pt x="102997" y="1144104"/>
                  </a:lnTo>
                  <a:close/>
                </a:path>
                <a:path w="127634" h="1619885">
                  <a:moveTo>
                    <a:pt x="127114" y="7848"/>
                  </a:moveTo>
                  <a:lnTo>
                    <a:pt x="119951" y="698"/>
                  </a:lnTo>
                  <a:lnTo>
                    <a:pt x="79527" y="698"/>
                  </a:lnTo>
                  <a:lnTo>
                    <a:pt x="79527" y="0"/>
                  </a:lnTo>
                  <a:lnTo>
                    <a:pt x="47586" y="0"/>
                  </a:lnTo>
                  <a:lnTo>
                    <a:pt x="47586" y="698"/>
                  </a:lnTo>
                  <a:lnTo>
                    <a:pt x="7150" y="698"/>
                  </a:lnTo>
                  <a:lnTo>
                    <a:pt x="0" y="7848"/>
                  </a:lnTo>
                  <a:lnTo>
                    <a:pt x="0" y="25488"/>
                  </a:lnTo>
                  <a:lnTo>
                    <a:pt x="7150" y="32639"/>
                  </a:lnTo>
                  <a:lnTo>
                    <a:pt x="47586" y="32639"/>
                  </a:lnTo>
                  <a:lnTo>
                    <a:pt x="47586" y="73075"/>
                  </a:lnTo>
                  <a:lnTo>
                    <a:pt x="47815" y="73304"/>
                  </a:lnTo>
                  <a:lnTo>
                    <a:pt x="47815" y="88277"/>
                  </a:lnTo>
                  <a:lnTo>
                    <a:pt x="8432" y="88277"/>
                  </a:lnTo>
                  <a:lnTo>
                    <a:pt x="1473" y="95237"/>
                  </a:lnTo>
                  <a:lnTo>
                    <a:pt x="1473" y="112433"/>
                  </a:lnTo>
                  <a:lnTo>
                    <a:pt x="8432" y="119392"/>
                  </a:lnTo>
                  <a:lnTo>
                    <a:pt x="17030" y="119392"/>
                  </a:lnTo>
                  <a:lnTo>
                    <a:pt x="47815" y="119392"/>
                  </a:lnTo>
                  <a:lnTo>
                    <a:pt x="47815" y="158775"/>
                  </a:lnTo>
                  <a:lnTo>
                    <a:pt x="48044" y="159004"/>
                  </a:lnTo>
                  <a:lnTo>
                    <a:pt x="48044" y="175882"/>
                  </a:lnTo>
                  <a:lnTo>
                    <a:pt x="9728" y="175882"/>
                  </a:lnTo>
                  <a:lnTo>
                    <a:pt x="2946" y="182651"/>
                  </a:lnTo>
                  <a:lnTo>
                    <a:pt x="2946" y="199377"/>
                  </a:lnTo>
                  <a:lnTo>
                    <a:pt x="9728" y="206146"/>
                  </a:lnTo>
                  <a:lnTo>
                    <a:pt x="18084" y="206146"/>
                  </a:lnTo>
                  <a:lnTo>
                    <a:pt x="48044" y="206146"/>
                  </a:lnTo>
                  <a:lnTo>
                    <a:pt x="48044" y="244475"/>
                  </a:lnTo>
                  <a:lnTo>
                    <a:pt x="48260" y="244690"/>
                  </a:lnTo>
                  <a:lnTo>
                    <a:pt x="48260" y="263474"/>
                  </a:lnTo>
                  <a:lnTo>
                    <a:pt x="11010" y="263474"/>
                  </a:lnTo>
                  <a:lnTo>
                    <a:pt x="4419" y="270065"/>
                  </a:lnTo>
                  <a:lnTo>
                    <a:pt x="4419" y="286321"/>
                  </a:lnTo>
                  <a:lnTo>
                    <a:pt x="11010" y="292912"/>
                  </a:lnTo>
                  <a:lnTo>
                    <a:pt x="19138" y="292912"/>
                  </a:lnTo>
                  <a:lnTo>
                    <a:pt x="48260" y="292912"/>
                  </a:lnTo>
                  <a:lnTo>
                    <a:pt x="48260" y="330161"/>
                  </a:lnTo>
                  <a:lnTo>
                    <a:pt x="48488" y="330390"/>
                  </a:lnTo>
                  <a:lnTo>
                    <a:pt x="48488" y="351066"/>
                  </a:lnTo>
                  <a:lnTo>
                    <a:pt x="12293" y="351066"/>
                  </a:lnTo>
                  <a:lnTo>
                    <a:pt x="5892" y="357479"/>
                  </a:lnTo>
                  <a:lnTo>
                    <a:pt x="5892" y="373265"/>
                  </a:lnTo>
                  <a:lnTo>
                    <a:pt x="12293" y="379666"/>
                  </a:lnTo>
                  <a:lnTo>
                    <a:pt x="20193" y="379666"/>
                  </a:lnTo>
                  <a:lnTo>
                    <a:pt x="48488" y="379666"/>
                  </a:lnTo>
                  <a:lnTo>
                    <a:pt x="48488" y="415861"/>
                  </a:lnTo>
                  <a:lnTo>
                    <a:pt x="48717" y="416090"/>
                  </a:lnTo>
                  <a:lnTo>
                    <a:pt x="48717" y="438645"/>
                  </a:lnTo>
                  <a:lnTo>
                    <a:pt x="13576" y="438645"/>
                  </a:lnTo>
                  <a:lnTo>
                    <a:pt x="7366" y="444855"/>
                  </a:lnTo>
                  <a:lnTo>
                    <a:pt x="7366" y="460197"/>
                  </a:lnTo>
                  <a:lnTo>
                    <a:pt x="13576" y="466420"/>
                  </a:lnTo>
                  <a:lnTo>
                    <a:pt x="21247" y="466420"/>
                  </a:lnTo>
                  <a:lnTo>
                    <a:pt x="48717" y="466420"/>
                  </a:lnTo>
                  <a:lnTo>
                    <a:pt x="48717" y="501548"/>
                  </a:lnTo>
                  <a:lnTo>
                    <a:pt x="48945" y="501789"/>
                  </a:lnTo>
                  <a:lnTo>
                    <a:pt x="48945" y="526237"/>
                  </a:lnTo>
                  <a:lnTo>
                    <a:pt x="14871" y="526237"/>
                  </a:lnTo>
                  <a:lnTo>
                    <a:pt x="8839" y="532269"/>
                  </a:lnTo>
                  <a:lnTo>
                    <a:pt x="8839" y="547154"/>
                  </a:lnTo>
                  <a:lnTo>
                    <a:pt x="14859" y="553173"/>
                  </a:lnTo>
                  <a:lnTo>
                    <a:pt x="22301" y="553173"/>
                  </a:lnTo>
                  <a:lnTo>
                    <a:pt x="48945" y="553173"/>
                  </a:lnTo>
                  <a:lnTo>
                    <a:pt x="48945" y="587248"/>
                  </a:lnTo>
                  <a:lnTo>
                    <a:pt x="49174" y="587476"/>
                  </a:lnTo>
                  <a:lnTo>
                    <a:pt x="49174" y="613841"/>
                  </a:lnTo>
                  <a:lnTo>
                    <a:pt x="16141" y="613841"/>
                  </a:lnTo>
                  <a:lnTo>
                    <a:pt x="10312" y="619683"/>
                  </a:lnTo>
                  <a:lnTo>
                    <a:pt x="10312" y="634085"/>
                  </a:lnTo>
                  <a:lnTo>
                    <a:pt x="16141" y="639927"/>
                  </a:lnTo>
                  <a:lnTo>
                    <a:pt x="23355" y="639927"/>
                  </a:lnTo>
                  <a:lnTo>
                    <a:pt x="49174" y="639927"/>
                  </a:lnTo>
                  <a:lnTo>
                    <a:pt x="49174" y="672947"/>
                  </a:lnTo>
                  <a:lnTo>
                    <a:pt x="49403" y="673188"/>
                  </a:lnTo>
                  <a:lnTo>
                    <a:pt x="49403" y="701433"/>
                  </a:lnTo>
                  <a:lnTo>
                    <a:pt x="17437" y="701433"/>
                  </a:lnTo>
                  <a:lnTo>
                    <a:pt x="11785" y="707097"/>
                  </a:lnTo>
                  <a:lnTo>
                    <a:pt x="11785" y="721029"/>
                  </a:lnTo>
                  <a:lnTo>
                    <a:pt x="17437" y="726681"/>
                  </a:lnTo>
                  <a:lnTo>
                    <a:pt x="24409" y="726681"/>
                  </a:lnTo>
                  <a:lnTo>
                    <a:pt x="49403" y="726681"/>
                  </a:lnTo>
                  <a:lnTo>
                    <a:pt x="49403" y="758647"/>
                  </a:lnTo>
                  <a:lnTo>
                    <a:pt x="49631" y="758875"/>
                  </a:lnTo>
                  <a:lnTo>
                    <a:pt x="49631" y="789025"/>
                  </a:lnTo>
                  <a:lnTo>
                    <a:pt x="18719" y="789025"/>
                  </a:lnTo>
                  <a:lnTo>
                    <a:pt x="13246" y="794486"/>
                  </a:lnTo>
                  <a:lnTo>
                    <a:pt x="13246" y="807974"/>
                  </a:lnTo>
                  <a:lnTo>
                    <a:pt x="18719" y="813447"/>
                  </a:lnTo>
                  <a:lnTo>
                    <a:pt x="25463" y="813447"/>
                  </a:lnTo>
                  <a:lnTo>
                    <a:pt x="49631" y="813447"/>
                  </a:lnTo>
                  <a:lnTo>
                    <a:pt x="49631" y="844346"/>
                  </a:lnTo>
                  <a:lnTo>
                    <a:pt x="50939" y="845680"/>
                  </a:lnTo>
                  <a:lnTo>
                    <a:pt x="49860" y="846759"/>
                  </a:lnTo>
                  <a:lnTo>
                    <a:pt x="49860" y="876604"/>
                  </a:lnTo>
                  <a:lnTo>
                    <a:pt x="20015" y="876604"/>
                  </a:lnTo>
                  <a:lnTo>
                    <a:pt x="14732" y="881888"/>
                  </a:lnTo>
                  <a:lnTo>
                    <a:pt x="14732" y="894918"/>
                  </a:lnTo>
                  <a:lnTo>
                    <a:pt x="20002" y="900188"/>
                  </a:lnTo>
                  <a:lnTo>
                    <a:pt x="26517" y="900188"/>
                  </a:lnTo>
                  <a:lnTo>
                    <a:pt x="49860" y="900188"/>
                  </a:lnTo>
                  <a:lnTo>
                    <a:pt x="49860" y="930033"/>
                  </a:lnTo>
                  <a:lnTo>
                    <a:pt x="52654" y="932840"/>
                  </a:lnTo>
                  <a:lnTo>
                    <a:pt x="50076" y="935418"/>
                  </a:lnTo>
                  <a:lnTo>
                    <a:pt x="50076" y="964209"/>
                  </a:lnTo>
                  <a:lnTo>
                    <a:pt x="21285" y="964209"/>
                  </a:lnTo>
                  <a:lnTo>
                    <a:pt x="16192" y="969302"/>
                  </a:lnTo>
                  <a:lnTo>
                    <a:pt x="16192" y="981862"/>
                  </a:lnTo>
                  <a:lnTo>
                    <a:pt x="21285" y="986942"/>
                  </a:lnTo>
                  <a:lnTo>
                    <a:pt x="27571" y="986942"/>
                  </a:lnTo>
                  <a:lnTo>
                    <a:pt x="50076" y="986942"/>
                  </a:lnTo>
                  <a:lnTo>
                    <a:pt x="50076" y="1015733"/>
                  </a:lnTo>
                  <a:lnTo>
                    <a:pt x="54343" y="1020013"/>
                  </a:lnTo>
                  <a:lnTo>
                    <a:pt x="50304" y="1024051"/>
                  </a:lnTo>
                  <a:lnTo>
                    <a:pt x="50304" y="1051788"/>
                  </a:lnTo>
                  <a:lnTo>
                    <a:pt x="22580" y="1051788"/>
                  </a:lnTo>
                  <a:lnTo>
                    <a:pt x="17665" y="1056690"/>
                  </a:lnTo>
                  <a:lnTo>
                    <a:pt x="17665" y="1068806"/>
                  </a:lnTo>
                  <a:lnTo>
                    <a:pt x="22580" y="1073708"/>
                  </a:lnTo>
                  <a:lnTo>
                    <a:pt x="28625" y="1073708"/>
                  </a:lnTo>
                  <a:lnTo>
                    <a:pt x="50304" y="1073708"/>
                  </a:lnTo>
                  <a:lnTo>
                    <a:pt x="50304" y="1101432"/>
                  </a:lnTo>
                  <a:lnTo>
                    <a:pt x="55206" y="1106347"/>
                  </a:lnTo>
                  <a:lnTo>
                    <a:pt x="67310" y="1106347"/>
                  </a:lnTo>
                  <a:lnTo>
                    <a:pt x="72224" y="1101445"/>
                  </a:lnTo>
                  <a:lnTo>
                    <a:pt x="72224" y="1073708"/>
                  </a:lnTo>
                  <a:lnTo>
                    <a:pt x="99949" y="1073708"/>
                  </a:lnTo>
                  <a:lnTo>
                    <a:pt x="104863" y="1068806"/>
                  </a:lnTo>
                  <a:lnTo>
                    <a:pt x="104863" y="1056690"/>
                  </a:lnTo>
                  <a:lnTo>
                    <a:pt x="99961" y="1051788"/>
                  </a:lnTo>
                  <a:lnTo>
                    <a:pt x="72224" y="1051788"/>
                  </a:lnTo>
                  <a:lnTo>
                    <a:pt x="72224" y="1024064"/>
                  </a:lnTo>
                  <a:lnTo>
                    <a:pt x="68351" y="1020203"/>
                  </a:lnTo>
                  <a:lnTo>
                    <a:pt x="72821" y="1015733"/>
                  </a:lnTo>
                  <a:lnTo>
                    <a:pt x="72821" y="986942"/>
                  </a:lnTo>
                  <a:lnTo>
                    <a:pt x="101600" y="986942"/>
                  </a:lnTo>
                  <a:lnTo>
                    <a:pt x="106692" y="981862"/>
                  </a:lnTo>
                  <a:lnTo>
                    <a:pt x="106692" y="969302"/>
                  </a:lnTo>
                  <a:lnTo>
                    <a:pt x="101600" y="964209"/>
                  </a:lnTo>
                  <a:lnTo>
                    <a:pt x="72821" y="964209"/>
                  </a:lnTo>
                  <a:lnTo>
                    <a:pt x="72821" y="935418"/>
                  </a:lnTo>
                  <a:lnTo>
                    <a:pt x="70434" y="933043"/>
                  </a:lnTo>
                  <a:lnTo>
                    <a:pt x="73444" y="930033"/>
                  </a:lnTo>
                  <a:lnTo>
                    <a:pt x="73444" y="900188"/>
                  </a:lnTo>
                  <a:lnTo>
                    <a:pt x="103289" y="900188"/>
                  </a:lnTo>
                  <a:lnTo>
                    <a:pt x="108572" y="894905"/>
                  </a:lnTo>
                  <a:lnTo>
                    <a:pt x="108572" y="881888"/>
                  </a:lnTo>
                  <a:lnTo>
                    <a:pt x="103289" y="876604"/>
                  </a:lnTo>
                  <a:lnTo>
                    <a:pt x="73444" y="876604"/>
                  </a:lnTo>
                  <a:lnTo>
                    <a:pt x="73444" y="846759"/>
                  </a:lnTo>
                  <a:lnTo>
                    <a:pt x="72542" y="845858"/>
                  </a:lnTo>
                  <a:lnTo>
                    <a:pt x="74053" y="844346"/>
                  </a:lnTo>
                  <a:lnTo>
                    <a:pt x="74053" y="813447"/>
                  </a:lnTo>
                  <a:lnTo>
                    <a:pt x="104965" y="813447"/>
                  </a:lnTo>
                  <a:lnTo>
                    <a:pt x="110426" y="807974"/>
                  </a:lnTo>
                  <a:lnTo>
                    <a:pt x="110426" y="794486"/>
                  </a:lnTo>
                  <a:lnTo>
                    <a:pt x="104965" y="789025"/>
                  </a:lnTo>
                  <a:lnTo>
                    <a:pt x="74053" y="789025"/>
                  </a:lnTo>
                  <a:lnTo>
                    <a:pt x="74053" y="759244"/>
                  </a:lnTo>
                  <a:lnTo>
                    <a:pt x="74650" y="758647"/>
                  </a:lnTo>
                  <a:lnTo>
                    <a:pt x="74650" y="726681"/>
                  </a:lnTo>
                  <a:lnTo>
                    <a:pt x="106616" y="726681"/>
                  </a:lnTo>
                  <a:lnTo>
                    <a:pt x="112268" y="721029"/>
                  </a:lnTo>
                  <a:lnTo>
                    <a:pt x="112268" y="707097"/>
                  </a:lnTo>
                  <a:lnTo>
                    <a:pt x="106616" y="701433"/>
                  </a:lnTo>
                  <a:lnTo>
                    <a:pt x="74650" y="701433"/>
                  </a:lnTo>
                  <a:lnTo>
                    <a:pt x="74650" y="673557"/>
                  </a:lnTo>
                  <a:lnTo>
                    <a:pt x="75260" y="672947"/>
                  </a:lnTo>
                  <a:lnTo>
                    <a:pt x="75260" y="639927"/>
                  </a:lnTo>
                  <a:lnTo>
                    <a:pt x="108280" y="639927"/>
                  </a:lnTo>
                  <a:lnTo>
                    <a:pt x="114122" y="634085"/>
                  </a:lnTo>
                  <a:lnTo>
                    <a:pt x="114122" y="619683"/>
                  </a:lnTo>
                  <a:lnTo>
                    <a:pt x="108280" y="613841"/>
                  </a:lnTo>
                  <a:lnTo>
                    <a:pt x="75260" y="613841"/>
                  </a:lnTo>
                  <a:lnTo>
                    <a:pt x="75260" y="587870"/>
                  </a:lnTo>
                  <a:lnTo>
                    <a:pt x="75869" y="587248"/>
                  </a:lnTo>
                  <a:lnTo>
                    <a:pt x="75869" y="553173"/>
                  </a:lnTo>
                  <a:lnTo>
                    <a:pt x="109956" y="553173"/>
                  </a:lnTo>
                  <a:lnTo>
                    <a:pt x="115989" y="547141"/>
                  </a:lnTo>
                  <a:lnTo>
                    <a:pt x="115989" y="532269"/>
                  </a:lnTo>
                  <a:lnTo>
                    <a:pt x="109956" y="526237"/>
                  </a:lnTo>
                  <a:lnTo>
                    <a:pt x="75869" y="526237"/>
                  </a:lnTo>
                  <a:lnTo>
                    <a:pt x="75869" y="502183"/>
                  </a:lnTo>
                  <a:lnTo>
                    <a:pt x="76492" y="501561"/>
                  </a:lnTo>
                  <a:lnTo>
                    <a:pt x="76492" y="466420"/>
                  </a:lnTo>
                  <a:lnTo>
                    <a:pt x="111620" y="466420"/>
                  </a:lnTo>
                  <a:lnTo>
                    <a:pt x="117843" y="460197"/>
                  </a:lnTo>
                  <a:lnTo>
                    <a:pt x="117843" y="444855"/>
                  </a:lnTo>
                  <a:lnTo>
                    <a:pt x="111633" y="438645"/>
                  </a:lnTo>
                  <a:lnTo>
                    <a:pt x="76492" y="438645"/>
                  </a:lnTo>
                  <a:lnTo>
                    <a:pt x="76492" y="416458"/>
                  </a:lnTo>
                  <a:lnTo>
                    <a:pt x="77089" y="415861"/>
                  </a:lnTo>
                  <a:lnTo>
                    <a:pt x="77089" y="379666"/>
                  </a:lnTo>
                  <a:lnTo>
                    <a:pt x="113284" y="379666"/>
                  </a:lnTo>
                  <a:lnTo>
                    <a:pt x="119684" y="373265"/>
                  </a:lnTo>
                  <a:lnTo>
                    <a:pt x="119684" y="357466"/>
                  </a:lnTo>
                  <a:lnTo>
                    <a:pt x="113271" y="351066"/>
                  </a:lnTo>
                  <a:lnTo>
                    <a:pt x="77089" y="351066"/>
                  </a:lnTo>
                  <a:lnTo>
                    <a:pt x="77089" y="330771"/>
                  </a:lnTo>
                  <a:lnTo>
                    <a:pt x="77698" y="330161"/>
                  </a:lnTo>
                  <a:lnTo>
                    <a:pt x="77698" y="292912"/>
                  </a:lnTo>
                  <a:lnTo>
                    <a:pt x="114960" y="292912"/>
                  </a:lnTo>
                  <a:lnTo>
                    <a:pt x="121539" y="286321"/>
                  </a:lnTo>
                  <a:lnTo>
                    <a:pt x="121539" y="270065"/>
                  </a:lnTo>
                  <a:lnTo>
                    <a:pt x="114960" y="263474"/>
                  </a:lnTo>
                  <a:lnTo>
                    <a:pt x="77698" y="263474"/>
                  </a:lnTo>
                  <a:lnTo>
                    <a:pt x="77698" y="245097"/>
                  </a:lnTo>
                  <a:lnTo>
                    <a:pt x="78320" y="244475"/>
                  </a:lnTo>
                  <a:lnTo>
                    <a:pt x="78320" y="206146"/>
                  </a:lnTo>
                  <a:lnTo>
                    <a:pt x="116624" y="206146"/>
                  </a:lnTo>
                  <a:lnTo>
                    <a:pt x="123405" y="199377"/>
                  </a:lnTo>
                  <a:lnTo>
                    <a:pt x="123405" y="182651"/>
                  </a:lnTo>
                  <a:lnTo>
                    <a:pt x="116624" y="175882"/>
                  </a:lnTo>
                  <a:lnTo>
                    <a:pt x="78320" y="175882"/>
                  </a:lnTo>
                  <a:lnTo>
                    <a:pt x="78320" y="159372"/>
                  </a:lnTo>
                  <a:lnTo>
                    <a:pt x="78917" y="158775"/>
                  </a:lnTo>
                  <a:lnTo>
                    <a:pt x="78917" y="119392"/>
                  </a:lnTo>
                  <a:lnTo>
                    <a:pt x="118300" y="119392"/>
                  </a:lnTo>
                  <a:lnTo>
                    <a:pt x="125260" y="112433"/>
                  </a:lnTo>
                  <a:lnTo>
                    <a:pt x="125260" y="95237"/>
                  </a:lnTo>
                  <a:lnTo>
                    <a:pt x="118300" y="88277"/>
                  </a:lnTo>
                  <a:lnTo>
                    <a:pt x="78917" y="88277"/>
                  </a:lnTo>
                  <a:lnTo>
                    <a:pt x="78917" y="73685"/>
                  </a:lnTo>
                  <a:lnTo>
                    <a:pt x="79527" y="73075"/>
                  </a:lnTo>
                  <a:lnTo>
                    <a:pt x="79527" y="32639"/>
                  </a:lnTo>
                  <a:lnTo>
                    <a:pt x="119951" y="32639"/>
                  </a:lnTo>
                  <a:lnTo>
                    <a:pt x="127114" y="25488"/>
                  </a:lnTo>
                  <a:lnTo>
                    <a:pt x="127114" y="7848"/>
                  </a:lnTo>
                  <a:close/>
                </a:path>
              </a:pathLst>
            </a:custGeom>
            <a:solidFill>
              <a:srgbClr val="0070C8"/>
            </a:solidFill>
          </p:spPr>
          <p:txBody>
            <a:bodyPr wrap="square" lIns="0" tIns="0" rIns="0" bIns="0" rtlCol="0"/>
            <a:lstStyle/>
            <a:p>
              <a:endParaRPr/>
            </a:p>
          </p:txBody>
        </p:sp>
        <p:pic>
          <p:nvPicPr>
            <p:cNvPr id="564" name="object 564"/>
            <p:cNvPicPr/>
            <p:nvPr/>
          </p:nvPicPr>
          <p:blipFill>
            <a:blip r:embed="rId17" cstate="print"/>
            <a:stretch>
              <a:fillRect/>
            </a:stretch>
          </p:blipFill>
          <p:spPr>
            <a:xfrm>
              <a:off x="12977156" y="1641020"/>
              <a:ext cx="63909" cy="63896"/>
            </a:xfrm>
            <a:prstGeom prst="rect">
              <a:avLst/>
            </a:prstGeom>
          </p:spPr>
        </p:pic>
        <p:sp>
          <p:nvSpPr>
            <p:cNvPr id="565" name="object 565"/>
            <p:cNvSpPr/>
            <p:nvPr/>
          </p:nvSpPr>
          <p:spPr>
            <a:xfrm>
              <a:off x="12978625" y="1729866"/>
              <a:ext cx="60960" cy="231775"/>
            </a:xfrm>
            <a:custGeom>
              <a:avLst/>
              <a:gdLst/>
              <a:ahLst/>
              <a:cxnLst/>
              <a:rect l="l" t="t" r="r" b="b"/>
              <a:pathLst>
                <a:path w="60959" h="231775">
                  <a:moveTo>
                    <a:pt x="56845" y="200888"/>
                  </a:moveTo>
                  <a:lnTo>
                    <a:pt x="53809" y="197853"/>
                  </a:lnTo>
                  <a:lnTo>
                    <a:pt x="36664" y="197853"/>
                  </a:lnTo>
                  <a:lnTo>
                    <a:pt x="36664" y="180708"/>
                  </a:lnTo>
                  <a:lnTo>
                    <a:pt x="33629" y="177685"/>
                  </a:lnTo>
                  <a:lnTo>
                    <a:pt x="26162" y="177685"/>
                  </a:lnTo>
                  <a:lnTo>
                    <a:pt x="23126" y="180708"/>
                  </a:lnTo>
                  <a:lnTo>
                    <a:pt x="23126" y="197853"/>
                  </a:lnTo>
                  <a:lnTo>
                    <a:pt x="5981" y="197853"/>
                  </a:lnTo>
                  <a:lnTo>
                    <a:pt x="2946" y="200888"/>
                  </a:lnTo>
                  <a:lnTo>
                    <a:pt x="2946" y="208368"/>
                  </a:lnTo>
                  <a:lnTo>
                    <a:pt x="5981" y="211404"/>
                  </a:lnTo>
                  <a:lnTo>
                    <a:pt x="9715" y="211404"/>
                  </a:lnTo>
                  <a:lnTo>
                    <a:pt x="23126" y="211404"/>
                  </a:lnTo>
                  <a:lnTo>
                    <a:pt x="23126" y="228549"/>
                  </a:lnTo>
                  <a:lnTo>
                    <a:pt x="26162" y="231584"/>
                  </a:lnTo>
                  <a:lnTo>
                    <a:pt x="33629" y="231584"/>
                  </a:lnTo>
                  <a:lnTo>
                    <a:pt x="36664" y="228549"/>
                  </a:lnTo>
                  <a:lnTo>
                    <a:pt x="36664" y="211404"/>
                  </a:lnTo>
                  <a:lnTo>
                    <a:pt x="53809" y="211404"/>
                  </a:lnTo>
                  <a:lnTo>
                    <a:pt x="56845" y="208368"/>
                  </a:lnTo>
                  <a:lnTo>
                    <a:pt x="56845" y="200888"/>
                  </a:lnTo>
                  <a:close/>
                </a:path>
                <a:path w="60959" h="231775">
                  <a:moveTo>
                    <a:pt x="58699" y="113487"/>
                  </a:moveTo>
                  <a:lnTo>
                    <a:pt x="55473" y="110261"/>
                  </a:lnTo>
                  <a:lnTo>
                    <a:pt x="37274" y="110261"/>
                  </a:lnTo>
                  <a:lnTo>
                    <a:pt x="37274" y="92062"/>
                  </a:lnTo>
                  <a:lnTo>
                    <a:pt x="34061" y="88836"/>
                  </a:lnTo>
                  <a:lnTo>
                    <a:pt x="26111" y="88836"/>
                  </a:lnTo>
                  <a:lnTo>
                    <a:pt x="22898" y="92062"/>
                  </a:lnTo>
                  <a:lnTo>
                    <a:pt x="22898" y="110261"/>
                  </a:lnTo>
                  <a:lnTo>
                    <a:pt x="4699" y="110261"/>
                  </a:lnTo>
                  <a:lnTo>
                    <a:pt x="1473" y="113487"/>
                  </a:lnTo>
                  <a:lnTo>
                    <a:pt x="1473" y="121424"/>
                  </a:lnTo>
                  <a:lnTo>
                    <a:pt x="4699" y="124650"/>
                  </a:lnTo>
                  <a:lnTo>
                    <a:pt x="8661" y="124650"/>
                  </a:lnTo>
                  <a:lnTo>
                    <a:pt x="22898" y="124650"/>
                  </a:lnTo>
                  <a:lnTo>
                    <a:pt x="22898" y="142849"/>
                  </a:lnTo>
                  <a:lnTo>
                    <a:pt x="26111" y="146075"/>
                  </a:lnTo>
                  <a:lnTo>
                    <a:pt x="34061" y="146075"/>
                  </a:lnTo>
                  <a:lnTo>
                    <a:pt x="37274" y="142849"/>
                  </a:lnTo>
                  <a:lnTo>
                    <a:pt x="37274" y="124650"/>
                  </a:lnTo>
                  <a:lnTo>
                    <a:pt x="55473" y="124650"/>
                  </a:lnTo>
                  <a:lnTo>
                    <a:pt x="58699" y="121424"/>
                  </a:lnTo>
                  <a:lnTo>
                    <a:pt x="58699" y="113487"/>
                  </a:lnTo>
                  <a:close/>
                </a:path>
                <a:path w="60959" h="231775">
                  <a:moveTo>
                    <a:pt x="60566" y="26073"/>
                  </a:moveTo>
                  <a:lnTo>
                    <a:pt x="57162" y="22669"/>
                  </a:lnTo>
                  <a:lnTo>
                    <a:pt x="37896" y="22669"/>
                  </a:lnTo>
                  <a:lnTo>
                    <a:pt x="37896" y="3403"/>
                  </a:lnTo>
                  <a:lnTo>
                    <a:pt x="34493" y="0"/>
                  </a:lnTo>
                  <a:lnTo>
                    <a:pt x="26073" y="0"/>
                  </a:lnTo>
                  <a:lnTo>
                    <a:pt x="22669" y="3403"/>
                  </a:lnTo>
                  <a:lnTo>
                    <a:pt x="22669" y="22669"/>
                  </a:lnTo>
                  <a:lnTo>
                    <a:pt x="3403" y="22669"/>
                  </a:lnTo>
                  <a:lnTo>
                    <a:pt x="0" y="26073"/>
                  </a:lnTo>
                  <a:lnTo>
                    <a:pt x="0" y="34480"/>
                  </a:lnTo>
                  <a:lnTo>
                    <a:pt x="3403" y="37884"/>
                  </a:lnTo>
                  <a:lnTo>
                    <a:pt x="7607" y="37884"/>
                  </a:lnTo>
                  <a:lnTo>
                    <a:pt x="22669" y="37884"/>
                  </a:lnTo>
                  <a:lnTo>
                    <a:pt x="22669" y="57150"/>
                  </a:lnTo>
                  <a:lnTo>
                    <a:pt x="26073" y="60553"/>
                  </a:lnTo>
                  <a:lnTo>
                    <a:pt x="34493" y="60553"/>
                  </a:lnTo>
                  <a:lnTo>
                    <a:pt x="37896" y="57150"/>
                  </a:lnTo>
                  <a:lnTo>
                    <a:pt x="37896" y="37884"/>
                  </a:lnTo>
                  <a:lnTo>
                    <a:pt x="57162" y="37884"/>
                  </a:lnTo>
                  <a:lnTo>
                    <a:pt x="60566" y="34480"/>
                  </a:lnTo>
                  <a:lnTo>
                    <a:pt x="60566" y="26073"/>
                  </a:lnTo>
                  <a:close/>
                </a:path>
              </a:pathLst>
            </a:custGeom>
            <a:solidFill>
              <a:srgbClr val="0070C8"/>
            </a:solidFill>
          </p:spPr>
          <p:txBody>
            <a:bodyPr wrap="square" lIns="0" tIns="0" rIns="0" bIns="0" rtlCol="0"/>
            <a:lstStyle/>
            <a:p>
              <a:endParaRPr/>
            </a:p>
          </p:txBody>
        </p:sp>
      </p:grpSp>
      <p:grpSp>
        <p:nvGrpSpPr>
          <p:cNvPr id="566" name="object 566"/>
          <p:cNvGrpSpPr/>
          <p:nvPr/>
        </p:nvGrpSpPr>
        <p:grpSpPr>
          <a:xfrm>
            <a:off x="9096065" y="0"/>
            <a:ext cx="123825" cy="1449070"/>
            <a:chOff x="9096065" y="0"/>
            <a:chExt cx="123825" cy="1449070"/>
          </a:xfrm>
        </p:grpSpPr>
        <p:pic>
          <p:nvPicPr>
            <p:cNvPr id="567" name="object 567"/>
            <p:cNvPicPr/>
            <p:nvPr/>
          </p:nvPicPr>
          <p:blipFill>
            <a:blip r:embed="rId99" cstate="print"/>
            <a:stretch>
              <a:fillRect/>
            </a:stretch>
          </p:blipFill>
          <p:spPr>
            <a:xfrm>
              <a:off x="9096065" y="0"/>
              <a:ext cx="123789" cy="369520"/>
            </a:xfrm>
            <a:prstGeom prst="rect">
              <a:avLst/>
            </a:prstGeom>
          </p:spPr>
        </p:pic>
        <p:pic>
          <p:nvPicPr>
            <p:cNvPr id="568" name="object 568"/>
            <p:cNvPicPr/>
            <p:nvPr/>
          </p:nvPicPr>
          <p:blipFill>
            <a:blip r:embed="rId6" cstate="print"/>
            <a:stretch>
              <a:fillRect/>
            </a:stretch>
          </p:blipFill>
          <p:spPr>
            <a:xfrm>
              <a:off x="9101643" y="390655"/>
              <a:ext cx="113790" cy="113789"/>
            </a:xfrm>
            <a:prstGeom prst="rect">
              <a:avLst/>
            </a:prstGeom>
          </p:spPr>
        </p:pic>
        <p:pic>
          <p:nvPicPr>
            <p:cNvPr id="569" name="object 569"/>
            <p:cNvPicPr/>
            <p:nvPr/>
          </p:nvPicPr>
          <p:blipFill>
            <a:blip r:embed="rId42" cstate="print"/>
            <a:stretch>
              <a:fillRect/>
            </a:stretch>
          </p:blipFill>
          <p:spPr>
            <a:xfrm>
              <a:off x="9103486" y="528893"/>
              <a:ext cx="110483" cy="110483"/>
            </a:xfrm>
            <a:prstGeom prst="rect">
              <a:avLst/>
            </a:prstGeom>
          </p:spPr>
        </p:pic>
        <p:pic>
          <p:nvPicPr>
            <p:cNvPr id="570" name="object 570"/>
            <p:cNvPicPr/>
            <p:nvPr/>
          </p:nvPicPr>
          <p:blipFill>
            <a:blip r:embed="rId8" cstate="print"/>
            <a:stretch>
              <a:fillRect/>
            </a:stretch>
          </p:blipFill>
          <p:spPr>
            <a:xfrm>
              <a:off x="9105344" y="667151"/>
              <a:ext cx="107149" cy="107149"/>
            </a:xfrm>
            <a:prstGeom prst="rect">
              <a:avLst/>
            </a:prstGeom>
          </p:spPr>
        </p:pic>
        <p:pic>
          <p:nvPicPr>
            <p:cNvPr id="571" name="object 571"/>
            <p:cNvPicPr/>
            <p:nvPr/>
          </p:nvPicPr>
          <p:blipFill>
            <a:blip r:embed="rId8" cstate="print"/>
            <a:stretch>
              <a:fillRect/>
            </a:stretch>
          </p:blipFill>
          <p:spPr>
            <a:xfrm>
              <a:off x="9107201" y="805409"/>
              <a:ext cx="103815" cy="103816"/>
            </a:xfrm>
            <a:prstGeom prst="rect">
              <a:avLst/>
            </a:prstGeom>
          </p:spPr>
        </p:pic>
        <p:pic>
          <p:nvPicPr>
            <p:cNvPr id="572" name="object 572"/>
            <p:cNvPicPr/>
            <p:nvPr/>
          </p:nvPicPr>
          <p:blipFill>
            <a:blip r:embed="rId9" cstate="print"/>
            <a:stretch>
              <a:fillRect/>
            </a:stretch>
          </p:blipFill>
          <p:spPr>
            <a:xfrm>
              <a:off x="9109064" y="943667"/>
              <a:ext cx="100483" cy="100483"/>
            </a:xfrm>
            <a:prstGeom prst="rect">
              <a:avLst/>
            </a:prstGeom>
          </p:spPr>
        </p:pic>
        <p:pic>
          <p:nvPicPr>
            <p:cNvPr id="573" name="object 573"/>
            <p:cNvPicPr/>
            <p:nvPr/>
          </p:nvPicPr>
          <p:blipFill>
            <a:blip r:embed="rId10" cstate="print"/>
            <a:stretch>
              <a:fillRect/>
            </a:stretch>
          </p:blipFill>
          <p:spPr>
            <a:xfrm>
              <a:off x="9110901" y="1081906"/>
              <a:ext cx="97176" cy="97176"/>
            </a:xfrm>
            <a:prstGeom prst="rect">
              <a:avLst/>
            </a:prstGeom>
          </p:spPr>
        </p:pic>
        <p:pic>
          <p:nvPicPr>
            <p:cNvPr id="574" name="object 574"/>
            <p:cNvPicPr/>
            <p:nvPr/>
          </p:nvPicPr>
          <p:blipFill>
            <a:blip r:embed="rId10" cstate="print"/>
            <a:stretch>
              <a:fillRect/>
            </a:stretch>
          </p:blipFill>
          <p:spPr>
            <a:xfrm>
              <a:off x="9112758" y="1220164"/>
              <a:ext cx="93842" cy="93842"/>
            </a:xfrm>
            <a:prstGeom prst="rect">
              <a:avLst/>
            </a:prstGeom>
          </p:spPr>
        </p:pic>
        <p:pic>
          <p:nvPicPr>
            <p:cNvPr id="575" name="object 575"/>
            <p:cNvPicPr/>
            <p:nvPr/>
          </p:nvPicPr>
          <p:blipFill>
            <a:blip r:embed="rId11" cstate="print"/>
            <a:stretch>
              <a:fillRect/>
            </a:stretch>
          </p:blipFill>
          <p:spPr>
            <a:xfrm>
              <a:off x="9114629" y="1358428"/>
              <a:ext cx="90502" cy="90496"/>
            </a:xfrm>
            <a:prstGeom prst="rect">
              <a:avLst/>
            </a:prstGeom>
          </p:spPr>
        </p:pic>
      </p:grpSp>
      <p:pic>
        <p:nvPicPr>
          <p:cNvPr id="576" name="object 576"/>
          <p:cNvPicPr/>
          <p:nvPr/>
        </p:nvPicPr>
        <p:blipFill>
          <a:blip r:embed="rId44" cstate="print"/>
          <a:stretch>
            <a:fillRect/>
          </a:stretch>
        </p:blipFill>
        <p:spPr>
          <a:xfrm>
            <a:off x="9116472" y="1496673"/>
            <a:ext cx="87189" cy="87189"/>
          </a:xfrm>
          <a:prstGeom prst="rect">
            <a:avLst/>
          </a:prstGeom>
        </p:spPr>
      </p:pic>
      <p:pic>
        <p:nvPicPr>
          <p:cNvPr id="577" name="object 577"/>
          <p:cNvPicPr/>
          <p:nvPr/>
        </p:nvPicPr>
        <p:blipFill>
          <a:blip r:embed="rId13" cstate="print"/>
          <a:stretch>
            <a:fillRect/>
          </a:stretch>
        </p:blipFill>
        <p:spPr>
          <a:xfrm>
            <a:off x="9120185" y="1773189"/>
            <a:ext cx="80522" cy="80522"/>
          </a:xfrm>
          <a:prstGeom prst="rect">
            <a:avLst/>
          </a:prstGeom>
        </p:spPr>
      </p:pic>
      <p:pic>
        <p:nvPicPr>
          <p:cNvPr id="578" name="object 578"/>
          <p:cNvPicPr/>
          <p:nvPr/>
        </p:nvPicPr>
        <p:blipFill>
          <a:blip r:embed="rId38" cstate="print"/>
          <a:stretch>
            <a:fillRect/>
          </a:stretch>
        </p:blipFill>
        <p:spPr>
          <a:xfrm>
            <a:off x="9118329" y="1634931"/>
            <a:ext cx="83856" cy="83856"/>
          </a:xfrm>
          <a:prstGeom prst="rect">
            <a:avLst/>
          </a:prstGeom>
        </p:spPr>
      </p:pic>
      <p:pic>
        <p:nvPicPr>
          <p:cNvPr id="579" name="object 579"/>
          <p:cNvPicPr/>
          <p:nvPr/>
        </p:nvPicPr>
        <p:blipFill>
          <a:blip r:embed="rId45" cstate="print"/>
          <a:stretch>
            <a:fillRect/>
          </a:stretch>
        </p:blipFill>
        <p:spPr>
          <a:xfrm>
            <a:off x="9122048" y="1911447"/>
            <a:ext cx="77190" cy="77189"/>
          </a:xfrm>
          <a:prstGeom prst="rect">
            <a:avLst/>
          </a:prstGeom>
        </p:spPr>
      </p:pic>
      <p:pic>
        <p:nvPicPr>
          <p:cNvPr id="580" name="object 580"/>
          <p:cNvPicPr/>
          <p:nvPr/>
        </p:nvPicPr>
        <p:blipFill>
          <a:blip r:embed="rId46" cstate="print"/>
          <a:stretch>
            <a:fillRect/>
          </a:stretch>
        </p:blipFill>
        <p:spPr>
          <a:xfrm>
            <a:off x="9123887" y="2049685"/>
            <a:ext cx="73882" cy="73882"/>
          </a:xfrm>
          <a:prstGeom prst="rect">
            <a:avLst/>
          </a:prstGeom>
        </p:spPr>
      </p:pic>
      <p:pic>
        <p:nvPicPr>
          <p:cNvPr id="581" name="object 581"/>
          <p:cNvPicPr/>
          <p:nvPr/>
        </p:nvPicPr>
        <p:blipFill>
          <a:blip r:embed="rId15" cstate="print"/>
          <a:stretch>
            <a:fillRect/>
          </a:stretch>
        </p:blipFill>
        <p:spPr>
          <a:xfrm>
            <a:off x="9125742" y="2187943"/>
            <a:ext cx="70550" cy="70549"/>
          </a:xfrm>
          <a:prstGeom prst="rect">
            <a:avLst/>
          </a:prstGeom>
        </p:spPr>
      </p:pic>
      <p:pic>
        <p:nvPicPr>
          <p:cNvPr id="582" name="object 582"/>
          <p:cNvPicPr/>
          <p:nvPr/>
        </p:nvPicPr>
        <p:blipFill>
          <a:blip r:embed="rId95" cstate="print"/>
          <a:stretch>
            <a:fillRect/>
          </a:stretch>
        </p:blipFill>
        <p:spPr>
          <a:xfrm>
            <a:off x="9127601" y="2326201"/>
            <a:ext cx="67215" cy="67216"/>
          </a:xfrm>
          <a:prstGeom prst="rect">
            <a:avLst/>
          </a:prstGeom>
        </p:spPr>
      </p:pic>
      <p:pic>
        <p:nvPicPr>
          <p:cNvPr id="583" name="object 583"/>
          <p:cNvPicPr/>
          <p:nvPr/>
        </p:nvPicPr>
        <p:blipFill>
          <a:blip r:embed="rId17" cstate="print"/>
          <a:stretch>
            <a:fillRect/>
          </a:stretch>
        </p:blipFill>
        <p:spPr>
          <a:xfrm>
            <a:off x="9129451" y="2464459"/>
            <a:ext cx="63902" cy="63883"/>
          </a:xfrm>
          <a:prstGeom prst="rect">
            <a:avLst/>
          </a:prstGeom>
        </p:spPr>
      </p:pic>
      <p:sp>
        <p:nvSpPr>
          <p:cNvPr id="584" name="object 584"/>
          <p:cNvSpPr/>
          <p:nvPr/>
        </p:nvSpPr>
        <p:spPr>
          <a:xfrm>
            <a:off x="9131315" y="260270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52950" y="37892"/>
                </a:lnTo>
                <a:lnTo>
                  <a:pt x="37892" y="37892"/>
                </a:lnTo>
                <a:lnTo>
                  <a:pt x="37892" y="57157"/>
                </a:lnTo>
                <a:lnTo>
                  <a:pt x="34486" y="60563"/>
                </a:ln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585" name="object 585"/>
          <p:cNvSpPr/>
          <p:nvPr/>
        </p:nvSpPr>
        <p:spPr>
          <a:xfrm>
            <a:off x="9133171" y="274096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586" name="object 586"/>
          <p:cNvSpPr/>
          <p:nvPr/>
        </p:nvSpPr>
        <p:spPr>
          <a:xfrm>
            <a:off x="9135034" y="2879220"/>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4" y="33719"/>
                </a:lnTo>
                <a:lnTo>
                  <a:pt x="47124" y="33719"/>
                </a:lnTo>
                <a:lnTo>
                  <a:pt x="33719" y="33719"/>
                </a:lnTo>
                <a:lnTo>
                  <a:pt x="33719" y="50864"/>
                </a:lnTo>
                <a:lnTo>
                  <a:pt x="30688" y="53896"/>
                </a:lnTo>
                <a:lnTo>
                  <a:pt x="23207" y="53896"/>
                </a:lnTo>
                <a:lnTo>
                  <a:pt x="20176" y="50864"/>
                </a:lnTo>
                <a:lnTo>
                  <a:pt x="20176"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587" name="object 587"/>
          <p:cNvSpPr/>
          <p:nvPr/>
        </p:nvSpPr>
        <p:spPr>
          <a:xfrm>
            <a:off x="9136872" y="301745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588" name="object 588"/>
          <p:cNvSpPr/>
          <p:nvPr/>
        </p:nvSpPr>
        <p:spPr>
          <a:xfrm>
            <a:off x="9138728" y="3155716"/>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6" y="26908"/>
                </a:lnTo>
                <a:lnTo>
                  <a:pt x="44599" y="29566"/>
                </a:lnTo>
                <a:lnTo>
                  <a:pt x="41318" y="29566"/>
                </a:lnTo>
                <a:lnTo>
                  <a:pt x="29566" y="29566"/>
                </a:lnTo>
                <a:lnTo>
                  <a:pt x="29566" y="44598"/>
                </a:lnTo>
                <a:lnTo>
                  <a:pt x="26909" y="47256"/>
                </a:ln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589" name="object 589"/>
          <p:cNvSpPr/>
          <p:nvPr/>
        </p:nvSpPr>
        <p:spPr>
          <a:xfrm>
            <a:off x="9140593" y="3293981"/>
            <a:ext cx="44450" cy="44450"/>
          </a:xfrm>
          <a:custGeom>
            <a:avLst/>
            <a:gdLst/>
            <a:ahLst/>
            <a:cxnLst/>
            <a:rect l="l" t="t" r="r" b="b"/>
            <a:pathLst>
              <a:path w="44450" h="44450">
                <a:moveTo>
                  <a:pt x="18916" y="0"/>
                </a:moveTo>
                <a:lnTo>
                  <a:pt x="25012" y="0"/>
                </a:lnTo>
                <a:lnTo>
                  <a:pt x="27479" y="2473"/>
                </a:lnTo>
                <a:lnTo>
                  <a:pt x="27479" y="16443"/>
                </a:lnTo>
                <a:lnTo>
                  <a:pt x="41455" y="16443"/>
                </a:lnTo>
                <a:lnTo>
                  <a:pt x="43922" y="18916"/>
                </a:lnTo>
                <a:lnTo>
                  <a:pt x="43922" y="25006"/>
                </a:lnTo>
                <a:lnTo>
                  <a:pt x="41448"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590" name="object 590"/>
          <p:cNvSpPr/>
          <p:nvPr/>
        </p:nvSpPr>
        <p:spPr>
          <a:xfrm>
            <a:off x="9142449" y="3432238"/>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35490" y="25393"/>
                </a:lnTo>
                <a:lnTo>
                  <a:pt x="25392" y="25393"/>
                </a:lnTo>
                <a:lnTo>
                  <a:pt x="25392"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591" name="object 591"/>
          <p:cNvSpPr/>
          <p:nvPr/>
        </p:nvSpPr>
        <p:spPr>
          <a:xfrm>
            <a:off x="9144286" y="357047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592" name="object 592"/>
          <p:cNvSpPr/>
          <p:nvPr/>
        </p:nvSpPr>
        <p:spPr>
          <a:xfrm>
            <a:off x="9146155" y="3708741"/>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9671" y="21233"/>
                </a:lnTo>
                <a:lnTo>
                  <a:pt x="21233" y="21233"/>
                </a:lnTo>
                <a:lnTo>
                  <a:pt x="21233" y="32026"/>
                </a:lnTo>
                <a:lnTo>
                  <a:pt x="19324"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593" name="object 593"/>
          <p:cNvGrpSpPr/>
          <p:nvPr/>
        </p:nvGrpSpPr>
        <p:grpSpPr>
          <a:xfrm>
            <a:off x="9299702" y="0"/>
            <a:ext cx="123825" cy="1440180"/>
            <a:chOff x="9299702" y="0"/>
            <a:chExt cx="123825" cy="1440180"/>
          </a:xfrm>
        </p:grpSpPr>
        <p:pic>
          <p:nvPicPr>
            <p:cNvPr id="594" name="object 594"/>
            <p:cNvPicPr/>
            <p:nvPr/>
          </p:nvPicPr>
          <p:blipFill>
            <a:blip r:embed="rId18" cstate="print"/>
            <a:stretch>
              <a:fillRect/>
            </a:stretch>
          </p:blipFill>
          <p:spPr>
            <a:xfrm>
              <a:off x="9299702" y="0"/>
              <a:ext cx="123802" cy="365518"/>
            </a:xfrm>
            <a:prstGeom prst="rect">
              <a:avLst/>
            </a:prstGeom>
          </p:spPr>
        </p:pic>
        <p:pic>
          <p:nvPicPr>
            <p:cNvPr id="595" name="object 595"/>
            <p:cNvPicPr/>
            <p:nvPr/>
          </p:nvPicPr>
          <p:blipFill>
            <a:blip r:embed="rId100" cstate="print"/>
            <a:stretch>
              <a:fillRect/>
            </a:stretch>
          </p:blipFill>
          <p:spPr>
            <a:xfrm>
              <a:off x="9305293" y="385997"/>
              <a:ext cx="113789" cy="113789"/>
            </a:xfrm>
            <a:prstGeom prst="rect">
              <a:avLst/>
            </a:prstGeom>
          </p:spPr>
        </p:pic>
        <p:pic>
          <p:nvPicPr>
            <p:cNvPr id="596" name="object 596"/>
            <p:cNvPicPr/>
            <p:nvPr/>
          </p:nvPicPr>
          <p:blipFill>
            <a:blip r:embed="rId20" cstate="print"/>
            <a:stretch>
              <a:fillRect/>
            </a:stretch>
          </p:blipFill>
          <p:spPr>
            <a:xfrm>
              <a:off x="9307130" y="523578"/>
              <a:ext cx="110483" cy="110483"/>
            </a:xfrm>
            <a:prstGeom prst="rect">
              <a:avLst/>
            </a:prstGeom>
          </p:spPr>
        </p:pic>
        <p:pic>
          <p:nvPicPr>
            <p:cNvPr id="597" name="object 597"/>
            <p:cNvPicPr/>
            <p:nvPr/>
          </p:nvPicPr>
          <p:blipFill>
            <a:blip r:embed="rId8" cstate="print"/>
            <a:stretch>
              <a:fillRect/>
            </a:stretch>
          </p:blipFill>
          <p:spPr>
            <a:xfrm>
              <a:off x="9308993" y="661187"/>
              <a:ext cx="107149" cy="107149"/>
            </a:xfrm>
            <a:prstGeom prst="rect">
              <a:avLst/>
            </a:prstGeom>
          </p:spPr>
        </p:pic>
        <p:pic>
          <p:nvPicPr>
            <p:cNvPr id="598" name="object 598"/>
            <p:cNvPicPr/>
            <p:nvPr/>
          </p:nvPicPr>
          <p:blipFill>
            <a:blip r:embed="rId22" cstate="print"/>
            <a:stretch>
              <a:fillRect/>
            </a:stretch>
          </p:blipFill>
          <p:spPr>
            <a:xfrm>
              <a:off x="9310850" y="798789"/>
              <a:ext cx="103816" cy="103816"/>
            </a:xfrm>
            <a:prstGeom prst="rect">
              <a:avLst/>
            </a:prstGeom>
          </p:spPr>
        </p:pic>
        <p:pic>
          <p:nvPicPr>
            <p:cNvPr id="599" name="object 599"/>
            <p:cNvPicPr/>
            <p:nvPr/>
          </p:nvPicPr>
          <p:blipFill>
            <a:blip r:embed="rId101" cstate="print"/>
            <a:stretch>
              <a:fillRect/>
            </a:stretch>
          </p:blipFill>
          <p:spPr>
            <a:xfrm>
              <a:off x="9312707" y="936390"/>
              <a:ext cx="100490" cy="100483"/>
            </a:xfrm>
            <a:prstGeom prst="rect">
              <a:avLst/>
            </a:prstGeom>
          </p:spPr>
        </p:pic>
        <p:pic>
          <p:nvPicPr>
            <p:cNvPr id="600" name="object 600"/>
            <p:cNvPicPr/>
            <p:nvPr/>
          </p:nvPicPr>
          <p:blipFill>
            <a:blip r:embed="rId24" cstate="print"/>
            <a:stretch>
              <a:fillRect/>
            </a:stretch>
          </p:blipFill>
          <p:spPr>
            <a:xfrm>
              <a:off x="9314551" y="1073979"/>
              <a:ext cx="97176" cy="97176"/>
            </a:xfrm>
            <a:prstGeom prst="rect">
              <a:avLst/>
            </a:prstGeom>
          </p:spPr>
        </p:pic>
        <p:pic>
          <p:nvPicPr>
            <p:cNvPr id="601" name="object 601"/>
            <p:cNvPicPr/>
            <p:nvPr/>
          </p:nvPicPr>
          <p:blipFill>
            <a:blip r:embed="rId10" cstate="print"/>
            <a:stretch>
              <a:fillRect/>
            </a:stretch>
          </p:blipFill>
          <p:spPr>
            <a:xfrm>
              <a:off x="9316408" y="1211581"/>
              <a:ext cx="93843" cy="93842"/>
            </a:xfrm>
            <a:prstGeom prst="rect">
              <a:avLst/>
            </a:prstGeom>
          </p:spPr>
        </p:pic>
        <p:pic>
          <p:nvPicPr>
            <p:cNvPr id="602" name="object 602"/>
            <p:cNvPicPr/>
            <p:nvPr/>
          </p:nvPicPr>
          <p:blipFill>
            <a:blip r:embed="rId36" cstate="print"/>
            <a:stretch>
              <a:fillRect/>
            </a:stretch>
          </p:blipFill>
          <p:spPr>
            <a:xfrm>
              <a:off x="9318278" y="1349189"/>
              <a:ext cx="90496" cy="90496"/>
            </a:xfrm>
            <a:prstGeom prst="rect">
              <a:avLst/>
            </a:prstGeom>
          </p:spPr>
        </p:pic>
      </p:grpSp>
      <p:pic>
        <p:nvPicPr>
          <p:cNvPr id="603" name="object 603"/>
          <p:cNvPicPr/>
          <p:nvPr/>
        </p:nvPicPr>
        <p:blipFill>
          <a:blip r:embed="rId12" cstate="print"/>
          <a:stretch>
            <a:fillRect/>
          </a:stretch>
        </p:blipFill>
        <p:spPr>
          <a:xfrm>
            <a:off x="9320115" y="1486778"/>
            <a:ext cx="87189" cy="87189"/>
          </a:xfrm>
          <a:prstGeom prst="rect">
            <a:avLst/>
          </a:prstGeom>
        </p:spPr>
      </p:pic>
      <p:pic>
        <p:nvPicPr>
          <p:cNvPr id="604" name="object 604"/>
          <p:cNvPicPr/>
          <p:nvPr/>
        </p:nvPicPr>
        <p:blipFill>
          <a:blip r:embed="rId12" cstate="print"/>
          <a:stretch>
            <a:fillRect/>
          </a:stretch>
        </p:blipFill>
        <p:spPr>
          <a:xfrm>
            <a:off x="9321979" y="1624380"/>
            <a:ext cx="83856" cy="83856"/>
          </a:xfrm>
          <a:prstGeom prst="rect">
            <a:avLst/>
          </a:prstGeom>
        </p:spPr>
      </p:pic>
      <p:pic>
        <p:nvPicPr>
          <p:cNvPr id="605" name="object 605"/>
          <p:cNvPicPr/>
          <p:nvPr/>
        </p:nvPicPr>
        <p:blipFill>
          <a:blip r:embed="rId13" cstate="print"/>
          <a:stretch>
            <a:fillRect/>
          </a:stretch>
        </p:blipFill>
        <p:spPr>
          <a:xfrm>
            <a:off x="9323836" y="1761982"/>
            <a:ext cx="80522" cy="80522"/>
          </a:xfrm>
          <a:prstGeom prst="rect">
            <a:avLst/>
          </a:prstGeom>
        </p:spPr>
      </p:pic>
      <p:pic>
        <p:nvPicPr>
          <p:cNvPr id="606" name="object 606"/>
          <p:cNvPicPr/>
          <p:nvPr/>
        </p:nvPicPr>
        <p:blipFill>
          <a:blip r:embed="rId14" cstate="print"/>
          <a:stretch>
            <a:fillRect/>
          </a:stretch>
        </p:blipFill>
        <p:spPr>
          <a:xfrm>
            <a:off x="9325692" y="1899590"/>
            <a:ext cx="77189" cy="77189"/>
          </a:xfrm>
          <a:prstGeom prst="rect">
            <a:avLst/>
          </a:prstGeom>
        </p:spPr>
      </p:pic>
      <p:pic>
        <p:nvPicPr>
          <p:cNvPr id="607" name="object 607"/>
          <p:cNvPicPr/>
          <p:nvPr/>
        </p:nvPicPr>
        <p:blipFill>
          <a:blip r:embed="rId53" cstate="print"/>
          <a:stretch>
            <a:fillRect/>
          </a:stretch>
        </p:blipFill>
        <p:spPr>
          <a:xfrm>
            <a:off x="9327536" y="2037172"/>
            <a:ext cx="73882" cy="73882"/>
          </a:xfrm>
          <a:prstGeom prst="rect">
            <a:avLst/>
          </a:prstGeom>
        </p:spPr>
      </p:pic>
      <p:pic>
        <p:nvPicPr>
          <p:cNvPr id="608" name="object 608"/>
          <p:cNvPicPr/>
          <p:nvPr/>
        </p:nvPicPr>
        <p:blipFill>
          <a:blip r:embed="rId40" cstate="print"/>
          <a:stretch>
            <a:fillRect/>
          </a:stretch>
        </p:blipFill>
        <p:spPr>
          <a:xfrm>
            <a:off x="9329393" y="2174774"/>
            <a:ext cx="70550" cy="70549"/>
          </a:xfrm>
          <a:prstGeom prst="rect">
            <a:avLst/>
          </a:prstGeom>
        </p:spPr>
      </p:pic>
      <p:pic>
        <p:nvPicPr>
          <p:cNvPr id="609" name="object 609"/>
          <p:cNvPicPr/>
          <p:nvPr/>
        </p:nvPicPr>
        <p:blipFill>
          <a:blip r:embed="rId27" cstate="print"/>
          <a:stretch>
            <a:fillRect/>
          </a:stretch>
        </p:blipFill>
        <p:spPr>
          <a:xfrm>
            <a:off x="9331250" y="2312382"/>
            <a:ext cx="67216" cy="67216"/>
          </a:xfrm>
          <a:prstGeom prst="rect">
            <a:avLst/>
          </a:prstGeom>
        </p:spPr>
      </p:pic>
      <p:pic>
        <p:nvPicPr>
          <p:cNvPr id="610" name="object 610"/>
          <p:cNvPicPr/>
          <p:nvPr/>
        </p:nvPicPr>
        <p:blipFill>
          <a:blip r:embed="rId17" cstate="print"/>
          <a:stretch>
            <a:fillRect/>
          </a:stretch>
        </p:blipFill>
        <p:spPr>
          <a:xfrm>
            <a:off x="9333094" y="2449984"/>
            <a:ext cx="63902" cy="63883"/>
          </a:xfrm>
          <a:prstGeom prst="rect">
            <a:avLst/>
          </a:prstGeom>
        </p:spPr>
      </p:pic>
      <p:sp>
        <p:nvSpPr>
          <p:cNvPr id="611" name="object 611"/>
          <p:cNvSpPr/>
          <p:nvPr/>
        </p:nvSpPr>
        <p:spPr>
          <a:xfrm>
            <a:off x="9334964" y="2587573"/>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3"/>
                </a:lnTo>
                <a:lnTo>
                  <a:pt x="26075" y="60563"/>
                </a:lnTo>
                <a:lnTo>
                  <a:pt x="22669" y="57157"/>
                </a:lnTo>
                <a:lnTo>
                  <a:pt x="22669"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612" name="object 612"/>
          <p:cNvSpPr/>
          <p:nvPr/>
        </p:nvSpPr>
        <p:spPr>
          <a:xfrm>
            <a:off x="9336821" y="2725181"/>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7" y="35806"/>
                </a:lnTo>
                <a:lnTo>
                  <a:pt x="50038" y="35806"/>
                </a:lnTo>
                <a:lnTo>
                  <a:pt x="35806" y="35806"/>
                </a:lnTo>
                <a:lnTo>
                  <a:pt x="35806" y="54007"/>
                </a:lnTo>
                <a:lnTo>
                  <a:pt x="32584" y="57229"/>
                </a:lnTo>
                <a:lnTo>
                  <a:pt x="24644"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613" name="object 613"/>
          <p:cNvSpPr/>
          <p:nvPr/>
        </p:nvSpPr>
        <p:spPr>
          <a:xfrm>
            <a:off x="9338678" y="2862783"/>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614" name="object 614"/>
          <p:cNvSpPr/>
          <p:nvPr/>
        </p:nvSpPr>
        <p:spPr>
          <a:xfrm>
            <a:off x="9340522" y="3000365"/>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615" name="object 615"/>
          <p:cNvSpPr/>
          <p:nvPr/>
        </p:nvSpPr>
        <p:spPr>
          <a:xfrm>
            <a:off x="9342379" y="3137974"/>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616" name="object 616"/>
          <p:cNvSpPr/>
          <p:nvPr/>
        </p:nvSpPr>
        <p:spPr>
          <a:xfrm>
            <a:off x="9344235" y="3275576"/>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617" name="object 617"/>
          <p:cNvSpPr/>
          <p:nvPr/>
        </p:nvSpPr>
        <p:spPr>
          <a:xfrm>
            <a:off x="9346099" y="3413177"/>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618" name="object 618"/>
          <p:cNvSpPr/>
          <p:nvPr/>
        </p:nvSpPr>
        <p:spPr>
          <a:xfrm>
            <a:off x="9347937" y="3550766"/>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619" name="object 619"/>
          <p:cNvSpPr/>
          <p:nvPr/>
        </p:nvSpPr>
        <p:spPr>
          <a:xfrm>
            <a:off x="9349806" y="3688374"/>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620" name="object 620"/>
          <p:cNvGrpSpPr/>
          <p:nvPr/>
        </p:nvGrpSpPr>
        <p:grpSpPr>
          <a:xfrm>
            <a:off x="9503352" y="0"/>
            <a:ext cx="123825" cy="1433830"/>
            <a:chOff x="9503352" y="0"/>
            <a:chExt cx="123825" cy="1433830"/>
          </a:xfrm>
        </p:grpSpPr>
        <p:pic>
          <p:nvPicPr>
            <p:cNvPr id="621" name="object 621"/>
            <p:cNvPicPr/>
            <p:nvPr/>
          </p:nvPicPr>
          <p:blipFill>
            <a:blip r:embed="rId29" cstate="print"/>
            <a:stretch>
              <a:fillRect/>
            </a:stretch>
          </p:blipFill>
          <p:spPr>
            <a:xfrm>
              <a:off x="9503352" y="0"/>
              <a:ext cx="123802" cy="364192"/>
            </a:xfrm>
            <a:prstGeom prst="rect">
              <a:avLst/>
            </a:prstGeom>
          </p:spPr>
        </p:pic>
        <p:pic>
          <p:nvPicPr>
            <p:cNvPr id="622" name="object 622"/>
            <p:cNvPicPr/>
            <p:nvPr/>
          </p:nvPicPr>
          <p:blipFill>
            <a:blip r:embed="rId30" cstate="print"/>
            <a:stretch>
              <a:fillRect/>
            </a:stretch>
          </p:blipFill>
          <p:spPr>
            <a:xfrm>
              <a:off x="9508944" y="384094"/>
              <a:ext cx="113789" cy="113789"/>
            </a:xfrm>
            <a:prstGeom prst="rect">
              <a:avLst/>
            </a:prstGeom>
          </p:spPr>
        </p:pic>
        <p:pic>
          <p:nvPicPr>
            <p:cNvPr id="623" name="object 623"/>
            <p:cNvPicPr/>
            <p:nvPr/>
          </p:nvPicPr>
          <p:blipFill>
            <a:blip r:embed="rId31" cstate="print"/>
            <a:stretch>
              <a:fillRect/>
            </a:stretch>
          </p:blipFill>
          <p:spPr>
            <a:xfrm>
              <a:off x="9510780" y="521105"/>
              <a:ext cx="110483" cy="110483"/>
            </a:xfrm>
            <a:prstGeom prst="rect">
              <a:avLst/>
            </a:prstGeom>
          </p:spPr>
        </p:pic>
        <p:pic>
          <p:nvPicPr>
            <p:cNvPr id="624" name="object 624"/>
            <p:cNvPicPr/>
            <p:nvPr/>
          </p:nvPicPr>
          <p:blipFill>
            <a:blip r:embed="rId102" cstate="print"/>
            <a:stretch>
              <a:fillRect/>
            </a:stretch>
          </p:blipFill>
          <p:spPr>
            <a:xfrm>
              <a:off x="9512637" y="658129"/>
              <a:ext cx="107149" cy="107149"/>
            </a:xfrm>
            <a:prstGeom prst="rect">
              <a:avLst/>
            </a:prstGeom>
          </p:spPr>
        </p:pic>
        <p:pic>
          <p:nvPicPr>
            <p:cNvPr id="625" name="object 625"/>
            <p:cNvPicPr/>
            <p:nvPr/>
          </p:nvPicPr>
          <p:blipFill>
            <a:blip r:embed="rId8" cstate="print"/>
            <a:stretch>
              <a:fillRect/>
            </a:stretch>
          </p:blipFill>
          <p:spPr>
            <a:xfrm>
              <a:off x="9514501" y="795154"/>
              <a:ext cx="103816" cy="103816"/>
            </a:xfrm>
            <a:prstGeom prst="rect">
              <a:avLst/>
            </a:prstGeom>
          </p:spPr>
        </p:pic>
        <p:pic>
          <p:nvPicPr>
            <p:cNvPr id="626" name="object 626"/>
            <p:cNvPicPr/>
            <p:nvPr/>
          </p:nvPicPr>
          <p:blipFill>
            <a:blip r:embed="rId33" cstate="print"/>
            <a:stretch>
              <a:fillRect/>
            </a:stretch>
          </p:blipFill>
          <p:spPr>
            <a:xfrm>
              <a:off x="9516358" y="932184"/>
              <a:ext cx="100483" cy="100483"/>
            </a:xfrm>
            <a:prstGeom prst="rect">
              <a:avLst/>
            </a:prstGeom>
          </p:spPr>
        </p:pic>
        <p:pic>
          <p:nvPicPr>
            <p:cNvPr id="627" name="object 627"/>
            <p:cNvPicPr/>
            <p:nvPr/>
          </p:nvPicPr>
          <p:blipFill>
            <a:blip r:embed="rId24" cstate="print"/>
            <a:stretch>
              <a:fillRect/>
            </a:stretch>
          </p:blipFill>
          <p:spPr>
            <a:xfrm>
              <a:off x="9518195" y="1069189"/>
              <a:ext cx="97176" cy="97176"/>
            </a:xfrm>
            <a:prstGeom prst="rect">
              <a:avLst/>
            </a:prstGeom>
          </p:spPr>
        </p:pic>
        <p:pic>
          <p:nvPicPr>
            <p:cNvPr id="628" name="object 628"/>
            <p:cNvPicPr/>
            <p:nvPr/>
          </p:nvPicPr>
          <p:blipFill>
            <a:blip r:embed="rId10" cstate="print"/>
            <a:stretch>
              <a:fillRect/>
            </a:stretch>
          </p:blipFill>
          <p:spPr>
            <a:xfrm>
              <a:off x="9520058" y="1206220"/>
              <a:ext cx="93842" cy="93842"/>
            </a:xfrm>
            <a:prstGeom prst="rect">
              <a:avLst/>
            </a:prstGeom>
          </p:spPr>
        </p:pic>
        <p:pic>
          <p:nvPicPr>
            <p:cNvPr id="629" name="object 629"/>
            <p:cNvPicPr/>
            <p:nvPr/>
          </p:nvPicPr>
          <p:blipFill>
            <a:blip r:embed="rId36" cstate="print"/>
            <a:stretch>
              <a:fillRect/>
            </a:stretch>
          </p:blipFill>
          <p:spPr>
            <a:xfrm>
              <a:off x="9521928" y="1343251"/>
              <a:ext cx="90496" cy="90496"/>
            </a:xfrm>
            <a:prstGeom prst="rect">
              <a:avLst/>
            </a:prstGeom>
          </p:spPr>
        </p:pic>
      </p:grpSp>
      <p:pic>
        <p:nvPicPr>
          <p:cNvPr id="630" name="object 630"/>
          <p:cNvPicPr/>
          <p:nvPr/>
        </p:nvPicPr>
        <p:blipFill>
          <a:blip r:embed="rId12" cstate="print"/>
          <a:stretch>
            <a:fillRect/>
          </a:stretch>
        </p:blipFill>
        <p:spPr>
          <a:xfrm>
            <a:off x="9523765" y="1480262"/>
            <a:ext cx="87189" cy="87189"/>
          </a:xfrm>
          <a:prstGeom prst="rect">
            <a:avLst/>
          </a:prstGeom>
        </p:spPr>
      </p:pic>
      <p:pic>
        <p:nvPicPr>
          <p:cNvPr id="631" name="object 631"/>
          <p:cNvPicPr/>
          <p:nvPr/>
        </p:nvPicPr>
        <p:blipFill>
          <a:blip r:embed="rId12" cstate="print"/>
          <a:stretch>
            <a:fillRect/>
          </a:stretch>
        </p:blipFill>
        <p:spPr>
          <a:xfrm>
            <a:off x="9525623" y="1617287"/>
            <a:ext cx="83856" cy="83856"/>
          </a:xfrm>
          <a:prstGeom prst="rect">
            <a:avLst/>
          </a:prstGeom>
        </p:spPr>
      </p:pic>
      <p:pic>
        <p:nvPicPr>
          <p:cNvPr id="632" name="object 632"/>
          <p:cNvPicPr/>
          <p:nvPr/>
        </p:nvPicPr>
        <p:blipFill>
          <a:blip r:embed="rId55" cstate="print"/>
          <a:stretch>
            <a:fillRect/>
          </a:stretch>
        </p:blipFill>
        <p:spPr>
          <a:xfrm>
            <a:off x="9527486" y="1754312"/>
            <a:ext cx="80522" cy="80522"/>
          </a:xfrm>
          <a:prstGeom prst="rect">
            <a:avLst/>
          </a:prstGeom>
        </p:spPr>
      </p:pic>
      <p:pic>
        <p:nvPicPr>
          <p:cNvPr id="633" name="object 633"/>
          <p:cNvPicPr/>
          <p:nvPr/>
        </p:nvPicPr>
        <p:blipFill>
          <a:blip r:embed="rId14" cstate="print"/>
          <a:stretch>
            <a:fillRect/>
          </a:stretch>
        </p:blipFill>
        <p:spPr>
          <a:xfrm>
            <a:off x="9529343" y="1891342"/>
            <a:ext cx="77189" cy="77189"/>
          </a:xfrm>
          <a:prstGeom prst="rect">
            <a:avLst/>
          </a:prstGeom>
        </p:spPr>
      </p:pic>
      <p:pic>
        <p:nvPicPr>
          <p:cNvPr id="634" name="object 634"/>
          <p:cNvPicPr/>
          <p:nvPr/>
        </p:nvPicPr>
        <p:blipFill>
          <a:blip r:embed="rId39" cstate="print"/>
          <a:stretch>
            <a:fillRect/>
          </a:stretch>
        </p:blipFill>
        <p:spPr>
          <a:xfrm>
            <a:off x="9531181" y="2028347"/>
            <a:ext cx="73882" cy="73882"/>
          </a:xfrm>
          <a:prstGeom prst="rect">
            <a:avLst/>
          </a:prstGeom>
        </p:spPr>
      </p:pic>
      <p:pic>
        <p:nvPicPr>
          <p:cNvPr id="635" name="object 635"/>
          <p:cNvPicPr/>
          <p:nvPr/>
        </p:nvPicPr>
        <p:blipFill>
          <a:blip r:embed="rId40" cstate="print"/>
          <a:stretch>
            <a:fillRect/>
          </a:stretch>
        </p:blipFill>
        <p:spPr>
          <a:xfrm>
            <a:off x="9533043" y="2165378"/>
            <a:ext cx="70550" cy="70549"/>
          </a:xfrm>
          <a:prstGeom prst="rect">
            <a:avLst/>
          </a:prstGeom>
        </p:spPr>
      </p:pic>
      <p:pic>
        <p:nvPicPr>
          <p:cNvPr id="636" name="object 636"/>
          <p:cNvPicPr/>
          <p:nvPr/>
        </p:nvPicPr>
        <p:blipFill>
          <a:blip r:embed="rId95" cstate="print"/>
          <a:stretch>
            <a:fillRect/>
          </a:stretch>
        </p:blipFill>
        <p:spPr>
          <a:xfrm>
            <a:off x="9534900" y="2302402"/>
            <a:ext cx="67215" cy="67216"/>
          </a:xfrm>
          <a:prstGeom prst="rect">
            <a:avLst/>
          </a:prstGeom>
        </p:spPr>
      </p:pic>
      <p:pic>
        <p:nvPicPr>
          <p:cNvPr id="637" name="object 637"/>
          <p:cNvPicPr/>
          <p:nvPr/>
        </p:nvPicPr>
        <p:blipFill>
          <a:blip r:embed="rId28" cstate="print"/>
          <a:stretch>
            <a:fillRect/>
          </a:stretch>
        </p:blipFill>
        <p:spPr>
          <a:xfrm>
            <a:off x="9536745" y="2439433"/>
            <a:ext cx="63902" cy="63883"/>
          </a:xfrm>
          <a:prstGeom prst="rect">
            <a:avLst/>
          </a:prstGeom>
        </p:spPr>
      </p:pic>
      <p:sp>
        <p:nvSpPr>
          <p:cNvPr id="638" name="object 638"/>
          <p:cNvSpPr/>
          <p:nvPr/>
        </p:nvSpPr>
        <p:spPr>
          <a:xfrm>
            <a:off x="9538607" y="2576445"/>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3"/>
                </a:lnTo>
                <a:lnTo>
                  <a:pt x="26075" y="60563"/>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639" name="object 639"/>
          <p:cNvSpPr/>
          <p:nvPr/>
        </p:nvSpPr>
        <p:spPr>
          <a:xfrm>
            <a:off x="9540471" y="271346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90"/>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640" name="object 640"/>
          <p:cNvSpPr/>
          <p:nvPr/>
        </p:nvSpPr>
        <p:spPr>
          <a:xfrm>
            <a:off x="9542328" y="285050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641" name="object 641"/>
          <p:cNvSpPr/>
          <p:nvPr/>
        </p:nvSpPr>
        <p:spPr>
          <a:xfrm>
            <a:off x="9544166" y="2987505"/>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11"/>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642" name="object 642"/>
          <p:cNvSpPr/>
          <p:nvPr/>
        </p:nvSpPr>
        <p:spPr>
          <a:xfrm>
            <a:off x="9546029" y="3124536"/>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643" name="object 643"/>
          <p:cNvSpPr/>
          <p:nvPr/>
        </p:nvSpPr>
        <p:spPr>
          <a:xfrm>
            <a:off x="9547886" y="3261560"/>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644" name="object 644"/>
          <p:cNvSpPr/>
          <p:nvPr/>
        </p:nvSpPr>
        <p:spPr>
          <a:xfrm>
            <a:off x="9549742" y="3398591"/>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96"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645" name="object 645"/>
          <p:cNvSpPr/>
          <p:nvPr/>
        </p:nvSpPr>
        <p:spPr>
          <a:xfrm>
            <a:off x="9551587" y="3535596"/>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646" name="object 646"/>
          <p:cNvSpPr/>
          <p:nvPr/>
        </p:nvSpPr>
        <p:spPr>
          <a:xfrm>
            <a:off x="9553457" y="3672627"/>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647" name="object 647"/>
          <p:cNvGrpSpPr/>
          <p:nvPr/>
        </p:nvGrpSpPr>
        <p:grpSpPr>
          <a:xfrm>
            <a:off x="9707002" y="0"/>
            <a:ext cx="123825" cy="1423035"/>
            <a:chOff x="9707002" y="0"/>
            <a:chExt cx="123825" cy="1423035"/>
          </a:xfrm>
        </p:grpSpPr>
        <p:pic>
          <p:nvPicPr>
            <p:cNvPr id="648" name="object 648"/>
            <p:cNvPicPr/>
            <p:nvPr/>
          </p:nvPicPr>
          <p:blipFill>
            <a:blip r:embed="rId41" cstate="print"/>
            <a:stretch>
              <a:fillRect/>
            </a:stretch>
          </p:blipFill>
          <p:spPr>
            <a:xfrm>
              <a:off x="9707002" y="0"/>
              <a:ext cx="123802" cy="495370"/>
            </a:xfrm>
            <a:prstGeom prst="rect">
              <a:avLst/>
            </a:prstGeom>
          </p:spPr>
        </p:pic>
        <p:pic>
          <p:nvPicPr>
            <p:cNvPr id="649" name="object 649"/>
            <p:cNvPicPr/>
            <p:nvPr/>
          </p:nvPicPr>
          <p:blipFill>
            <a:blip r:embed="rId31" cstate="print"/>
            <a:stretch>
              <a:fillRect/>
            </a:stretch>
          </p:blipFill>
          <p:spPr>
            <a:xfrm>
              <a:off x="9714431" y="517352"/>
              <a:ext cx="110483" cy="110483"/>
            </a:xfrm>
            <a:prstGeom prst="rect">
              <a:avLst/>
            </a:prstGeom>
          </p:spPr>
        </p:pic>
        <p:pic>
          <p:nvPicPr>
            <p:cNvPr id="650" name="object 650"/>
            <p:cNvPicPr/>
            <p:nvPr/>
          </p:nvPicPr>
          <p:blipFill>
            <a:blip r:embed="rId102" cstate="print"/>
            <a:stretch>
              <a:fillRect/>
            </a:stretch>
          </p:blipFill>
          <p:spPr>
            <a:xfrm>
              <a:off x="9716287" y="653136"/>
              <a:ext cx="107149" cy="107149"/>
            </a:xfrm>
            <a:prstGeom prst="rect">
              <a:avLst/>
            </a:prstGeom>
          </p:spPr>
        </p:pic>
        <p:pic>
          <p:nvPicPr>
            <p:cNvPr id="651" name="object 651"/>
            <p:cNvPicPr/>
            <p:nvPr/>
          </p:nvPicPr>
          <p:blipFill>
            <a:blip r:embed="rId103" cstate="print"/>
            <a:stretch>
              <a:fillRect/>
            </a:stretch>
          </p:blipFill>
          <p:spPr>
            <a:xfrm>
              <a:off x="9718144" y="788920"/>
              <a:ext cx="103816" cy="103816"/>
            </a:xfrm>
            <a:prstGeom prst="rect">
              <a:avLst/>
            </a:prstGeom>
          </p:spPr>
        </p:pic>
        <p:pic>
          <p:nvPicPr>
            <p:cNvPr id="652" name="object 652"/>
            <p:cNvPicPr/>
            <p:nvPr/>
          </p:nvPicPr>
          <p:blipFill>
            <a:blip r:embed="rId33" cstate="print"/>
            <a:stretch>
              <a:fillRect/>
            </a:stretch>
          </p:blipFill>
          <p:spPr>
            <a:xfrm>
              <a:off x="9720008" y="924711"/>
              <a:ext cx="100483" cy="100483"/>
            </a:xfrm>
            <a:prstGeom prst="rect">
              <a:avLst/>
            </a:prstGeom>
          </p:spPr>
        </p:pic>
        <p:pic>
          <p:nvPicPr>
            <p:cNvPr id="653" name="object 653"/>
            <p:cNvPicPr/>
            <p:nvPr/>
          </p:nvPicPr>
          <p:blipFill>
            <a:blip r:embed="rId57" cstate="print"/>
            <a:stretch>
              <a:fillRect/>
            </a:stretch>
          </p:blipFill>
          <p:spPr>
            <a:xfrm>
              <a:off x="9721845" y="1060476"/>
              <a:ext cx="97176" cy="97176"/>
            </a:xfrm>
            <a:prstGeom prst="rect">
              <a:avLst/>
            </a:prstGeom>
          </p:spPr>
        </p:pic>
        <p:pic>
          <p:nvPicPr>
            <p:cNvPr id="654" name="object 654"/>
            <p:cNvPicPr/>
            <p:nvPr/>
          </p:nvPicPr>
          <p:blipFill>
            <a:blip r:embed="rId35" cstate="print"/>
            <a:stretch>
              <a:fillRect/>
            </a:stretch>
          </p:blipFill>
          <p:spPr>
            <a:xfrm>
              <a:off x="9723702" y="1196260"/>
              <a:ext cx="93842" cy="93843"/>
            </a:xfrm>
            <a:prstGeom prst="rect">
              <a:avLst/>
            </a:prstGeom>
          </p:spPr>
        </p:pic>
        <p:pic>
          <p:nvPicPr>
            <p:cNvPr id="655" name="object 655"/>
            <p:cNvPicPr/>
            <p:nvPr/>
          </p:nvPicPr>
          <p:blipFill>
            <a:blip r:embed="rId36" cstate="print"/>
            <a:stretch>
              <a:fillRect/>
            </a:stretch>
          </p:blipFill>
          <p:spPr>
            <a:xfrm>
              <a:off x="9725579" y="1332057"/>
              <a:ext cx="90496" cy="90496"/>
            </a:xfrm>
            <a:prstGeom prst="rect">
              <a:avLst/>
            </a:prstGeom>
          </p:spPr>
        </p:pic>
      </p:grpSp>
      <p:pic>
        <p:nvPicPr>
          <p:cNvPr id="656" name="object 656"/>
          <p:cNvPicPr/>
          <p:nvPr/>
        </p:nvPicPr>
        <p:blipFill>
          <a:blip r:embed="rId12" cstate="print"/>
          <a:stretch>
            <a:fillRect/>
          </a:stretch>
        </p:blipFill>
        <p:spPr>
          <a:xfrm>
            <a:off x="9727416" y="1467822"/>
            <a:ext cx="87189" cy="87189"/>
          </a:xfrm>
          <a:prstGeom prst="rect">
            <a:avLst/>
          </a:prstGeom>
        </p:spPr>
      </p:pic>
      <p:pic>
        <p:nvPicPr>
          <p:cNvPr id="657" name="object 657"/>
          <p:cNvPicPr/>
          <p:nvPr/>
        </p:nvPicPr>
        <p:blipFill>
          <a:blip r:embed="rId13" cstate="print"/>
          <a:stretch>
            <a:fillRect/>
          </a:stretch>
        </p:blipFill>
        <p:spPr>
          <a:xfrm>
            <a:off x="9729273" y="1603613"/>
            <a:ext cx="83856" cy="83856"/>
          </a:xfrm>
          <a:prstGeom prst="rect">
            <a:avLst/>
          </a:prstGeom>
        </p:spPr>
      </p:pic>
      <p:pic>
        <p:nvPicPr>
          <p:cNvPr id="658" name="object 658"/>
          <p:cNvPicPr/>
          <p:nvPr/>
        </p:nvPicPr>
        <p:blipFill>
          <a:blip r:embed="rId13" cstate="print"/>
          <a:stretch>
            <a:fillRect/>
          </a:stretch>
        </p:blipFill>
        <p:spPr>
          <a:xfrm>
            <a:off x="9731130" y="1739397"/>
            <a:ext cx="80529" cy="80522"/>
          </a:xfrm>
          <a:prstGeom prst="rect">
            <a:avLst/>
          </a:prstGeom>
        </p:spPr>
      </p:pic>
      <p:pic>
        <p:nvPicPr>
          <p:cNvPr id="659" name="object 659"/>
          <p:cNvPicPr/>
          <p:nvPr/>
        </p:nvPicPr>
        <p:blipFill>
          <a:blip r:embed="rId14" cstate="print"/>
          <a:stretch>
            <a:fillRect/>
          </a:stretch>
        </p:blipFill>
        <p:spPr>
          <a:xfrm>
            <a:off x="9732993" y="1875182"/>
            <a:ext cx="77189" cy="77189"/>
          </a:xfrm>
          <a:prstGeom prst="rect">
            <a:avLst/>
          </a:prstGeom>
        </p:spPr>
      </p:pic>
      <p:pic>
        <p:nvPicPr>
          <p:cNvPr id="660" name="object 660"/>
          <p:cNvPicPr/>
          <p:nvPr/>
        </p:nvPicPr>
        <p:blipFill>
          <a:blip r:embed="rId14" cstate="print"/>
          <a:stretch>
            <a:fillRect/>
          </a:stretch>
        </p:blipFill>
        <p:spPr>
          <a:xfrm>
            <a:off x="9734830" y="2010952"/>
            <a:ext cx="73882" cy="73882"/>
          </a:xfrm>
          <a:prstGeom prst="rect">
            <a:avLst/>
          </a:prstGeom>
        </p:spPr>
      </p:pic>
      <p:pic>
        <p:nvPicPr>
          <p:cNvPr id="661" name="object 661"/>
          <p:cNvPicPr/>
          <p:nvPr/>
        </p:nvPicPr>
        <p:blipFill>
          <a:blip r:embed="rId40" cstate="print"/>
          <a:stretch>
            <a:fillRect/>
          </a:stretch>
        </p:blipFill>
        <p:spPr>
          <a:xfrm>
            <a:off x="9736687" y="2146737"/>
            <a:ext cx="70550" cy="70549"/>
          </a:xfrm>
          <a:prstGeom prst="rect">
            <a:avLst/>
          </a:prstGeom>
        </p:spPr>
      </p:pic>
      <p:pic>
        <p:nvPicPr>
          <p:cNvPr id="662" name="object 662"/>
          <p:cNvPicPr/>
          <p:nvPr/>
        </p:nvPicPr>
        <p:blipFill>
          <a:blip r:embed="rId104" cstate="print"/>
          <a:stretch>
            <a:fillRect/>
          </a:stretch>
        </p:blipFill>
        <p:spPr>
          <a:xfrm>
            <a:off x="9738551" y="2282521"/>
            <a:ext cx="67216" cy="67216"/>
          </a:xfrm>
          <a:prstGeom prst="rect">
            <a:avLst/>
          </a:prstGeom>
        </p:spPr>
      </p:pic>
      <p:pic>
        <p:nvPicPr>
          <p:cNvPr id="663" name="object 663"/>
          <p:cNvPicPr/>
          <p:nvPr/>
        </p:nvPicPr>
        <p:blipFill>
          <a:blip r:embed="rId105" cstate="print"/>
          <a:stretch>
            <a:fillRect/>
          </a:stretch>
        </p:blipFill>
        <p:spPr>
          <a:xfrm>
            <a:off x="9740395" y="2418312"/>
            <a:ext cx="63896" cy="63883"/>
          </a:xfrm>
          <a:prstGeom prst="rect">
            <a:avLst/>
          </a:prstGeom>
        </p:spPr>
      </p:pic>
      <p:sp>
        <p:nvSpPr>
          <p:cNvPr id="664" name="object 664"/>
          <p:cNvSpPr/>
          <p:nvPr/>
        </p:nvSpPr>
        <p:spPr>
          <a:xfrm>
            <a:off x="9742258" y="2554083"/>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665" name="object 665"/>
          <p:cNvSpPr/>
          <p:nvPr/>
        </p:nvSpPr>
        <p:spPr>
          <a:xfrm>
            <a:off x="9744115" y="2689867"/>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36" y="32590"/>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666" name="object 666"/>
          <p:cNvSpPr/>
          <p:nvPr/>
        </p:nvSpPr>
        <p:spPr>
          <a:xfrm>
            <a:off x="9745978" y="2825658"/>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667" name="object 667"/>
          <p:cNvSpPr/>
          <p:nvPr/>
        </p:nvSpPr>
        <p:spPr>
          <a:xfrm>
            <a:off x="9747815" y="2961423"/>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668" name="object 668"/>
          <p:cNvSpPr/>
          <p:nvPr/>
        </p:nvSpPr>
        <p:spPr>
          <a:xfrm>
            <a:off x="9749673" y="3097207"/>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669" name="object 669"/>
          <p:cNvSpPr/>
          <p:nvPr/>
        </p:nvSpPr>
        <p:spPr>
          <a:xfrm>
            <a:off x="9751536" y="3232998"/>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670" name="object 670"/>
          <p:cNvSpPr/>
          <p:nvPr/>
        </p:nvSpPr>
        <p:spPr>
          <a:xfrm>
            <a:off x="9753393" y="336878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671" name="object 671"/>
          <p:cNvSpPr/>
          <p:nvPr/>
        </p:nvSpPr>
        <p:spPr>
          <a:xfrm>
            <a:off x="9755230" y="350454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672" name="object 672"/>
          <p:cNvSpPr/>
          <p:nvPr/>
        </p:nvSpPr>
        <p:spPr>
          <a:xfrm>
            <a:off x="9757106" y="3640344"/>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673" name="object 673"/>
          <p:cNvGrpSpPr/>
          <p:nvPr/>
        </p:nvGrpSpPr>
        <p:grpSpPr>
          <a:xfrm>
            <a:off x="9910646" y="0"/>
            <a:ext cx="123825" cy="1539875"/>
            <a:chOff x="9910646" y="0"/>
            <a:chExt cx="123825" cy="1539875"/>
          </a:xfrm>
        </p:grpSpPr>
        <p:pic>
          <p:nvPicPr>
            <p:cNvPr id="674" name="object 674"/>
            <p:cNvPicPr/>
            <p:nvPr/>
          </p:nvPicPr>
          <p:blipFill>
            <a:blip r:embed="rId106" cstate="print"/>
            <a:stretch>
              <a:fillRect/>
            </a:stretch>
          </p:blipFill>
          <p:spPr>
            <a:xfrm>
              <a:off x="9910646" y="0"/>
              <a:ext cx="123802" cy="492975"/>
            </a:xfrm>
            <a:prstGeom prst="rect">
              <a:avLst/>
            </a:prstGeom>
          </p:spPr>
        </p:pic>
        <p:pic>
          <p:nvPicPr>
            <p:cNvPr id="675" name="object 675"/>
            <p:cNvPicPr/>
            <p:nvPr/>
          </p:nvPicPr>
          <p:blipFill>
            <a:blip r:embed="rId49" cstate="print"/>
            <a:stretch>
              <a:fillRect/>
            </a:stretch>
          </p:blipFill>
          <p:spPr>
            <a:xfrm>
              <a:off x="9918074" y="513356"/>
              <a:ext cx="110483" cy="110483"/>
            </a:xfrm>
            <a:prstGeom prst="rect">
              <a:avLst/>
            </a:prstGeom>
          </p:spPr>
        </p:pic>
        <p:pic>
          <p:nvPicPr>
            <p:cNvPr id="676" name="object 676"/>
            <p:cNvPicPr/>
            <p:nvPr/>
          </p:nvPicPr>
          <p:blipFill>
            <a:blip r:embed="rId8" cstate="print"/>
            <a:stretch>
              <a:fillRect/>
            </a:stretch>
          </p:blipFill>
          <p:spPr>
            <a:xfrm>
              <a:off x="9919938" y="647539"/>
              <a:ext cx="107149" cy="107149"/>
            </a:xfrm>
            <a:prstGeom prst="rect">
              <a:avLst/>
            </a:prstGeom>
          </p:spPr>
        </p:pic>
        <p:pic>
          <p:nvPicPr>
            <p:cNvPr id="677" name="object 677"/>
            <p:cNvPicPr/>
            <p:nvPr/>
          </p:nvPicPr>
          <p:blipFill>
            <a:blip r:embed="rId8" cstate="print"/>
            <a:stretch>
              <a:fillRect/>
            </a:stretch>
          </p:blipFill>
          <p:spPr>
            <a:xfrm>
              <a:off x="9921794" y="781729"/>
              <a:ext cx="103816" cy="103816"/>
            </a:xfrm>
            <a:prstGeom prst="rect">
              <a:avLst/>
            </a:prstGeom>
          </p:spPr>
        </p:pic>
        <p:pic>
          <p:nvPicPr>
            <p:cNvPr id="678" name="object 678"/>
            <p:cNvPicPr/>
            <p:nvPr/>
          </p:nvPicPr>
          <p:blipFill>
            <a:blip r:embed="rId33" cstate="print"/>
            <a:stretch>
              <a:fillRect/>
            </a:stretch>
          </p:blipFill>
          <p:spPr>
            <a:xfrm>
              <a:off x="9923651" y="915919"/>
              <a:ext cx="100483" cy="100483"/>
            </a:xfrm>
            <a:prstGeom prst="rect">
              <a:avLst/>
            </a:prstGeom>
          </p:spPr>
        </p:pic>
        <p:pic>
          <p:nvPicPr>
            <p:cNvPr id="679" name="object 679"/>
            <p:cNvPicPr/>
            <p:nvPr/>
          </p:nvPicPr>
          <p:blipFill>
            <a:blip r:embed="rId24" cstate="print"/>
            <a:stretch>
              <a:fillRect/>
            </a:stretch>
          </p:blipFill>
          <p:spPr>
            <a:xfrm>
              <a:off x="9925495" y="1050082"/>
              <a:ext cx="97176" cy="97176"/>
            </a:xfrm>
            <a:prstGeom prst="rect">
              <a:avLst/>
            </a:prstGeom>
          </p:spPr>
        </p:pic>
        <p:pic>
          <p:nvPicPr>
            <p:cNvPr id="680" name="object 680"/>
            <p:cNvPicPr/>
            <p:nvPr/>
          </p:nvPicPr>
          <p:blipFill>
            <a:blip r:embed="rId51" cstate="print"/>
            <a:stretch>
              <a:fillRect/>
            </a:stretch>
          </p:blipFill>
          <p:spPr>
            <a:xfrm>
              <a:off x="9927352" y="1184272"/>
              <a:ext cx="93842" cy="93842"/>
            </a:xfrm>
            <a:prstGeom prst="rect">
              <a:avLst/>
            </a:prstGeom>
          </p:spPr>
        </p:pic>
        <p:pic>
          <p:nvPicPr>
            <p:cNvPr id="681" name="object 681"/>
            <p:cNvPicPr/>
            <p:nvPr/>
          </p:nvPicPr>
          <p:blipFill>
            <a:blip r:embed="rId36" cstate="print"/>
            <a:stretch>
              <a:fillRect/>
            </a:stretch>
          </p:blipFill>
          <p:spPr>
            <a:xfrm>
              <a:off x="9929222" y="1318468"/>
              <a:ext cx="90496" cy="90496"/>
            </a:xfrm>
            <a:prstGeom prst="rect">
              <a:avLst/>
            </a:prstGeom>
          </p:spPr>
        </p:pic>
        <p:pic>
          <p:nvPicPr>
            <p:cNvPr id="682" name="object 682"/>
            <p:cNvPicPr/>
            <p:nvPr/>
          </p:nvPicPr>
          <p:blipFill>
            <a:blip r:embed="rId44" cstate="print"/>
            <a:stretch>
              <a:fillRect/>
            </a:stretch>
          </p:blipFill>
          <p:spPr>
            <a:xfrm>
              <a:off x="9931066" y="1452632"/>
              <a:ext cx="87189" cy="87189"/>
            </a:xfrm>
            <a:prstGeom prst="rect">
              <a:avLst/>
            </a:prstGeom>
          </p:spPr>
        </p:pic>
      </p:grpSp>
      <p:pic>
        <p:nvPicPr>
          <p:cNvPr id="683" name="object 683"/>
          <p:cNvPicPr/>
          <p:nvPr/>
        </p:nvPicPr>
        <p:blipFill>
          <a:blip r:embed="rId38" cstate="print"/>
          <a:stretch>
            <a:fillRect/>
          </a:stretch>
        </p:blipFill>
        <p:spPr>
          <a:xfrm>
            <a:off x="9932923" y="1586822"/>
            <a:ext cx="83856" cy="83856"/>
          </a:xfrm>
          <a:prstGeom prst="rect">
            <a:avLst/>
          </a:prstGeom>
        </p:spPr>
      </p:pic>
      <p:pic>
        <p:nvPicPr>
          <p:cNvPr id="684" name="object 684"/>
          <p:cNvPicPr/>
          <p:nvPr/>
        </p:nvPicPr>
        <p:blipFill>
          <a:blip r:embed="rId13" cstate="print"/>
          <a:stretch>
            <a:fillRect/>
          </a:stretch>
        </p:blipFill>
        <p:spPr>
          <a:xfrm>
            <a:off x="9934780" y="1721012"/>
            <a:ext cx="80522" cy="80522"/>
          </a:xfrm>
          <a:prstGeom prst="rect">
            <a:avLst/>
          </a:prstGeom>
        </p:spPr>
      </p:pic>
      <p:pic>
        <p:nvPicPr>
          <p:cNvPr id="685" name="object 685"/>
          <p:cNvPicPr/>
          <p:nvPr/>
        </p:nvPicPr>
        <p:blipFill>
          <a:blip r:embed="rId13" cstate="print"/>
          <a:stretch>
            <a:fillRect/>
          </a:stretch>
        </p:blipFill>
        <p:spPr>
          <a:xfrm>
            <a:off x="9936636" y="1855202"/>
            <a:ext cx="77189" cy="77189"/>
          </a:xfrm>
          <a:prstGeom prst="rect">
            <a:avLst/>
          </a:prstGeom>
        </p:spPr>
      </p:pic>
      <p:pic>
        <p:nvPicPr>
          <p:cNvPr id="686" name="object 686"/>
          <p:cNvPicPr/>
          <p:nvPr/>
        </p:nvPicPr>
        <p:blipFill>
          <a:blip r:embed="rId53" cstate="print"/>
          <a:stretch>
            <a:fillRect/>
          </a:stretch>
        </p:blipFill>
        <p:spPr>
          <a:xfrm>
            <a:off x="9938480" y="1989365"/>
            <a:ext cx="73882" cy="73882"/>
          </a:xfrm>
          <a:prstGeom prst="rect">
            <a:avLst/>
          </a:prstGeom>
        </p:spPr>
      </p:pic>
      <p:pic>
        <p:nvPicPr>
          <p:cNvPr id="687" name="object 687"/>
          <p:cNvPicPr/>
          <p:nvPr/>
        </p:nvPicPr>
        <p:blipFill>
          <a:blip r:embed="rId15" cstate="print"/>
          <a:stretch>
            <a:fillRect/>
          </a:stretch>
        </p:blipFill>
        <p:spPr>
          <a:xfrm>
            <a:off x="9940337" y="2123555"/>
            <a:ext cx="70550" cy="70549"/>
          </a:xfrm>
          <a:prstGeom prst="rect">
            <a:avLst/>
          </a:prstGeom>
        </p:spPr>
      </p:pic>
      <p:pic>
        <p:nvPicPr>
          <p:cNvPr id="688" name="object 688"/>
          <p:cNvPicPr/>
          <p:nvPr/>
        </p:nvPicPr>
        <p:blipFill>
          <a:blip r:embed="rId95" cstate="print"/>
          <a:stretch>
            <a:fillRect/>
          </a:stretch>
        </p:blipFill>
        <p:spPr>
          <a:xfrm>
            <a:off x="9942194" y="2257745"/>
            <a:ext cx="67216" cy="67216"/>
          </a:xfrm>
          <a:prstGeom prst="rect">
            <a:avLst/>
          </a:prstGeom>
        </p:spPr>
      </p:pic>
      <p:pic>
        <p:nvPicPr>
          <p:cNvPr id="689" name="object 689"/>
          <p:cNvPicPr/>
          <p:nvPr/>
        </p:nvPicPr>
        <p:blipFill>
          <a:blip r:embed="rId17" cstate="print"/>
          <a:stretch>
            <a:fillRect/>
          </a:stretch>
        </p:blipFill>
        <p:spPr>
          <a:xfrm>
            <a:off x="9944044" y="2391928"/>
            <a:ext cx="63896" cy="63883"/>
          </a:xfrm>
          <a:prstGeom prst="rect">
            <a:avLst/>
          </a:prstGeom>
        </p:spPr>
      </p:pic>
      <p:sp>
        <p:nvSpPr>
          <p:cNvPr id="690" name="object 690"/>
          <p:cNvSpPr/>
          <p:nvPr/>
        </p:nvSpPr>
        <p:spPr>
          <a:xfrm>
            <a:off x="9945908" y="2526105"/>
            <a:ext cx="60960" cy="60960"/>
          </a:xfrm>
          <a:custGeom>
            <a:avLst/>
            <a:gdLst/>
            <a:ahLst/>
            <a:cxnLst/>
            <a:rect l="l" t="t" r="r" b="b"/>
            <a:pathLst>
              <a:path w="60959" h="60960">
                <a:moveTo>
                  <a:pt x="26075" y="0"/>
                </a:moveTo>
                <a:lnTo>
                  <a:pt x="34487" y="0"/>
                </a:lnTo>
                <a:lnTo>
                  <a:pt x="37893" y="3405"/>
                </a:lnTo>
                <a:lnTo>
                  <a:pt x="37893" y="22670"/>
                </a:lnTo>
                <a:lnTo>
                  <a:pt x="57157" y="22670"/>
                </a:lnTo>
                <a:lnTo>
                  <a:pt x="60563" y="26075"/>
                </a:lnTo>
                <a:lnTo>
                  <a:pt x="60563" y="34487"/>
                </a:lnTo>
                <a:lnTo>
                  <a:pt x="57151" y="37892"/>
                </a:lnTo>
                <a:lnTo>
                  <a:pt x="52951" y="37892"/>
                </a:lnTo>
                <a:lnTo>
                  <a:pt x="37893" y="37892"/>
                </a:lnTo>
                <a:lnTo>
                  <a:pt x="37893"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691" name="object 691"/>
          <p:cNvSpPr/>
          <p:nvPr/>
        </p:nvSpPr>
        <p:spPr>
          <a:xfrm>
            <a:off x="9947764" y="266029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692" name="object 692"/>
          <p:cNvSpPr/>
          <p:nvPr/>
        </p:nvSpPr>
        <p:spPr>
          <a:xfrm>
            <a:off x="9949622" y="2794478"/>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693" name="object 693"/>
          <p:cNvSpPr/>
          <p:nvPr/>
        </p:nvSpPr>
        <p:spPr>
          <a:xfrm>
            <a:off x="9951466" y="292864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694" name="object 694"/>
          <p:cNvSpPr/>
          <p:nvPr/>
        </p:nvSpPr>
        <p:spPr>
          <a:xfrm>
            <a:off x="9953323" y="3062838"/>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695" name="object 695"/>
          <p:cNvSpPr/>
          <p:nvPr/>
        </p:nvSpPr>
        <p:spPr>
          <a:xfrm>
            <a:off x="9955179" y="3197021"/>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696" name="object 696"/>
          <p:cNvSpPr/>
          <p:nvPr/>
        </p:nvSpPr>
        <p:spPr>
          <a:xfrm>
            <a:off x="9957043" y="3331211"/>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697" name="object 697"/>
          <p:cNvSpPr/>
          <p:nvPr/>
        </p:nvSpPr>
        <p:spPr>
          <a:xfrm>
            <a:off x="9958881" y="3465381"/>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698" name="object 698"/>
          <p:cNvSpPr/>
          <p:nvPr/>
        </p:nvSpPr>
        <p:spPr>
          <a:xfrm>
            <a:off x="9960750" y="3599571"/>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699" name="object 699"/>
          <p:cNvGrpSpPr/>
          <p:nvPr/>
        </p:nvGrpSpPr>
        <p:grpSpPr>
          <a:xfrm>
            <a:off x="10114296" y="0"/>
            <a:ext cx="123825" cy="1520825"/>
            <a:chOff x="10114296" y="0"/>
            <a:chExt cx="123825" cy="1520825"/>
          </a:xfrm>
        </p:grpSpPr>
        <p:sp>
          <p:nvSpPr>
            <p:cNvPr id="700" name="object 700"/>
            <p:cNvSpPr/>
            <p:nvPr/>
          </p:nvSpPr>
          <p:spPr>
            <a:xfrm>
              <a:off x="10114293" y="11"/>
              <a:ext cx="123825" cy="618490"/>
            </a:xfrm>
            <a:custGeom>
              <a:avLst/>
              <a:gdLst/>
              <a:ahLst/>
              <a:cxnLst/>
              <a:rect l="l" t="t" r="r" b="b"/>
              <a:pathLst>
                <a:path w="123825" h="618490">
                  <a:moveTo>
                    <a:pt x="117906" y="555320"/>
                  </a:moveTo>
                  <a:lnTo>
                    <a:pt x="111683" y="549109"/>
                  </a:lnTo>
                  <a:lnTo>
                    <a:pt x="76555" y="549109"/>
                  </a:lnTo>
                  <a:lnTo>
                    <a:pt x="76555" y="513969"/>
                  </a:lnTo>
                  <a:lnTo>
                    <a:pt x="70332" y="507758"/>
                  </a:lnTo>
                  <a:lnTo>
                    <a:pt x="54991" y="507758"/>
                  </a:lnTo>
                  <a:lnTo>
                    <a:pt x="48780" y="513969"/>
                  </a:lnTo>
                  <a:lnTo>
                    <a:pt x="48780" y="549109"/>
                  </a:lnTo>
                  <a:lnTo>
                    <a:pt x="13639" y="549109"/>
                  </a:lnTo>
                  <a:lnTo>
                    <a:pt x="7429" y="555332"/>
                  </a:lnTo>
                  <a:lnTo>
                    <a:pt x="7429" y="570661"/>
                  </a:lnTo>
                  <a:lnTo>
                    <a:pt x="13639" y="576884"/>
                  </a:lnTo>
                  <a:lnTo>
                    <a:pt x="48780" y="576884"/>
                  </a:lnTo>
                  <a:lnTo>
                    <a:pt x="48780" y="612025"/>
                  </a:lnTo>
                  <a:lnTo>
                    <a:pt x="55003" y="618236"/>
                  </a:lnTo>
                  <a:lnTo>
                    <a:pt x="70332" y="618236"/>
                  </a:lnTo>
                  <a:lnTo>
                    <a:pt x="76555" y="612013"/>
                  </a:lnTo>
                  <a:lnTo>
                    <a:pt x="76555" y="576884"/>
                  </a:lnTo>
                  <a:lnTo>
                    <a:pt x="104025" y="576884"/>
                  </a:lnTo>
                  <a:lnTo>
                    <a:pt x="111696" y="576884"/>
                  </a:lnTo>
                  <a:lnTo>
                    <a:pt x="117906" y="570661"/>
                  </a:lnTo>
                  <a:lnTo>
                    <a:pt x="117906" y="555320"/>
                  </a:lnTo>
                  <a:close/>
                </a:path>
                <a:path w="123825" h="618490">
                  <a:moveTo>
                    <a:pt x="119380" y="424573"/>
                  </a:moveTo>
                  <a:lnTo>
                    <a:pt x="112979" y="418172"/>
                  </a:lnTo>
                  <a:lnTo>
                    <a:pt x="76784" y="418172"/>
                  </a:lnTo>
                  <a:lnTo>
                    <a:pt x="76784" y="381977"/>
                  </a:lnTo>
                  <a:lnTo>
                    <a:pt x="70383" y="375577"/>
                  </a:lnTo>
                  <a:lnTo>
                    <a:pt x="54584" y="375577"/>
                  </a:lnTo>
                  <a:lnTo>
                    <a:pt x="48183" y="381965"/>
                  </a:lnTo>
                  <a:lnTo>
                    <a:pt x="48183" y="418172"/>
                  </a:lnTo>
                  <a:lnTo>
                    <a:pt x="11988" y="418172"/>
                  </a:lnTo>
                  <a:lnTo>
                    <a:pt x="5588" y="424573"/>
                  </a:lnTo>
                  <a:lnTo>
                    <a:pt x="5588" y="440359"/>
                  </a:lnTo>
                  <a:lnTo>
                    <a:pt x="11988" y="446760"/>
                  </a:lnTo>
                  <a:lnTo>
                    <a:pt x="48183" y="446760"/>
                  </a:lnTo>
                  <a:lnTo>
                    <a:pt x="48183" y="482955"/>
                  </a:lnTo>
                  <a:lnTo>
                    <a:pt x="54584" y="489356"/>
                  </a:lnTo>
                  <a:lnTo>
                    <a:pt x="70370" y="489356"/>
                  </a:lnTo>
                  <a:lnTo>
                    <a:pt x="76784" y="482968"/>
                  </a:lnTo>
                  <a:lnTo>
                    <a:pt x="76784" y="446760"/>
                  </a:lnTo>
                  <a:lnTo>
                    <a:pt x="105079" y="446760"/>
                  </a:lnTo>
                  <a:lnTo>
                    <a:pt x="112979" y="446760"/>
                  </a:lnTo>
                  <a:lnTo>
                    <a:pt x="119380" y="440359"/>
                  </a:lnTo>
                  <a:lnTo>
                    <a:pt x="119380" y="424573"/>
                  </a:lnTo>
                  <a:close/>
                </a:path>
                <a:path w="123825" h="618490">
                  <a:moveTo>
                    <a:pt x="120853" y="293801"/>
                  </a:moveTo>
                  <a:lnTo>
                    <a:pt x="114261" y="287210"/>
                  </a:lnTo>
                  <a:lnTo>
                    <a:pt x="77012" y="287210"/>
                  </a:lnTo>
                  <a:lnTo>
                    <a:pt x="77012" y="249961"/>
                  </a:lnTo>
                  <a:lnTo>
                    <a:pt x="70421" y="243370"/>
                  </a:lnTo>
                  <a:lnTo>
                    <a:pt x="54165" y="243370"/>
                  </a:lnTo>
                  <a:lnTo>
                    <a:pt x="47574" y="249961"/>
                  </a:lnTo>
                  <a:lnTo>
                    <a:pt x="47574" y="287210"/>
                  </a:lnTo>
                  <a:lnTo>
                    <a:pt x="10325" y="287210"/>
                  </a:lnTo>
                  <a:lnTo>
                    <a:pt x="3733" y="293801"/>
                  </a:lnTo>
                  <a:lnTo>
                    <a:pt x="3733" y="310057"/>
                  </a:lnTo>
                  <a:lnTo>
                    <a:pt x="10325" y="316649"/>
                  </a:lnTo>
                  <a:lnTo>
                    <a:pt x="47574" y="316649"/>
                  </a:lnTo>
                  <a:lnTo>
                    <a:pt x="47574" y="353910"/>
                  </a:lnTo>
                  <a:lnTo>
                    <a:pt x="54165" y="360489"/>
                  </a:lnTo>
                  <a:lnTo>
                    <a:pt x="70421" y="360489"/>
                  </a:lnTo>
                  <a:lnTo>
                    <a:pt x="77012" y="353910"/>
                  </a:lnTo>
                  <a:lnTo>
                    <a:pt x="77012" y="316649"/>
                  </a:lnTo>
                  <a:lnTo>
                    <a:pt x="106133" y="316649"/>
                  </a:lnTo>
                  <a:lnTo>
                    <a:pt x="114261" y="316649"/>
                  </a:lnTo>
                  <a:lnTo>
                    <a:pt x="120853" y="310057"/>
                  </a:lnTo>
                  <a:lnTo>
                    <a:pt x="120853" y="293801"/>
                  </a:lnTo>
                  <a:close/>
                </a:path>
                <a:path w="123825" h="618490">
                  <a:moveTo>
                    <a:pt x="122326" y="163042"/>
                  </a:moveTo>
                  <a:lnTo>
                    <a:pt x="115544" y="156260"/>
                  </a:lnTo>
                  <a:lnTo>
                    <a:pt x="77228" y="156260"/>
                  </a:lnTo>
                  <a:lnTo>
                    <a:pt x="77228" y="117944"/>
                  </a:lnTo>
                  <a:lnTo>
                    <a:pt x="70446" y="111163"/>
                  </a:lnTo>
                  <a:lnTo>
                    <a:pt x="53733" y="111163"/>
                  </a:lnTo>
                  <a:lnTo>
                    <a:pt x="46951" y="117944"/>
                  </a:lnTo>
                  <a:lnTo>
                    <a:pt x="46951" y="156260"/>
                  </a:lnTo>
                  <a:lnTo>
                    <a:pt x="8636" y="156260"/>
                  </a:lnTo>
                  <a:lnTo>
                    <a:pt x="1854" y="163042"/>
                  </a:lnTo>
                  <a:lnTo>
                    <a:pt x="1854" y="179755"/>
                  </a:lnTo>
                  <a:lnTo>
                    <a:pt x="8636" y="186537"/>
                  </a:lnTo>
                  <a:lnTo>
                    <a:pt x="46951" y="186537"/>
                  </a:lnTo>
                  <a:lnTo>
                    <a:pt x="46951" y="224853"/>
                  </a:lnTo>
                  <a:lnTo>
                    <a:pt x="53733" y="231635"/>
                  </a:lnTo>
                  <a:lnTo>
                    <a:pt x="70446" y="231635"/>
                  </a:lnTo>
                  <a:lnTo>
                    <a:pt x="77228" y="224853"/>
                  </a:lnTo>
                  <a:lnTo>
                    <a:pt x="77228" y="186537"/>
                  </a:lnTo>
                  <a:lnTo>
                    <a:pt x="107188" y="186537"/>
                  </a:lnTo>
                  <a:lnTo>
                    <a:pt x="115544" y="186537"/>
                  </a:lnTo>
                  <a:lnTo>
                    <a:pt x="122326" y="179755"/>
                  </a:lnTo>
                  <a:lnTo>
                    <a:pt x="122326" y="163042"/>
                  </a:lnTo>
                  <a:close/>
                </a:path>
                <a:path w="123825" h="618490">
                  <a:moveTo>
                    <a:pt x="123799" y="32270"/>
                  </a:moveTo>
                  <a:lnTo>
                    <a:pt x="116827" y="25311"/>
                  </a:lnTo>
                  <a:lnTo>
                    <a:pt x="77457" y="25311"/>
                  </a:lnTo>
                  <a:lnTo>
                    <a:pt x="77457" y="0"/>
                  </a:lnTo>
                  <a:lnTo>
                    <a:pt x="46342" y="0"/>
                  </a:lnTo>
                  <a:lnTo>
                    <a:pt x="46342" y="25311"/>
                  </a:lnTo>
                  <a:lnTo>
                    <a:pt x="6959" y="25311"/>
                  </a:lnTo>
                  <a:lnTo>
                    <a:pt x="0" y="32270"/>
                  </a:lnTo>
                  <a:lnTo>
                    <a:pt x="0" y="49466"/>
                  </a:lnTo>
                  <a:lnTo>
                    <a:pt x="6959" y="56426"/>
                  </a:lnTo>
                  <a:lnTo>
                    <a:pt x="46342" y="56426"/>
                  </a:lnTo>
                  <a:lnTo>
                    <a:pt x="46342" y="95808"/>
                  </a:lnTo>
                  <a:lnTo>
                    <a:pt x="53314" y="102768"/>
                  </a:lnTo>
                  <a:lnTo>
                    <a:pt x="70497" y="102768"/>
                  </a:lnTo>
                  <a:lnTo>
                    <a:pt x="77457" y="95796"/>
                  </a:lnTo>
                  <a:lnTo>
                    <a:pt x="77457" y="56426"/>
                  </a:lnTo>
                  <a:lnTo>
                    <a:pt x="116827" y="56426"/>
                  </a:lnTo>
                  <a:lnTo>
                    <a:pt x="123799" y="49466"/>
                  </a:lnTo>
                  <a:lnTo>
                    <a:pt x="123799" y="32270"/>
                  </a:lnTo>
                  <a:close/>
                </a:path>
              </a:pathLst>
            </a:custGeom>
            <a:solidFill>
              <a:srgbClr val="0070C8"/>
            </a:solidFill>
          </p:spPr>
          <p:txBody>
            <a:bodyPr wrap="square" lIns="0" tIns="0" rIns="0" bIns="0" rtlCol="0"/>
            <a:lstStyle/>
            <a:p>
              <a:endParaRPr/>
            </a:p>
          </p:txBody>
        </p:sp>
        <p:pic>
          <p:nvPicPr>
            <p:cNvPr id="701" name="object 701"/>
            <p:cNvPicPr/>
            <p:nvPr/>
          </p:nvPicPr>
          <p:blipFill>
            <a:blip r:embed="rId43" cstate="print"/>
            <a:stretch>
              <a:fillRect/>
            </a:stretch>
          </p:blipFill>
          <p:spPr>
            <a:xfrm>
              <a:off x="10123581" y="639960"/>
              <a:ext cx="107149" cy="107149"/>
            </a:xfrm>
            <a:prstGeom prst="rect">
              <a:avLst/>
            </a:prstGeom>
          </p:spPr>
        </p:pic>
        <p:pic>
          <p:nvPicPr>
            <p:cNvPr id="702" name="object 702"/>
            <p:cNvPicPr/>
            <p:nvPr/>
          </p:nvPicPr>
          <p:blipFill>
            <a:blip r:embed="rId8" cstate="print"/>
            <a:stretch>
              <a:fillRect/>
            </a:stretch>
          </p:blipFill>
          <p:spPr>
            <a:xfrm>
              <a:off x="10125445" y="772162"/>
              <a:ext cx="103816" cy="103816"/>
            </a:xfrm>
            <a:prstGeom prst="rect">
              <a:avLst/>
            </a:prstGeom>
          </p:spPr>
        </p:pic>
        <p:pic>
          <p:nvPicPr>
            <p:cNvPr id="703" name="object 703"/>
            <p:cNvPicPr/>
            <p:nvPr/>
          </p:nvPicPr>
          <p:blipFill>
            <a:blip r:embed="rId50" cstate="print"/>
            <a:stretch>
              <a:fillRect/>
            </a:stretch>
          </p:blipFill>
          <p:spPr>
            <a:xfrm>
              <a:off x="10127302" y="904357"/>
              <a:ext cx="100483" cy="100483"/>
            </a:xfrm>
            <a:prstGeom prst="rect">
              <a:avLst/>
            </a:prstGeom>
          </p:spPr>
        </p:pic>
        <p:pic>
          <p:nvPicPr>
            <p:cNvPr id="704" name="object 704"/>
            <p:cNvPicPr/>
            <p:nvPr/>
          </p:nvPicPr>
          <p:blipFill>
            <a:blip r:embed="rId10" cstate="print"/>
            <a:stretch>
              <a:fillRect/>
            </a:stretch>
          </p:blipFill>
          <p:spPr>
            <a:xfrm>
              <a:off x="10129139" y="1036539"/>
              <a:ext cx="97176" cy="97176"/>
            </a:xfrm>
            <a:prstGeom prst="rect">
              <a:avLst/>
            </a:prstGeom>
          </p:spPr>
        </p:pic>
        <p:pic>
          <p:nvPicPr>
            <p:cNvPr id="705" name="object 705"/>
            <p:cNvPicPr/>
            <p:nvPr/>
          </p:nvPicPr>
          <p:blipFill>
            <a:blip r:embed="rId10" cstate="print"/>
            <a:stretch>
              <a:fillRect/>
            </a:stretch>
          </p:blipFill>
          <p:spPr>
            <a:xfrm>
              <a:off x="10131002" y="1168741"/>
              <a:ext cx="93842" cy="93843"/>
            </a:xfrm>
            <a:prstGeom prst="rect">
              <a:avLst/>
            </a:prstGeom>
          </p:spPr>
        </p:pic>
        <p:pic>
          <p:nvPicPr>
            <p:cNvPr id="706" name="object 706"/>
            <p:cNvPicPr/>
            <p:nvPr/>
          </p:nvPicPr>
          <p:blipFill>
            <a:blip r:embed="rId36" cstate="print"/>
            <a:stretch>
              <a:fillRect/>
            </a:stretch>
          </p:blipFill>
          <p:spPr>
            <a:xfrm>
              <a:off x="10132873" y="1300949"/>
              <a:ext cx="90496" cy="90496"/>
            </a:xfrm>
            <a:prstGeom prst="rect">
              <a:avLst/>
            </a:prstGeom>
          </p:spPr>
        </p:pic>
        <p:pic>
          <p:nvPicPr>
            <p:cNvPr id="707" name="object 707"/>
            <p:cNvPicPr/>
            <p:nvPr/>
          </p:nvPicPr>
          <p:blipFill>
            <a:blip r:embed="rId12" cstate="print"/>
            <a:stretch>
              <a:fillRect/>
            </a:stretch>
          </p:blipFill>
          <p:spPr>
            <a:xfrm>
              <a:off x="10134710" y="1433131"/>
              <a:ext cx="87189" cy="87189"/>
            </a:xfrm>
            <a:prstGeom prst="rect">
              <a:avLst/>
            </a:prstGeom>
          </p:spPr>
        </p:pic>
      </p:grpSp>
      <p:pic>
        <p:nvPicPr>
          <p:cNvPr id="708" name="object 708"/>
          <p:cNvPicPr/>
          <p:nvPr/>
        </p:nvPicPr>
        <p:blipFill>
          <a:blip r:embed="rId54" cstate="print"/>
          <a:stretch>
            <a:fillRect/>
          </a:stretch>
        </p:blipFill>
        <p:spPr>
          <a:xfrm>
            <a:off x="10136567" y="1565326"/>
            <a:ext cx="83856" cy="83856"/>
          </a:xfrm>
          <a:prstGeom prst="rect">
            <a:avLst/>
          </a:prstGeom>
        </p:spPr>
      </p:pic>
      <p:pic>
        <p:nvPicPr>
          <p:cNvPr id="709" name="object 709"/>
          <p:cNvPicPr/>
          <p:nvPr/>
        </p:nvPicPr>
        <p:blipFill>
          <a:blip r:embed="rId13" cstate="print"/>
          <a:stretch>
            <a:fillRect/>
          </a:stretch>
        </p:blipFill>
        <p:spPr>
          <a:xfrm>
            <a:off x="10138430" y="1697528"/>
            <a:ext cx="80523" cy="80522"/>
          </a:xfrm>
          <a:prstGeom prst="rect">
            <a:avLst/>
          </a:prstGeom>
        </p:spPr>
      </p:pic>
      <p:pic>
        <p:nvPicPr>
          <p:cNvPr id="710" name="object 710"/>
          <p:cNvPicPr/>
          <p:nvPr/>
        </p:nvPicPr>
        <p:blipFill>
          <a:blip r:embed="rId14" cstate="print"/>
          <a:stretch>
            <a:fillRect/>
          </a:stretch>
        </p:blipFill>
        <p:spPr>
          <a:xfrm>
            <a:off x="10140287" y="1829730"/>
            <a:ext cx="77189" cy="77189"/>
          </a:xfrm>
          <a:prstGeom prst="rect">
            <a:avLst/>
          </a:prstGeom>
        </p:spPr>
      </p:pic>
      <p:pic>
        <p:nvPicPr>
          <p:cNvPr id="711" name="object 711"/>
          <p:cNvPicPr/>
          <p:nvPr/>
        </p:nvPicPr>
        <p:blipFill>
          <a:blip r:embed="rId53" cstate="print"/>
          <a:stretch>
            <a:fillRect/>
          </a:stretch>
        </p:blipFill>
        <p:spPr>
          <a:xfrm>
            <a:off x="10142124" y="1961912"/>
            <a:ext cx="73882" cy="73882"/>
          </a:xfrm>
          <a:prstGeom prst="rect">
            <a:avLst/>
          </a:prstGeom>
        </p:spPr>
      </p:pic>
      <p:pic>
        <p:nvPicPr>
          <p:cNvPr id="712" name="object 712"/>
          <p:cNvPicPr/>
          <p:nvPr/>
        </p:nvPicPr>
        <p:blipFill>
          <a:blip r:embed="rId40" cstate="print"/>
          <a:stretch>
            <a:fillRect/>
          </a:stretch>
        </p:blipFill>
        <p:spPr>
          <a:xfrm>
            <a:off x="10143987" y="2094113"/>
            <a:ext cx="70550" cy="70549"/>
          </a:xfrm>
          <a:prstGeom prst="rect">
            <a:avLst/>
          </a:prstGeom>
        </p:spPr>
      </p:pic>
      <p:pic>
        <p:nvPicPr>
          <p:cNvPr id="713" name="object 713"/>
          <p:cNvPicPr/>
          <p:nvPr/>
        </p:nvPicPr>
        <p:blipFill>
          <a:blip r:embed="rId95" cstate="print"/>
          <a:stretch>
            <a:fillRect/>
          </a:stretch>
        </p:blipFill>
        <p:spPr>
          <a:xfrm>
            <a:off x="10145845" y="2226308"/>
            <a:ext cx="67216" cy="67216"/>
          </a:xfrm>
          <a:prstGeom prst="rect">
            <a:avLst/>
          </a:prstGeom>
        </p:spPr>
      </p:pic>
      <p:pic>
        <p:nvPicPr>
          <p:cNvPr id="714" name="object 714"/>
          <p:cNvPicPr/>
          <p:nvPr/>
        </p:nvPicPr>
        <p:blipFill>
          <a:blip r:embed="rId17" cstate="print"/>
          <a:stretch>
            <a:fillRect/>
          </a:stretch>
        </p:blipFill>
        <p:spPr>
          <a:xfrm>
            <a:off x="10147689" y="2358510"/>
            <a:ext cx="63902" cy="63883"/>
          </a:xfrm>
          <a:prstGeom prst="rect">
            <a:avLst/>
          </a:prstGeom>
        </p:spPr>
      </p:pic>
      <p:sp>
        <p:nvSpPr>
          <p:cNvPr id="715" name="object 715"/>
          <p:cNvSpPr/>
          <p:nvPr/>
        </p:nvSpPr>
        <p:spPr>
          <a:xfrm>
            <a:off x="10149558" y="2490699"/>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716" name="object 716"/>
          <p:cNvSpPr/>
          <p:nvPr/>
        </p:nvSpPr>
        <p:spPr>
          <a:xfrm>
            <a:off x="10151415" y="262290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717" name="object 717"/>
          <p:cNvSpPr/>
          <p:nvPr/>
        </p:nvSpPr>
        <p:spPr>
          <a:xfrm>
            <a:off x="10153272" y="2755095"/>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718" name="object 718"/>
          <p:cNvSpPr/>
          <p:nvPr/>
        </p:nvSpPr>
        <p:spPr>
          <a:xfrm>
            <a:off x="10155110" y="2887277"/>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719" name="object 719"/>
          <p:cNvSpPr/>
          <p:nvPr/>
        </p:nvSpPr>
        <p:spPr>
          <a:xfrm>
            <a:off x="10156973" y="3019479"/>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720" name="object 720"/>
          <p:cNvSpPr/>
          <p:nvPr/>
        </p:nvSpPr>
        <p:spPr>
          <a:xfrm>
            <a:off x="10158830" y="3151681"/>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721" name="object 721"/>
          <p:cNvSpPr/>
          <p:nvPr/>
        </p:nvSpPr>
        <p:spPr>
          <a:xfrm>
            <a:off x="10160686" y="328388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12"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722" name="object 722"/>
          <p:cNvSpPr/>
          <p:nvPr/>
        </p:nvSpPr>
        <p:spPr>
          <a:xfrm>
            <a:off x="10162530" y="3416058"/>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75"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723" name="object 723"/>
          <p:cNvSpPr/>
          <p:nvPr/>
        </p:nvSpPr>
        <p:spPr>
          <a:xfrm>
            <a:off x="10164400" y="3548266"/>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724" name="object 724"/>
          <p:cNvGrpSpPr/>
          <p:nvPr/>
        </p:nvGrpSpPr>
        <p:grpSpPr>
          <a:xfrm>
            <a:off x="10317946" y="0"/>
            <a:ext cx="123825" cy="1621790"/>
            <a:chOff x="10317946" y="0"/>
            <a:chExt cx="123825" cy="1621790"/>
          </a:xfrm>
        </p:grpSpPr>
        <p:sp>
          <p:nvSpPr>
            <p:cNvPr id="725" name="object 725"/>
            <p:cNvSpPr/>
            <p:nvPr/>
          </p:nvSpPr>
          <p:spPr>
            <a:xfrm>
              <a:off x="10317937" y="11"/>
              <a:ext cx="123825" cy="612140"/>
            </a:xfrm>
            <a:custGeom>
              <a:avLst/>
              <a:gdLst/>
              <a:ahLst/>
              <a:cxnLst/>
              <a:rect l="l" t="t" r="r" b="b"/>
              <a:pathLst>
                <a:path w="123825" h="612140">
                  <a:moveTo>
                    <a:pt x="117919" y="548779"/>
                  </a:moveTo>
                  <a:lnTo>
                    <a:pt x="111696" y="542556"/>
                  </a:lnTo>
                  <a:lnTo>
                    <a:pt x="76555" y="542556"/>
                  </a:lnTo>
                  <a:lnTo>
                    <a:pt x="76555" y="507415"/>
                  </a:lnTo>
                  <a:lnTo>
                    <a:pt x="70332" y="501205"/>
                  </a:lnTo>
                  <a:lnTo>
                    <a:pt x="55003" y="501205"/>
                  </a:lnTo>
                  <a:lnTo>
                    <a:pt x="48793" y="507428"/>
                  </a:lnTo>
                  <a:lnTo>
                    <a:pt x="48793" y="542556"/>
                  </a:lnTo>
                  <a:lnTo>
                    <a:pt x="13639" y="542556"/>
                  </a:lnTo>
                  <a:lnTo>
                    <a:pt x="7429" y="548779"/>
                  </a:lnTo>
                  <a:lnTo>
                    <a:pt x="7429" y="564121"/>
                  </a:lnTo>
                  <a:lnTo>
                    <a:pt x="13652" y="570331"/>
                  </a:lnTo>
                  <a:lnTo>
                    <a:pt x="48793" y="570331"/>
                  </a:lnTo>
                  <a:lnTo>
                    <a:pt x="48793" y="605472"/>
                  </a:lnTo>
                  <a:lnTo>
                    <a:pt x="55003" y="611682"/>
                  </a:lnTo>
                  <a:lnTo>
                    <a:pt x="70345" y="611682"/>
                  </a:lnTo>
                  <a:lnTo>
                    <a:pt x="76555" y="605472"/>
                  </a:lnTo>
                  <a:lnTo>
                    <a:pt x="76555" y="570331"/>
                  </a:lnTo>
                  <a:lnTo>
                    <a:pt x="104025" y="570331"/>
                  </a:lnTo>
                  <a:lnTo>
                    <a:pt x="111696" y="570331"/>
                  </a:lnTo>
                  <a:lnTo>
                    <a:pt x="117906" y="564121"/>
                  </a:lnTo>
                  <a:lnTo>
                    <a:pt x="117919" y="548779"/>
                  </a:lnTo>
                  <a:close/>
                </a:path>
                <a:path w="123825" h="612140">
                  <a:moveTo>
                    <a:pt x="119380" y="420636"/>
                  </a:moveTo>
                  <a:lnTo>
                    <a:pt x="112991" y="414235"/>
                  </a:lnTo>
                  <a:lnTo>
                    <a:pt x="76784" y="414235"/>
                  </a:lnTo>
                  <a:lnTo>
                    <a:pt x="76784" y="378040"/>
                  </a:lnTo>
                  <a:lnTo>
                    <a:pt x="70383" y="371640"/>
                  </a:lnTo>
                  <a:lnTo>
                    <a:pt x="54597" y="371640"/>
                  </a:lnTo>
                  <a:lnTo>
                    <a:pt x="48196" y="378040"/>
                  </a:lnTo>
                  <a:lnTo>
                    <a:pt x="48196" y="414235"/>
                  </a:lnTo>
                  <a:lnTo>
                    <a:pt x="12001" y="414235"/>
                  </a:lnTo>
                  <a:lnTo>
                    <a:pt x="5600" y="420636"/>
                  </a:lnTo>
                  <a:lnTo>
                    <a:pt x="5600" y="436422"/>
                  </a:lnTo>
                  <a:lnTo>
                    <a:pt x="11988" y="442836"/>
                  </a:lnTo>
                  <a:lnTo>
                    <a:pt x="48196" y="442836"/>
                  </a:lnTo>
                  <a:lnTo>
                    <a:pt x="48196" y="479031"/>
                  </a:lnTo>
                  <a:lnTo>
                    <a:pt x="54584" y="485432"/>
                  </a:lnTo>
                  <a:lnTo>
                    <a:pt x="70383" y="485432"/>
                  </a:lnTo>
                  <a:lnTo>
                    <a:pt x="76784" y="479031"/>
                  </a:lnTo>
                  <a:lnTo>
                    <a:pt x="76784" y="442836"/>
                  </a:lnTo>
                  <a:lnTo>
                    <a:pt x="105092" y="442836"/>
                  </a:lnTo>
                  <a:lnTo>
                    <a:pt x="112979" y="442836"/>
                  </a:lnTo>
                  <a:lnTo>
                    <a:pt x="119380" y="436422"/>
                  </a:lnTo>
                  <a:lnTo>
                    <a:pt x="119380" y="420636"/>
                  </a:lnTo>
                  <a:close/>
                </a:path>
                <a:path w="123825" h="612140">
                  <a:moveTo>
                    <a:pt x="120853" y="292493"/>
                  </a:moveTo>
                  <a:lnTo>
                    <a:pt x="114261" y="285902"/>
                  </a:lnTo>
                  <a:lnTo>
                    <a:pt x="77012" y="285902"/>
                  </a:lnTo>
                  <a:lnTo>
                    <a:pt x="77012" y="248653"/>
                  </a:lnTo>
                  <a:lnTo>
                    <a:pt x="70421" y="242062"/>
                  </a:lnTo>
                  <a:lnTo>
                    <a:pt x="54165" y="242062"/>
                  </a:lnTo>
                  <a:lnTo>
                    <a:pt x="47574" y="248653"/>
                  </a:lnTo>
                  <a:lnTo>
                    <a:pt x="47574" y="285902"/>
                  </a:lnTo>
                  <a:lnTo>
                    <a:pt x="10312" y="285902"/>
                  </a:lnTo>
                  <a:lnTo>
                    <a:pt x="3733" y="292493"/>
                  </a:lnTo>
                  <a:lnTo>
                    <a:pt x="3733" y="308749"/>
                  </a:lnTo>
                  <a:lnTo>
                    <a:pt x="10312" y="315341"/>
                  </a:lnTo>
                  <a:lnTo>
                    <a:pt x="47574" y="315341"/>
                  </a:lnTo>
                  <a:lnTo>
                    <a:pt x="47574" y="352602"/>
                  </a:lnTo>
                  <a:lnTo>
                    <a:pt x="54165" y="359181"/>
                  </a:lnTo>
                  <a:lnTo>
                    <a:pt x="70421" y="359181"/>
                  </a:lnTo>
                  <a:lnTo>
                    <a:pt x="77012" y="352602"/>
                  </a:lnTo>
                  <a:lnTo>
                    <a:pt x="77012" y="315341"/>
                  </a:lnTo>
                  <a:lnTo>
                    <a:pt x="106133" y="315341"/>
                  </a:lnTo>
                  <a:lnTo>
                    <a:pt x="114261" y="315341"/>
                  </a:lnTo>
                  <a:lnTo>
                    <a:pt x="120853" y="308749"/>
                  </a:lnTo>
                  <a:lnTo>
                    <a:pt x="120853" y="292493"/>
                  </a:lnTo>
                  <a:close/>
                </a:path>
                <a:path w="123825" h="612140">
                  <a:moveTo>
                    <a:pt x="122326" y="164350"/>
                  </a:moveTo>
                  <a:lnTo>
                    <a:pt x="115557" y="157568"/>
                  </a:lnTo>
                  <a:lnTo>
                    <a:pt x="77228" y="157568"/>
                  </a:lnTo>
                  <a:lnTo>
                    <a:pt x="77228" y="119253"/>
                  </a:lnTo>
                  <a:lnTo>
                    <a:pt x="70459" y="112471"/>
                  </a:lnTo>
                  <a:lnTo>
                    <a:pt x="53733" y="112471"/>
                  </a:lnTo>
                  <a:lnTo>
                    <a:pt x="46951" y="119253"/>
                  </a:lnTo>
                  <a:lnTo>
                    <a:pt x="46951" y="157568"/>
                  </a:lnTo>
                  <a:lnTo>
                    <a:pt x="8636" y="157568"/>
                  </a:lnTo>
                  <a:lnTo>
                    <a:pt x="1854" y="164350"/>
                  </a:lnTo>
                  <a:lnTo>
                    <a:pt x="1854" y="181063"/>
                  </a:lnTo>
                  <a:lnTo>
                    <a:pt x="8636" y="187845"/>
                  </a:lnTo>
                  <a:lnTo>
                    <a:pt x="46951" y="187845"/>
                  </a:lnTo>
                  <a:lnTo>
                    <a:pt x="46951" y="226161"/>
                  </a:lnTo>
                  <a:lnTo>
                    <a:pt x="53733" y="232930"/>
                  </a:lnTo>
                  <a:lnTo>
                    <a:pt x="70459" y="232930"/>
                  </a:lnTo>
                  <a:lnTo>
                    <a:pt x="77228" y="226161"/>
                  </a:lnTo>
                  <a:lnTo>
                    <a:pt x="77228" y="187845"/>
                  </a:lnTo>
                  <a:lnTo>
                    <a:pt x="107188" y="187845"/>
                  </a:lnTo>
                  <a:lnTo>
                    <a:pt x="115557" y="187845"/>
                  </a:lnTo>
                  <a:lnTo>
                    <a:pt x="122326" y="181063"/>
                  </a:lnTo>
                  <a:lnTo>
                    <a:pt x="122326" y="164350"/>
                  </a:lnTo>
                  <a:close/>
                </a:path>
                <a:path w="123825" h="612140">
                  <a:moveTo>
                    <a:pt x="123799" y="36207"/>
                  </a:moveTo>
                  <a:lnTo>
                    <a:pt x="116840" y="29248"/>
                  </a:lnTo>
                  <a:lnTo>
                    <a:pt x="77457" y="29248"/>
                  </a:lnTo>
                  <a:lnTo>
                    <a:pt x="77457" y="0"/>
                  </a:lnTo>
                  <a:lnTo>
                    <a:pt x="46342" y="0"/>
                  </a:lnTo>
                  <a:lnTo>
                    <a:pt x="46342" y="29248"/>
                  </a:lnTo>
                  <a:lnTo>
                    <a:pt x="6959" y="29248"/>
                  </a:lnTo>
                  <a:lnTo>
                    <a:pt x="0" y="36220"/>
                  </a:lnTo>
                  <a:lnTo>
                    <a:pt x="0" y="53390"/>
                  </a:lnTo>
                  <a:lnTo>
                    <a:pt x="6972" y="60350"/>
                  </a:lnTo>
                  <a:lnTo>
                    <a:pt x="46342" y="60350"/>
                  </a:lnTo>
                  <a:lnTo>
                    <a:pt x="46342" y="99733"/>
                  </a:lnTo>
                  <a:lnTo>
                    <a:pt x="53314" y="106692"/>
                  </a:lnTo>
                  <a:lnTo>
                    <a:pt x="70497" y="106692"/>
                  </a:lnTo>
                  <a:lnTo>
                    <a:pt x="77457" y="99733"/>
                  </a:lnTo>
                  <a:lnTo>
                    <a:pt x="77457" y="60350"/>
                  </a:lnTo>
                  <a:lnTo>
                    <a:pt x="116840" y="60350"/>
                  </a:lnTo>
                  <a:lnTo>
                    <a:pt x="123799" y="53390"/>
                  </a:lnTo>
                  <a:lnTo>
                    <a:pt x="123799" y="36207"/>
                  </a:lnTo>
                  <a:close/>
                </a:path>
              </a:pathLst>
            </a:custGeom>
            <a:solidFill>
              <a:srgbClr val="0070C8"/>
            </a:solidFill>
          </p:spPr>
          <p:txBody>
            <a:bodyPr wrap="square" lIns="0" tIns="0" rIns="0" bIns="0" rtlCol="0"/>
            <a:lstStyle/>
            <a:p>
              <a:endParaRPr/>
            </a:p>
          </p:txBody>
        </p:sp>
        <p:pic>
          <p:nvPicPr>
            <p:cNvPr id="726" name="object 726"/>
            <p:cNvPicPr/>
            <p:nvPr/>
          </p:nvPicPr>
          <p:blipFill>
            <a:blip r:embed="rId102" cstate="print"/>
            <a:stretch>
              <a:fillRect/>
            </a:stretch>
          </p:blipFill>
          <p:spPr>
            <a:xfrm>
              <a:off x="10327231" y="630787"/>
              <a:ext cx="107149" cy="107149"/>
            </a:xfrm>
            <a:prstGeom prst="rect">
              <a:avLst/>
            </a:prstGeom>
          </p:spPr>
        </p:pic>
        <p:pic>
          <p:nvPicPr>
            <p:cNvPr id="727" name="object 727"/>
            <p:cNvPicPr/>
            <p:nvPr/>
          </p:nvPicPr>
          <p:blipFill>
            <a:blip r:embed="rId22" cstate="print"/>
            <a:stretch>
              <a:fillRect/>
            </a:stretch>
          </p:blipFill>
          <p:spPr>
            <a:xfrm>
              <a:off x="10329088" y="760371"/>
              <a:ext cx="103816" cy="103816"/>
            </a:xfrm>
            <a:prstGeom prst="rect">
              <a:avLst/>
            </a:prstGeom>
          </p:spPr>
        </p:pic>
        <p:pic>
          <p:nvPicPr>
            <p:cNvPr id="728" name="object 728"/>
            <p:cNvPicPr/>
            <p:nvPr/>
          </p:nvPicPr>
          <p:blipFill>
            <a:blip r:embed="rId33" cstate="print"/>
            <a:stretch>
              <a:fillRect/>
            </a:stretch>
          </p:blipFill>
          <p:spPr>
            <a:xfrm>
              <a:off x="10330951" y="889948"/>
              <a:ext cx="100483" cy="100483"/>
            </a:xfrm>
            <a:prstGeom prst="rect">
              <a:avLst/>
            </a:prstGeom>
          </p:spPr>
        </p:pic>
        <p:pic>
          <p:nvPicPr>
            <p:cNvPr id="729" name="object 729"/>
            <p:cNvPicPr/>
            <p:nvPr/>
          </p:nvPicPr>
          <p:blipFill>
            <a:blip r:embed="rId10" cstate="print"/>
            <a:stretch>
              <a:fillRect/>
            </a:stretch>
          </p:blipFill>
          <p:spPr>
            <a:xfrm>
              <a:off x="10332789" y="1019505"/>
              <a:ext cx="97176" cy="97176"/>
            </a:xfrm>
            <a:prstGeom prst="rect">
              <a:avLst/>
            </a:prstGeom>
          </p:spPr>
        </p:pic>
        <p:pic>
          <p:nvPicPr>
            <p:cNvPr id="730" name="object 730"/>
            <p:cNvPicPr/>
            <p:nvPr/>
          </p:nvPicPr>
          <p:blipFill>
            <a:blip r:embed="rId10" cstate="print"/>
            <a:stretch>
              <a:fillRect/>
            </a:stretch>
          </p:blipFill>
          <p:spPr>
            <a:xfrm>
              <a:off x="10334645" y="1149089"/>
              <a:ext cx="93842" cy="93842"/>
            </a:xfrm>
            <a:prstGeom prst="rect">
              <a:avLst/>
            </a:prstGeom>
          </p:spPr>
        </p:pic>
        <p:pic>
          <p:nvPicPr>
            <p:cNvPr id="731" name="object 731"/>
            <p:cNvPicPr/>
            <p:nvPr/>
          </p:nvPicPr>
          <p:blipFill>
            <a:blip r:embed="rId36" cstate="print"/>
            <a:stretch>
              <a:fillRect/>
            </a:stretch>
          </p:blipFill>
          <p:spPr>
            <a:xfrm>
              <a:off x="10336522" y="1278673"/>
              <a:ext cx="90496" cy="90496"/>
            </a:xfrm>
            <a:prstGeom prst="rect">
              <a:avLst/>
            </a:prstGeom>
          </p:spPr>
        </p:pic>
        <p:pic>
          <p:nvPicPr>
            <p:cNvPr id="732" name="object 732"/>
            <p:cNvPicPr/>
            <p:nvPr/>
          </p:nvPicPr>
          <p:blipFill>
            <a:blip r:embed="rId12" cstate="print"/>
            <a:stretch>
              <a:fillRect/>
            </a:stretch>
          </p:blipFill>
          <p:spPr>
            <a:xfrm>
              <a:off x="10338359" y="1408236"/>
              <a:ext cx="87189" cy="87189"/>
            </a:xfrm>
            <a:prstGeom prst="rect">
              <a:avLst/>
            </a:prstGeom>
          </p:spPr>
        </p:pic>
        <p:pic>
          <p:nvPicPr>
            <p:cNvPr id="733" name="object 733"/>
            <p:cNvPicPr/>
            <p:nvPr/>
          </p:nvPicPr>
          <p:blipFill>
            <a:blip r:embed="rId54" cstate="print"/>
            <a:stretch>
              <a:fillRect/>
            </a:stretch>
          </p:blipFill>
          <p:spPr>
            <a:xfrm>
              <a:off x="10340216" y="1537814"/>
              <a:ext cx="83856" cy="83856"/>
            </a:xfrm>
            <a:prstGeom prst="rect">
              <a:avLst/>
            </a:prstGeom>
          </p:spPr>
        </p:pic>
      </p:grpSp>
      <p:pic>
        <p:nvPicPr>
          <p:cNvPr id="734" name="object 734"/>
          <p:cNvPicPr/>
          <p:nvPr/>
        </p:nvPicPr>
        <p:blipFill>
          <a:blip r:embed="rId107" cstate="print"/>
          <a:stretch>
            <a:fillRect/>
          </a:stretch>
        </p:blipFill>
        <p:spPr>
          <a:xfrm>
            <a:off x="10342074" y="1667398"/>
            <a:ext cx="80529" cy="80522"/>
          </a:xfrm>
          <a:prstGeom prst="rect">
            <a:avLst/>
          </a:prstGeom>
        </p:spPr>
      </p:pic>
      <p:pic>
        <p:nvPicPr>
          <p:cNvPr id="735" name="object 735"/>
          <p:cNvPicPr/>
          <p:nvPr/>
        </p:nvPicPr>
        <p:blipFill>
          <a:blip r:embed="rId14" cstate="print"/>
          <a:stretch>
            <a:fillRect/>
          </a:stretch>
        </p:blipFill>
        <p:spPr>
          <a:xfrm>
            <a:off x="10343937" y="1796975"/>
            <a:ext cx="77189" cy="77189"/>
          </a:xfrm>
          <a:prstGeom prst="rect">
            <a:avLst/>
          </a:prstGeom>
        </p:spPr>
      </p:pic>
      <p:pic>
        <p:nvPicPr>
          <p:cNvPr id="736" name="object 736"/>
          <p:cNvPicPr/>
          <p:nvPr/>
        </p:nvPicPr>
        <p:blipFill>
          <a:blip r:embed="rId14" cstate="print"/>
          <a:stretch>
            <a:fillRect/>
          </a:stretch>
        </p:blipFill>
        <p:spPr>
          <a:xfrm>
            <a:off x="10345774" y="1926532"/>
            <a:ext cx="73882" cy="73882"/>
          </a:xfrm>
          <a:prstGeom prst="rect">
            <a:avLst/>
          </a:prstGeom>
        </p:spPr>
      </p:pic>
      <p:pic>
        <p:nvPicPr>
          <p:cNvPr id="737" name="object 737"/>
          <p:cNvPicPr/>
          <p:nvPr/>
        </p:nvPicPr>
        <p:blipFill>
          <a:blip r:embed="rId40" cstate="print"/>
          <a:stretch>
            <a:fillRect/>
          </a:stretch>
        </p:blipFill>
        <p:spPr>
          <a:xfrm>
            <a:off x="10347631" y="2056115"/>
            <a:ext cx="70550" cy="70549"/>
          </a:xfrm>
          <a:prstGeom prst="rect">
            <a:avLst/>
          </a:prstGeom>
        </p:spPr>
      </p:pic>
      <p:pic>
        <p:nvPicPr>
          <p:cNvPr id="738" name="object 738"/>
          <p:cNvPicPr/>
          <p:nvPr/>
        </p:nvPicPr>
        <p:blipFill>
          <a:blip r:embed="rId95" cstate="print"/>
          <a:stretch>
            <a:fillRect/>
          </a:stretch>
        </p:blipFill>
        <p:spPr>
          <a:xfrm>
            <a:off x="10349495" y="2185692"/>
            <a:ext cx="67216" cy="67216"/>
          </a:xfrm>
          <a:prstGeom prst="rect">
            <a:avLst/>
          </a:prstGeom>
        </p:spPr>
      </p:pic>
      <p:pic>
        <p:nvPicPr>
          <p:cNvPr id="739" name="object 739"/>
          <p:cNvPicPr/>
          <p:nvPr/>
        </p:nvPicPr>
        <p:blipFill>
          <a:blip r:embed="rId47" cstate="print"/>
          <a:stretch>
            <a:fillRect/>
          </a:stretch>
        </p:blipFill>
        <p:spPr>
          <a:xfrm>
            <a:off x="10351345" y="2315269"/>
            <a:ext cx="63896" cy="63883"/>
          </a:xfrm>
          <a:prstGeom prst="rect">
            <a:avLst/>
          </a:prstGeom>
        </p:spPr>
      </p:pic>
      <p:sp>
        <p:nvSpPr>
          <p:cNvPr id="740" name="object 740"/>
          <p:cNvSpPr/>
          <p:nvPr/>
        </p:nvSpPr>
        <p:spPr>
          <a:xfrm>
            <a:off x="10353202" y="2444840"/>
            <a:ext cx="60960" cy="60960"/>
          </a:xfrm>
          <a:custGeom>
            <a:avLst/>
            <a:gdLst/>
            <a:ahLst/>
            <a:cxnLst/>
            <a:rect l="l" t="t" r="r" b="b"/>
            <a:pathLst>
              <a:path w="60959" h="60960">
                <a:moveTo>
                  <a:pt x="26075" y="0"/>
                </a:moveTo>
                <a:lnTo>
                  <a:pt x="34487" y="0"/>
                </a:lnTo>
                <a:lnTo>
                  <a:pt x="37893" y="3405"/>
                </a:lnTo>
                <a:lnTo>
                  <a:pt x="37893" y="22670"/>
                </a:lnTo>
                <a:lnTo>
                  <a:pt x="57157" y="22670"/>
                </a:lnTo>
                <a:lnTo>
                  <a:pt x="60563" y="26075"/>
                </a:lnTo>
                <a:lnTo>
                  <a:pt x="60563" y="34487"/>
                </a:lnTo>
                <a:lnTo>
                  <a:pt x="57157" y="37892"/>
                </a:lnTo>
                <a:lnTo>
                  <a:pt x="52951" y="37892"/>
                </a:lnTo>
                <a:lnTo>
                  <a:pt x="37893" y="37892"/>
                </a:lnTo>
                <a:lnTo>
                  <a:pt x="37893"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741" name="object 741"/>
          <p:cNvSpPr/>
          <p:nvPr/>
        </p:nvSpPr>
        <p:spPr>
          <a:xfrm>
            <a:off x="10355065" y="257442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742" name="object 742"/>
          <p:cNvSpPr/>
          <p:nvPr/>
        </p:nvSpPr>
        <p:spPr>
          <a:xfrm>
            <a:off x="10356922" y="270400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743" name="object 743"/>
          <p:cNvSpPr/>
          <p:nvPr/>
        </p:nvSpPr>
        <p:spPr>
          <a:xfrm>
            <a:off x="10358759" y="283356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744" name="object 744"/>
          <p:cNvSpPr/>
          <p:nvPr/>
        </p:nvSpPr>
        <p:spPr>
          <a:xfrm>
            <a:off x="10360617" y="2963142"/>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745" name="object 745"/>
          <p:cNvSpPr/>
          <p:nvPr/>
        </p:nvSpPr>
        <p:spPr>
          <a:xfrm>
            <a:off x="10362479" y="3092719"/>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746" name="object 746"/>
          <p:cNvSpPr/>
          <p:nvPr/>
        </p:nvSpPr>
        <p:spPr>
          <a:xfrm>
            <a:off x="10364337" y="322230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747" name="object 747"/>
          <p:cNvSpPr/>
          <p:nvPr/>
        </p:nvSpPr>
        <p:spPr>
          <a:xfrm>
            <a:off x="10366175" y="3351860"/>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748" name="object 748"/>
          <p:cNvSpPr/>
          <p:nvPr/>
        </p:nvSpPr>
        <p:spPr>
          <a:xfrm>
            <a:off x="10368050" y="3481450"/>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749" name="object 749"/>
          <p:cNvGrpSpPr/>
          <p:nvPr/>
        </p:nvGrpSpPr>
        <p:grpSpPr>
          <a:xfrm>
            <a:off x="10521590" y="0"/>
            <a:ext cx="123825" cy="1715770"/>
            <a:chOff x="10521590" y="0"/>
            <a:chExt cx="123825" cy="1715770"/>
          </a:xfrm>
        </p:grpSpPr>
        <p:sp>
          <p:nvSpPr>
            <p:cNvPr id="750" name="object 750"/>
            <p:cNvSpPr/>
            <p:nvPr/>
          </p:nvSpPr>
          <p:spPr>
            <a:xfrm>
              <a:off x="10521582" y="11"/>
              <a:ext cx="123825" cy="727710"/>
            </a:xfrm>
            <a:custGeom>
              <a:avLst/>
              <a:gdLst/>
              <a:ahLst/>
              <a:cxnLst/>
              <a:rect l="l" t="t" r="r" b="b"/>
              <a:pathLst>
                <a:path w="123825" h="727710">
                  <a:moveTo>
                    <a:pt x="116446" y="666711"/>
                  </a:moveTo>
                  <a:lnTo>
                    <a:pt x="110413" y="660679"/>
                  </a:lnTo>
                  <a:lnTo>
                    <a:pt x="76327" y="660679"/>
                  </a:lnTo>
                  <a:lnTo>
                    <a:pt x="76327" y="626592"/>
                  </a:lnTo>
                  <a:lnTo>
                    <a:pt x="70307" y="620560"/>
                  </a:lnTo>
                  <a:lnTo>
                    <a:pt x="55435" y="620560"/>
                  </a:lnTo>
                  <a:lnTo>
                    <a:pt x="49403" y="626592"/>
                  </a:lnTo>
                  <a:lnTo>
                    <a:pt x="49403" y="660679"/>
                  </a:lnTo>
                  <a:lnTo>
                    <a:pt x="15328" y="660679"/>
                  </a:lnTo>
                  <a:lnTo>
                    <a:pt x="9296" y="666711"/>
                  </a:lnTo>
                  <a:lnTo>
                    <a:pt x="9296" y="681570"/>
                  </a:lnTo>
                  <a:lnTo>
                    <a:pt x="15328" y="687603"/>
                  </a:lnTo>
                  <a:lnTo>
                    <a:pt x="49403" y="687603"/>
                  </a:lnTo>
                  <a:lnTo>
                    <a:pt x="49403" y="721690"/>
                  </a:lnTo>
                  <a:lnTo>
                    <a:pt x="55435" y="727710"/>
                  </a:lnTo>
                  <a:lnTo>
                    <a:pt x="70307" y="727710"/>
                  </a:lnTo>
                  <a:lnTo>
                    <a:pt x="76327" y="721690"/>
                  </a:lnTo>
                  <a:lnTo>
                    <a:pt x="76327" y="687603"/>
                  </a:lnTo>
                  <a:lnTo>
                    <a:pt x="102984" y="687603"/>
                  </a:lnTo>
                  <a:lnTo>
                    <a:pt x="110413" y="687603"/>
                  </a:lnTo>
                  <a:lnTo>
                    <a:pt x="116446" y="681570"/>
                  </a:lnTo>
                  <a:lnTo>
                    <a:pt x="116446" y="666711"/>
                  </a:lnTo>
                  <a:close/>
                </a:path>
                <a:path w="123825" h="727710">
                  <a:moveTo>
                    <a:pt x="117919" y="541312"/>
                  </a:moveTo>
                  <a:lnTo>
                    <a:pt x="111696" y="535089"/>
                  </a:lnTo>
                  <a:lnTo>
                    <a:pt x="76555" y="535089"/>
                  </a:lnTo>
                  <a:lnTo>
                    <a:pt x="76555" y="499948"/>
                  </a:lnTo>
                  <a:lnTo>
                    <a:pt x="70332" y="493737"/>
                  </a:lnTo>
                  <a:lnTo>
                    <a:pt x="55003" y="493737"/>
                  </a:lnTo>
                  <a:lnTo>
                    <a:pt x="48793" y="499960"/>
                  </a:lnTo>
                  <a:lnTo>
                    <a:pt x="48793" y="535089"/>
                  </a:lnTo>
                  <a:lnTo>
                    <a:pt x="13639" y="535089"/>
                  </a:lnTo>
                  <a:lnTo>
                    <a:pt x="7429" y="541312"/>
                  </a:lnTo>
                  <a:lnTo>
                    <a:pt x="7429" y="556653"/>
                  </a:lnTo>
                  <a:lnTo>
                    <a:pt x="13652" y="562864"/>
                  </a:lnTo>
                  <a:lnTo>
                    <a:pt x="48793" y="562864"/>
                  </a:lnTo>
                  <a:lnTo>
                    <a:pt x="48793" y="598004"/>
                  </a:lnTo>
                  <a:lnTo>
                    <a:pt x="55003" y="604215"/>
                  </a:lnTo>
                  <a:lnTo>
                    <a:pt x="70345" y="604215"/>
                  </a:lnTo>
                  <a:lnTo>
                    <a:pt x="76555" y="598004"/>
                  </a:lnTo>
                  <a:lnTo>
                    <a:pt x="76555" y="562864"/>
                  </a:lnTo>
                  <a:lnTo>
                    <a:pt x="104025" y="562864"/>
                  </a:lnTo>
                  <a:lnTo>
                    <a:pt x="111696" y="562864"/>
                  </a:lnTo>
                  <a:lnTo>
                    <a:pt x="117919" y="556653"/>
                  </a:lnTo>
                  <a:lnTo>
                    <a:pt x="117919" y="541312"/>
                  </a:lnTo>
                  <a:close/>
                </a:path>
                <a:path w="123825" h="727710">
                  <a:moveTo>
                    <a:pt x="119380" y="415925"/>
                  </a:moveTo>
                  <a:lnTo>
                    <a:pt x="112991" y="409524"/>
                  </a:lnTo>
                  <a:lnTo>
                    <a:pt x="76784" y="409524"/>
                  </a:lnTo>
                  <a:lnTo>
                    <a:pt x="76784" y="373329"/>
                  </a:lnTo>
                  <a:lnTo>
                    <a:pt x="70383" y="366928"/>
                  </a:lnTo>
                  <a:lnTo>
                    <a:pt x="54597" y="366928"/>
                  </a:lnTo>
                  <a:lnTo>
                    <a:pt x="48196" y="373329"/>
                  </a:lnTo>
                  <a:lnTo>
                    <a:pt x="48196" y="409524"/>
                  </a:lnTo>
                  <a:lnTo>
                    <a:pt x="12001" y="409524"/>
                  </a:lnTo>
                  <a:lnTo>
                    <a:pt x="5588" y="415925"/>
                  </a:lnTo>
                  <a:lnTo>
                    <a:pt x="5588" y="431723"/>
                  </a:lnTo>
                  <a:lnTo>
                    <a:pt x="11988" y="438124"/>
                  </a:lnTo>
                  <a:lnTo>
                    <a:pt x="48196" y="438124"/>
                  </a:lnTo>
                  <a:lnTo>
                    <a:pt x="48196" y="474319"/>
                  </a:lnTo>
                  <a:lnTo>
                    <a:pt x="54597" y="480720"/>
                  </a:lnTo>
                  <a:lnTo>
                    <a:pt x="70383" y="480720"/>
                  </a:lnTo>
                  <a:lnTo>
                    <a:pt x="76784" y="474319"/>
                  </a:lnTo>
                  <a:lnTo>
                    <a:pt x="76784" y="438124"/>
                  </a:lnTo>
                  <a:lnTo>
                    <a:pt x="105079" y="438124"/>
                  </a:lnTo>
                  <a:lnTo>
                    <a:pt x="112991" y="438124"/>
                  </a:lnTo>
                  <a:lnTo>
                    <a:pt x="119380" y="431723"/>
                  </a:lnTo>
                  <a:lnTo>
                    <a:pt x="119380" y="415925"/>
                  </a:lnTo>
                  <a:close/>
                </a:path>
                <a:path w="123825" h="727710">
                  <a:moveTo>
                    <a:pt x="120853" y="290537"/>
                  </a:moveTo>
                  <a:lnTo>
                    <a:pt x="114274" y="283946"/>
                  </a:lnTo>
                  <a:lnTo>
                    <a:pt x="77012" y="283946"/>
                  </a:lnTo>
                  <a:lnTo>
                    <a:pt x="77012" y="246684"/>
                  </a:lnTo>
                  <a:lnTo>
                    <a:pt x="70421" y="240106"/>
                  </a:lnTo>
                  <a:lnTo>
                    <a:pt x="54165" y="240106"/>
                  </a:lnTo>
                  <a:lnTo>
                    <a:pt x="47574" y="246684"/>
                  </a:lnTo>
                  <a:lnTo>
                    <a:pt x="47574" y="283946"/>
                  </a:lnTo>
                  <a:lnTo>
                    <a:pt x="10325" y="283946"/>
                  </a:lnTo>
                  <a:lnTo>
                    <a:pt x="3733" y="290537"/>
                  </a:lnTo>
                  <a:lnTo>
                    <a:pt x="3733" y="306793"/>
                  </a:lnTo>
                  <a:lnTo>
                    <a:pt x="10325" y="313385"/>
                  </a:lnTo>
                  <a:lnTo>
                    <a:pt x="47574" y="313385"/>
                  </a:lnTo>
                  <a:lnTo>
                    <a:pt x="47574" y="350634"/>
                  </a:lnTo>
                  <a:lnTo>
                    <a:pt x="54165" y="357225"/>
                  </a:lnTo>
                  <a:lnTo>
                    <a:pt x="70421" y="357225"/>
                  </a:lnTo>
                  <a:lnTo>
                    <a:pt x="77012" y="350634"/>
                  </a:lnTo>
                  <a:lnTo>
                    <a:pt x="77012" y="313385"/>
                  </a:lnTo>
                  <a:lnTo>
                    <a:pt x="106146" y="313385"/>
                  </a:lnTo>
                  <a:lnTo>
                    <a:pt x="114274" y="313385"/>
                  </a:lnTo>
                  <a:lnTo>
                    <a:pt x="120853" y="306793"/>
                  </a:lnTo>
                  <a:lnTo>
                    <a:pt x="120853" y="290537"/>
                  </a:lnTo>
                  <a:close/>
                </a:path>
                <a:path w="123825" h="727710">
                  <a:moveTo>
                    <a:pt x="122339" y="165138"/>
                  </a:moveTo>
                  <a:lnTo>
                    <a:pt x="115557" y="158356"/>
                  </a:lnTo>
                  <a:lnTo>
                    <a:pt x="77241" y="158356"/>
                  </a:lnTo>
                  <a:lnTo>
                    <a:pt x="77241" y="120040"/>
                  </a:lnTo>
                  <a:lnTo>
                    <a:pt x="70459" y="113258"/>
                  </a:lnTo>
                  <a:lnTo>
                    <a:pt x="53746" y="113258"/>
                  </a:lnTo>
                  <a:lnTo>
                    <a:pt x="46964" y="120040"/>
                  </a:lnTo>
                  <a:lnTo>
                    <a:pt x="46964" y="158356"/>
                  </a:lnTo>
                  <a:lnTo>
                    <a:pt x="8648" y="158356"/>
                  </a:lnTo>
                  <a:lnTo>
                    <a:pt x="1866" y="165138"/>
                  </a:lnTo>
                  <a:lnTo>
                    <a:pt x="1866" y="181851"/>
                  </a:lnTo>
                  <a:lnTo>
                    <a:pt x="8648" y="188633"/>
                  </a:lnTo>
                  <a:lnTo>
                    <a:pt x="46964" y="188633"/>
                  </a:lnTo>
                  <a:lnTo>
                    <a:pt x="46964" y="226949"/>
                  </a:lnTo>
                  <a:lnTo>
                    <a:pt x="53746" y="233730"/>
                  </a:lnTo>
                  <a:lnTo>
                    <a:pt x="70459" y="233730"/>
                  </a:lnTo>
                  <a:lnTo>
                    <a:pt x="77241" y="226949"/>
                  </a:lnTo>
                  <a:lnTo>
                    <a:pt x="77241" y="188633"/>
                  </a:lnTo>
                  <a:lnTo>
                    <a:pt x="107200" y="188633"/>
                  </a:lnTo>
                  <a:lnTo>
                    <a:pt x="115557" y="188633"/>
                  </a:lnTo>
                  <a:lnTo>
                    <a:pt x="122326" y="181864"/>
                  </a:lnTo>
                  <a:lnTo>
                    <a:pt x="122339" y="165138"/>
                  </a:lnTo>
                  <a:close/>
                </a:path>
                <a:path w="123825" h="727710">
                  <a:moveTo>
                    <a:pt x="123799" y="39738"/>
                  </a:moveTo>
                  <a:lnTo>
                    <a:pt x="116840" y="32778"/>
                  </a:lnTo>
                  <a:lnTo>
                    <a:pt x="77457" y="32778"/>
                  </a:lnTo>
                  <a:lnTo>
                    <a:pt x="77457" y="0"/>
                  </a:lnTo>
                  <a:lnTo>
                    <a:pt x="46342" y="0"/>
                  </a:lnTo>
                  <a:lnTo>
                    <a:pt x="46342" y="32778"/>
                  </a:lnTo>
                  <a:lnTo>
                    <a:pt x="6959" y="32778"/>
                  </a:lnTo>
                  <a:lnTo>
                    <a:pt x="0" y="39738"/>
                  </a:lnTo>
                  <a:lnTo>
                    <a:pt x="0" y="56934"/>
                  </a:lnTo>
                  <a:lnTo>
                    <a:pt x="6972" y="63893"/>
                  </a:lnTo>
                  <a:lnTo>
                    <a:pt x="46342" y="63893"/>
                  </a:lnTo>
                  <a:lnTo>
                    <a:pt x="46342" y="103276"/>
                  </a:lnTo>
                  <a:lnTo>
                    <a:pt x="53314" y="110236"/>
                  </a:lnTo>
                  <a:lnTo>
                    <a:pt x="70497" y="110236"/>
                  </a:lnTo>
                  <a:lnTo>
                    <a:pt x="77457" y="103263"/>
                  </a:lnTo>
                  <a:lnTo>
                    <a:pt x="77457" y="63893"/>
                  </a:lnTo>
                  <a:lnTo>
                    <a:pt x="116840" y="63893"/>
                  </a:lnTo>
                  <a:lnTo>
                    <a:pt x="123799" y="56934"/>
                  </a:lnTo>
                  <a:lnTo>
                    <a:pt x="123799" y="39738"/>
                  </a:lnTo>
                  <a:close/>
                </a:path>
              </a:pathLst>
            </a:custGeom>
            <a:solidFill>
              <a:srgbClr val="0070C8"/>
            </a:solidFill>
          </p:spPr>
          <p:txBody>
            <a:bodyPr wrap="square" lIns="0" tIns="0" rIns="0" bIns="0" rtlCol="0"/>
            <a:lstStyle/>
            <a:p>
              <a:endParaRPr/>
            </a:p>
          </p:txBody>
        </p:sp>
        <p:pic>
          <p:nvPicPr>
            <p:cNvPr id="751" name="object 751"/>
            <p:cNvPicPr/>
            <p:nvPr/>
          </p:nvPicPr>
          <p:blipFill>
            <a:blip r:embed="rId108" cstate="print"/>
            <a:stretch>
              <a:fillRect/>
            </a:stretch>
          </p:blipFill>
          <p:spPr>
            <a:xfrm>
              <a:off x="10532738" y="747399"/>
              <a:ext cx="103816" cy="103816"/>
            </a:xfrm>
            <a:prstGeom prst="rect">
              <a:avLst/>
            </a:prstGeom>
          </p:spPr>
        </p:pic>
        <p:pic>
          <p:nvPicPr>
            <p:cNvPr id="752" name="object 752"/>
            <p:cNvPicPr/>
            <p:nvPr/>
          </p:nvPicPr>
          <p:blipFill>
            <a:blip r:embed="rId23" cstate="print"/>
            <a:stretch>
              <a:fillRect/>
            </a:stretch>
          </p:blipFill>
          <p:spPr>
            <a:xfrm>
              <a:off x="10534595" y="874233"/>
              <a:ext cx="100489" cy="100483"/>
            </a:xfrm>
            <a:prstGeom prst="rect">
              <a:avLst/>
            </a:prstGeom>
          </p:spPr>
        </p:pic>
        <p:pic>
          <p:nvPicPr>
            <p:cNvPr id="753" name="object 753"/>
            <p:cNvPicPr/>
            <p:nvPr/>
          </p:nvPicPr>
          <p:blipFill>
            <a:blip r:embed="rId109" cstate="print"/>
            <a:stretch>
              <a:fillRect/>
            </a:stretch>
          </p:blipFill>
          <p:spPr>
            <a:xfrm>
              <a:off x="10536439" y="1001041"/>
              <a:ext cx="97176" cy="97176"/>
            </a:xfrm>
            <a:prstGeom prst="rect">
              <a:avLst/>
            </a:prstGeom>
          </p:spPr>
        </p:pic>
        <p:pic>
          <p:nvPicPr>
            <p:cNvPr id="754" name="object 754"/>
            <p:cNvPicPr/>
            <p:nvPr/>
          </p:nvPicPr>
          <p:blipFill>
            <a:blip r:embed="rId110" cstate="print"/>
            <a:stretch>
              <a:fillRect/>
            </a:stretch>
          </p:blipFill>
          <p:spPr>
            <a:xfrm>
              <a:off x="10538296" y="1127869"/>
              <a:ext cx="93842" cy="93842"/>
            </a:xfrm>
            <a:prstGeom prst="rect">
              <a:avLst/>
            </a:prstGeom>
          </p:spPr>
        </p:pic>
        <p:pic>
          <p:nvPicPr>
            <p:cNvPr id="755" name="object 755"/>
            <p:cNvPicPr/>
            <p:nvPr/>
          </p:nvPicPr>
          <p:blipFill>
            <a:blip r:embed="rId59" cstate="print"/>
            <a:stretch>
              <a:fillRect/>
            </a:stretch>
          </p:blipFill>
          <p:spPr>
            <a:xfrm>
              <a:off x="10540166" y="1254704"/>
              <a:ext cx="90496" cy="90496"/>
            </a:xfrm>
            <a:prstGeom prst="rect">
              <a:avLst/>
            </a:prstGeom>
          </p:spPr>
        </p:pic>
        <p:pic>
          <p:nvPicPr>
            <p:cNvPr id="756" name="object 756"/>
            <p:cNvPicPr/>
            <p:nvPr/>
          </p:nvPicPr>
          <p:blipFill>
            <a:blip r:embed="rId54" cstate="print"/>
            <a:stretch>
              <a:fillRect/>
            </a:stretch>
          </p:blipFill>
          <p:spPr>
            <a:xfrm>
              <a:off x="10543867" y="1508340"/>
              <a:ext cx="83856" cy="83856"/>
            </a:xfrm>
            <a:prstGeom prst="rect">
              <a:avLst/>
            </a:prstGeom>
          </p:spPr>
        </p:pic>
        <p:pic>
          <p:nvPicPr>
            <p:cNvPr id="757" name="object 757"/>
            <p:cNvPicPr/>
            <p:nvPr/>
          </p:nvPicPr>
          <p:blipFill>
            <a:blip r:embed="rId12" cstate="print"/>
            <a:stretch>
              <a:fillRect/>
            </a:stretch>
          </p:blipFill>
          <p:spPr>
            <a:xfrm>
              <a:off x="10542010" y="1381511"/>
              <a:ext cx="87189" cy="87189"/>
            </a:xfrm>
            <a:prstGeom prst="rect">
              <a:avLst/>
            </a:prstGeom>
          </p:spPr>
        </p:pic>
        <p:pic>
          <p:nvPicPr>
            <p:cNvPr id="758" name="object 758"/>
            <p:cNvPicPr/>
            <p:nvPr/>
          </p:nvPicPr>
          <p:blipFill>
            <a:blip r:embed="rId13" cstate="print"/>
            <a:stretch>
              <a:fillRect/>
            </a:stretch>
          </p:blipFill>
          <p:spPr>
            <a:xfrm>
              <a:off x="10545724" y="1635174"/>
              <a:ext cx="80523" cy="80522"/>
            </a:xfrm>
            <a:prstGeom prst="rect">
              <a:avLst/>
            </a:prstGeom>
          </p:spPr>
        </p:pic>
      </p:grpSp>
      <p:pic>
        <p:nvPicPr>
          <p:cNvPr id="759" name="object 759"/>
          <p:cNvPicPr/>
          <p:nvPr/>
        </p:nvPicPr>
        <p:blipFill>
          <a:blip r:embed="rId14" cstate="print"/>
          <a:stretch>
            <a:fillRect/>
          </a:stretch>
        </p:blipFill>
        <p:spPr>
          <a:xfrm>
            <a:off x="10547580" y="1762001"/>
            <a:ext cx="77189" cy="77189"/>
          </a:xfrm>
          <a:prstGeom prst="rect">
            <a:avLst/>
          </a:prstGeom>
        </p:spPr>
      </p:pic>
      <p:pic>
        <p:nvPicPr>
          <p:cNvPr id="760" name="object 760"/>
          <p:cNvPicPr/>
          <p:nvPr/>
        </p:nvPicPr>
        <p:blipFill>
          <a:blip r:embed="rId14" cstate="print"/>
          <a:stretch>
            <a:fillRect/>
          </a:stretch>
        </p:blipFill>
        <p:spPr>
          <a:xfrm>
            <a:off x="10549425" y="1888810"/>
            <a:ext cx="73882" cy="73882"/>
          </a:xfrm>
          <a:prstGeom prst="rect">
            <a:avLst/>
          </a:prstGeom>
        </p:spPr>
      </p:pic>
      <p:pic>
        <p:nvPicPr>
          <p:cNvPr id="761" name="object 761"/>
          <p:cNvPicPr/>
          <p:nvPr/>
        </p:nvPicPr>
        <p:blipFill>
          <a:blip r:embed="rId15" cstate="print"/>
          <a:stretch>
            <a:fillRect/>
          </a:stretch>
        </p:blipFill>
        <p:spPr>
          <a:xfrm>
            <a:off x="10551281" y="2015637"/>
            <a:ext cx="70550" cy="70549"/>
          </a:xfrm>
          <a:prstGeom prst="rect">
            <a:avLst/>
          </a:prstGeom>
        </p:spPr>
      </p:pic>
      <p:pic>
        <p:nvPicPr>
          <p:cNvPr id="762" name="object 762"/>
          <p:cNvPicPr/>
          <p:nvPr/>
        </p:nvPicPr>
        <p:blipFill>
          <a:blip r:embed="rId95" cstate="print"/>
          <a:stretch>
            <a:fillRect/>
          </a:stretch>
        </p:blipFill>
        <p:spPr>
          <a:xfrm>
            <a:off x="10553138" y="2142465"/>
            <a:ext cx="67216" cy="67216"/>
          </a:xfrm>
          <a:prstGeom prst="rect">
            <a:avLst/>
          </a:prstGeom>
        </p:spPr>
      </p:pic>
      <p:pic>
        <p:nvPicPr>
          <p:cNvPr id="763" name="object 763"/>
          <p:cNvPicPr/>
          <p:nvPr/>
        </p:nvPicPr>
        <p:blipFill>
          <a:blip r:embed="rId111" cstate="print"/>
          <a:stretch>
            <a:fillRect/>
          </a:stretch>
        </p:blipFill>
        <p:spPr>
          <a:xfrm>
            <a:off x="10554996" y="2269299"/>
            <a:ext cx="63896" cy="63883"/>
          </a:xfrm>
          <a:prstGeom prst="rect">
            <a:avLst/>
          </a:prstGeom>
        </p:spPr>
      </p:pic>
      <p:sp>
        <p:nvSpPr>
          <p:cNvPr id="764" name="object 764"/>
          <p:cNvSpPr/>
          <p:nvPr/>
        </p:nvSpPr>
        <p:spPr>
          <a:xfrm>
            <a:off x="10556852" y="2396114"/>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765" name="object 765"/>
          <p:cNvSpPr/>
          <p:nvPr/>
        </p:nvSpPr>
        <p:spPr>
          <a:xfrm>
            <a:off x="10558708" y="252294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766" name="object 766"/>
          <p:cNvSpPr/>
          <p:nvPr/>
        </p:nvSpPr>
        <p:spPr>
          <a:xfrm>
            <a:off x="10560566" y="264977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767" name="object 767"/>
          <p:cNvSpPr/>
          <p:nvPr/>
        </p:nvSpPr>
        <p:spPr>
          <a:xfrm>
            <a:off x="10562410" y="2776578"/>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pic>
        <p:nvPicPr>
          <p:cNvPr id="768" name="object 768"/>
          <p:cNvPicPr/>
          <p:nvPr/>
        </p:nvPicPr>
        <p:blipFill>
          <a:blip r:embed="rId112" cstate="print"/>
          <a:stretch>
            <a:fillRect/>
          </a:stretch>
        </p:blipFill>
        <p:spPr>
          <a:xfrm>
            <a:off x="12352584" y="0"/>
            <a:ext cx="520059" cy="1602392"/>
          </a:xfrm>
          <a:prstGeom prst="rect">
            <a:avLst/>
          </a:prstGeom>
        </p:spPr>
      </p:pic>
      <p:sp>
        <p:nvSpPr>
          <p:cNvPr id="769" name="object 769"/>
          <p:cNvSpPr/>
          <p:nvPr/>
        </p:nvSpPr>
        <p:spPr>
          <a:xfrm>
            <a:off x="10564266" y="2903412"/>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770" name="object 770"/>
          <p:cNvSpPr/>
          <p:nvPr/>
        </p:nvSpPr>
        <p:spPr>
          <a:xfrm>
            <a:off x="10566124" y="3030240"/>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771" name="object 771"/>
          <p:cNvSpPr/>
          <p:nvPr/>
        </p:nvSpPr>
        <p:spPr>
          <a:xfrm>
            <a:off x="10567987" y="3157068"/>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772" name="object 772"/>
          <p:cNvSpPr/>
          <p:nvPr/>
        </p:nvSpPr>
        <p:spPr>
          <a:xfrm>
            <a:off x="10569831" y="3283876"/>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75" y="21233"/>
                </a:lnTo>
                <a:lnTo>
                  <a:pt x="35176" y="23326"/>
                </a:lnTo>
                <a:lnTo>
                  <a:pt x="32590" y="23326"/>
                </a:lnTo>
                <a:lnTo>
                  <a:pt x="23319" y="23326"/>
                </a:lnTo>
                <a:lnTo>
                  <a:pt x="23319" y="35182"/>
                </a:lnTo>
                <a:lnTo>
                  <a:pt x="21219" y="37282"/>
                </a:lnTo>
                <a:lnTo>
                  <a:pt x="16049"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773" name="object 773"/>
          <p:cNvSpPr/>
          <p:nvPr/>
        </p:nvSpPr>
        <p:spPr>
          <a:xfrm>
            <a:off x="10571694" y="3410710"/>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774" name="object 774"/>
          <p:cNvGrpSpPr/>
          <p:nvPr/>
        </p:nvGrpSpPr>
        <p:grpSpPr>
          <a:xfrm>
            <a:off x="10725239" y="0"/>
            <a:ext cx="123825" cy="1794510"/>
            <a:chOff x="10725239" y="0"/>
            <a:chExt cx="123825" cy="1794510"/>
          </a:xfrm>
        </p:grpSpPr>
        <p:sp>
          <p:nvSpPr>
            <p:cNvPr id="775" name="object 775"/>
            <p:cNvSpPr/>
            <p:nvPr/>
          </p:nvSpPr>
          <p:spPr>
            <a:xfrm>
              <a:off x="10725239" y="11"/>
              <a:ext cx="123825" cy="835660"/>
            </a:xfrm>
            <a:custGeom>
              <a:avLst/>
              <a:gdLst/>
              <a:ahLst/>
              <a:cxnLst/>
              <a:rect l="l" t="t" r="r" b="b"/>
              <a:pathLst>
                <a:path w="123825" h="835660">
                  <a:moveTo>
                    <a:pt x="114960" y="775982"/>
                  </a:moveTo>
                  <a:lnTo>
                    <a:pt x="109118" y="770140"/>
                  </a:lnTo>
                  <a:lnTo>
                    <a:pt x="76098" y="770140"/>
                  </a:lnTo>
                  <a:lnTo>
                    <a:pt x="76098" y="737120"/>
                  </a:lnTo>
                  <a:lnTo>
                    <a:pt x="70256" y="731278"/>
                  </a:lnTo>
                  <a:lnTo>
                    <a:pt x="55841" y="731278"/>
                  </a:lnTo>
                  <a:lnTo>
                    <a:pt x="50012" y="737120"/>
                  </a:lnTo>
                  <a:lnTo>
                    <a:pt x="50012" y="770140"/>
                  </a:lnTo>
                  <a:lnTo>
                    <a:pt x="16979" y="770140"/>
                  </a:lnTo>
                  <a:lnTo>
                    <a:pt x="11137" y="775982"/>
                  </a:lnTo>
                  <a:lnTo>
                    <a:pt x="11137" y="790384"/>
                  </a:lnTo>
                  <a:lnTo>
                    <a:pt x="16979" y="796226"/>
                  </a:lnTo>
                  <a:lnTo>
                    <a:pt x="50012" y="796226"/>
                  </a:lnTo>
                  <a:lnTo>
                    <a:pt x="50012" y="829259"/>
                  </a:lnTo>
                  <a:lnTo>
                    <a:pt x="55841" y="835088"/>
                  </a:lnTo>
                  <a:lnTo>
                    <a:pt x="70256" y="835088"/>
                  </a:lnTo>
                  <a:lnTo>
                    <a:pt x="76098" y="829259"/>
                  </a:lnTo>
                  <a:lnTo>
                    <a:pt x="76098" y="796226"/>
                  </a:lnTo>
                  <a:lnTo>
                    <a:pt x="101917" y="796226"/>
                  </a:lnTo>
                  <a:lnTo>
                    <a:pt x="109118" y="796226"/>
                  </a:lnTo>
                  <a:lnTo>
                    <a:pt x="114960" y="790384"/>
                  </a:lnTo>
                  <a:lnTo>
                    <a:pt x="114960" y="775982"/>
                  </a:lnTo>
                  <a:close/>
                </a:path>
                <a:path w="123825" h="835660">
                  <a:moveTo>
                    <a:pt x="116433" y="654177"/>
                  </a:moveTo>
                  <a:lnTo>
                    <a:pt x="110401" y="648144"/>
                  </a:lnTo>
                  <a:lnTo>
                    <a:pt x="76314" y="648144"/>
                  </a:lnTo>
                  <a:lnTo>
                    <a:pt x="76314" y="614057"/>
                  </a:lnTo>
                  <a:lnTo>
                    <a:pt x="70294" y="608037"/>
                  </a:lnTo>
                  <a:lnTo>
                    <a:pt x="55422" y="608037"/>
                  </a:lnTo>
                  <a:lnTo>
                    <a:pt x="49390" y="614057"/>
                  </a:lnTo>
                  <a:lnTo>
                    <a:pt x="49390" y="648144"/>
                  </a:lnTo>
                  <a:lnTo>
                    <a:pt x="15316" y="648144"/>
                  </a:lnTo>
                  <a:lnTo>
                    <a:pt x="9283" y="654177"/>
                  </a:lnTo>
                  <a:lnTo>
                    <a:pt x="9283" y="669036"/>
                  </a:lnTo>
                  <a:lnTo>
                    <a:pt x="15316" y="675068"/>
                  </a:lnTo>
                  <a:lnTo>
                    <a:pt x="49390" y="675068"/>
                  </a:lnTo>
                  <a:lnTo>
                    <a:pt x="49390" y="709155"/>
                  </a:lnTo>
                  <a:lnTo>
                    <a:pt x="55422" y="715187"/>
                  </a:lnTo>
                  <a:lnTo>
                    <a:pt x="70294" y="715187"/>
                  </a:lnTo>
                  <a:lnTo>
                    <a:pt x="76314" y="709155"/>
                  </a:lnTo>
                  <a:lnTo>
                    <a:pt x="76314" y="675068"/>
                  </a:lnTo>
                  <a:lnTo>
                    <a:pt x="102971" y="675068"/>
                  </a:lnTo>
                  <a:lnTo>
                    <a:pt x="110401" y="675068"/>
                  </a:lnTo>
                  <a:lnTo>
                    <a:pt x="116433" y="669036"/>
                  </a:lnTo>
                  <a:lnTo>
                    <a:pt x="116433" y="654177"/>
                  </a:lnTo>
                  <a:close/>
                </a:path>
                <a:path w="123825" h="835660">
                  <a:moveTo>
                    <a:pt x="117906" y="532345"/>
                  </a:moveTo>
                  <a:lnTo>
                    <a:pt x="111683" y="526135"/>
                  </a:lnTo>
                  <a:lnTo>
                    <a:pt x="76542" y="526135"/>
                  </a:lnTo>
                  <a:lnTo>
                    <a:pt x="76542" y="490994"/>
                  </a:lnTo>
                  <a:lnTo>
                    <a:pt x="70332" y="484784"/>
                  </a:lnTo>
                  <a:lnTo>
                    <a:pt x="54991" y="484784"/>
                  </a:lnTo>
                  <a:lnTo>
                    <a:pt x="48780" y="491007"/>
                  </a:lnTo>
                  <a:lnTo>
                    <a:pt x="48780" y="526135"/>
                  </a:lnTo>
                  <a:lnTo>
                    <a:pt x="13639" y="526135"/>
                  </a:lnTo>
                  <a:lnTo>
                    <a:pt x="7429" y="532358"/>
                  </a:lnTo>
                  <a:lnTo>
                    <a:pt x="7429" y="547687"/>
                  </a:lnTo>
                  <a:lnTo>
                    <a:pt x="13639" y="553910"/>
                  </a:lnTo>
                  <a:lnTo>
                    <a:pt x="48780" y="553910"/>
                  </a:lnTo>
                  <a:lnTo>
                    <a:pt x="48780" y="589051"/>
                  </a:lnTo>
                  <a:lnTo>
                    <a:pt x="55003" y="595261"/>
                  </a:lnTo>
                  <a:lnTo>
                    <a:pt x="70332" y="595261"/>
                  </a:lnTo>
                  <a:lnTo>
                    <a:pt x="76542" y="589038"/>
                  </a:lnTo>
                  <a:lnTo>
                    <a:pt x="76542" y="553910"/>
                  </a:lnTo>
                  <a:lnTo>
                    <a:pt x="104025" y="553910"/>
                  </a:lnTo>
                  <a:lnTo>
                    <a:pt x="111696" y="553910"/>
                  </a:lnTo>
                  <a:lnTo>
                    <a:pt x="117906" y="547687"/>
                  </a:lnTo>
                  <a:lnTo>
                    <a:pt x="117906" y="532345"/>
                  </a:lnTo>
                  <a:close/>
                </a:path>
                <a:path w="123825" h="835660">
                  <a:moveTo>
                    <a:pt x="119380" y="410552"/>
                  </a:moveTo>
                  <a:lnTo>
                    <a:pt x="112979" y="404152"/>
                  </a:lnTo>
                  <a:lnTo>
                    <a:pt x="76784" y="404152"/>
                  </a:lnTo>
                  <a:lnTo>
                    <a:pt x="76784" y="367957"/>
                  </a:lnTo>
                  <a:lnTo>
                    <a:pt x="70370" y="361556"/>
                  </a:lnTo>
                  <a:lnTo>
                    <a:pt x="54584" y="361556"/>
                  </a:lnTo>
                  <a:lnTo>
                    <a:pt x="48183" y="367957"/>
                  </a:lnTo>
                  <a:lnTo>
                    <a:pt x="48183" y="404152"/>
                  </a:lnTo>
                  <a:lnTo>
                    <a:pt x="11988" y="404152"/>
                  </a:lnTo>
                  <a:lnTo>
                    <a:pt x="5588" y="410552"/>
                  </a:lnTo>
                  <a:lnTo>
                    <a:pt x="5588" y="426339"/>
                  </a:lnTo>
                  <a:lnTo>
                    <a:pt x="11988" y="432752"/>
                  </a:lnTo>
                  <a:lnTo>
                    <a:pt x="48183" y="432752"/>
                  </a:lnTo>
                  <a:lnTo>
                    <a:pt x="48183" y="468947"/>
                  </a:lnTo>
                  <a:lnTo>
                    <a:pt x="54584" y="475348"/>
                  </a:lnTo>
                  <a:lnTo>
                    <a:pt x="70370" y="475348"/>
                  </a:lnTo>
                  <a:lnTo>
                    <a:pt x="76784" y="468947"/>
                  </a:lnTo>
                  <a:lnTo>
                    <a:pt x="76784" y="432752"/>
                  </a:lnTo>
                  <a:lnTo>
                    <a:pt x="105079" y="432752"/>
                  </a:lnTo>
                  <a:lnTo>
                    <a:pt x="112979" y="432752"/>
                  </a:lnTo>
                  <a:lnTo>
                    <a:pt x="119380" y="426339"/>
                  </a:lnTo>
                  <a:lnTo>
                    <a:pt x="119380" y="410552"/>
                  </a:lnTo>
                  <a:close/>
                </a:path>
                <a:path w="123825" h="835660">
                  <a:moveTo>
                    <a:pt x="120853" y="288747"/>
                  </a:moveTo>
                  <a:lnTo>
                    <a:pt x="114261" y="282155"/>
                  </a:lnTo>
                  <a:lnTo>
                    <a:pt x="77012" y="282155"/>
                  </a:lnTo>
                  <a:lnTo>
                    <a:pt x="77012" y="244894"/>
                  </a:lnTo>
                  <a:lnTo>
                    <a:pt x="70421" y="238315"/>
                  </a:lnTo>
                  <a:lnTo>
                    <a:pt x="54165" y="238315"/>
                  </a:lnTo>
                  <a:lnTo>
                    <a:pt x="47574" y="244894"/>
                  </a:lnTo>
                  <a:lnTo>
                    <a:pt x="47574" y="282155"/>
                  </a:lnTo>
                  <a:lnTo>
                    <a:pt x="10312" y="282155"/>
                  </a:lnTo>
                  <a:lnTo>
                    <a:pt x="3733" y="288747"/>
                  </a:lnTo>
                  <a:lnTo>
                    <a:pt x="3733" y="305003"/>
                  </a:lnTo>
                  <a:lnTo>
                    <a:pt x="10312" y="311594"/>
                  </a:lnTo>
                  <a:lnTo>
                    <a:pt x="47574" y="311594"/>
                  </a:lnTo>
                  <a:lnTo>
                    <a:pt x="47574" y="348843"/>
                  </a:lnTo>
                  <a:lnTo>
                    <a:pt x="54165" y="355434"/>
                  </a:lnTo>
                  <a:lnTo>
                    <a:pt x="70421" y="355434"/>
                  </a:lnTo>
                  <a:lnTo>
                    <a:pt x="77012" y="348843"/>
                  </a:lnTo>
                  <a:lnTo>
                    <a:pt x="77012" y="311594"/>
                  </a:lnTo>
                  <a:lnTo>
                    <a:pt x="106133" y="311594"/>
                  </a:lnTo>
                  <a:lnTo>
                    <a:pt x="114261" y="311594"/>
                  </a:lnTo>
                  <a:lnTo>
                    <a:pt x="120853" y="305003"/>
                  </a:lnTo>
                  <a:lnTo>
                    <a:pt x="120853" y="288747"/>
                  </a:lnTo>
                  <a:close/>
                </a:path>
                <a:path w="123825" h="835660">
                  <a:moveTo>
                    <a:pt x="123799" y="45123"/>
                  </a:moveTo>
                  <a:lnTo>
                    <a:pt x="116827" y="38163"/>
                  </a:lnTo>
                  <a:lnTo>
                    <a:pt x="77457" y="38163"/>
                  </a:lnTo>
                  <a:lnTo>
                    <a:pt x="77457" y="0"/>
                  </a:lnTo>
                  <a:lnTo>
                    <a:pt x="46342" y="0"/>
                  </a:lnTo>
                  <a:lnTo>
                    <a:pt x="46342" y="38163"/>
                  </a:lnTo>
                  <a:lnTo>
                    <a:pt x="6959" y="38163"/>
                  </a:lnTo>
                  <a:lnTo>
                    <a:pt x="0" y="45123"/>
                  </a:lnTo>
                  <a:lnTo>
                    <a:pt x="0" y="62306"/>
                  </a:lnTo>
                  <a:lnTo>
                    <a:pt x="6959" y="69265"/>
                  </a:lnTo>
                  <a:lnTo>
                    <a:pt x="46342" y="69265"/>
                  </a:lnTo>
                  <a:lnTo>
                    <a:pt x="46342" y="108648"/>
                  </a:lnTo>
                  <a:lnTo>
                    <a:pt x="53238" y="115544"/>
                  </a:lnTo>
                  <a:lnTo>
                    <a:pt x="46951" y="121831"/>
                  </a:lnTo>
                  <a:lnTo>
                    <a:pt x="46951" y="160147"/>
                  </a:lnTo>
                  <a:lnTo>
                    <a:pt x="8636" y="160147"/>
                  </a:lnTo>
                  <a:lnTo>
                    <a:pt x="1854" y="166928"/>
                  </a:lnTo>
                  <a:lnTo>
                    <a:pt x="1854" y="183642"/>
                  </a:lnTo>
                  <a:lnTo>
                    <a:pt x="8636" y="190423"/>
                  </a:lnTo>
                  <a:lnTo>
                    <a:pt x="46951" y="190423"/>
                  </a:lnTo>
                  <a:lnTo>
                    <a:pt x="46951" y="228739"/>
                  </a:lnTo>
                  <a:lnTo>
                    <a:pt x="53733" y="235521"/>
                  </a:lnTo>
                  <a:lnTo>
                    <a:pt x="70446" y="235521"/>
                  </a:lnTo>
                  <a:lnTo>
                    <a:pt x="77228" y="228739"/>
                  </a:lnTo>
                  <a:lnTo>
                    <a:pt x="77228" y="190423"/>
                  </a:lnTo>
                  <a:lnTo>
                    <a:pt x="107188" y="190423"/>
                  </a:lnTo>
                  <a:lnTo>
                    <a:pt x="115544" y="190423"/>
                  </a:lnTo>
                  <a:lnTo>
                    <a:pt x="122326" y="183654"/>
                  </a:lnTo>
                  <a:lnTo>
                    <a:pt x="122326" y="166928"/>
                  </a:lnTo>
                  <a:lnTo>
                    <a:pt x="115544" y="160147"/>
                  </a:lnTo>
                  <a:lnTo>
                    <a:pt x="77228" y="160147"/>
                  </a:lnTo>
                  <a:lnTo>
                    <a:pt x="77228" y="121831"/>
                  </a:lnTo>
                  <a:lnTo>
                    <a:pt x="70739" y="115354"/>
                  </a:lnTo>
                  <a:lnTo>
                    <a:pt x="77457" y="108635"/>
                  </a:lnTo>
                  <a:lnTo>
                    <a:pt x="77457" y="69265"/>
                  </a:lnTo>
                  <a:lnTo>
                    <a:pt x="116827" y="69265"/>
                  </a:lnTo>
                  <a:lnTo>
                    <a:pt x="123799" y="62306"/>
                  </a:lnTo>
                  <a:lnTo>
                    <a:pt x="123799" y="45123"/>
                  </a:lnTo>
                  <a:close/>
                </a:path>
              </a:pathLst>
            </a:custGeom>
            <a:solidFill>
              <a:srgbClr val="0070C8"/>
            </a:solidFill>
          </p:spPr>
          <p:txBody>
            <a:bodyPr wrap="square" lIns="0" tIns="0" rIns="0" bIns="0" rtlCol="0"/>
            <a:lstStyle/>
            <a:p>
              <a:endParaRPr/>
            </a:p>
          </p:txBody>
        </p:sp>
        <p:pic>
          <p:nvPicPr>
            <p:cNvPr id="776" name="object 776"/>
            <p:cNvPicPr/>
            <p:nvPr/>
          </p:nvPicPr>
          <p:blipFill>
            <a:blip r:embed="rId33" cstate="print"/>
            <a:stretch>
              <a:fillRect/>
            </a:stretch>
          </p:blipFill>
          <p:spPr>
            <a:xfrm>
              <a:off x="10738245" y="854529"/>
              <a:ext cx="100483" cy="100483"/>
            </a:xfrm>
            <a:prstGeom prst="rect">
              <a:avLst/>
            </a:prstGeom>
          </p:spPr>
        </p:pic>
        <p:pic>
          <p:nvPicPr>
            <p:cNvPr id="777" name="object 777"/>
            <p:cNvPicPr/>
            <p:nvPr/>
          </p:nvPicPr>
          <p:blipFill>
            <a:blip r:embed="rId34" cstate="print"/>
            <a:stretch>
              <a:fillRect/>
            </a:stretch>
          </p:blipFill>
          <p:spPr>
            <a:xfrm>
              <a:off x="10740082" y="977761"/>
              <a:ext cx="97176" cy="97176"/>
            </a:xfrm>
            <a:prstGeom prst="rect">
              <a:avLst/>
            </a:prstGeom>
          </p:spPr>
        </p:pic>
        <p:pic>
          <p:nvPicPr>
            <p:cNvPr id="778" name="object 778"/>
            <p:cNvPicPr/>
            <p:nvPr/>
          </p:nvPicPr>
          <p:blipFill>
            <a:blip r:embed="rId35" cstate="print"/>
            <a:stretch>
              <a:fillRect/>
            </a:stretch>
          </p:blipFill>
          <p:spPr>
            <a:xfrm>
              <a:off x="10741946" y="1101006"/>
              <a:ext cx="93843" cy="93842"/>
            </a:xfrm>
            <a:prstGeom prst="rect">
              <a:avLst/>
            </a:prstGeom>
          </p:spPr>
        </p:pic>
        <p:pic>
          <p:nvPicPr>
            <p:cNvPr id="779" name="object 779"/>
            <p:cNvPicPr/>
            <p:nvPr/>
          </p:nvPicPr>
          <p:blipFill>
            <a:blip r:embed="rId36" cstate="print"/>
            <a:stretch>
              <a:fillRect/>
            </a:stretch>
          </p:blipFill>
          <p:spPr>
            <a:xfrm>
              <a:off x="10743816" y="1224258"/>
              <a:ext cx="90496" cy="90496"/>
            </a:xfrm>
            <a:prstGeom prst="rect">
              <a:avLst/>
            </a:prstGeom>
          </p:spPr>
        </p:pic>
        <p:pic>
          <p:nvPicPr>
            <p:cNvPr id="780" name="object 780"/>
            <p:cNvPicPr/>
            <p:nvPr/>
          </p:nvPicPr>
          <p:blipFill>
            <a:blip r:embed="rId44" cstate="print"/>
            <a:stretch>
              <a:fillRect/>
            </a:stretch>
          </p:blipFill>
          <p:spPr>
            <a:xfrm>
              <a:off x="10745653" y="1347483"/>
              <a:ext cx="87189" cy="87189"/>
            </a:xfrm>
            <a:prstGeom prst="rect">
              <a:avLst/>
            </a:prstGeom>
          </p:spPr>
        </p:pic>
        <p:pic>
          <p:nvPicPr>
            <p:cNvPr id="781" name="object 781"/>
            <p:cNvPicPr/>
            <p:nvPr/>
          </p:nvPicPr>
          <p:blipFill>
            <a:blip r:embed="rId45" cstate="print"/>
            <a:stretch>
              <a:fillRect/>
            </a:stretch>
          </p:blipFill>
          <p:spPr>
            <a:xfrm>
              <a:off x="10749374" y="1593981"/>
              <a:ext cx="80522" cy="80522"/>
            </a:xfrm>
            <a:prstGeom prst="rect">
              <a:avLst/>
            </a:prstGeom>
          </p:spPr>
        </p:pic>
        <p:pic>
          <p:nvPicPr>
            <p:cNvPr id="782" name="object 782"/>
            <p:cNvPicPr/>
            <p:nvPr/>
          </p:nvPicPr>
          <p:blipFill>
            <a:blip r:embed="rId13" cstate="print"/>
            <a:stretch>
              <a:fillRect/>
            </a:stretch>
          </p:blipFill>
          <p:spPr>
            <a:xfrm>
              <a:off x="10747517" y="1470735"/>
              <a:ext cx="83856" cy="83856"/>
            </a:xfrm>
            <a:prstGeom prst="rect">
              <a:avLst/>
            </a:prstGeom>
          </p:spPr>
        </p:pic>
        <p:pic>
          <p:nvPicPr>
            <p:cNvPr id="783" name="object 783"/>
            <p:cNvPicPr/>
            <p:nvPr/>
          </p:nvPicPr>
          <p:blipFill>
            <a:blip r:embed="rId13" cstate="print"/>
            <a:stretch>
              <a:fillRect/>
            </a:stretch>
          </p:blipFill>
          <p:spPr>
            <a:xfrm>
              <a:off x="10751230" y="1717226"/>
              <a:ext cx="77196" cy="77189"/>
            </a:xfrm>
            <a:prstGeom prst="rect">
              <a:avLst/>
            </a:prstGeom>
          </p:spPr>
        </p:pic>
      </p:grpSp>
      <p:pic>
        <p:nvPicPr>
          <p:cNvPr id="784" name="object 784"/>
          <p:cNvPicPr/>
          <p:nvPr/>
        </p:nvPicPr>
        <p:blipFill>
          <a:blip r:embed="rId63" cstate="print"/>
          <a:stretch>
            <a:fillRect/>
          </a:stretch>
        </p:blipFill>
        <p:spPr>
          <a:xfrm>
            <a:off x="10753068" y="1840458"/>
            <a:ext cx="73882" cy="73882"/>
          </a:xfrm>
          <a:prstGeom prst="rect">
            <a:avLst/>
          </a:prstGeom>
        </p:spPr>
      </p:pic>
      <p:pic>
        <p:nvPicPr>
          <p:cNvPr id="785" name="object 785"/>
          <p:cNvPicPr/>
          <p:nvPr/>
        </p:nvPicPr>
        <p:blipFill>
          <a:blip r:embed="rId15" cstate="print"/>
          <a:stretch>
            <a:fillRect/>
          </a:stretch>
        </p:blipFill>
        <p:spPr>
          <a:xfrm>
            <a:off x="10754931" y="1963703"/>
            <a:ext cx="70550" cy="70550"/>
          </a:xfrm>
          <a:prstGeom prst="rect">
            <a:avLst/>
          </a:prstGeom>
        </p:spPr>
      </p:pic>
      <p:pic>
        <p:nvPicPr>
          <p:cNvPr id="786" name="object 786"/>
          <p:cNvPicPr/>
          <p:nvPr/>
        </p:nvPicPr>
        <p:blipFill>
          <a:blip r:embed="rId95" cstate="print"/>
          <a:stretch>
            <a:fillRect/>
          </a:stretch>
        </p:blipFill>
        <p:spPr>
          <a:xfrm>
            <a:off x="10756789" y="2086948"/>
            <a:ext cx="67216" cy="67216"/>
          </a:xfrm>
          <a:prstGeom prst="rect">
            <a:avLst/>
          </a:prstGeom>
        </p:spPr>
      </p:pic>
      <p:pic>
        <p:nvPicPr>
          <p:cNvPr id="787" name="object 787"/>
          <p:cNvPicPr/>
          <p:nvPr/>
        </p:nvPicPr>
        <p:blipFill>
          <a:blip r:embed="rId47" cstate="print"/>
          <a:stretch>
            <a:fillRect/>
          </a:stretch>
        </p:blipFill>
        <p:spPr>
          <a:xfrm>
            <a:off x="10758639" y="2210200"/>
            <a:ext cx="63896" cy="63883"/>
          </a:xfrm>
          <a:prstGeom prst="rect">
            <a:avLst/>
          </a:prstGeom>
        </p:spPr>
      </p:pic>
      <p:sp>
        <p:nvSpPr>
          <p:cNvPr id="788" name="object 788"/>
          <p:cNvSpPr/>
          <p:nvPr/>
        </p:nvSpPr>
        <p:spPr>
          <a:xfrm>
            <a:off x="10760502" y="2333432"/>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3"/>
                </a:lnTo>
                <a:lnTo>
                  <a:pt x="26075" y="60563"/>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789" name="object 789"/>
          <p:cNvSpPr/>
          <p:nvPr/>
        </p:nvSpPr>
        <p:spPr>
          <a:xfrm>
            <a:off x="10762359" y="2456677"/>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90"/>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790" name="object 790"/>
          <p:cNvSpPr/>
          <p:nvPr/>
        </p:nvSpPr>
        <p:spPr>
          <a:xfrm>
            <a:off x="10764216" y="257992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791" name="object 791"/>
          <p:cNvSpPr/>
          <p:nvPr/>
        </p:nvSpPr>
        <p:spPr>
          <a:xfrm>
            <a:off x="10766053" y="270315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792" name="object 792"/>
          <p:cNvSpPr/>
          <p:nvPr/>
        </p:nvSpPr>
        <p:spPr>
          <a:xfrm>
            <a:off x="10767917" y="2826400"/>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793" name="object 793"/>
          <p:cNvSpPr/>
          <p:nvPr/>
        </p:nvSpPr>
        <p:spPr>
          <a:xfrm>
            <a:off x="10769773" y="2949651"/>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794" name="object 794"/>
          <p:cNvSpPr/>
          <p:nvPr/>
        </p:nvSpPr>
        <p:spPr>
          <a:xfrm>
            <a:off x="10771630" y="3072896"/>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795" name="object 795"/>
          <p:cNvSpPr/>
          <p:nvPr/>
        </p:nvSpPr>
        <p:spPr>
          <a:xfrm>
            <a:off x="10773474" y="3196122"/>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796" name="object 796"/>
          <p:cNvSpPr/>
          <p:nvPr/>
        </p:nvSpPr>
        <p:spPr>
          <a:xfrm>
            <a:off x="10775344" y="3319380"/>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797" name="object 797"/>
          <p:cNvGrpSpPr/>
          <p:nvPr/>
        </p:nvGrpSpPr>
        <p:grpSpPr>
          <a:xfrm>
            <a:off x="10928890" y="0"/>
            <a:ext cx="123825" cy="1866264"/>
            <a:chOff x="10928890" y="0"/>
            <a:chExt cx="123825" cy="1866264"/>
          </a:xfrm>
        </p:grpSpPr>
        <p:sp>
          <p:nvSpPr>
            <p:cNvPr id="798" name="object 798"/>
            <p:cNvSpPr/>
            <p:nvPr/>
          </p:nvSpPr>
          <p:spPr>
            <a:xfrm>
              <a:off x="10928883" y="11"/>
              <a:ext cx="123825" cy="935355"/>
            </a:xfrm>
            <a:custGeom>
              <a:avLst/>
              <a:gdLst/>
              <a:ahLst/>
              <a:cxnLst/>
              <a:rect l="l" t="t" r="r" b="b"/>
              <a:pathLst>
                <a:path w="123825" h="935355">
                  <a:moveTo>
                    <a:pt x="113487" y="878103"/>
                  </a:moveTo>
                  <a:lnTo>
                    <a:pt x="107835" y="872439"/>
                  </a:lnTo>
                  <a:lnTo>
                    <a:pt x="75869" y="872439"/>
                  </a:lnTo>
                  <a:lnTo>
                    <a:pt x="75869" y="840486"/>
                  </a:lnTo>
                  <a:lnTo>
                    <a:pt x="70218" y="834821"/>
                  </a:lnTo>
                  <a:lnTo>
                    <a:pt x="56273" y="834821"/>
                  </a:lnTo>
                  <a:lnTo>
                    <a:pt x="50622" y="840473"/>
                  </a:lnTo>
                  <a:lnTo>
                    <a:pt x="50622" y="872439"/>
                  </a:lnTo>
                  <a:lnTo>
                    <a:pt x="18656" y="872439"/>
                  </a:lnTo>
                  <a:lnTo>
                    <a:pt x="13004" y="878103"/>
                  </a:lnTo>
                  <a:lnTo>
                    <a:pt x="13004" y="892035"/>
                  </a:lnTo>
                  <a:lnTo>
                    <a:pt x="18656" y="897686"/>
                  </a:lnTo>
                  <a:lnTo>
                    <a:pt x="50622" y="897686"/>
                  </a:lnTo>
                  <a:lnTo>
                    <a:pt x="50622" y="929652"/>
                  </a:lnTo>
                  <a:lnTo>
                    <a:pt x="56273" y="935304"/>
                  </a:lnTo>
                  <a:lnTo>
                    <a:pt x="70218" y="935304"/>
                  </a:lnTo>
                  <a:lnTo>
                    <a:pt x="75869" y="929665"/>
                  </a:lnTo>
                  <a:lnTo>
                    <a:pt x="75869" y="897686"/>
                  </a:lnTo>
                  <a:lnTo>
                    <a:pt x="100863" y="897686"/>
                  </a:lnTo>
                  <a:lnTo>
                    <a:pt x="107835" y="897686"/>
                  </a:lnTo>
                  <a:lnTo>
                    <a:pt x="113487" y="892035"/>
                  </a:lnTo>
                  <a:lnTo>
                    <a:pt x="113487" y="878103"/>
                  </a:lnTo>
                  <a:close/>
                </a:path>
                <a:path w="123825" h="935355">
                  <a:moveTo>
                    <a:pt x="114960" y="759853"/>
                  </a:moveTo>
                  <a:lnTo>
                    <a:pt x="109118" y="754024"/>
                  </a:lnTo>
                  <a:lnTo>
                    <a:pt x="76098" y="754024"/>
                  </a:lnTo>
                  <a:lnTo>
                    <a:pt x="76098" y="720991"/>
                  </a:lnTo>
                  <a:lnTo>
                    <a:pt x="70256" y="715162"/>
                  </a:lnTo>
                  <a:lnTo>
                    <a:pt x="55841" y="715162"/>
                  </a:lnTo>
                  <a:lnTo>
                    <a:pt x="50012" y="720991"/>
                  </a:lnTo>
                  <a:lnTo>
                    <a:pt x="50012" y="754024"/>
                  </a:lnTo>
                  <a:lnTo>
                    <a:pt x="16979" y="754024"/>
                  </a:lnTo>
                  <a:lnTo>
                    <a:pt x="11137" y="759853"/>
                  </a:lnTo>
                  <a:lnTo>
                    <a:pt x="11137" y="774268"/>
                  </a:lnTo>
                  <a:lnTo>
                    <a:pt x="16979" y="780110"/>
                  </a:lnTo>
                  <a:lnTo>
                    <a:pt x="50012" y="780110"/>
                  </a:lnTo>
                  <a:lnTo>
                    <a:pt x="50012" y="813130"/>
                  </a:lnTo>
                  <a:lnTo>
                    <a:pt x="55841" y="818972"/>
                  </a:lnTo>
                  <a:lnTo>
                    <a:pt x="70256" y="818972"/>
                  </a:lnTo>
                  <a:lnTo>
                    <a:pt x="76098" y="813130"/>
                  </a:lnTo>
                  <a:lnTo>
                    <a:pt x="76098" y="780110"/>
                  </a:lnTo>
                  <a:lnTo>
                    <a:pt x="101917" y="780110"/>
                  </a:lnTo>
                  <a:lnTo>
                    <a:pt x="109131" y="780110"/>
                  </a:lnTo>
                  <a:lnTo>
                    <a:pt x="114960" y="774268"/>
                  </a:lnTo>
                  <a:lnTo>
                    <a:pt x="114960" y="759853"/>
                  </a:lnTo>
                  <a:close/>
                </a:path>
                <a:path w="123825" h="935355">
                  <a:moveTo>
                    <a:pt x="116433" y="641629"/>
                  </a:moveTo>
                  <a:lnTo>
                    <a:pt x="110401" y="635609"/>
                  </a:lnTo>
                  <a:lnTo>
                    <a:pt x="76327" y="635609"/>
                  </a:lnTo>
                  <a:lnTo>
                    <a:pt x="76327" y="601522"/>
                  </a:lnTo>
                  <a:lnTo>
                    <a:pt x="70294" y="595490"/>
                  </a:lnTo>
                  <a:lnTo>
                    <a:pt x="55422" y="595490"/>
                  </a:lnTo>
                  <a:lnTo>
                    <a:pt x="49390" y="601522"/>
                  </a:lnTo>
                  <a:lnTo>
                    <a:pt x="49390" y="635609"/>
                  </a:lnTo>
                  <a:lnTo>
                    <a:pt x="15316" y="635609"/>
                  </a:lnTo>
                  <a:lnTo>
                    <a:pt x="9283" y="641629"/>
                  </a:lnTo>
                  <a:lnTo>
                    <a:pt x="9283" y="656501"/>
                  </a:lnTo>
                  <a:lnTo>
                    <a:pt x="15316" y="662533"/>
                  </a:lnTo>
                  <a:lnTo>
                    <a:pt x="49390" y="662533"/>
                  </a:lnTo>
                  <a:lnTo>
                    <a:pt x="49390" y="696607"/>
                  </a:lnTo>
                  <a:lnTo>
                    <a:pt x="55422" y="702640"/>
                  </a:lnTo>
                  <a:lnTo>
                    <a:pt x="70294" y="702640"/>
                  </a:lnTo>
                  <a:lnTo>
                    <a:pt x="76327" y="696607"/>
                  </a:lnTo>
                  <a:lnTo>
                    <a:pt x="76327" y="662533"/>
                  </a:lnTo>
                  <a:lnTo>
                    <a:pt x="102971" y="662533"/>
                  </a:lnTo>
                  <a:lnTo>
                    <a:pt x="110401" y="662533"/>
                  </a:lnTo>
                  <a:lnTo>
                    <a:pt x="116433" y="656501"/>
                  </a:lnTo>
                  <a:lnTo>
                    <a:pt x="116433" y="641629"/>
                  </a:lnTo>
                  <a:close/>
                </a:path>
                <a:path w="123825" h="935355">
                  <a:moveTo>
                    <a:pt x="117906" y="523405"/>
                  </a:moveTo>
                  <a:lnTo>
                    <a:pt x="111696" y="517194"/>
                  </a:lnTo>
                  <a:lnTo>
                    <a:pt x="76555" y="517194"/>
                  </a:lnTo>
                  <a:lnTo>
                    <a:pt x="76555" y="482041"/>
                  </a:lnTo>
                  <a:lnTo>
                    <a:pt x="70332" y="475830"/>
                  </a:lnTo>
                  <a:lnTo>
                    <a:pt x="55003" y="475830"/>
                  </a:lnTo>
                  <a:lnTo>
                    <a:pt x="48780" y="482053"/>
                  </a:lnTo>
                  <a:lnTo>
                    <a:pt x="48780" y="517194"/>
                  </a:lnTo>
                  <a:lnTo>
                    <a:pt x="13639" y="517194"/>
                  </a:lnTo>
                  <a:lnTo>
                    <a:pt x="7429" y="523405"/>
                  </a:lnTo>
                  <a:lnTo>
                    <a:pt x="7429" y="538746"/>
                  </a:lnTo>
                  <a:lnTo>
                    <a:pt x="13652" y="544957"/>
                  </a:lnTo>
                  <a:lnTo>
                    <a:pt x="48780" y="544957"/>
                  </a:lnTo>
                  <a:lnTo>
                    <a:pt x="48780" y="580097"/>
                  </a:lnTo>
                  <a:lnTo>
                    <a:pt x="55003" y="586308"/>
                  </a:lnTo>
                  <a:lnTo>
                    <a:pt x="70345" y="586308"/>
                  </a:lnTo>
                  <a:lnTo>
                    <a:pt x="76555" y="580097"/>
                  </a:lnTo>
                  <a:lnTo>
                    <a:pt x="76555" y="544957"/>
                  </a:lnTo>
                  <a:lnTo>
                    <a:pt x="104025" y="544957"/>
                  </a:lnTo>
                  <a:lnTo>
                    <a:pt x="111696" y="544957"/>
                  </a:lnTo>
                  <a:lnTo>
                    <a:pt x="117906" y="538734"/>
                  </a:lnTo>
                  <a:lnTo>
                    <a:pt x="117906" y="523405"/>
                  </a:lnTo>
                  <a:close/>
                </a:path>
                <a:path w="123825" h="935355">
                  <a:moveTo>
                    <a:pt x="119380" y="405180"/>
                  </a:moveTo>
                  <a:lnTo>
                    <a:pt x="112979" y="398780"/>
                  </a:lnTo>
                  <a:lnTo>
                    <a:pt x="76784" y="398780"/>
                  </a:lnTo>
                  <a:lnTo>
                    <a:pt x="76784" y="362585"/>
                  </a:lnTo>
                  <a:lnTo>
                    <a:pt x="70383" y="356184"/>
                  </a:lnTo>
                  <a:lnTo>
                    <a:pt x="54597" y="356184"/>
                  </a:lnTo>
                  <a:lnTo>
                    <a:pt x="48183" y="362585"/>
                  </a:lnTo>
                  <a:lnTo>
                    <a:pt x="48183" y="398780"/>
                  </a:lnTo>
                  <a:lnTo>
                    <a:pt x="12001" y="398780"/>
                  </a:lnTo>
                  <a:lnTo>
                    <a:pt x="5588" y="405180"/>
                  </a:lnTo>
                  <a:lnTo>
                    <a:pt x="5588" y="420966"/>
                  </a:lnTo>
                  <a:lnTo>
                    <a:pt x="11988" y="427380"/>
                  </a:lnTo>
                  <a:lnTo>
                    <a:pt x="48183" y="427380"/>
                  </a:lnTo>
                  <a:lnTo>
                    <a:pt x="48183" y="463562"/>
                  </a:lnTo>
                  <a:lnTo>
                    <a:pt x="54597" y="469976"/>
                  </a:lnTo>
                  <a:lnTo>
                    <a:pt x="70383" y="469976"/>
                  </a:lnTo>
                  <a:lnTo>
                    <a:pt x="76784" y="463575"/>
                  </a:lnTo>
                  <a:lnTo>
                    <a:pt x="76784" y="427380"/>
                  </a:lnTo>
                  <a:lnTo>
                    <a:pt x="105079" y="427380"/>
                  </a:lnTo>
                  <a:lnTo>
                    <a:pt x="112979" y="427380"/>
                  </a:lnTo>
                  <a:lnTo>
                    <a:pt x="119380" y="420966"/>
                  </a:lnTo>
                  <a:lnTo>
                    <a:pt x="119380" y="405180"/>
                  </a:lnTo>
                  <a:close/>
                </a:path>
                <a:path w="123825" h="935355">
                  <a:moveTo>
                    <a:pt x="123799" y="50482"/>
                  </a:moveTo>
                  <a:lnTo>
                    <a:pt x="116840" y="43522"/>
                  </a:lnTo>
                  <a:lnTo>
                    <a:pt x="77457" y="43522"/>
                  </a:lnTo>
                  <a:lnTo>
                    <a:pt x="77457" y="4140"/>
                  </a:lnTo>
                  <a:lnTo>
                    <a:pt x="74244" y="939"/>
                  </a:lnTo>
                  <a:lnTo>
                    <a:pt x="75184" y="0"/>
                  </a:lnTo>
                  <a:lnTo>
                    <a:pt x="73304" y="0"/>
                  </a:lnTo>
                  <a:lnTo>
                    <a:pt x="50495" y="0"/>
                  </a:lnTo>
                  <a:lnTo>
                    <a:pt x="48247" y="0"/>
                  </a:lnTo>
                  <a:lnTo>
                    <a:pt x="49364" y="1130"/>
                  </a:lnTo>
                  <a:lnTo>
                    <a:pt x="46342" y="4152"/>
                  </a:lnTo>
                  <a:lnTo>
                    <a:pt x="46342" y="43522"/>
                  </a:lnTo>
                  <a:lnTo>
                    <a:pt x="6959" y="43522"/>
                  </a:lnTo>
                  <a:lnTo>
                    <a:pt x="0" y="50482"/>
                  </a:lnTo>
                  <a:lnTo>
                    <a:pt x="0" y="67678"/>
                  </a:lnTo>
                  <a:lnTo>
                    <a:pt x="6972" y="74637"/>
                  </a:lnTo>
                  <a:lnTo>
                    <a:pt x="46342" y="74637"/>
                  </a:lnTo>
                  <a:lnTo>
                    <a:pt x="46342" y="114020"/>
                  </a:lnTo>
                  <a:lnTo>
                    <a:pt x="51447" y="119126"/>
                  </a:lnTo>
                  <a:lnTo>
                    <a:pt x="46951" y="123621"/>
                  </a:lnTo>
                  <a:lnTo>
                    <a:pt x="46951" y="161937"/>
                  </a:lnTo>
                  <a:lnTo>
                    <a:pt x="8636" y="161937"/>
                  </a:lnTo>
                  <a:lnTo>
                    <a:pt x="1854" y="168719"/>
                  </a:lnTo>
                  <a:lnTo>
                    <a:pt x="1854" y="185432"/>
                  </a:lnTo>
                  <a:lnTo>
                    <a:pt x="8636" y="192214"/>
                  </a:lnTo>
                  <a:lnTo>
                    <a:pt x="46951" y="192214"/>
                  </a:lnTo>
                  <a:lnTo>
                    <a:pt x="46951" y="230530"/>
                  </a:lnTo>
                  <a:lnTo>
                    <a:pt x="53543" y="237134"/>
                  </a:lnTo>
                  <a:lnTo>
                    <a:pt x="47574" y="243103"/>
                  </a:lnTo>
                  <a:lnTo>
                    <a:pt x="47574" y="280365"/>
                  </a:lnTo>
                  <a:lnTo>
                    <a:pt x="10312" y="280365"/>
                  </a:lnTo>
                  <a:lnTo>
                    <a:pt x="3733" y="286956"/>
                  </a:lnTo>
                  <a:lnTo>
                    <a:pt x="3733" y="303212"/>
                  </a:lnTo>
                  <a:lnTo>
                    <a:pt x="10312" y="309803"/>
                  </a:lnTo>
                  <a:lnTo>
                    <a:pt x="47574" y="309803"/>
                  </a:lnTo>
                  <a:lnTo>
                    <a:pt x="47574" y="347052"/>
                  </a:lnTo>
                  <a:lnTo>
                    <a:pt x="54165" y="353644"/>
                  </a:lnTo>
                  <a:lnTo>
                    <a:pt x="70421" y="353644"/>
                  </a:lnTo>
                  <a:lnTo>
                    <a:pt x="77012" y="347052"/>
                  </a:lnTo>
                  <a:lnTo>
                    <a:pt x="77012" y="309803"/>
                  </a:lnTo>
                  <a:lnTo>
                    <a:pt x="106133" y="309803"/>
                  </a:lnTo>
                  <a:lnTo>
                    <a:pt x="114261" y="309803"/>
                  </a:lnTo>
                  <a:lnTo>
                    <a:pt x="120853" y="303212"/>
                  </a:lnTo>
                  <a:lnTo>
                    <a:pt x="120853" y="286956"/>
                  </a:lnTo>
                  <a:lnTo>
                    <a:pt x="114261" y="280365"/>
                  </a:lnTo>
                  <a:lnTo>
                    <a:pt x="77012" y="280365"/>
                  </a:lnTo>
                  <a:lnTo>
                    <a:pt x="77012" y="243103"/>
                  </a:lnTo>
                  <a:lnTo>
                    <a:pt x="70827" y="236931"/>
                  </a:lnTo>
                  <a:lnTo>
                    <a:pt x="77228" y="230530"/>
                  </a:lnTo>
                  <a:lnTo>
                    <a:pt x="77228" y="192214"/>
                  </a:lnTo>
                  <a:lnTo>
                    <a:pt x="107188" y="192214"/>
                  </a:lnTo>
                  <a:lnTo>
                    <a:pt x="115544" y="192214"/>
                  </a:lnTo>
                  <a:lnTo>
                    <a:pt x="122326" y="185432"/>
                  </a:lnTo>
                  <a:lnTo>
                    <a:pt x="122326" y="168719"/>
                  </a:lnTo>
                  <a:lnTo>
                    <a:pt x="115544" y="161937"/>
                  </a:lnTo>
                  <a:lnTo>
                    <a:pt x="77228" y="161937"/>
                  </a:lnTo>
                  <a:lnTo>
                    <a:pt x="77228" y="123621"/>
                  </a:lnTo>
                  <a:lnTo>
                    <a:pt x="72529" y="118948"/>
                  </a:lnTo>
                  <a:lnTo>
                    <a:pt x="77457" y="114020"/>
                  </a:lnTo>
                  <a:lnTo>
                    <a:pt x="77457" y="74637"/>
                  </a:lnTo>
                  <a:lnTo>
                    <a:pt x="116840" y="74637"/>
                  </a:lnTo>
                  <a:lnTo>
                    <a:pt x="123799" y="67678"/>
                  </a:lnTo>
                  <a:lnTo>
                    <a:pt x="123799" y="50482"/>
                  </a:lnTo>
                  <a:close/>
                </a:path>
              </a:pathLst>
            </a:custGeom>
            <a:solidFill>
              <a:srgbClr val="0070C8"/>
            </a:solidFill>
          </p:spPr>
          <p:txBody>
            <a:bodyPr wrap="square" lIns="0" tIns="0" rIns="0" bIns="0" rtlCol="0"/>
            <a:lstStyle/>
            <a:p>
              <a:endParaRPr/>
            </a:p>
          </p:txBody>
        </p:sp>
        <p:pic>
          <p:nvPicPr>
            <p:cNvPr id="799" name="object 799"/>
            <p:cNvPicPr/>
            <p:nvPr/>
          </p:nvPicPr>
          <p:blipFill>
            <a:blip r:embed="rId24" cstate="print"/>
            <a:stretch>
              <a:fillRect/>
            </a:stretch>
          </p:blipFill>
          <p:spPr>
            <a:xfrm>
              <a:off x="10943733" y="954474"/>
              <a:ext cx="97176" cy="97176"/>
            </a:xfrm>
            <a:prstGeom prst="rect">
              <a:avLst/>
            </a:prstGeom>
          </p:spPr>
        </p:pic>
        <p:pic>
          <p:nvPicPr>
            <p:cNvPr id="800" name="object 800"/>
            <p:cNvPicPr/>
            <p:nvPr/>
          </p:nvPicPr>
          <p:blipFill>
            <a:blip r:embed="rId10" cstate="print"/>
            <a:stretch>
              <a:fillRect/>
            </a:stretch>
          </p:blipFill>
          <p:spPr>
            <a:xfrm>
              <a:off x="10945590" y="1074143"/>
              <a:ext cx="93843" cy="93842"/>
            </a:xfrm>
            <a:prstGeom prst="rect">
              <a:avLst/>
            </a:prstGeom>
          </p:spPr>
        </p:pic>
        <p:pic>
          <p:nvPicPr>
            <p:cNvPr id="801" name="object 801"/>
            <p:cNvPicPr/>
            <p:nvPr/>
          </p:nvPicPr>
          <p:blipFill>
            <a:blip r:embed="rId36" cstate="print"/>
            <a:stretch>
              <a:fillRect/>
            </a:stretch>
          </p:blipFill>
          <p:spPr>
            <a:xfrm>
              <a:off x="10947466" y="1193812"/>
              <a:ext cx="90496" cy="90496"/>
            </a:xfrm>
            <a:prstGeom prst="rect">
              <a:avLst/>
            </a:prstGeom>
          </p:spPr>
        </p:pic>
        <p:pic>
          <p:nvPicPr>
            <p:cNvPr id="802" name="object 802"/>
            <p:cNvPicPr/>
            <p:nvPr/>
          </p:nvPicPr>
          <p:blipFill>
            <a:blip r:embed="rId12" cstate="print"/>
            <a:stretch>
              <a:fillRect/>
            </a:stretch>
          </p:blipFill>
          <p:spPr>
            <a:xfrm>
              <a:off x="10949303" y="1313462"/>
              <a:ext cx="87189" cy="87189"/>
            </a:xfrm>
            <a:prstGeom prst="rect">
              <a:avLst/>
            </a:prstGeom>
          </p:spPr>
        </p:pic>
        <p:pic>
          <p:nvPicPr>
            <p:cNvPr id="803" name="object 803"/>
            <p:cNvPicPr/>
            <p:nvPr/>
          </p:nvPicPr>
          <p:blipFill>
            <a:blip r:embed="rId13" cstate="print"/>
            <a:stretch>
              <a:fillRect/>
            </a:stretch>
          </p:blipFill>
          <p:spPr>
            <a:xfrm>
              <a:off x="10953024" y="1552794"/>
              <a:ext cx="80523" cy="80522"/>
            </a:xfrm>
            <a:prstGeom prst="rect">
              <a:avLst/>
            </a:prstGeom>
          </p:spPr>
        </p:pic>
        <p:pic>
          <p:nvPicPr>
            <p:cNvPr id="804" name="object 804"/>
            <p:cNvPicPr/>
            <p:nvPr/>
          </p:nvPicPr>
          <p:blipFill>
            <a:blip r:embed="rId54" cstate="print"/>
            <a:stretch>
              <a:fillRect/>
            </a:stretch>
          </p:blipFill>
          <p:spPr>
            <a:xfrm>
              <a:off x="10951161" y="1433125"/>
              <a:ext cx="83856" cy="83856"/>
            </a:xfrm>
            <a:prstGeom prst="rect">
              <a:avLst/>
            </a:prstGeom>
          </p:spPr>
        </p:pic>
        <p:pic>
          <p:nvPicPr>
            <p:cNvPr id="805" name="object 805"/>
            <p:cNvPicPr/>
            <p:nvPr/>
          </p:nvPicPr>
          <p:blipFill>
            <a:blip r:embed="rId14" cstate="print"/>
            <a:stretch>
              <a:fillRect/>
            </a:stretch>
          </p:blipFill>
          <p:spPr>
            <a:xfrm>
              <a:off x="10954881" y="1672456"/>
              <a:ext cx="77189" cy="77189"/>
            </a:xfrm>
            <a:prstGeom prst="rect">
              <a:avLst/>
            </a:prstGeom>
          </p:spPr>
        </p:pic>
        <p:pic>
          <p:nvPicPr>
            <p:cNvPr id="806" name="object 806"/>
            <p:cNvPicPr/>
            <p:nvPr/>
          </p:nvPicPr>
          <p:blipFill>
            <a:blip r:embed="rId46" cstate="print"/>
            <a:stretch>
              <a:fillRect/>
            </a:stretch>
          </p:blipFill>
          <p:spPr>
            <a:xfrm>
              <a:off x="10956718" y="1792099"/>
              <a:ext cx="73882" cy="73882"/>
            </a:xfrm>
            <a:prstGeom prst="rect">
              <a:avLst/>
            </a:prstGeom>
          </p:spPr>
        </p:pic>
      </p:grpSp>
      <p:pic>
        <p:nvPicPr>
          <p:cNvPr id="807" name="object 807"/>
          <p:cNvPicPr/>
          <p:nvPr/>
        </p:nvPicPr>
        <p:blipFill>
          <a:blip r:embed="rId15" cstate="print"/>
          <a:stretch>
            <a:fillRect/>
          </a:stretch>
        </p:blipFill>
        <p:spPr>
          <a:xfrm>
            <a:off x="10958575" y="1911768"/>
            <a:ext cx="70549" cy="70550"/>
          </a:xfrm>
          <a:prstGeom prst="rect">
            <a:avLst/>
          </a:prstGeom>
        </p:spPr>
      </p:pic>
      <p:pic>
        <p:nvPicPr>
          <p:cNvPr id="808" name="object 808"/>
          <p:cNvPicPr/>
          <p:nvPr/>
        </p:nvPicPr>
        <p:blipFill>
          <a:blip r:embed="rId113" cstate="print"/>
          <a:stretch>
            <a:fillRect/>
          </a:stretch>
        </p:blipFill>
        <p:spPr>
          <a:xfrm>
            <a:off x="10960439" y="2031431"/>
            <a:ext cx="67216" cy="67216"/>
          </a:xfrm>
          <a:prstGeom prst="rect">
            <a:avLst/>
          </a:prstGeom>
        </p:spPr>
      </p:pic>
      <p:pic>
        <p:nvPicPr>
          <p:cNvPr id="809" name="object 809"/>
          <p:cNvPicPr/>
          <p:nvPr/>
        </p:nvPicPr>
        <p:blipFill>
          <a:blip r:embed="rId114" cstate="print"/>
          <a:stretch>
            <a:fillRect/>
          </a:stretch>
        </p:blipFill>
        <p:spPr>
          <a:xfrm>
            <a:off x="10962289" y="2151100"/>
            <a:ext cx="63889" cy="63883"/>
          </a:xfrm>
          <a:prstGeom prst="rect">
            <a:avLst/>
          </a:prstGeom>
        </p:spPr>
      </p:pic>
      <p:sp>
        <p:nvSpPr>
          <p:cNvPr id="810" name="object 810"/>
          <p:cNvSpPr/>
          <p:nvPr/>
        </p:nvSpPr>
        <p:spPr>
          <a:xfrm>
            <a:off x="10964146" y="2270749"/>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811" name="object 811"/>
          <p:cNvSpPr/>
          <p:nvPr/>
        </p:nvSpPr>
        <p:spPr>
          <a:xfrm>
            <a:off x="10966009" y="239041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812" name="object 812"/>
          <p:cNvSpPr/>
          <p:nvPr/>
        </p:nvSpPr>
        <p:spPr>
          <a:xfrm>
            <a:off x="10967866" y="251008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813" name="object 813"/>
          <p:cNvSpPr/>
          <p:nvPr/>
        </p:nvSpPr>
        <p:spPr>
          <a:xfrm>
            <a:off x="10969704" y="2629724"/>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11"/>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814" name="object 814"/>
          <p:cNvSpPr/>
          <p:nvPr/>
        </p:nvSpPr>
        <p:spPr>
          <a:xfrm>
            <a:off x="10971561" y="2749394"/>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815" name="object 815"/>
          <p:cNvSpPr/>
          <p:nvPr/>
        </p:nvSpPr>
        <p:spPr>
          <a:xfrm>
            <a:off x="10973423" y="2869056"/>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816" name="object 816"/>
          <p:cNvSpPr/>
          <p:nvPr/>
        </p:nvSpPr>
        <p:spPr>
          <a:xfrm>
            <a:off x="10975281" y="2988725"/>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817" name="object 817"/>
          <p:cNvSpPr/>
          <p:nvPr/>
        </p:nvSpPr>
        <p:spPr>
          <a:xfrm>
            <a:off x="10977118" y="3108368"/>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9"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grpSp>
        <p:nvGrpSpPr>
          <p:cNvPr id="818" name="object 818"/>
          <p:cNvGrpSpPr/>
          <p:nvPr/>
        </p:nvGrpSpPr>
        <p:grpSpPr>
          <a:xfrm>
            <a:off x="11132534" y="0"/>
            <a:ext cx="123825" cy="1918335"/>
            <a:chOff x="11132534" y="0"/>
            <a:chExt cx="123825" cy="1918335"/>
          </a:xfrm>
        </p:grpSpPr>
        <p:sp>
          <p:nvSpPr>
            <p:cNvPr id="819" name="object 819"/>
            <p:cNvSpPr/>
            <p:nvPr/>
          </p:nvSpPr>
          <p:spPr>
            <a:xfrm>
              <a:off x="11132528" y="11"/>
              <a:ext cx="123825" cy="1134745"/>
            </a:xfrm>
            <a:custGeom>
              <a:avLst/>
              <a:gdLst/>
              <a:ahLst/>
              <a:cxnLst/>
              <a:rect l="l" t="t" r="r" b="b"/>
              <a:pathLst>
                <a:path w="123825" h="1134745">
                  <a:moveTo>
                    <a:pt x="110553" y="1081036"/>
                  </a:moveTo>
                  <a:lnTo>
                    <a:pt x="105270" y="1075753"/>
                  </a:lnTo>
                  <a:lnTo>
                    <a:pt x="75412" y="1075753"/>
                  </a:lnTo>
                  <a:lnTo>
                    <a:pt x="75412" y="1045908"/>
                  </a:lnTo>
                  <a:lnTo>
                    <a:pt x="70142" y="1040625"/>
                  </a:lnTo>
                  <a:lnTo>
                    <a:pt x="57124" y="1040625"/>
                  </a:lnTo>
                  <a:lnTo>
                    <a:pt x="51841" y="1045908"/>
                  </a:lnTo>
                  <a:lnTo>
                    <a:pt x="51841" y="1075753"/>
                  </a:lnTo>
                  <a:lnTo>
                    <a:pt x="21983" y="1075753"/>
                  </a:lnTo>
                  <a:lnTo>
                    <a:pt x="16700" y="1081036"/>
                  </a:lnTo>
                  <a:lnTo>
                    <a:pt x="16700" y="1094054"/>
                  </a:lnTo>
                  <a:lnTo>
                    <a:pt x="21983" y="1099337"/>
                  </a:lnTo>
                  <a:lnTo>
                    <a:pt x="51841" y="1099337"/>
                  </a:lnTo>
                  <a:lnTo>
                    <a:pt x="51841" y="1129195"/>
                  </a:lnTo>
                  <a:lnTo>
                    <a:pt x="57124" y="1134465"/>
                  </a:lnTo>
                  <a:lnTo>
                    <a:pt x="70142" y="1134465"/>
                  </a:lnTo>
                  <a:lnTo>
                    <a:pt x="75412" y="1129195"/>
                  </a:lnTo>
                  <a:lnTo>
                    <a:pt x="75412" y="1099337"/>
                  </a:lnTo>
                  <a:lnTo>
                    <a:pt x="98755" y="1099337"/>
                  </a:lnTo>
                  <a:lnTo>
                    <a:pt x="105270" y="1099337"/>
                  </a:lnTo>
                  <a:lnTo>
                    <a:pt x="110553" y="1094066"/>
                  </a:lnTo>
                  <a:lnTo>
                    <a:pt x="110553" y="1081036"/>
                  </a:lnTo>
                  <a:close/>
                </a:path>
                <a:path w="123825" h="1134745">
                  <a:moveTo>
                    <a:pt x="112026" y="967206"/>
                  </a:moveTo>
                  <a:lnTo>
                    <a:pt x="106565" y="961732"/>
                  </a:lnTo>
                  <a:lnTo>
                    <a:pt x="75653" y="961732"/>
                  </a:lnTo>
                  <a:lnTo>
                    <a:pt x="75653" y="930821"/>
                  </a:lnTo>
                  <a:lnTo>
                    <a:pt x="70180" y="925360"/>
                  </a:lnTo>
                  <a:lnTo>
                    <a:pt x="56692" y="925360"/>
                  </a:lnTo>
                  <a:lnTo>
                    <a:pt x="51231" y="930821"/>
                  </a:lnTo>
                  <a:lnTo>
                    <a:pt x="51231" y="961732"/>
                  </a:lnTo>
                  <a:lnTo>
                    <a:pt x="20320" y="961732"/>
                  </a:lnTo>
                  <a:lnTo>
                    <a:pt x="14846" y="967206"/>
                  </a:lnTo>
                  <a:lnTo>
                    <a:pt x="14846" y="980694"/>
                  </a:lnTo>
                  <a:lnTo>
                    <a:pt x="20320" y="986155"/>
                  </a:lnTo>
                  <a:lnTo>
                    <a:pt x="51231" y="986155"/>
                  </a:lnTo>
                  <a:lnTo>
                    <a:pt x="51231" y="1017066"/>
                  </a:lnTo>
                  <a:lnTo>
                    <a:pt x="56692" y="1022540"/>
                  </a:lnTo>
                  <a:lnTo>
                    <a:pt x="70180" y="1022540"/>
                  </a:lnTo>
                  <a:lnTo>
                    <a:pt x="75653" y="1017066"/>
                  </a:lnTo>
                  <a:lnTo>
                    <a:pt x="75653" y="986155"/>
                  </a:lnTo>
                  <a:lnTo>
                    <a:pt x="99809" y="986155"/>
                  </a:lnTo>
                  <a:lnTo>
                    <a:pt x="106553" y="986155"/>
                  </a:lnTo>
                  <a:lnTo>
                    <a:pt x="112014" y="980694"/>
                  </a:lnTo>
                  <a:lnTo>
                    <a:pt x="112026" y="967206"/>
                  </a:lnTo>
                  <a:close/>
                </a:path>
                <a:path w="123825" h="1134745">
                  <a:moveTo>
                    <a:pt x="113487" y="853376"/>
                  </a:moveTo>
                  <a:lnTo>
                    <a:pt x="107835" y="847725"/>
                  </a:lnTo>
                  <a:lnTo>
                    <a:pt x="75869" y="847725"/>
                  </a:lnTo>
                  <a:lnTo>
                    <a:pt x="75869" y="815759"/>
                  </a:lnTo>
                  <a:lnTo>
                    <a:pt x="70218" y="810107"/>
                  </a:lnTo>
                  <a:lnTo>
                    <a:pt x="56273" y="810107"/>
                  </a:lnTo>
                  <a:lnTo>
                    <a:pt x="50622" y="815759"/>
                  </a:lnTo>
                  <a:lnTo>
                    <a:pt x="50622" y="847725"/>
                  </a:lnTo>
                  <a:lnTo>
                    <a:pt x="18656" y="847725"/>
                  </a:lnTo>
                  <a:lnTo>
                    <a:pt x="13004" y="853376"/>
                  </a:lnTo>
                  <a:lnTo>
                    <a:pt x="13004" y="867321"/>
                  </a:lnTo>
                  <a:lnTo>
                    <a:pt x="18656" y="872972"/>
                  </a:lnTo>
                  <a:lnTo>
                    <a:pt x="50622" y="872972"/>
                  </a:lnTo>
                  <a:lnTo>
                    <a:pt x="50622" y="904938"/>
                  </a:lnTo>
                  <a:lnTo>
                    <a:pt x="56273" y="910590"/>
                  </a:lnTo>
                  <a:lnTo>
                    <a:pt x="70218" y="910590"/>
                  </a:lnTo>
                  <a:lnTo>
                    <a:pt x="75869" y="904938"/>
                  </a:lnTo>
                  <a:lnTo>
                    <a:pt x="75869" y="872972"/>
                  </a:lnTo>
                  <a:lnTo>
                    <a:pt x="100863" y="872972"/>
                  </a:lnTo>
                  <a:lnTo>
                    <a:pt x="107835" y="872972"/>
                  </a:lnTo>
                  <a:lnTo>
                    <a:pt x="113487" y="867321"/>
                  </a:lnTo>
                  <a:lnTo>
                    <a:pt x="113487" y="853376"/>
                  </a:lnTo>
                  <a:close/>
                </a:path>
                <a:path w="123825" h="1134745">
                  <a:moveTo>
                    <a:pt x="114960" y="739533"/>
                  </a:moveTo>
                  <a:lnTo>
                    <a:pt x="109131" y="733704"/>
                  </a:lnTo>
                  <a:lnTo>
                    <a:pt x="76098" y="733704"/>
                  </a:lnTo>
                  <a:lnTo>
                    <a:pt x="76098" y="700671"/>
                  </a:lnTo>
                  <a:lnTo>
                    <a:pt x="70256" y="694829"/>
                  </a:lnTo>
                  <a:lnTo>
                    <a:pt x="55854" y="694829"/>
                  </a:lnTo>
                  <a:lnTo>
                    <a:pt x="50012" y="700671"/>
                  </a:lnTo>
                  <a:lnTo>
                    <a:pt x="50012" y="733704"/>
                  </a:lnTo>
                  <a:lnTo>
                    <a:pt x="16992" y="733704"/>
                  </a:lnTo>
                  <a:lnTo>
                    <a:pt x="11150" y="739533"/>
                  </a:lnTo>
                  <a:lnTo>
                    <a:pt x="11150" y="753948"/>
                  </a:lnTo>
                  <a:lnTo>
                    <a:pt x="16992" y="759790"/>
                  </a:lnTo>
                  <a:lnTo>
                    <a:pt x="50012" y="759790"/>
                  </a:lnTo>
                  <a:lnTo>
                    <a:pt x="50012" y="792810"/>
                  </a:lnTo>
                  <a:lnTo>
                    <a:pt x="55854" y="798652"/>
                  </a:lnTo>
                  <a:lnTo>
                    <a:pt x="70256" y="798652"/>
                  </a:lnTo>
                  <a:lnTo>
                    <a:pt x="76098" y="792810"/>
                  </a:lnTo>
                  <a:lnTo>
                    <a:pt x="76098" y="759790"/>
                  </a:lnTo>
                  <a:lnTo>
                    <a:pt x="101917" y="759790"/>
                  </a:lnTo>
                  <a:lnTo>
                    <a:pt x="109131" y="759790"/>
                  </a:lnTo>
                  <a:lnTo>
                    <a:pt x="114960" y="753948"/>
                  </a:lnTo>
                  <a:lnTo>
                    <a:pt x="114960" y="739533"/>
                  </a:lnTo>
                  <a:close/>
                </a:path>
                <a:path w="123825" h="1134745">
                  <a:moveTo>
                    <a:pt x="116446" y="625703"/>
                  </a:moveTo>
                  <a:lnTo>
                    <a:pt x="110413" y="619683"/>
                  </a:lnTo>
                  <a:lnTo>
                    <a:pt x="76327" y="619683"/>
                  </a:lnTo>
                  <a:lnTo>
                    <a:pt x="76327" y="585597"/>
                  </a:lnTo>
                  <a:lnTo>
                    <a:pt x="70294" y="579564"/>
                  </a:lnTo>
                  <a:lnTo>
                    <a:pt x="55435" y="579564"/>
                  </a:lnTo>
                  <a:lnTo>
                    <a:pt x="49403" y="585597"/>
                  </a:lnTo>
                  <a:lnTo>
                    <a:pt x="49403" y="619683"/>
                  </a:lnTo>
                  <a:lnTo>
                    <a:pt x="15316" y="619683"/>
                  </a:lnTo>
                  <a:lnTo>
                    <a:pt x="9296" y="625703"/>
                  </a:lnTo>
                  <a:lnTo>
                    <a:pt x="9296" y="640575"/>
                  </a:lnTo>
                  <a:lnTo>
                    <a:pt x="15316" y="646607"/>
                  </a:lnTo>
                  <a:lnTo>
                    <a:pt x="49403" y="646607"/>
                  </a:lnTo>
                  <a:lnTo>
                    <a:pt x="49403" y="680694"/>
                  </a:lnTo>
                  <a:lnTo>
                    <a:pt x="55435" y="686714"/>
                  </a:lnTo>
                  <a:lnTo>
                    <a:pt x="70294" y="686714"/>
                  </a:lnTo>
                  <a:lnTo>
                    <a:pt x="76327" y="680694"/>
                  </a:lnTo>
                  <a:lnTo>
                    <a:pt x="76327" y="646607"/>
                  </a:lnTo>
                  <a:lnTo>
                    <a:pt x="102971" y="646607"/>
                  </a:lnTo>
                  <a:lnTo>
                    <a:pt x="110413" y="646607"/>
                  </a:lnTo>
                  <a:lnTo>
                    <a:pt x="116446" y="640575"/>
                  </a:lnTo>
                  <a:lnTo>
                    <a:pt x="116446" y="625703"/>
                  </a:lnTo>
                  <a:close/>
                </a:path>
                <a:path w="123825" h="1134745">
                  <a:moveTo>
                    <a:pt x="117919" y="511860"/>
                  </a:moveTo>
                  <a:lnTo>
                    <a:pt x="111696" y="505650"/>
                  </a:lnTo>
                  <a:lnTo>
                    <a:pt x="76555" y="505650"/>
                  </a:lnTo>
                  <a:lnTo>
                    <a:pt x="76555" y="470509"/>
                  </a:lnTo>
                  <a:lnTo>
                    <a:pt x="70345" y="464299"/>
                  </a:lnTo>
                  <a:lnTo>
                    <a:pt x="55003" y="464299"/>
                  </a:lnTo>
                  <a:lnTo>
                    <a:pt x="48793" y="470522"/>
                  </a:lnTo>
                  <a:lnTo>
                    <a:pt x="48793" y="505650"/>
                  </a:lnTo>
                  <a:lnTo>
                    <a:pt x="13652" y="505650"/>
                  </a:lnTo>
                  <a:lnTo>
                    <a:pt x="7429" y="511860"/>
                  </a:lnTo>
                  <a:lnTo>
                    <a:pt x="7429" y="527202"/>
                  </a:lnTo>
                  <a:lnTo>
                    <a:pt x="13652" y="533425"/>
                  </a:lnTo>
                  <a:lnTo>
                    <a:pt x="48793" y="533425"/>
                  </a:lnTo>
                  <a:lnTo>
                    <a:pt x="48793" y="568566"/>
                  </a:lnTo>
                  <a:lnTo>
                    <a:pt x="55003" y="574776"/>
                  </a:lnTo>
                  <a:lnTo>
                    <a:pt x="70345" y="574776"/>
                  </a:lnTo>
                  <a:lnTo>
                    <a:pt x="76555" y="568553"/>
                  </a:lnTo>
                  <a:lnTo>
                    <a:pt x="76555" y="533425"/>
                  </a:lnTo>
                  <a:lnTo>
                    <a:pt x="104038" y="533425"/>
                  </a:lnTo>
                  <a:lnTo>
                    <a:pt x="111696" y="533425"/>
                  </a:lnTo>
                  <a:lnTo>
                    <a:pt x="117919" y="527202"/>
                  </a:lnTo>
                  <a:lnTo>
                    <a:pt x="117919" y="511860"/>
                  </a:lnTo>
                  <a:close/>
                </a:path>
                <a:path w="123825" h="1134745">
                  <a:moveTo>
                    <a:pt x="123799" y="56540"/>
                  </a:moveTo>
                  <a:lnTo>
                    <a:pt x="116840" y="49580"/>
                  </a:lnTo>
                  <a:lnTo>
                    <a:pt x="77457" y="49580"/>
                  </a:lnTo>
                  <a:lnTo>
                    <a:pt x="77457" y="10198"/>
                  </a:lnTo>
                  <a:lnTo>
                    <a:pt x="76428" y="9194"/>
                  </a:lnTo>
                  <a:lnTo>
                    <a:pt x="77685" y="7937"/>
                  </a:lnTo>
                  <a:lnTo>
                    <a:pt x="77685" y="0"/>
                  </a:lnTo>
                  <a:lnTo>
                    <a:pt x="45745" y="0"/>
                  </a:lnTo>
                  <a:lnTo>
                    <a:pt x="45745" y="7937"/>
                  </a:lnTo>
                  <a:lnTo>
                    <a:pt x="47167" y="9372"/>
                  </a:lnTo>
                  <a:lnTo>
                    <a:pt x="46342" y="10210"/>
                  </a:lnTo>
                  <a:lnTo>
                    <a:pt x="46342" y="49580"/>
                  </a:lnTo>
                  <a:lnTo>
                    <a:pt x="6959" y="49580"/>
                  </a:lnTo>
                  <a:lnTo>
                    <a:pt x="0" y="56553"/>
                  </a:lnTo>
                  <a:lnTo>
                    <a:pt x="0" y="73723"/>
                  </a:lnTo>
                  <a:lnTo>
                    <a:pt x="6972" y="80683"/>
                  </a:lnTo>
                  <a:lnTo>
                    <a:pt x="46342" y="80683"/>
                  </a:lnTo>
                  <a:lnTo>
                    <a:pt x="46342" y="120065"/>
                  </a:lnTo>
                  <a:lnTo>
                    <a:pt x="49250" y="122986"/>
                  </a:lnTo>
                  <a:lnTo>
                    <a:pt x="46964" y="125272"/>
                  </a:lnTo>
                  <a:lnTo>
                    <a:pt x="46964" y="163588"/>
                  </a:lnTo>
                  <a:lnTo>
                    <a:pt x="8636" y="163588"/>
                  </a:lnTo>
                  <a:lnTo>
                    <a:pt x="1866" y="170370"/>
                  </a:lnTo>
                  <a:lnTo>
                    <a:pt x="1866" y="187096"/>
                  </a:lnTo>
                  <a:lnTo>
                    <a:pt x="8636" y="193865"/>
                  </a:lnTo>
                  <a:lnTo>
                    <a:pt x="46964" y="193865"/>
                  </a:lnTo>
                  <a:lnTo>
                    <a:pt x="46964" y="232194"/>
                  </a:lnTo>
                  <a:lnTo>
                    <a:pt x="51346" y="236588"/>
                  </a:lnTo>
                  <a:lnTo>
                    <a:pt x="47574" y="240360"/>
                  </a:lnTo>
                  <a:lnTo>
                    <a:pt x="47574" y="277622"/>
                  </a:lnTo>
                  <a:lnTo>
                    <a:pt x="10325" y="277622"/>
                  </a:lnTo>
                  <a:lnTo>
                    <a:pt x="3733" y="284213"/>
                  </a:lnTo>
                  <a:lnTo>
                    <a:pt x="3733" y="300469"/>
                  </a:lnTo>
                  <a:lnTo>
                    <a:pt x="10325" y="307060"/>
                  </a:lnTo>
                  <a:lnTo>
                    <a:pt x="47574" y="307060"/>
                  </a:lnTo>
                  <a:lnTo>
                    <a:pt x="47574" y="344309"/>
                  </a:lnTo>
                  <a:lnTo>
                    <a:pt x="53441" y="350189"/>
                  </a:lnTo>
                  <a:lnTo>
                    <a:pt x="48183" y="355447"/>
                  </a:lnTo>
                  <a:lnTo>
                    <a:pt x="48183" y="391642"/>
                  </a:lnTo>
                  <a:lnTo>
                    <a:pt x="11988" y="391642"/>
                  </a:lnTo>
                  <a:lnTo>
                    <a:pt x="5588" y="398056"/>
                  </a:lnTo>
                  <a:lnTo>
                    <a:pt x="5588" y="413842"/>
                  </a:lnTo>
                  <a:lnTo>
                    <a:pt x="11988" y="420243"/>
                  </a:lnTo>
                  <a:lnTo>
                    <a:pt x="48183" y="420243"/>
                  </a:lnTo>
                  <a:lnTo>
                    <a:pt x="48183" y="456438"/>
                  </a:lnTo>
                  <a:lnTo>
                    <a:pt x="54597" y="462838"/>
                  </a:lnTo>
                  <a:lnTo>
                    <a:pt x="70383" y="462838"/>
                  </a:lnTo>
                  <a:lnTo>
                    <a:pt x="76784" y="456438"/>
                  </a:lnTo>
                  <a:lnTo>
                    <a:pt x="76784" y="420243"/>
                  </a:lnTo>
                  <a:lnTo>
                    <a:pt x="105079" y="420243"/>
                  </a:lnTo>
                  <a:lnTo>
                    <a:pt x="112979" y="420243"/>
                  </a:lnTo>
                  <a:lnTo>
                    <a:pt x="119380" y="413842"/>
                  </a:lnTo>
                  <a:lnTo>
                    <a:pt x="119380" y="398056"/>
                  </a:lnTo>
                  <a:lnTo>
                    <a:pt x="112979" y="391642"/>
                  </a:lnTo>
                  <a:lnTo>
                    <a:pt x="76784" y="391642"/>
                  </a:lnTo>
                  <a:lnTo>
                    <a:pt x="76784" y="355447"/>
                  </a:lnTo>
                  <a:lnTo>
                    <a:pt x="71323" y="349999"/>
                  </a:lnTo>
                  <a:lnTo>
                    <a:pt x="77012" y="344309"/>
                  </a:lnTo>
                  <a:lnTo>
                    <a:pt x="77012" y="307060"/>
                  </a:lnTo>
                  <a:lnTo>
                    <a:pt x="106133" y="307060"/>
                  </a:lnTo>
                  <a:lnTo>
                    <a:pt x="114274" y="307060"/>
                  </a:lnTo>
                  <a:lnTo>
                    <a:pt x="120853" y="300469"/>
                  </a:lnTo>
                  <a:lnTo>
                    <a:pt x="120853" y="284213"/>
                  </a:lnTo>
                  <a:lnTo>
                    <a:pt x="114274" y="277622"/>
                  </a:lnTo>
                  <a:lnTo>
                    <a:pt x="77012" y="277622"/>
                  </a:lnTo>
                  <a:lnTo>
                    <a:pt x="77012" y="240360"/>
                  </a:lnTo>
                  <a:lnTo>
                    <a:pt x="73025" y="236397"/>
                  </a:lnTo>
                  <a:lnTo>
                    <a:pt x="77241" y="232194"/>
                  </a:lnTo>
                  <a:lnTo>
                    <a:pt x="77241" y="193865"/>
                  </a:lnTo>
                  <a:lnTo>
                    <a:pt x="107200" y="193865"/>
                  </a:lnTo>
                  <a:lnTo>
                    <a:pt x="115557" y="193865"/>
                  </a:lnTo>
                  <a:lnTo>
                    <a:pt x="122326" y="187096"/>
                  </a:lnTo>
                  <a:lnTo>
                    <a:pt x="122339" y="170370"/>
                  </a:lnTo>
                  <a:lnTo>
                    <a:pt x="115557" y="163588"/>
                  </a:lnTo>
                  <a:lnTo>
                    <a:pt x="77241" y="163588"/>
                  </a:lnTo>
                  <a:lnTo>
                    <a:pt x="77241" y="125272"/>
                  </a:lnTo>
                  <a:lnTo>
                    <a:pt x="74739" y="122783"/>
                  </a:lnTo>
                  <a:lnTo>
                    <a:pt x="77457" y="120065"/>
                  </a:lnTo>
                  <a:lnTo>
                    <a:pt x="77457" y="80683"/>
                  </a:lnTo>
                  <a:lnTo>
                    <a:pt x="108242" y="80683"/>
                  </a:lnTo>
                  <a:lnTo>
                    <a:pt x="116840" y="80683"/>
                  </a:lnTo>
                  <a:lnTo>
                    <a:pt x="123799" y="73736"/>
                  </a:lnTo>
                  <a:lnTo>
                    <a:pt x="123799" y="56540"/>
                  </a:lnTo>
                  <a:close/>
                </a:path>
              </a:pathLst>
            </a:custGeom>
            <a:solidFill>
              <a:srgbClr val="0070C8"/>
            </a:solidFill>
          </p:spPr>
          <p:txBody>
            <a:bodyPr wrap="square" lIns="0" tIns="0" rIns="0" bIns="0" rtlCol="0"/>
            <a:lstStyle/>
            <a:p>
              <a:endParaRPr/>
            </a:p>
          </p:txBody>
        </p:sp>
        <p:pic>
          <p:nvPicPr>
            <p:cNvPr id="820" name="object 820"/>
            <p:cNvPicPr/>
            <p:nvPr/>
          </p:nvPicPr>
          <p:blipFill>
            <a:blip r:embed="rId59" cstate="print"/>
            <a:stretch>
              <a:fillRect/>
            </a:stretch>
          </p:blipFill>
          <p:spPr>
            <a:xfrm>
              <a:off x="11151110" y="1155913"/>
              <a:ext cx="90496" cy="90496"/>
            </a:xfrm>
            <a:prstGeom prst="rect">
              <a:avLst/>
            </a:prstGeom>
          </p:spPr>
        </p:pic>
        <p:pic>
          <p:nvPicPr>
            <p:cNvPr id="821" name="object 821"/>
            <p:cNvPicPr/>
            <p:nvPr/>
          </p:nvPicPr>
          <p:blipFill>
            <a:blip r:embed="rId12" cstate="print"/>
            <a:stretch>
              <a:fillRect/>
            </a:stretch>
          </p:blipFill>
          <p:spPr>
            <a:xfrm>
              <a:off x="11152953" y="1271160"/>
              <a:ext cx="87189" cy="87189"/>
            </a:xfrm>
            <a:prstGeom prst="rect">
              <a:avLst/>
            </a:prstGeom>
          </p:spPr>
        </p:pic>
        <p:pic>
          <p:nvPicPr>
            <p:cNvPr id="822" name="object 822"/>
            <p:cNvPicPr/>
            <p:nvPr/>
          </p:nvPicPr>
          <p:blipFill>
            <a:blip r:embed="rId12" cstate="print"/>
            <a:stretch>
              <a:fillRect/>
            </a:stretch>
          </p:blipFill>
          <p:spPr>
            <a:xfrm>
              <a:off x="11154810" y="1386433"/>
              <a:ext cx="83856" cy="83856"/>
            </a:xfrm>
            <a:prstGeom prst="rect">
              <a:avLst/>
            </a:prstGeom>
          </p:spPr>
        </p:pic>
        <p:pic>
          <p:nvPicPr>
            <p:cNvPr id="823" name="object 823"/>
            <p:cNvPicPr/>
            <p:nvPr/>
          </p:nvPicPr>
          <p:blipFill>
            <a:blip r:embed="rId13" cstate="print"/>
            <a:stretch>
              <a:fillRect/>
            </a:stretch>
          </p:blipFill>
          <p:spPr>
            <a:xfrm>
              <a:off x="11156667" y="1501706"/>
              <a:ext cx="80523" cy="80522"/>
            </a:xfrm>
            <a:prstGeom prst="rect">
              <a:avLst/>
            </a:prstGeom>
          </p:spPr>
        </p:pic>
        <p:pic>
          <p:nvPicPr>
            <p:cNvPr id="824" name="object 824"/>
            <p:cNvPicPr/>
            <p:nvPr/>
          </p:nvPicPr>
          <p:blipFill>
            <a:blip r:embed="rId65" cstate="print"/>
            <a:stretch>
              <a:fillRect/>
            </a:stretch>
          </p:blipFill>
          <p:spPr>
            <a:xfrm>
              <a:off x="11158524" y="1616972"/>
              <a:ext cx="77189" cy="77189"/>
            </a:xfrm>
            <a:prstGeom prst="rect">
              <a:avLst/>
            </a:prstGeom>
          </p:spPr>
        </p:pic>
        <p:pic>
          <p:nvPicPr>
            <p:cNvPr id="825" name="object 825"/>
            <p:cNvPicPr/>
            <p:nvPr/>
          </p:nvPicPr>
          <p:blipFill>
            <a:blip r:embed="rId26" cstate="print"/>
            <a:stretch>
              <a:fillRect/>
            </a:stretch>
          </p:blipFill>
          <p:spPr>
            <a:xfrm>
              <a:off x="11160368" y="1732225"/>
              <a:ext cx="73882" cy="73882"/>
            </a:xfrm>
            <a:prstGeom prst="rect">
              <a:avLst/>
            </a:prstGeom>
          </p:spPr>
        </p:pic>
        <p:pic>
          <p:nvPicPr>
            <p:cNvPr id="826" name="object 826"/>
            <p:cNvPicPr/>
            <p:nvPr/>
          </p:nvPicPr>
          <p:blipFill>
            <a:blip r:embed="rId66" cstate="print"/>
            <a:stretch>
              <a:fillRect/>
            </a:stretch>
          </p:blipFill>
          <p:spPr>
            <a:xfrm>
              <a:off x="11162225" y="1847491"/>
              <a:ext cx="70549" cy="70550"/>
            </a:xfrm>
            <a:prstGeom prst="rect">
              <a:avLst/>
            </a:prstGeom>
          </p:spPr>
        </p:pic>
      </p:grpSp>
      <p:pic>
        <p:nvPicPr>
          <p:cNvPr id="827" name="object 827"/>
          <p:cNvPicPr/>
          <p:nvPr/>
        </p:nvPicPr>
        <p:blipFill>
          <a:blip r:embed="rId16" cstate="print"/>
          <a:stretch>
            <a:fillRect/>
          </a:stretch>
        </p:blipFill>
        <p:spPr>
          <a:xfrm>
            <a:off x="11164082" y="1962765"/>
            <a:ext cx="67223" cy="67216"/>
          </a:xfrm>
          <a:prstGeom prst="rect">
            <a:avLst/>
          </a:prstGeom>
        </p:spPr>
      </p:pic>
      <p:pic>
        <p:nvPicPr>
          <p:cNvPr id="828" name="object 828"/>
          <p:cNvPicPr/>
          <p:nvPr/>
        </p:nvPicPr>
        <p:blipFill>
          <a:blip r:embed="rId17" cstate="print"/>
          <a:stretch>
            <a:fillRect/>
          </a:stretch>
        </p:blipFill>
        <p:spPr>
          <a:xfrm>
            <a:off x="11165946" y="2078037"/>
            <a:ext cx="63883" cy="63883"/>
          </a:xfrm>
          <a:prstGeom prst="rect">
            <a:avLst/>
          </a:prstGeom>
        </p:spPr>
      </p:pic>
      <p:sp>
        <p:nvSpPr>
          <p:cNvPr id="829" name="object 829"/>
          <p:cNvSpPr/>
          <p:nvPr/>
        </p:nvSpPr>
        <p:spPr>
          <a:xfrm>
            <a:off x="11167796" y="2193291"/>
            <a:ext cx="60960" cy="60960"/>
          </a:xfrm>
          <a:custGeom>
            <a:avLst/>
            <a:gdLst/>
            <a:ahLst/>
            <a:cxnLst/>
            <a:rect l="l" t="t" r="r" b="b"/>
            <a:pathLst>
              <a:path w="60959" h="60960">
                <a:moveTo>
                  <a:pt x="26075" y="0"/>
                </a:moveTo>
                <a:lnTo>
                  <a:pt x="34487" y="0"/>
                </a:lnTo>
                <a:lnTo>
                  <a:pt x="37892" y="3405"/>
                </a:lnTo>
                <a:lnTo>
                  <a:pt x="37892" y="22670"/>
                </a:lnTo>
                <a:lnTo>
                  <a:pt x="57157" y="22670"/>
                </a:lnTo>
                <a:lnTo>
                  <a:pt x="60562" y="26075"/>
                </a:lnTo>
                <a:lnTo>
                  <a:pt x="60562" y="34487"/>
                </a:lnTo>
                <a:lnTo>
                  <a:pt x="57150"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830" name="object 830"/>
          <p:cNvSpPr/>
          <p:nvPr/>
        </p:nvSpPr>
        <p:spPr>
          <a:xfrm>
            <a:off x="11169653" y="2308564"/>
            <a:ext cx="57785" cy="57785"/>
          </a:xfrm>
          <a:custGeom>
            <a:avLst/>
            <a:gdLst/>
            <a:ahLst/>
            <a:cxnLst/>
            <a:rect l="l" t="t" r="r" b="b"/>
            <a:pathLst>
              <a:path w="57784" h="57785">
                <a:moveTo>
                  <a:pt x="24645" y="0"/>
                </a:moveTo>
                <a:lnTo>
                  <a:pt x="32584" y="0"/>
                </a:lnTo>
                <a:lnTo>
                  <a:pt x="35806" y="3221"/>
                </a:lnTo>
                <a:lnTo>
                  <a:pt x="35806" y="21423"/>
                </a:lnTo>
                <a:lnTo>
                  <a:pt x="54007"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831" name="object 831"/>
          <p:cNvSpPr/>
          <p:nvPr/>
        </p:nvSpPr>
        <p:spPr>
          <a:xfrm>
            <a:off x="11171516" y="2423830"/>
            <a:ext cx="53975" cy="53975"/>
          </a:xfrm>
          <a:custGeom>
            <a:avLst/>
            <a:gdLst/>
            <a:ahLst/>
            <a:cxnLst/>
            <a:rect l="l" t="t" r="r" b="b"/>
            <a:pathLst>
              <a:path w="53975" h="53975">
                <a:moveTo>
                  <a:pt x="23208" y="0"/>
                </a:moveTo>
                <a:lnTo>
                  <a:pt x="30688" y="0"/>
                </a:lnTo>
                <a:lnTo>
                  <a:pt x="33719" y="3031"/>
                </a:lnTo>
                <a:lnTo>
                  <a:pt x="33719" y="20176"/>
                </a:lnTo>
                <a:lnTo>
                  <a:pt x="50864" y="20176"/>
                </a:lnTo>
                <a:lnTo>
                  <a:pt x="53896" y="23208"/>
                </a:lnTo>
                <a:lnTo>
                  <a:pt x="53896" y="30688"/>
                </a:lnTo>
                <a:lnTo>
                  <a:pt x="50864" y="33719"/>
                </a:lnTo>
                <a:lnTo>
                  <a:pt x="47124"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832" name="object 832"/>
          <p:cNvSpPr/>
          <p:nvPr/>
        </p:nvSpPr>
        <p:spPr>
          <a:xfrm>
            <a:off x="11173354" y="2539083"/>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4"/>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833" name="object 833"/>
          <p:cNvSpPr/>
          <p:nvPr/>
        </p:nvSpPr>
        <p:spPr>
          <a:xfrm>
            <a:off x="11175210" y="2654356"/>
            <a:ext cx="47625" cy="47625"/>
          </a:xfrm>
          <a:custGeom>
            <a:avLst/>
            <a:gdLst/>
            <a:ahLst/>
            <a:cxnLst/>
            <a:rect l="l" t="t" r="r" b="b"/>
            <a:pathLst>
              <a:path w="47625" h="47625">
                <a:moveTo>
                  <a:pt x="20347" y="0"/>
                </a:moveTo>
                <a:lnTo>
                  <a:pt x="26908" y="0"/>
                </a:lnTo>
                <a:lnTo>
                  <a:pt x="29566" y="2657"/>
                </a:lnTo>
                <a:lnTo>
                  <a:pt x="29566" y="17689"/>
                </a:lnTo>
                <a:lnTo>
                  <a:pt x="44598" y="17689"/>
                </a:lnTo>
                <a:lnTo>
                  <a:pt x="47256" y="20347"/>
                </a:lnTo>
                <a:lnTo>
                  <a:pt x="47256"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834" name="object 834"/>
          <p:cNvSpPr/>
          <p:nvPr/>
        </p:nvSpPr>
        <p:spPr>
          <a:xfrm>
            <a:off x="11177068" y="2769622"/>
            <a:ext cx="44450" cy="44450"/>
          </a:xfrm>
          <a:custGeom>
            <a:avLst/>
            <a:gdLst/>
            <a:ahLst/>
            <a:cxnLst/>
            <a:rect l="l" t="t" r="r" b="b"/>
            <a:pathLst>
              <a:path w="44450" h="44450">
                <a:moveTo>
                  <a:pt x="18916" y="0"/>
                </a:moveTo>
                <a:lnTo>
                  <a:pt x="25012" y="0"/>
                </a:lnTo>
                <a:lnTo>
                  <a:pt x="27479" y="2473"/>
                </a:lnTo>
                <a:lnTo>
                  <a:pt x="27479" y="16443"/>
                </a:lnTo>
                <a:lnTo>
                  <a:pt x="41455" y="16443"/>
                </a:lnTo>
                <a:lnTo>
                  <a:pt x="43922" y="18916"/>
                </a:lnTo>
                <a:lnTo>
                  <a:pt x="43929" y="25012"/>
                </a:lnTo>
                <a:lnTo>
                  <a:pt x="41455"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0"/>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835" name="object 835"/>
          <p:cNvSpPr/>
          <p:nvPr/>
        </p:nvSpPr>
        <p:spPr>
          <a:xfrm>
            <a:off x="11178931" y="2884889"/>
            <a:ext cx="40640" cy="40640"/>
          </a:xfrm>
          <a:custGeom>
            <a:avLst/>
            <a:gdLst/>
            <a:ahLst/>
            <a:cxnLst/>
            <a:rect l="l" t="t" r="r" b="b"/>
            <a:pathLst>
              <a:path w="40640" h="40639">
                <a:moveTo>
                  <a:pt x="17479" y="0"/>
                </a:moveTo>
                <a:lnTo>
                  <a:pt x="23109" y="0"/>
                </a:lnTo>
                <a:lnTo>
                  <a:pt x="25392" y="2283"/>
                </a:lnTo>
                <a:lnTo>
                  <a:pt x="25392" y="15196"/>
                </a:lnTo>
                <a:lnTo>
                  <a:pt x="38306" y="15196"/>
                </a:lnTo>
                <a:lnTo>
                  <a:pt x="40589" y="17479"/>
                </a:lnTo>
                <a:lnTo>
                  <a:pt x="40589" y="23109"/>
                </a:lnTo>
                <a:lnTo>
                  <a:pt x="38306" y="25399"/>
                </a:lnTo>
                <a:lnTo>
                  <a:pt x="35491" y="25399"/>
                </a:lnTo>
                <a:lnTo>
                  <a:pt x="25392" y="25399"/>
                </a:lnTo>
                <a:lnTo>
                  <a:pt x="25392" y="38312"/>
                </a:lnTo>
                <a:lnTo>
                  <a:pt x="23109" y="40596"/>
                </a:lnTo>
                <a:lnTo>
                  <a:pt x="17479" y="40596"/>
                </a:lnTo>
                <a:lnTo>
                  <a:pt x="15196" y="38312"/>
                </a:lnTo>
                <a:lnTo>
                  <a:pt x="15196" y="25399"/>
                </a:lnTo>
                <a:lnTo>
                  <a:pt x="2283" y="25399"/>
                </a:lnTo>
                <a:lnTo>
                  <a:pt x="0" y="23116"/>
                </a:lnTo>
                <a:lnTo>
                  <a:pt x="0" y="17486"/>
                </a:lnTo>
                <a:lnTo>
                  <a:pt x="2276"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836" name="object 836"/>
          <p:cNvSpPr/>
          <p:nvPr/>
        </p:nvSpPr>
        <p:spPr>
          <a:xfrm>
            <a:off x="11180768" y="300014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grpSp>
        <p:nvGrpSpPr>
          <p:cNvPr id="837" name="object 837"/>
          <p:cNvGrpSpPr/>
          <p:nvPr/>
        </p:nvGrpSpPr>
        <p:grpSpPr>
          <a:xfrm>
            <a:off x="11336184" y="0"/>
            <a:ext cx="123825" cy="2068195"/>
            <a:chOff x="11336184" y="0"/>
            <a:chExt cx="123825" cy="2068195"/>
          </a:xfrm>
        </p:grpSpPr>
        <p:sp>
          <p:nvSpPr>
            <p:cNvPr id="838" name="object 838"/>
            <p:cNvSpPr/>
            <p:nvPr/>
          </p:nvSpPr>
          <p:spPr>
            <a:xfrm>
              <a:off x="11336172" y="11"/>
              <a:ext cx="123825" cy="1208405"/>
            </a:xfrm>
            <a:custGeom>
              <a:avLst/>
              <a:gdLst/>
              <a:ahLst/>
              <a:cxnLst/>
              <a:rect l="l" t="t" r="r" b="b"/>
              <a:pathLst>
                <a:path w="123825" h="1208405">
                  <a:moveTo>
                    <a:pt x="109080" y="1156881"/>
                  </a:moveTo>
                  <a:lnTo>
                    <a:pt x="103987" y="1151788"/>
                  </a:lnTo>
                  <a:lnTo>
                    <a:pt x="75196" y="1151788"/>
                  </a:lnTo>
                  <a:lnTo>
                    <a:pt x="75196" y="1122997"/>
                  </a:lnTo>
                  <a:lnTo>
                    <a:pt x="70104" y="1117904"/>
                  </a:lnTo>
                  <a:lnTo>
                    <a:pt x="57556" y="1117904"/>
                  </a:lnTo>
                  <a:lnTo>
                    <a:pt x="52463" y="1122997"/>
                  </a:lnTo>
                  <a:lnTo>
                    <a:pt x="52463" y="1151788"/>
                  </a:lnTo>
                  <a:lnTo>
                    <a:pt x="23672" y="1151788"/>
                  </a:lnTo>
                  <a:lnTo>
                    <a:pt x="18580" y="1156881"/>
                  </a:lnTo>
                  <a:lnTo>
                    <a:pt x="18580" y="1169441"/>
                  </a:lnTo>
                  <a:lnTo>
                    <a:pt x="23672" y="1174534"/>
                  </a:lnTo>
                  <a:lnTo>
                    <a:pt x="52463" y="1174534"/>
                  </a:lnTo>
                  <a:lnTo>
                    <a:pt x="52463" y="1203312"/>
                  </a:lnTo>
                  <a:lnTo>
                    <a:pt x="57556" y="1208405"/>
                  </a:lnTo>
                  <a:lnTo>
                    <a:pt x="70104" y="1208405"/>
                  </a:lnTo>
                  <a:lnTo>
                    <a:pt x="75196" y="1203312"/>
                  </a:lnTo>
                  <a:lnTo>
                    <a:pt x="75196" y="1174534"/>
                  </a:lnTo>
                  <a:lnTo>
                    <a:pt x="97701" y="1174534"/>
                  </a:lnTo>
                  <a:lnTo>
                    <a:pt x="103987" y="1174534"/>
                  </a:lnTo>
                  <a:lnTo>
                    <a:pt x="109080" y="1169441"/>
                  </a:lnTo>
                  <a:lnTo>
                    <a:pt x="109080" y="1156881"/>
                  </a:lnTo>
                  <a:close/>
                </a:path>
                <a:path w="123825" h="1208405">
                  <a:moveTo>
                    <a:pt x="110553" y="1047521"/>
                  </a:moveTo>
                  <a:lnTo>
                    <a:pt x="105270" y="1042238"/>
                  </a:lnTo>
                  <a:lnTo>
                    <a:pt x="75425" y="1042238"/>
                  </a:lnTo>
                  <a:lnTo>
                    <a:pt x="75425" y="1012393"/>
                  </a:lnTo>
                  <a:lnTo>
                    <a:pt x="70142" y="1007110"/>
                  </a:lnTo>
                  <a:lnTo>
                    <a:pt x="57124" y="1007110"/>
                  </a:lnTo>
                  <a:lnTo>
                    <a:pt x="51841" y="1012393"/>
                  </a:lnTo>
                  <a:lnTo>
                    <a:pt x="51841" y="1042238"/>
                  </a:lnTo>
                  <a:lnTo>
                    <a:pt x="21996" y="1042238"/>
                  </a:lnTo>
                  <a:lnTo>
                    <a:pt x="16713" y="1047521"/>
                  </a:lnTo>
                  <a:lnTo>
                    <a:pt x="16713" y="1060538"/>
                  </a:lnTo>
                  <a:lnTo>
                    <a:pt x="21996" y="1065822"/>
                  </a:lnTo>
                  <a:lnTo>
                    <a:pt x="51841" y="1065822"/>
                  </a:lnTo>
                  <a:lnTo>
                    <a:pt x="51841" y="1095667"/>
                  </a:lnTo>
                  <a:lnTo>
                    <a:pt x="57124" y="1100950"/>
                  </a:lnTo>
                  <a:lnTo>
                    <a:pt x="70142" y="1100950"/>
                  </a:lnTo>
                  <a:lnTo>
                    <a:pt x="75425" y="1095667"/>
                  </a:lnTo>
                  <a:lnTo>
                    <a:pt x="75425" y="1065822"/>
                  </a:lnTo>
                  <a:lnTo>
                    <a:pt x="98767" y="1065822"/>
                  </a:lnTo>
                  <a:lnTo>
                    <a:pt x="105270" y="1065822"/>
                  </a:lnTo>
                  <a:lnTo>
                    <a:pt x="110553" y="1060538"/>
                  </a:lnTo>
                  <a:lnTo>
                    <a:pt x="110553" y="1047521"/>
                  </a:lnTo>
                  <a:close/>
                </a:path>
                <a:path w="123825" h="1208405">
                  <a:moveTo>
                    <a:pt x="112026" y="938149"/>
                  </a:moveTo>
                  <a:lnTo>
                    <a:pt x="106553" y="932675"/>
                  </a:lnTo>
                  <a:lnTo>
                    <a:pt x="75641" y="932675"/>
                  </a:lnTo>
                  <a:lnTo>
                    <a:pt x="75641" y="901763"/>
                  </a:lnTo>
                  <a:lnTo>
                    <a:pt x="70180" y="896302"/>
                  </a:lnTo>
                  <a:lnTo>
                    <a:pt x="56692" y="896302"/>
                  </a:lnTo>
                  <a:lnTo>
                    <a:pt x="51219" y="901763"/>
                  </a:lnTo>
                  <a:lnTo>
                    <a:pt x="51219" y="932675"/>
                  </a:lnTo>
                  <a:lnTo>
                    <a:pt x="20320" y="932675"/>
                  </a:lnTo>
                  <a:lnTo>
                    <a:pt x="14846" y="938149"/>
                  </a:lnTo>
                  <a:lnTo>
                    <a:pt x="14846" y="951636"/>
                  </a:lnTo>
                  <a:lnTo>
                    <a:pt x="20320" y="957097"/>
                  </a:lnTo>
                  <a:lnTo>
                    <a:pt x="51231" y="957097"/>
                  </a:lnTo>
                  <a:lnTo>
                    <a:pt x="51231" y="988009"/>
                  </a:lnTo>
                  <a:lnTo>
                    <a:pt x="56692" y="993482"/>
                  </a:lnTo>
                  <a:lnTo>
                    <a:pt x="70180" y="993482"/>
                  </a:lnTo>
                  <a:lnTo>
                    <a:pt x="75641" y="988009"/>
                  </a:lnTo>
                  <a:lnTo>
                    <a:pt x="75641" y="957097"/>
                  </a:lnTo>
                  <a:lnTo>
                    <a:pt x="99809" y="957097"/>
                  </a:lnTo>
                  <a:lnTo>
                    <a:pt x="106553" y="957097"/>
                  </a:lnTo>
                  <a:lnTo>
                    <a:pt x="112026" y="951636"/>
                  </a:lnTo>
                  <a:lnTo>
                    <a:pt x="112026" y="938149"/>
                  </a:lnTo>
                  <a:close/>
                </a:path>
                <a:path w="123825" h="1208405">
                  <a:moveTo>
                    <a:pt x="113499" y="828789"/>
                  </a:moveTo>
                  <a:lnTo>
                    <a:pt x="107848" y="823137"/>
                  </a:lnTo>
                  <a:lnTo>
                    <a:pt x="75882" y="823137"/>
                  </a:lnTo>
                  <a:lnTo>
                    <a:pt x="75882" y="791171"/>
                  </a:lnTo>
                  <a:lnTo>
                    <a:pt x="70218" y="785520"/>
                  </a:lnTo>
                  <a:lnTo>
                    <a:pt x="56286" y="785520"/>
                  </a:lnTo>
                  <a:lnTo>
                    <a:pt x="50622" y="791171"/>
                  </a:lnTo>
                  <a:lnTo>
                    <a:pt x="50622" y="823137"/>
                  </a:lnTo>
                  <a:lnTo>
                    <a:pt x="18669" y="823137"/>
                  </a:lnTo>
                  <a:lnTo>
                    <a:pt x="13004" y="828789"/>
                  </a:lnTo>
                  <a:lnTo>
                    <a:pt x="13004" y="842733"/>
                  </a:lnTo>
                  <a:lnTo>
                    <a:pt x="18656" y="848385"/>
                  </a:lnTo>
                  <a:lnTo>
                    <a:pt x="50622" y="848385"/>
                  </a:lnTo>
                  <a:lnTo>
                    <a:pt x="50622" y="880351"/>
                  </a:lnTo>
                  <a:lnTo>
                    <a:pt x="56286" y="886002"/>
                  </a:lnTo>
                  <a:lnTo>
                    <a:pt x="70218" y="886002"/>
                  </a:lnTo>
                  <a:lnTo>
                    <a:pt x="75882" y="880351"/>
                  </a:lnTo>
                  <a:lnTo>
                    <a:pt x="75882" y="848385"/>
                  </a:lnTo>
                  <a:lnTo>
                    <a:pt x="100876" y="848385"/>
                  </a:lnTo>
                  <a:lnTo>
                    <a:pt x="107848" y="848385"/>
                  </a:lnTo>
                  <a:lnTo>
                    <a:pt x="113499" y="842733"/>
                  </a:lnTo>
                  <a:lnTo>
                    <a:pt x="113499" y="828789"/>
                  </a:lnTo>
                  <a:close/>
                </a:path>
                <a:path w="123825" h="1208405">
                  <a:moveTo>
                    <a:pt x="114973" y="719429"/>
                  </a:moveTo>
                  <a:lnTo>
                    <a:pt x="109131" y="713587"/>
                  </a:lnTo>
                  <a:lnTo>
                    <a:pt x="76111" y="713587"/>
                  </a:lnTo>
                  <a:lnTo>
                    <a:pt x="76111" y="680567"/>
                  </a:lnTo>
                  <a:lnTo>
                    <a:pt x="70269" y="674725"/>
                  </a:lnTo>
                  <a:lnTo>
                    <a:pt x="55854" y="674725"/>
                  </a:lnTo>
                  <a:lnTo>
                    <a:pt x="50012" y="680567"/>
                  </a:lnTo>
                  <a:lnTo>
                    <a:pt x="50012" y="713587"/>
                  </a:lnTo>
                  <a:lnTo>
                    <a:pt x="16992" y="713587"/>
                  </a:lnTo>
                  <a:lnTo>
                    <a:pt x="11150" y="719429"/>
                  </a:lnTo>
                  <a:lnTo>
                    <a:pt x="11150" y="733831"/>
                  </a:lnTo>
                  <a:lnTo>
                    <a:pt x="16992" y="739673"/>
                  </a:lnTo>
                  <a:lnTo>
                    <a:pt x="50012" y="739673"/>
                  </a:lnTo>
                  <a:lnTo>
                    <a:pt x="50012" y="772706"/>
                  </a:lnTo>
                  <a:lnTo>
                    <a:pt x="55854" y="778535"/>
                  </a:lnTo>
                  <a:lnTo>
                    <a:pt x="70269" y="778535"/>
                  </a:lnTo>
                  <a:lnTo>
                    <a:pt x="76111" y="772706"/>
                  </a:lnTo>
                  <a:lnTo>
                    <a:pt x="76111" y="739673"/>
                  </a:lnTo>
                  <a:lnTo>
                    <a:pt x="101930" y="739673"/>
                  </a:lnTo>
                  <a:lnTo>
                    <a:pt x="109131" y="739673"/>
                  </a:lnTo>
                  <a:lnTo>
                    <a:pt x="114973" y="733831"/>
                  </a:lnTo>
                  <a:lnTo>
                    <a:pt x="114973" y="719429"/>
                  </a:lnTo>
                  <a:close/>
                </a:path>
                <a:path w="123825" h="1208405">
                  <a:moveTo>
                    <a:pt x="116446" y="610057"/>
                  </a:moveTo>
                  <a:lnTo>
                    <a:pt x="110413" y="604024"/>
                  </a:lnTo>
                  <a:lnTo>
                    <a:pt x="76339" y="604024"/>
                  </a:lnTo>
                  <a:lnTo>
                    <a:pt x="76339" y="569950"/>
                  </a:lnTo>
                  <a:lnTo>
                    <a:pt x="70307" y="563918"/>
                  </a:lnTo>
                  <a:lnTo>
                    <a:pt x="55435" y="563918"/>
                  </a:lnTo>
                  <a:lnTo>
                    <a:pt x="49403" y="569950"/>
                  </a:lnTo>
                  <a:lnTo>
                    <a:pt x="49403" y="604024"/>
                  </a:lnTo>
                  <a:lnTo>
                    <a:pt x="15328" y="604024"/>
                  </a:lnTo>
                  <a:lnTo>
                    <a:pt x="9296" y="610057"/>
                  </a:lnTo>
                  <a:lnTo>
                    <a:pt x="9296" y="624928"/>
                  </a:lnTo>
                  <a:lnTo>
                    <a:pt x="15328" y="630961"/>
                  </a:lnTo>
                  <a:lnTo>
                    <a:pt x="49403" y="630961"/>
                  </a:lnTo>
                  <a:lnTo>
                    <a:pt x="49403" y="665035"/>
                  </a:lnTo>
                  <a:lnTo>
                    <a:pt x="55435" y="671068"/>
                  </a:lnTo>
                  <a:lnTo>
                    <a:pt x="70307" y="671068"/>
                  </a:lnTo>
                  <a:lnTo>
                    <a:pt x="76339" y="665035"/>
                  </a:lnTo>
                  <a:lnTo>
                    <a:pt x="76339" y="630961"/>
                  </a:lnTo>
                  <a:lnTo>
                    <a:pt x="102984" y="630961"/>
                  </a:lnTo>
                  <a:lnTo>
                    <a:pt x="110413" y="630961"/>
                  </a:lnTo>
                  <a:lnTo>
                    <a:pt x="116446" y="624928"/>
                  </a:lnTo>
                  <a:lnTo>
                    <a:pt x="116446" y="610057"/>
                  </a:lnTo>
                  <a:close/>
                </a:path>
                <a:path w="123825" h="1208405">
                  <a:moveTo>
                    <a:pt x="123812" y="63246"/>
                  </a:moveTo>
                  <a:lnTo>
                    <a:pt x="116840" y="56286"/>
                  </a:lnTo>
                  <a:lnTo>
                    <a:pt x="77470" y="56286"/>
                  </a:lnTo>
                  <a:lnTo>
                    <a:pt x="77470" y="19342"/>
                  </a:lnTo>
                  <a:lnTo>
                    <a:pt x="77698" y="19113"/>
                  </a:lnTo>
                  <a:lnTo>
                    <a:pt x="77698" y="0"/>
                  </a:lnTo>
                  <a:lnTo>
                    <a:pt x="45758" y="0"/>
                  </a:lnTo>
                  <a:lnTo>
                    <a:pt x="45758" y="19113"/>
                  </a:lnTo>
                  <a:lnTo>
                    <a:pt x="46355" y="19710"/>
                  </a:lnTo>
                  <a:lnTo>
                    <a:pt x="46355" y="56286"/>
                  </a:lnTo>
                  <a:lnTo>
                    <a:pt x="6972" y="56286"/>
                  </a:lnTo>
                  <a:lnTo>
                    <a:pt x="0" y="63246"/>
                  </a:lnTo>
                  <a:lnTo>
                    <a:pt x="0" y="80429"/>
                  </a:lnTo>
                  <a:lnTo>
                    <a:pt x="6972" y="87388"/>
                  </a:lnTo>
                  <a:lnTo>
                    <a:pt x="46355" y="87388"/>
                  </a:lnTo>
                  <a:lnTo>
                    <a:pt x="46355" y="126771"/>
                  </a:lnTo>
                  <a:lnTo>
                    <a:pt x="47015" y="127457"/>
                  </a:lnTo>
                  <a:lnTo>
                    <a:pt x="46964" y="165836"/>
                  </a:lnTo>
                  <a:lnTo>
                    <a:pt x="8636" y="165836"/>
                  </a:lnTo>
                  <a:lnTo>
                    <a:pt x="1866" y="172605"/>
                  </a:lnTo>
                  <a:lnTo>
                    <a:pt x="1866" y="189331"/>
                  </a:lnTo>
                  <a:lnTo>
                    <a:pt x="8636" y="196100"/>
                  </a:lnTo>
                  <a:lnTo>
                    <a:pt x="46964" y="196100"/>
                  </a:lnTo>
                  <a:lnTo>
                    <a:pt x="46964" y="234429"/>
                  </a:lnTo>
                  <a:lnTo>
                    <a:pt x="49110" y="236588"/>
                  </a:lnTo>
                  <a:lnTo>
                    <a:pt x="47586" y="238125"/>
                  </a:lnTo>
                  <a:lnTo>
                    <a:pt x="47586" y="275386"/>
                  </a:lnTo>
                  <a:lnTo>
                    <a:pt x="10325" y="275386"/>
                  </a:lnTo>
                  <a:lnTo>
                    <a:pt x="3733" y="281965"/>
                  </a:lnTo>
                  <a:lnTo>
                    <a:pt x="3733" y="298234"/>
                  </a:lnTo>
                  <a:lnTo>
                    <a:pt x="10325" y="304812"/>
                  </a:lnTo>
                  <a:lnTo>
                    <a:pt x="47586" y="304812"/>
                  </a:lnTo>
                  <a:lnTo>
                    <a:pt x="47586" y="342074"/>
                  </a:lnTo>
                  <a:lnTo>
                    <a:pt x="51219" y="345719"/>
                  </a:lnTo>
                  <a:lnTo>
                    <a:pt x="48196" y="348742"/>
                  </a:lnTo>
                  <a:lnTo>
                    <a:pt x="48196" y="384937"/>
                  </a:lnTo>
                  <a:lnTo>
                    <a:pt x="12001" y="384937"/>
                  </a:lnTo>
                  <a:lnTo>
                    <a:pt x="5600" y="391350"/>
                  </a:lnTo>
                  <a:lnTo>
                    <a:pt x="5600" y="407136"/>
                  </a:lnTo>
                  <a:lnTo>
                    <a:pt x="11988" y="413537"/>
                  </a:lnTo>
                  <a:lnTo>
                    <a:pt x="48196" y="413537"/>
                  </a:lnTo>
                  <a:lnTo>
                    <a:pt x="48196" y="449732"/>
                  </a:lnTo>
                  <a:lnTo>
                    <a:pt x="53289" y="454837"/>
                  </a:lnTo>
                  <a:lnTo>
                    <a:pt x="48793" y="459346"/>
                  </a:lnTo>
                  <a:lnTo>
                    <a:pt x="48793" y="494474"/>
                  </a:lnTo>
                  <a:lnTo>
                    <a:pt x="13652" y="494474"/>
                  </a:lnTo>
                  <a:lnTo>
                    <a:pt x="7429" y="500697"/>
                  </a:lnTo>
                  <a:lnTo>
                    <a:pt x="7429" y="516039"/>
                  </a:lnTo>
                  <a:lnTo>
                    <a:pt x="13652" y="522249"/>
                  </a:lnTo>
                  <a:lnTo>
                    <a:pt x="48793" y="522249"/>
                  </a:lnTo>
                  <a:lnTo>
                    <a:pt x="48793" y="557390"/>
                  </a:lnTo>
                  <a:lnTo>
                    <a:pt x="55003" y="563600"/>
                  </a:lnTo>
                  <a:lnTo>
                    <a:pt x="70345" y="563600"/>
                  </a:lnTo>
                  <a:lnTo>
                    <a:pt x="76555" y="557390"/>
                  </a:lnTo>
                  <a:lnTo>
                    <a:pt x="76555" y="522249"/>
                  </a:lnTo>
                  <a:lnTo>
                    <a:pt x="104038" y="522249"/>
                  </a:lnTo>
                  <a:lnTo>
                    <a:pt x="111709" y="522249"/>
                  </a:lnTo>
                  <a:lnTo>
                    <a:pt x="117919" y="516039"/>
                  </a:lnTo>
                  <a:lnTo>
                    <a:pt x="117919" y="500697"/>
                  </a:lnTo>
                  <a:lnTo>
                    <a:pt x="111696" y="494474"/>
                  </a:lnTo>
                  <a:lnTo>
                    <a:pt x="76555" y="494474"/>
                  </a:lnTo>
                  <a:lnTo>
                    <a:pt x="76555" y="459333"/>
                  </a:lnTo>
                  <a:lnTo>
                    <a:pt x="71869" y="454647"/>
                  </a:lnTo>
                  <a:lnTo>
                    <a:pt x="76784" y="449732"/>
                  </a:lnTo>
                  <a:lnTo>
                    <a:pt x="76784" y="413537"/>
                  </a:lnTo>
                  <a:lnTo>
                    <a:pt x="105092" y="413537"/>
                  </a:lnTo>
                  <a:lnTo>
                    <a:pt x="112991" y="413537"/>
                  </a:lnTo>
                  <a:lnTo>
                    <a:pt x="119392" y="407136"/>
                  </a:lnTo>
                  <a:lnTo>
                    <a:pt x="119392" y="391350"/>
                  </a:lnTo>
                  <a:lnTo>
                    <a:pt x="112991" y="384937"/>
                  </a:lnTo>
                  <a:lnTo>
                    <a:pt x="76784" y="384937"/>
                  </a:lnTo>
                  <a:lnTo>
                    <a:pt x="76784" y="348742"/>
                  </a:lnTo>
                  <a:lnTo>
                    <a:pt x="73571" y="345528"/>
                  </a:lnTo>
                  <a:lnTo>
                    <a:pt x="77012" y="342074"/>
                  </a:lnTo>
                  <a:lnTo>
                    <a:pt x="77012" y="304812"/>
                  </a:lnTo>
                  <a:lnTo>
                    <a:pt x="106146" y="304812"/>
                  </a:lnTo>
                  <a:lnTo>
                    <a:pt x="114274" y="304812"/>
                  </a:lnTo>
                  <a:lnTo>
                    <a:pt x="120865" y="298234"/>
                  </a:lnTo>
                  <a:lnTo>
                    <a:pt x="120865" y="281965"/>
                  </a:lnTo>
                  <a:lnTo>
                    <a:pt x="114274" y="275386"/>
                  </a:lnTo>
                  <a:lnTo>
                    <a:pt x="77012" y="275386"/>
                  </a:lnTo>
                  <a:lnTo>
                    <a:pt x="77012" y="238125"/>
                  </a:lnTo>
                  <a:lnTo>
                    <a:pt x="75272" y="236397"/>
                  </a:lnTo>
                  <a:lnTo>
                    <a:pt x="77241" y="234429"/>
                  </a:lnTo>
                  <a:lnTo>
                    <a:pt x="77241" y="196100"/>
                  </a:lnTo>
                  <a:lnTo>
                    <a:pt x="107200" y="196100"/>
                  </a:lnTo>
                  <a:lnTo>
                    <a:pt x="115557" y="196100"/>
                  </a:lnTo>
                  <a:lnTo>
                    <a:pt x="122326" y="189331"/>
                  </a:lnTo>
                  <a:lnTo>
                    <a:pt x="122326" y="172605"/>
                  </a:lnTo>
                  <a:lnTo>
                    <a:pt x="115557" y="165836"/>
                  </a:lnTo>
                  <a:lnTo>
                    <a:pt x="77241" y="165836"/>
                  </a:lnTo>
                  <a:lnTo>
                    <a:pt x="77241" y="127508"/>
                  </a:lnTo>
                  <a:lnTo>
                    <a:pt x="76974" y="127266"/>
                  </a:lnTo>
                  <a:lnTo>
                    <a:pt x="77470" y="126771"/>
                  </a:lnTo>
                  <a:lnTo>
                    <a:pt x="77470" y="87388"/>
                  </a:lnTo>
                  <a:lnTo>
                    <a:pt x="108254" y="87388"/>
                  </a:lnTo>
                  <a:lnTo>
                    <a:pt x="116840" y="87388"/>
                  </a:lnTo>
                  <a:lnTo>
                    <a:pt x="123812" y="80429"/>
                  </a:lnTo>
                  <a:lnTo>
                    <a:pt x="123812" y="63246"/>
                  </a:lnTo>
                  <a:close/>
                </a:path>
              </a:pathLst>
            </a:custGeom>
            <a:solidFill>
              <a:srgbClr val="0070C8"/>
            </a:solidFill>
          </p:spPr>
          <p:txBody>
            <a:bodyPr wrap="square" lIns="0" tIns="0" rIns="0" bIns="0" rtlCol="0"/>
            <a:lstStyle/>
            <a:p>
              <a:endParaRPr/>
            </a:p>
          </p:txBody>
        </p:sp>
        <p:pic>
          <p:nvPicPr>
            <p:cNvPr id="839" name="object 839"/>
            <p:cNvPicPr/>
            <p:nvPr/>
          </p:nvPicPr>
          <p:blipFill>
            <a:blip r:embed="rId12" cstate="print"/>
            <a:stretch>
              <a:fillRect/>
            </a:stretch>
          </p:blipFill>
          <p:spPr>
            <a:xfrm>
              <a:off x="11356597" y="1228700"/>
              <a:ext cx="87189" cy="87189"/>
            </a:xfrm>
            <a:prstGeom prst="rect">
              <a:avLst/>
            </a:prstGeom>
          </p:spPr>
        </p:pic>
        <p:pic>
          <p:nvPicPr>
            <p:cNvPr id="840" name="object 840"/>
            <p:cNvPicPr/>
            <p:nvPr/>
          </p:nvPicPr>
          <p:blipFill>
            <a:blip r:embed="rId115" cstate="print"/>
            <a:stretch>
              <a:fillRect/>
            </a:stretch>
          </p:blipFill>
          <p:spPr>
            <a:xfrm>
              <a:off x="11358461" y="1339498"/>
              <a:ext cx="83856" cy="83856"/>
            </a:xfrm>
            <a:prstGeom prst="rect">
              <a:avLst/>
            </a:prstGeom>
          </p:spPr>
        </p:pic>
        <p:pic>
          <p:nvPicPr>
            <p:cNvPr id="841" name="object 841"/>
            <p:cNvPicPr/>
            <p:nvPr/>
          </p:nvPicPr>
          <p:blipFill>
            <a:blip r:embed="rId14" cstate="print"/>
            <a:stretch>
              <a:fillRect/>
            </a:stretch>
          </p:blipFill>
          <p:spPr>
            <a:xfrm>
              <a:off x="11362175" y="1561101"/>
              <a:ext cx="77189" cy="77189"/>
            </a:xfrm>
            <a:prstGeom prst="rect">
              <a:avLst/>
            </a:prstGeom>
          </p:spPr>
        </p:pic>
        <p:pic>
          <p:nvPicPr>
            <p:cNvPr id="842" name="object 842"/>
            <p:cNvPicPr/>
            <p:nvPr/>
          </p:nvPicPr>
          <p:blipFill>
            <a:blip r:embed="rId13" cstate="print"/>
            <a:stretch>
              <a:fillRect/>
            </a:stretch>
          </p:blipFill>
          <p:spPr>
            <a:xfrm>
              <a:off x="11360318" y="1450296"/>
              <a:ext cx="80523" cy="80522"/>
            </a:xfrm>
            <a:prstGeom prst="rect">
              <a:avLst/>
            </a:prstGeom>
          </p:spPr>
        </p:pic>
        <p:pic>
          <p:nvPicPr>
            <p:cNvPr id="843" name="object 843"/>
            <p:cNvPicPr/>
            <p:nvPr/>
          </p:nvPicPr>
          <p:blipFill>
            <a:blip r:embed="rId39" cstate="print"/>
            <a:stretch>
              <a:fillRect/>
            </a:stretch>
          </p:blipFill>
          <p:spPr>
            <a:xfrm>
              <a:off x="11364012" y="1671879"/>
              <a:ext cx="73882" cy="73882"/>
            </a:xfrm>
            <a:prstGeom prst="rect">
              <a:avLst/>
            </a:prstGeom>
          </p:spPr>
        </p:pic>
        <p:pic>
          <p:nvPicPr>
            <p:cNvPr id="844" name="object 844"/>
            <p:cNvPicPr/>
            <p:nvPr/>
          </p:nvPicPr>
          <p:blipFill>
            <a:blip r:embed="rId86" cstate="print"/>
            <a:stretch>
              <a:fillRect/>
            </a:stretch>
          </p:blipFill>
          <p:spPr>
            <a:xfrm>
              <a:off x="11365875" y="1782676"/>
              <a:ext cx="70549" cy="70550"/>
            </a:xfrm>
            <a:prstGeom prst="rect">
              <a:avLst/>
            </a:prstGeom>
          </p:spPr>
        </p:pic>
        <p:pic>
          <p:nvPicPr>
            <p:cNvPr id="845" name="object 845"/>
            <p:cNvPicPr/>
            <p:nvPr/>
          </p:nvPicPr>
          <p:blipFill>
            <a:blip r:embed="rId27" cstate="print"/>
            <a:stretch>
              <a:fillRect/>
            </a:stretch>
          </p:blipFill>
          <p:spPr>
            <a:xfrm>
              <a:off x="11367732" y="1893482"/>
              <a:ext cx="67216" cy="67215"/>
            </a:xfrm>
            <a:prstGeom prst="rect">
              <a:avLst/>
            </a:prstGeom>
          </p:spPr>
        </p:pic>
        <p:pic>
          <p:nvPicPr>
            <p:cNvPr id="846" name="object 846"/>
            <p:cNvPicPr/>
            <p:nvPr/>
          </p:nvPicPr>
          <p:blipFill>
            <a:blip r:embed="rId64" cstate="print"/>
            <a:stretch>
              <a:fillRect/>
            </a:stretch>
          </p:blipFill>
          <p:spPr>
            <a:xfrm>
              <a:off x="11369589" y="2004273"/>
              <a:ext cx="63883" cy="63895"/>
            </a:xfrm>
            <a:prstGeom prst="rect">
              <a:avLst/>
            </a:prstGeom>
          </p:spPr>
        </p:pic>
      </p:grpSp>
      <p:sp>
        <p:nvSpPr>
          <p:cNvPr id="847" name="object 847"/>
          <p:cNvSpPr/>
          <p:nvPr/>
        </p:nvSpPr>
        <p:spPr>
          <a:xfrm>
            <a:off x="11371446" y="2115064"/>
            <a:ext cx="60960" cy="60960"/>
          </a:xfrm>
          <a:custGeom>
            <a:avLst/>
            <a:gdLst/>
            <a:ahLst/>
            <a:cxnLst/>
            <a:rect l="l" t="t" r="r" b="b"/>
            <a:pathLst>
              <a:path w="60959" h="60960">
                <a:moveTo>
                  <a:pt x="26075" y="0"/>
                </a:moveTo>
                <a:lnTo>
                  <a:pt x="34487" y="0"/>
                </a:lnTo>
                <a:lnTo>
                  <a:pt x="37892" y="3405"/>
                </a:lnTo>
                <a:lnTo>
                  <a:pt x="37892" y="22670"/>
                </a:lnTo>
                <a:lnTo>
                  <a:pt x="57157" y="22670"/>
                </a:lnTo>
                <a:lnTo>
                  <a:pt x="60562" y="26075"/>
                </a:lnTo>
                <a:lnTo>
                  <a:pt x="60562" y="34487"/>
                </a:lnTo>
                <a:lnTo>
                  <a:pt x="57150"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848" name="object 848"/>
          <p:cNvSpPr/>
          <p:nvPr/>
        </p:nvSpPr>
        <p:spPr>
          <a:xfrm>
            <a:off x="11373303" y="2225869"/>
            <a:ext cx="57785" cy="57785"/>
          </a:xfrm>
          <a:custGeom>
            <a:avLst/>
            <a:gdLst/>
            <a:ahLst/>
            <a:cxnLst/>
            <a:rect l="l" t="t" r="r" b="b"/>
            <a:pathLst>
              <a:path w="57784" h="57785">
                <a:moveTo>
                  <a:pt x="24645" y="0"/>
                </a:moveTo>
                <a:lnTo>
                  <a:pt x="32584" y="0"/>
                </a:lnTo>
                <a:lnTo>
                  <a:pt x="35806" y="3221"/>
                </a:lnTo>
                <a:lnTo>
                  <a:pt x="35806" y="21423"/>
                </a:lnTo>
                <a:lnTo>
                  <a:pt x="54007" y="21423"/>
                </a:lnTo>
                <a:lnTo>
                  <a:pt x="57229" y="24645"/>
                </a:lnTo>
                <a:lnTo>
                  <a:pt x="57229" y="32584"/>
                </a:lnTo>
                <a:lnTo>
                  <a:pt x="54007"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849" name="object 849"/>
          <p:cNvSpPr/>
          <p:nvPr/>
        </p:nvSpPr>
        <p:spPr>
          <a:xfrm>
            <a:off x="11375160" y="2336667"/>
            <a:ext cx="53975" cy="53975"/>
          </a:xfrm>
          <a:custGeom>
            <a:avLst/>
            <a:gdLst/>
            <a:ahLst/>
            <a:cxnLst/>
            <a:rect l="l" t="t" r="r" b="b"/>
            <a:pathLst>
              <a:path w="53975" h="53975">
                <a:moveTo>
                  <a:pt x="23208" y="0"/>
                </a:moveTo>
                <a:lnTo>
                  <a:pt x="30688" y="0"/>
                </a:lnTo>
                <a:lnTo>
                  <a:pt x="33719" y="3031"/>
                </a:lnTo>
                <a:lnTo>
                  <a:pt x="33719" y="20176"/>
                </a:lnTo>
                <a:lnTo>
                  <a:pt x="50864" y="20176"/>
                </a:lnTo>
                <a:lnTo>
                  <a:pt x="53896" y="23208"/>
                </a:lnTo>
                <a:lnTo>
                  <a:pt x="53896" y="30688"/>
                </a:lnTo>
                <a:lnTo>
                  <a:pt x="50864" y="33719"/>
                </a:lnTo>
                <a:lnTo>
                  <a:pt x="47124"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850" name="object 850"/>
          <p:cNvSpPr/>
          <p:nvPr/>
        </p:nvSpPr>
        <p:spPr>
          <a:xfrm>
            <a:off x="11377004" y="2447445"/>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2" y="28811"/>
                </a:lnTo>
                <a:lnTo>
                  <a:pt x="47735" y="31652"/>
                </a:lnTo>
                <a:lnTo>
                  <a:pt x="44231" y="31652"/>
                </a:lnTo>
                <a:lnTo>
                  <a:pt x="31652" y="31652"/>
                </a:lnTo>
                <a:lnTo>
                  <a:pt x="31652" y="47741"/>
                </a:lnTo>
                <a:lnTo>
                  <a:pt x="28804" y="50589"/>
                </a:lnTo>
                <a:lnTo>
                  <a:pt x="21784" y="50589"/>
                </a:lnTo>
                <a:lnTo>
                  <a:pt x="18936" y="47741"/>
                </a:lnTo>
                <a:lnTo>
                  <a:pt x="18936"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851" name="object 851"/>
          <p:cNvSpPr/>
          <p:nvPr/>
        </p:nvSpPr>
        <p:spPr>
          <a:xfrm>
            <a:off x="11378861" y="2558250"/>
            <a:ext cx="47625" cy="47625"/>
          </a:xfrm>
          <a:custGeom>
            <a:avLst/>
            <a:gdLst/>
            <a:ahLst/>
            <a:cxnLst/>
            <a:rect l="l" t="t" r="r" b="b"/>
            <a:pathLst>
              <a:path w="47625" h="47625">
                <a:moveTo>
                  <a:pt x="20347" y="0"/>
                </a:moveTo>
                <a:lnTo>
                  <a:pt x="26908" y="0"/>
                </a:lnTo>
                <a:lnTo>
                  <a:pt x="29566" y="2657"/>
                </a:lnTo>
                <a:lnTo>
                  <a:pt x="29566" y="17689"/>
                </a:lnTo>
                <a:lnTo>
                  <a:pt x="44598" y="17689"/>
                </a:lnTo>
                <a:lnTo>
                  <a:pt x="47256" y="20347"/>
                </a:lnTo>
                <a:lnTo>
                  <a:pt x="47256"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852" name="object 852"/>
          <p:cNvSpPr/>
          <p:nvPr/>
        </p:nvSpPr>
        <p:spPr>
          <a:xfrm>
            <a:off x="11380717" y="2669047"/>
            <a:ext cx="44450" cy="44450"/>
          </a:xfrm>
          <a:custGeom>
            <a:avLst/>
            <a:gdLst/>
            <a:ahLst/>
            <a:cxnLst/>
            <a:rect l="l" t="t" r="r" b="b"/>
            <a:pathLst>
              <a:path w="44450" h="44450">
                <a:moveTo>
                  <a:pt x="18916" y="0"/>
                </a:moveTo>
                <a:lnTo>
                  <a:pt x="25006" y="0"/>
                </a:lnTo>
                <a:lnTo>
                  <a:pt x="27479" y="2473"/>
                </a:lnTo>
                <a:lnTo>
                  <a:pt x="27479" y="16443"/>
                </a:lnTo>
                <a:lnTo>
                  <a:pt x="41455" y="16443"/>
                </a:lnTo>
                <a:lnTo>
                  <a:pt x="43922" y="18916"/>
                </a:lnTo>
                <a:lnTo>
                  <a:pt x="43922" y="25006"/>
                </a:lnTo>
                <a:lnTo>
                  <a:pt x="41455" y="27479"/>
                </a:lnTo>
                <a:lnTo>
                  <a:pt x="38404" y="27479"/>
                </a:lnTo>
                <a:lnTo>
                  <a:pt x="27479" y="27479"/>
                </a:lnTo>
                <a:lnTo>
                  <a:pt x="27479" y="41455"/>
                </a:lnTo>
                <a:lnTo>
                  <a:pt x="25006" y="43922"/>
                </a:lnTo>
                <a:lnTo>
                  <a:pt x="18916" y="43922"/>
                </a:lnTo>
                <a:lnTo>
                  <a:pt x="16443" y="41449"/>
                </a:lnTo>
                <a:lnTo>
                  <a:pt x="16443" y="27479"/>
                </a:lnTo>
                <a:lnTo>
                  <a:pt x="2467" y="27479"/>
                </a:lnTo>
                <a:lnTo>
                  <a:pt x="0" y="25006"/>
                </a:lnTo>
                <a:lnTo>
                  <a:pt x="0" y="18910"/>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853" name="object 853"/>
          <p:cNvSpPr/>
          <p:nvPr/>
        </p:nvSpPr>
        <p:spPr>
          <a:xfrm>
            <a:off x="11382574" y="2779846"/>
            <a:ext cx="40640" cy="40640"/>
          </a:xfrm>
          <a:custGeom>
            <a:avLst/>
            <a:gdLst/>
            <a:ahLst/>
            <a:cxnLst/>
            <a:rect l="l" t="t" r="r" b="b"/>
            <a:pathLst>
              <a:path w="40640" h="40639">
                <a:moveTo>
                  <a:pt x="17479" y="0"/>
                </a:moveTo>
                <a:lnTo>
                  <a:pt x="23109" y="0"/>
                </a:lnTo>
                <a:lnTo>
                  <a:pt x="25392" y="2283"/>
                </a:lnTo>
                <a:lnTo>
                  <a:pt x="25392" y="15196"/>
                </a:lnTo>
                <a:lnTo>
                  <a:pt x="38306" y="15196"/>
                </a:lnTo>
                <a:lnTo>
                  <a:pt x="40589" y="17479"/>
                </a:lnTo>
                <a:lnTo>
                  <a:pt x="40596" y="23109"/>
                </a:lnTo>
                <a:lnTo>
                  <a:pt x="38312" y="25392"/>
                </a:lnTo>
                <a:lnTo>
                  <a:pt x="35491" y="25392"/>
                </a:lnTo>
                <a:lnTo>
                  <a:pt x="25392" y="25392"/>
                </a:lnTo>
                <a:lnTo>
                  <a:pt x="25392" y="38306"/>
                </a:lnTo>
                <a:lnTo>
                  <a:pt x="23109" y="40589"/>
                </a:lnTo>
                <a:lnTo>
                  <a:pt x="17479" y="40589"/>
                </a:lnTo>
                <a:lnTo>
                  <a:pt x="15196" y="38305"/>
                </a:lnTo>
                <a:lnTo>
                  <a:pt x="15196" y="25392"/>
                </a:lnTo>
                <a:lnTo>
                  <a:pt x="2283" y="25392"/>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854" name="object 854"/>
          <p:cNvSpPr/>
          <p:nvPr/>
        </p:nvSpPr>
        <p:spPr>
          <a:xfrm>
            <a:off x="11384419" y="2890630"/>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76"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pic>
        <p:nvPicPr>
          <p:cNvPr id="855" name="object 855"/>
          <p:cNvPicPr/>
          <p:nvPr/>
        </p:nvPicPr>
        <p:blipFill>
          <a:blip r:embed="rId116" cstate="print"/>
          <a:stretch>
            <a:fillRect/>
          </a:stretch>
        </p:blipFill>
        <p:spPr>
          <a:xfrm>
            <a:off x="11539835" y="0"/>
            <a:ext cx="123802" cy="2701435"/>
          </a:xfrm>
          <a:prstGeom prst="rect">
            <a:avLst/>
          </a:prstGeom>
        </p:spPr>
      </p:pic>
      <p:pic>
        <p:nvPicPr>
          <p:cNvPr id="856" name="object 856"/>
          <p:cNvPicPr/>
          <p:nvPr/>
        </p:nvPicPr>
        <p:blipFill>
          <a:blip r:embed="rId117" cstate="print"/>
          <a:stretch>
            <a:fillRect/>
          </a:stretch>
        </p:blipFill>
        <p:spPr>
          <a:xfrm>
            <a:off x="11743478" y="0"/>
            <a:ext cx="123803" cy="2577435"/>
          </a:xfrm>
          <a:prstGeom prst="rect">
            <a:avLst/>
          </a:prstGeom>
        </p:spPr>
      </p:pic>
      <p:grpSp>
        <p:nvGrpSpPr>
          <p:cNvPr id="857" name="object 857"/>
          <p:cNvGrpSpPr/>
          <p:nvPr/>
        </p:nvGrpSpPr>
        <p:grpSpPr>
          <a:xfrm>
            <a:off x="11945291" y="0"/>
            <a:ext cx="127635" cy="2261870"/>
            <a:chOff x="11945291" y="0"/>
            <a:chExt cx="127635" cy="2261870"/>
          </a:xfrm>
        </p:grpSpPr>
        <p:sp>
          <p:nvSpPr>
            <p:cNvPr id="858" name="object 858"/>
            <p:cNvSpPr/>
            <p:nvPr/>
          </p:nvSpPr>
          <p:spPr>
            <a:xfrm>
              <a:off x="11945290" y="11"/>
              <a:ext cx="127635" cy="1529715"/>
            </a:xfrm>
            <a:custGeom>
              <a:avLst/>
              <a:gdLst/>
              <a:ahLst/>
              <a:cxnLst/>
              <a:rect l="l" t="t" r="r" b="b"/>
              <a:pathLst>
                <a:path w="127634" h="1529715">
                  <a:moveTo>
                    <a:pt x="103555" y="1487233"/>
                  </a:moveTo>
                  <a:lnTo>
                    <a:pt x="99390" y="1483080"/>
                  </a:lnTo>
                  <a:lnTo>
                    <a:pt x="75895" y="1483080"/>
                  </a:lnTo>
                  <a:lnTo>
                    <a:pt x="75895" y="1459585"/>
                  </a:lnTo>
                  <a:lnTo>
                    <a:pt x="71742" y="1455432"/>
                  </a:lnTo>
                  <a:lnTo>
                    <a:pt x="61480" y="1455432"/>
                  </a:lnTo>
                  <a:lnTo>
                    <a:pt x="57327" y="1459585"/>
                  </a:lnTo>
                  <a:lnTo>
                    <a:pt x="57327" y="1483080"/>
                  </a:lnTo>
                  <a:lnTo>
                    <a:pt x="33820" y="1483080"/>
                  </a:lnTo>
                  <a:lnTo>
                    <a:pt x="29667" y="1487246"/>
                  </a:lnTo>
                  <a:lnTo>
                    <a:pt x="29667" y="1497495"/>
                  </a:lnTo>
                  <a:lnTo>
                    <a:pt x="33832" y="1501648"/>
                  </a:lnTo>
                  <a:lnTo>
                    <a:pt x="57327" y="1501648"/>
                  </a:lnTo>
                  <a:lnTo>
                    <a:pt x="57327" y="1525155"/>
                  </a:lnTo>
                  <a:lnTo>
                    <a:pt x="61480" y="1529308"/>
                  </a:lnTo>
                  <a:lnTo>
                    <a:pt x="71742" y="1529308"/>
                  </a:lnTo>
                  <a:lnTo>
                    <a:pt x="75895" y="1525155"/>
                  </a:lnTo>
                  <a:lnTo>
                    <a:pt x="75895" y="1501648"/>
                  </a:lnTo>
                  <a:lnTo>
                    <a:pt x="94259" y="1501648"/>
                  </a:lnTo>
                  <a:lnTo>
                    <a:pt x="99390" y="1501648"/>
                  </a:lnTo>
                  <a:lnTo>
                    <a:pt x="103543" y="1497495"/>
                  </a:lnTo>
                  <a:lnTo>
                    <a:pt x="103555" y="1487233"/>
                  </a:lnTo>
                  <a:close/>
                </a:path>
                <a:path w="127634" h="1529715">
                  <a:moveTo>
                    <a:pt x="105016" y="1393850"/>
                  </a:moveTo>
                  <a:lnTo>
                    <a:pt x="100672" y="1389507"/>
                  </a:lnTo>
                  <a:lnTo>
                    <a:pt x="76111" y="1389507"/>
                  </a:lnTo>
                  <a:lnTo>
                    <a:pt x="76111" y="1364957"/>
                  </a:lnTo>
                  <a:lnTo>
                    <a:pt x="71767" y="1360614"/>
                  </a:lnTo>
                  <a:lnTo>
                    <a:pt x="61061" y="1360614"/>
                  </a:lnTo>
                  <a:lnTo>
                    <a:pt x="56718" y="1364957"/>
                  </a:lnTo>
                  <a:lnTo>
                    <a:pt x="56718" y="1389507"/>
                  </a:lnTo>
                  <a:lnTo>
                    <a:pt x="32169" y="1389507"/>
                  </a:lnTo>
                  <a:lnTo>
                    <a:pt x="27825" y="1393850"/>
                  </a:lnTo>
                  <a:lnTo>
                    <a:pt x="27825" y="1404569"/>
                  </a:lnTo>
                  <a:lnTo>
                    <a:pt x="32156" y="1408912"/>
                  </a:lnTo>
                  <a:lnTo>
                    <a:pt x="56718" y="1408912"/>
                  </a:lnTo>
                  <a:lnTo>
                    <a:pt x="56718" y="1433461"/>
                  </a:lnTo>
                  <a:lnTo>
                    <a:pt x="61061" y="1437805"/>
                  </a:lnTo>
                  <a:lnTo>
                    <a:pt x="71767" y="1437805"/>
                  </a:lnTo>
                  <a:lnTo>
                    <a:pt x="76111" y="1433461"/>
                  </a:lnTo>
                  <a:lnTo>
                    <a:pt x="76111" y="1408912"/>
                  </a:lnTo>
                  <a:lnTo>
                    <a:pt x="95313" y="1408912"/>
                  </a:lnTo>
                  <a:lnTo>
                    <a:pt x="100672" y="1408912"/>
                  </a:lnTo>
                  <a:lnTo>
                    <a:pt x="105016" y="1404569"/>
                  </a:lnTo>
                  <a:lnTo>
                    <a:pt x="105016" y="1393850"/>
                  </a:lnTo>
                  <a:close/>
                </a:path>
                <a:path w="127634" h="1529715">
                  <a:moveTo>
                    <a:pt x="106489" y="1300441"/>
                  </a:moveTo>
                  <a:lnTo>
                    <a:pt x="101955" y="1295920"/>
                  </a:lnTo>
                  <a:lnTo>
                    <a:pt x="76339" y="1295920"/>
                  </a:lnTo>
                  <a:lnTo>
                    <a:pt x="76339" y="1270304"/>
                  </a:lnTo>
                  <a:lnTo>
                    <a:pt x="71818" y="1265770"/>
                  </a:lnTo>
                  <a:lnTo>
                    <a:pt x="60642" y="1265770"/>
                  </a:lnTo>
                  <a:lnTo>
                    <a:pt x="56108" y="1270304"/>
                  </a:lnTo>
                  <a:lnTo>
                    <a:pt x="56108" y="1295920"/>
                  </a:lnTo>
                  <a:lnTo>
                    <a:pt x="30492" y="1295920"/>
                  </a:lnTo>
                  <a:lnTo>
                    <a:pt x="25971" y="1300441"/>
                  </a:lnTo>
                  <a:lnTo>
                    <a:pt x="25971" y="1311630"/>
                  </a:lnTo>
                  <a:lnTo>
                    <a:pt x="30492" y="1316151"/>
                  </a:lnTo>
                  <a:lnTo>
                    <a:pt x="56108" y="1316151"/>
                  </a:lnTo>
                  <a:lnTo>
                    <a:pt x="56108" y="1341767"/>
                  </a:lnTo>
                  <a:lnTo>
                    <a:pt x="60642" y="1346301"/>
                  </a:lnTo>
                  <a:lnTo>
                    <a:pt x="71818" y="1346301"/>
                  </a:lnTo>
                  <a:lnTo>
                    <a:pt x="76339" y="1341767"/>
                  </a:lnTo>
                  <a:lnTo>
                    <a:pt x="76339" y="1316151"/>
                  </a:lnTo>
                  <a:lnTo>
                    <a:pt x="96367" y="1316151"/>
                  </a:lnTo>
                  <a:lnTo>
                    <a:pt x="101955" y="1316151"/>
                  </a:lnTo>
                  <a:lnTo>
                    <a:pt x="106489" y="1311630"/>
                  </a:lnTo>
                  <a:lnTo>
                    <a:pt x="106489" y="1300441"/>
                  </a:lnTo>
                  <a:close/>
                </a:path>
                <a:path w="127634" h="1529715">
                  <a:moveTo>
                    <a:pt x="107962" y="1207046"/>
                  </a:moveTo>
                  <a:lnTo>
                    <a:pt x="103251" y="1202334"/>
                  </a:lnTo>
                  <a:lnTo>
                    <a:pt x="76581" y="1202334"/>
                  </a:lnTo>
                  <a:lnTo>
                    <a:pt x="76581" y="1175651"/>
                  </a:lnTo>
                  <a:lnTo>
                    <a:pt x="71856" y="1170940"/>
                  </a:lnTo>
                  <a:lnTo>
                    <a:pt x="60223" y="1170940"/>
                  </a:lnTo>
                  <a:lnTo>
                    <a:pt x="55499" y="1175651"/>
                  </a:lnTo>
                  <a:lnTo>
                    <a:pt x="55499" y="1202334"/>
                  </a:lnTo>
                  <a:lnTo>
                    <a:pt x="28829" y="1202334"/>
                  </a:lnTo>
                  <a:lnTo>
                    <a:pt x="24104" y="1207046"/>
                  </a:lnTo>
                  <a:lnTo>
                    <a:pt x="24104" y="1218692"/>
                  </a:lnTo>
                  <a:lnTo>
                    <a:pt x="28829" y="1223403"/>
                  </a:lnTo>
                  <a:lnTo>
                    <a:pt x="55499" y="1223403"/>
                  </a:lnTo>
                  <a:lnTo>
                    <a:pt x="55499" y="1250073"/>
                  </a:lnTo>
                  <a:lnTo>
                    <a:pt x="60223" y="1254798"/>
                  </a:lnTo>
                  <a:lnTo>
                    <a:pt x="71856" y="1254798"/>
                  </a:lnTo>
                  <a:lnTo>
                    <a:pt x="76581" y="1250073"/>
                  </a:lnTo>
                  <a:lnTo>
                    <a:pt x="76581" y="1223403"/>
                  </a:lnTo>
                  <a:lnTo>
                    <a:pt x="97421" y="1223403"/>
                  </a:lnTo>
                  <a:lnTo>
                    <a:pt x="103251" y="1223403"/>
                  </a:lnTo>
                  <a:lnTo>
                    <a:pt x="107962" y="1218692"/>
                  </a:lnTo>
                  <a:lnTo>
                    <a:pt x="107962" y="1207046"/>
                  </a:lnTo>
                  <a:close/>
                </a:path>
                <a:path w="127634" h="1529715">
                  <a:moveTo>
                    <a:pt x="109435" y="1113637"/>
                  </a:moveTo>
                  <a:lnTo>
                    <a:pt x="104521" y="1108735"/>
                  </a:lnTo>
                  <a:lnTo>
                    <a:pt x="76796" y="1108735"/>
                  </a:lnTo>
                  <a:lnTo>
                    <a:pt x="76796" y="1080998"/>
                  </a:lnTo>
                  <a:lnTo>
                    <a:pt x="71894" y="1076096"/>
                  </a:lnTo>
                  <a:lnTo>
                    <a:pt x="59778" y="1076096"/>
                  </a:lnTo>
                  <a:lnTo>
                    <a:pt x="54876" y="1081011"/>
                  </a:lnTo>
                  <a:lnTo>
                    <a:pt x="54876" y="1108735"/>
                  </a:lnTo>
                  <a:lnTo>
                    <a:pt x="27152" y="1108735"/>
                  </a:lnTo>
                  <a:lnTo>
                    <a:pt x="22250" y="1113637"/>
                  </a:lnTo>
                  <a:lnTo>
                    <a:pt x="22250" y="1125753"/>
                  </a:lnTo>
                  <a:lnTo>
                    <a:pt x="27152" y="1130655"/>
                  </a:lnTo>
                  <a:lnTo>
                    <a:pt x="54876" y="1130655"/>
                  </a:lnTo>
                  <a:lnTo>
                    <a:pt x="54876" y="1158392"/>
                  </a:lnTo>
                  <a:lnTo>
                    <a:pt x="59778" y="1163294"/>
                  </a:lnTo>
                  <a:lnTo>
                    <a:pt x="71894" y="1163294"/>
                  </a:lnTo>
                  <a:lnTo>
                    <a:pt x="76796" y="1158379"/>
                  </a:lnTo>
                  <a:lnTo>
                    <a:pt x="76796" y="1130655"/>
                  </a:lnTo>
                  <a:lnTo>
                    <a:pt x="98475" y="1130655"/>
                  </a:lnTo>
                  <a:lnTo>
                    <a:pt x="104521" y="1130655"/>
                  </a:lnTo>
                  <a:lnTo>
                    <a:pt x="109435" y="1125753"/>
                  </a:lnTo>
                  <a:lnTo>
                    <a:pt x="109435" y="1113637"/>
                  </a:lnTo>
                  <a:close/>
                </a:path>
                <a:path w="127634" h="1529715">
                  <a:moveTo>
                    <a:pt x="110909" y="1020254"/>
                  </a:moveTo>
                  <a:lnTo>
                    <a:pt x="105816" y="1015161"/>
                  </a:lnTo>
                  <a:lnTo>
                    <a:pt x="77025" y="1015161"/>
                  </a:lnTo>
                  <a:lnTo>
                    <a:pt x="77025" y="986370"/>
                  </a:lnTo>
                  <a:lnTo>
                    <a:pt x="71932" y="981290"/>
                  </a:lnTo>
                  <a:lnTo>
                    <a:pt x="59372" y="981290"/>
                  </a:lnTo>
                  <a:lnTo>
                    <a:pt x="54279" y="986370"/>
                  </a:lnTo>
                  <a:lnTo>
                    <a:pt x="54279" y="1015161"/>
                  </a:lnTo>
                  <a:lnTo>
                    <a:pt x="25501" y="1015161"/>
                  </a:lnTo>
                  <a:lnTo>
                    <a:pt x="20408" y="1020254"/>
                  </a:lnTo>
                  <a:lnTo>
                    <a:pt x="20408" y="1032814"/>
                  </a:lnTo>
                  <a:lnTo>
                    <a:pt x="25501" y="1037907"/>
                  </a:lnTo>
                  <a:lnTo>
                    <a:pt x="54279" y="1037907"/>
                  </a:lnTo>
                  <a:lnTo>
                    <a:pt x="54279" y="1066685"/>
                  </a:lnTo>
                  <a:lnTo>
                    <a:pt x="59372" y="1071778"/>
                  </a:lnTo>
                  <a:lnTo>
                    <a:pt x="71932" y="1071778"/>
                  </a:lnTo>
                  <a:lnTo>
                    <a:pt x="77025" y="1066685"/>
                  </a:lnTo>
                  <a:lnTo>
                    <a:pt x="77025" y="1037907"/>
                  </a:lnTo>
                  <a:lnTo>
                    <a:pt x="99529" y="1037907"/>
                  </a:lnTo>
                  <a:lnTo>
                    <a:pt x="105816" y="1037907"/>
                  </a:lnTo>
                  <a:lnTo>
                    <a:pt x="110909" y="1032814"/>
                  </a:lnTo>
                  <a:lnTo>
                    <a:pt x="110909" y="1020254"/>
                  </a:lnTo>
                  <a:close/>
                </a:path>
                <a:path w="127634" h="1529715">
                  <a:moveTo>
                    <a:pt x="127101" y="0"/>
                  </a:moveTo>
                  <a:lnTo>
                    <a:pt x="0" y="0"/>
                  </a:lnTo>
                  <a:lnTo>
                    <a:pt x="0" y="10502"/>
                  </a:lnTo>
                  <a:lnTo>
                    <a:pt x="7150" y="17653"/>
                  </a:lnTo>
                  <a:lnTo>
                    <a:pt x="47574" y="17653"/>
                  </a:lnTo>
                  <a:lnTo>
                    <a:pt x="47574" y="58089"/>
                  </a:lnTo>
                  <a:lnTo>
                    <a:pt x="48171" y="58686"/>
                  </a:lnTo>
                  <a:lnTo>
                    <a:pt x="48171" y="79298"/>
                  </a:lnTo>
                  <a:lnTo>
                    <a:pt x="8788" y="79298"/>
                  </a:lnTo>
                  <a:lnTo>
                    <a:pt x="1828" y="86271"/>
                  </a:lnTo>
                  <a:lnTo>
                    <a:pt x="1828" y="103441"/>
                  </a:lnTo>
                  <a:lnTo>
                    <a:pt x="8801" y="110401"/>
                  </a:lnTo>
                  <a:lnTo>
                    <a:pt x="48171" y="110401"/>
                  </a:lnTo>
                  <a:lnTo>
                    <a:pt x="48171" y="149783"/>
                  </a:lnTo>
                  <a:lnTo>
                    <a:pt x="48780" y="150393"/>
                  </a:lnTo>
                  <a:lnTo>
                    <a:pt x="48780" y="172872"/>
                  </a:lnTo>
                  <a:lnTo>
                    <a:pt x="10464" y="172872"/>
                  </a:lnTo>
                  <a:lnTo>
                    <a:pt x="3695" y="179654"/>
                  </a:lnTo>
                  <a:lnTo>
                    <a:pt x="3695" y="196380"/>
                  </a:lnTo>
                  <a:lnTo>
                    <a:pt x="10464" y="203149"/>
                  </a:lnTo>
                  <a:lnTo>
                    <a:pt x="48780" y="203149"/>
                  </a:lnTo>
                  <a:lnTo>
                    <a:pt x="48780" y="241477"/>
                  </a:lnTo>
                  <a:lnTo>
                    <a:pt x="49415" y="242112"/>
                  </a:lnTo>
                  <a:lnTo>
                    <a:pt x="49415" y="266471"/>
                  </a:lnTo>
                  <a:lnTo>
                    <a:pt x="12153" y="266471"/>
                  </a:lnTo>
                  <a:lnTo>
                    <a:pt x="5562" y="273062"/>
                  </a:lnTo>
                  <a:lnTo>
                    <a:pt x="5562" y="289318"/>
                  </a:lnTo>
                  <a:lnTo>
                    <a:pt x="12153" y="295910"/>
                  </a:lnTo>
                  <a:lnTo>
                    <a:pt x="49415" y="295910"/>
                  </a:lnTo>
                  <a:lnTo>
                    <a:pt x="49415" y="333159"/>
                  </a:lnTo>
                  <a:lnTo>
                    <a:pt x="50025" y="333781"/>
                  </a:lnTo>
                  <a:lnTo>
                    <a:pt x="50025" y="360057"/>
                  </a:lnTo>
                  <a:lnTo>
                    <a:pt x="13830" y="360057"/>
                  </a:lnTo>
                  <a:lnTo>
                    <a:pt x="7416" y="366458"/>
                  </a:lnTo>
                  <a:lnTo>
                    <a:pt x="7416" y="382244"/>
                  </a:lnTo>
                  <a:lnTo>
                    <a:pt x="13817" y="388658"/>
                  </a:lnTo>
                  <a:lnTo>
                    <a:pt x="50025" y="388658"/>
                  </a:lnTo>
                  <a:lnTo>
                    <a:pt x="50025" y="424853"/>
                  </a:lnTo>
                  <a:lnTo>
                    <a:pt x="50622" y="425462"/>
                  </a:lnTo>
                  <a:lnTo>
                    <a:pt x="50622" y="453631"/>
                  </a:lnTo>
                  <a:lnTo>
                    <a:pt x="15468" y="453631"/>
                  </a:lnTo>
                  <a:lnTo>
                    <a:pt x="9258" y="459841"/>
                  </a:lnTo>
                  <a:lnTo>
                    <a:pt x="9258" y="475183"/>
                  </a:lnTo>
                  <a:lnTo>
                    <a:pt x="15481" y="481406"/>
                  </a:lnTo>
                  <a:lnTo>
                    <a:pt x="50622" y="481406"/>
                  </a:lnTo>
                  <a:lnTo>
                    <a:pt x="50622" y="516547"/>
                  </a:lnTo>
                  <a:lnTo>
                    <a:pt x="51231" y="517156"/>
                  </a:lnTo>
                  <a:lnTo>
                    <a:pt x="51231" y="547230"/>
                  </a:lnTo>
                  <a:lnTo>
                    <a:pt x="17157" y="547230"/>
                  </a:lnTo>
                  <a:lnTo>
                    <a:pt x="11125" y="553262"/>
                  </a:lnTo>
                  <a:lnTo>
                    <a:pt x="11125" y="568121"/>
                  </a:lnTo>
                  <a:lnTo>
                    <a:pt x="17157" y="574154"/>
                  </a:lnTo>
                  <a:lnTo>
                    <a:pt x="51231" y="574154"/>
                  </a:lnTo>
                  <a:lnTo>
                    <a:pt x="51231" y="608241"/>
                  </a:lnTo>
                  <a:lnTo>
                    <a:pt x="51841" y="608850"/>
                  </a:lnTo>
                  <a:lnTo>
                    <a:pt x="51841" y="640816"/>
                  </a:lnTo>
                  <a:lnTo>
                    <a:pt x="18821" y="640816"/>
                  </a:lnTo>
                  <a:lnTo>
                    <a:pt x="12979" y="646658"/>
                  </a:lnTo>
                  <a:lnTo>
                    <a:pt x="12979" y="661060"/>
                  </a:lnTo>
                  <a:lnTo>
                    <a:pt x="18821" y="666902"/>
                  </a:lnTo>
                  <a:lnTo>
                    <a:pt x="51841" y="666902"/>
                  </a:lnTo>
                  <a:lnTo>
                    <a:pt x="51841" y="699922"/>
                  </a:lnTo>
                  <a:lnTo>
                    <a:pt x="53403" y="701497"/>
                  </a:lnTo>
                  <a:lnTo>
                    <a:pt x="52451" y="702437"/>
                  </a:lnTo>
                  <a:lnTo>
                    <a:pt x="52451" y="734402"/>
                  </a:lnTo>
                  <a:lnTo>
                    <a:pt x="20497" y="734402"/>
                  </a:lnTo>
                  <a:lnTo>
                    <a:pt x="14833" y="740054"/>
                  </a:lnTo>
                  <a:lnTo>
                    <a:pt x="14833" y="753999"/>
                  </a:lnTo>
                  <a:lnTo>
                    <a:pt x="20485" y="759650"/>
                  </a:lnTo>
                  <a:lnTo>
                    <a:pt x="52451" y="759650"/>
                  </a:lnTo>
                  <a:lnTo>
                    <a:pt x="52451" y="791616"/>
                  </a:lnTo>
                  <a:lnTo>
                    <a:pt x="55473" y="794651"/>
                  </a:lnTo>
                  <a:lnTo>
                    <a:pt x="53047" y="797064"/>
                  </a:lnTo>
                  <a:lnTo>
                    <a:pt x="53047" y="827976"/>
                  </a:lnTo>
                  <a:lnTo>
                    <a:pt x="22136" y="827976"/>
                  </a:lnTo>
                  <a:lnTo>
                    <a:pt x="16675" y="833450"/>
                  </a:lnTo>
                  <a:lnTo>
                    <a:pt x="16675" y="846937"/>
                  </a:lnTo>
                  <a:lnTo>
                    <a:pt x="22136" y="852398"/>
                  </a:lnTo>
                  <a:lnTo>
                    <a:pt x="53047" y="852398"/>
                  </a:lnTo>
                  <a:lnTo>
                    <a:pt x="53047" y="883310"/>
                  </a:lnTo>
                  <a:lnTo>
                    <a:pt x="57556" y="887831"/>
                  </a:lnTo>
                  <a:lnTo>
                    <a:pt x="53670" y="891717"/>
                  </a:lnTo>
                  <a:lnTo>
                    <a:pt x="53670" y="921562"/>
                  </a:lnTo>
                  <a:lnTo>
                    <a:pt x="23825" y="921562"/>
                  </a:lnTo>
                  <a:lnTo>
                    <a:pt x="18542" y="926846"/>
                  </a:lnTo>
                  <a:lnTo>
                    <a:pt x="18542" y="939863"/>
                  </a:lnTo>
                  <a:lnTo>
                    <a:pt x="23825" y="945146"/>
                  </a:lnTo>
                  <a:lnTo>
                    <a:pt x="53670" y="945146"/>
                  </a:lnTo>
                  <a:lnTo>
                    <a:pt x="53670" y="975004"/>
                  </a:lnTo>
                  <a:lnTo>
                    <a:pt x="58953" y="980287"/>
                  </a:lnTo>
                  <a:lnTo>
                    <a:pt x="71970" y="980287"/>
                  </a:lnTo>
                  <a:lnTo>
                    <a:pt x="77254" y="975004"/>
                  </a:lnTo>
                  <a:lnTo>
                    <a:pt x="77254" y="945146"/>
                  </a:lnTo>
                  <a:lnTo>
                    <a:pt x="100584" y="945146"/>
                  </a:lnTo>
                  <a:lnTo>
                    <a:pt x="107099" y="945146"/>
                  </a:lnTo>
                  <a:lnTo>
                    <a:pt x="112382" y="939876"/>
                  </a:lnTo>
                  <a:lnTo>
                    <a:pt x="112382" y="926846"/>
                  </a:lnTo>
                  <a:lnTo>
                    <a:pt x="107099" y="921562"/>
                  </a:lnTo>
                  <a:lnTo>
                    <a:pt x="77254" y="921562"/>
                  </a:lnTo>
                  <a:lnTo>
                    <a:pt x="77254" y="891717"/>
                  </a:lnTo>
                  <a:lnTo>
                    <a:pt x="73152" y="887628"/>
                  </a:lnTo>
                  <a:lnTo>
                    <a:pt x="77470" y="883310"/>
                  </a:lnTo>
                  <a:lnTo>
                    <a:pt x="77470" y="852398"/>
                  </a:lnTo>
                  <a:lnTo>
                    <a:pt x="101638" y="852398"/>
                  </a:lnTo>
                  <a:lnTo>
                    <a:pt x="108381" y="852398"/>
                  </a:lnTo>
                  <a:lnTo>
                    <a:pt x="113855" y="846937"/>
                  </a:lnTo>
                  <a:lnTo>
                    <a:pt x="113855" y="833450"/>
                  </a:lnTo>
                  <a:lnTo>
                    <a:pt x="108381" y="827976"/>
                  </a:lnTo>
                  <a:lnTo>
                    <a:pt x="77470" y="827976"/>
                  </a:lnTo>
                  <a:lnTo>
                    <a:pt x="77470" y="797064"/>
                  </a:lnTo>
                  <a:lnTo>
                    <a:pt x="74853" y="794461"/>
                  </a:lnTo>
                  <a:lnTo>
                    <a:pt x="77698" y="791629"/>
                  </a:lnTo>
                  <a:lnTo>
                    <a:pt x="77698" y="759650"/>
                  </a:lnTo>
                  <a:lnTo>
                    <a:pt x="102692" y="759650"/>
                  </a:lnTo>
                  <a:lnTo>
                    <a:pt x="109677" y="759650"/>
                  </a:lnTo>
                  <a:lnTo>
                    <a:pt x="115328" y="753999"/>
                  </a:lnTo>
                  <a:lnTo>
                    <a:pt x="115316" y="740067"/>
                  </a:lnTo>
                  <a:lnTo>
                    <a:pt x="109677" y="734402"/>
                  </a:lnTo>
                  <a:lnTo>
                    <a:pt x="77698" y="734402"/>
                  </a:lnTo>
                  <a:lnTo>
                    <a:pt x="77698" y="702449"/>
                  </a:lnTo>
                  <a:lnTo>
                    <a:pt x="76542" y="701306"/>
                  </a:lnTo>
                  <a:lnTo>
                    <a:pt x="77927" y="699922"/>
                  </a:lnTo>
                  <a:lnTo>
                    <a:pt x="77927" y="666902"/>
                  </a:lnTo>
                  <a:lnTo>
                    <a:pt x="103759" y="666902"/>
                  </a:lnTo>
                  <a:lnTo>
                    <a:pt x="110959" y="666902"/>
                  </a:lnTo>
                  <a:lnTo>
                    <a:pt x="116801" y="661060"/>
                  </a:lnTo>
                  <a:lnTo>
                    <a:pt x="116801" y="646658"/>
                  </a:lnTo>
                  <a:lnTo>
                    <a:pt x="110959" y="640816"/>
                  </a:lnTo>
                  <a:lnTo>
                    <a:pt x="77927" y="640816"/>
                  </a:lnTo>
                  <a:lnTo>
                    <a:pt x="77927" y="608482"/>
                  </a:lnTo>
                  <a:lnTo>
                    <a:pt x="78168" y="608241"/>
                  </a:lnTo>
                  <a:lnTo>
                    <a:pt x="78168" y="574154"/>
                  </a:lnTo>
                  <a:lnTo>
                    <a:pt x="104813" y="574154"/>
                  </a:lnTo>
                  <a:lnTo>
                    <a:pt x="112242" y="574154"/>
                  </a:lnTo>
                  <a:lnTo>
                    <a:pt x="118262" y="568121"/>
                  </a:lnTo>
                  <a:lnTo>
                    <a:pt x="118275" y="553262"/>
                  </a:lnTo>
                  <a:lnTo>
                    <a:pt x="112242" y="547230"/>
                  </a:lnTo>
                  <a:lnTo>
                    <a:pt x="78168" y="547230"/>
                  </a:lnTo>
                  <a:lnTo>
                    <a:pt x="78168" y="516763"/>
                  </a:lnTo>
                  <a:lnTo>
                    <a:pt x="78384" y="516534"/>
                  </a:lnTo>
                  <a:lnTo>
                    <a:pt x="78384" y="481406"/>
                  </a:lnTo>
                  <a:lnTo>
                    <a:pt x="105854" y="481406"/>
                  </a:lnTo>
                  <a:lnTo>
                    <a:pt x="113525" y="481406"/>
                  </a:lnTo>
                  <a:lnTo>
                    <a:pt x="119748" y="475183"/>
                  </a:lnTo>
                  <a:lnTo>
                    <a:pt x="119748" y="459841"/>
                  </a:lnTo>
                  <a:lnTo>
                    <a:pt x="113525" y="453631"/>
                  </a:lnTo>
                  <a:lnTo>
                    <a:pt x="78384" y="453631"/>
                  </a:lnTo>
                  <a:lnTo>
                    <a:pt x="78384" y="425081"/>
                  </a:lnTo>
                  <a:lnTo>
                    <a:pt x="78613" y="424853"/>
                  </a:lnTo>
                  <a:lnTo>
                    <a:pt x="78613" y="388658"/>
                  </a:lnTo>
                  <a:lnTo>
                    <a:pt x="106921" y="388658"/>
                  </a:lnTo>
                  <a:lnTo>
                    <a:pt x="114820" y="388658"/>
                  </a:lnTo>
                  <a:lnTo>
                    <a:pt x="121208" y="382244"/>
                  </a:lnTo>
                  <a:lnTo>
                    <a:pt x="121208" y="366458"/>
                  </a:lnTo>
                  <a:lnTo>
                    <a:pt x="114820" y="360057"/>
                  </a:lnTo>
                  <a:lnTo>
                    <a:pt x="78613" y="360057"/>
                  </a:lnTo>
                  <a:lnTo>
                    <a:pt x="78613" y="333400"/>
                  </a:lnTo>
                  <a:lnTo>
                    <a:pt x="78841" y="333159"/>
                  </a:lnTo>
                  <a:lnTo>
                    <a:pt x="78841" y="295910"/>
                  </a:lnTo>
                  <a:lnTo>
                    <a:pt x="107975" y="295910"/>
                  </a:lnTo>
                  <a:lnTo>
                    <a:pt x="116103" y="295910"/>
                  </a:lnTo>
                  <a:lnTo>
                    <a:pt x="122694" y="289318"/>
                  </a:lnTo>
                  <a:lnTo>
                    <a:pt x="122694" y="273062"/>
                  </a:lnTo>
                  <a:lnTo>
                    <a:pt x="116103" y="266471"/>
                  </a:lnTo>
                  <a:lnTo>
                    <a:pt x="78841" y="266471"/>
                  </a:lnTo>
                  <a:lnTo>
                    <a:pt x="78841" y="241693"/>
                  </a:lnTo>
                  <a:lnTo>
                    <a:pt x="79057" y="241477"/>
                  </a:lnTo>
                  <a:lnTo>
                    <a:pt x="79057" y="203149"/>
                  </a:lnTo>
                  <a:lnTo>
                    <a:pt x="109016" y="203149"/>
                  </a:lnTo>
                  <a:lnTo>
                    <a:pt x="117386" y="203149"/>
                  </a:lnTo>
                  <a:lnTo>
                    <a:pt x="124155" y="196380"/>
                  </a:lnTo>
                  <a:lnTo>
                    <a:pt x="124155" y="179654"/>
                  </a:lnTo>
                  <a:lnTo>
                    <a:pt x="117386" y="172872"/>
                  </a:lnTo>
                  <a:lnTo>
                    <a:pt x="79057" y="172872"/>
                  </a:lnTo>
                  <a:lnTo>
                    <a:pt x="79057" y="150012"/>
                  </a:lnTo>
                  <a:lnTo>
                    <a:pt x="79286" y="149783"/>
                  </a:lnTo>
                  <a:lnTo>
                    <a:pt x="79286" y="110401"/>
                  </a:lnTo>
                  <a:lnTo>
                    <a:pt x="110083" y="110401"/>
                  </a:lnTo>
                  <a:lnTo>
                    <a:pt x="118668" y="110401"/>
                  </a:lnTo>
                  <a:lnTo>
                    <a:pt x="125641" y="103441"/>
                  </a:lnTo>
                  <a:lnTo>
                    <a:pt x="125641" y="86258"/>
                  </a:lnTo>
                  <a:lnTo>
                    <a:pt x="118668" y="79298"/>
                  </a:lnTo>
                  <a:lnTo>
                    <a:pt x="79286" y="79298"/>
                  </a:lnTo>
                  <a:lnTo>
                    <a:pt x="79286" y="58318"/>
                  </a:lnTo>
                  <a:lnTo>
                    <a:pt x="79514" y="58089"/>
                  </a:lnTo>
                  <a:lnTo>
                    <a:pt x="79514" y="17653"/>
                  </a:lnTo>
                  <a:lnTo>
                    <a:pt x="119951" y="17653"/>
                  </a:lnTo>
                  <a:lnTo>
                    <a:pt x="127101" y="10502"/>
                  </a:lnTo>
                  <a:lnTo>
                    <a:pt x="127101" y="0"/>
                  </a:lnTo>
                  <a:close/>
                </a:path>
              </a:pathLst>
            </a:custGeom>
            <a:solidFill>
              <a:srgbClr val="0070C8"/>
            </a:solidFill>
          </p:spPr>
          <p:txBody>
            <a:bodyPr wrap="square" lIns="0" tIns="0" rIns="0" bIns="0" rtlCol="0"/>
            <a:lstStyle/>
            <a:p>
              <a:endParaRPr/>
            </a:p>
          </p:txBody>
        </p:sp>
        <p:pic>
          <p:nvPicPr>
            <p:cNvPr id="859" name="object 859"/>
            <p:cNvPicPr/>
            <p:nvPr/>
          </p:nvPicPr>
          <p:blipFill>
            <a:blip r:embed="rId66" cstate="print"/>
            <a:stretch>
              <a:fillRect/>
            </a:stretch>
          </p:blipFill>
          <p:spPr>
            <a:xfrm>
              <a:off x="11976820" y="1550267"/>
              <a:ext cx="70549" cy="70550"/>
            </a:xfrm>
            <a:prstGeom prst="rect">
              <a:avLst/>
            </a:prstGeom>
          </p:spPr>
        </p:pic>
        <p:pic>
          <p:nvPicPr>
            <p:cNvPr id="860" name="object 860"/>
            <p:cNvPicPr/>
            <p:nvPr/>
          </p:nvPicPr>
          <p:blipFill>
            <a:blip r:embed="rId16" cstate="print"/>
            <a:stretch>
              <a:fillRect/>
            </a:stretch>
          </p:blipFill>
          <p:spPr>
            <a:xfrm>
              <a:off x="11978677" y="1645108"/>
              <a:ext cx="67216" cy="67216"/>
            </a:xfrm>
            <a:prstGeom prst="rect">
              <a:avLst/>
            </a:prstGeom>
          </p:spPr>
        </p:pic>
        <p:pic>
          <p:nvPicPr>
            <p:cNvPr id="861" name="object 861"/>
            <p:cNvPicPr/>
            <p:nvPr/>
          </p:nvPicPr>
          <p:blipFill>
            <a:blip r:embed="rId17" cstate="print"/>
            <a:stretch>
              <a:fillRect/>
            </a:stretch>
          </p:blipFill>
          <p:spPr>
            <a:xfrm>
              <a:off x="11980520" y="1739935"/>
              <a:ext cx="63896" cy="63895"/>
            </a:xfrm>
            <a:prstGeom prst="rect">
              <a:avLst/>
            </a:prstGeom>
          </p:spPr>
        </p:pic>
        <p:sp>
          <p:nvSpPr>
            <p:cNvPr id="862" name="object 862"/>
            <p:cNvSpPr/>
            <p:nvPr/>
          </p:nvSpPr>
          <p:spPr>
            <a:xfrm>
              <a:off x="11982387" y="1834781"/>
              <a:ext cx="60960" cy="426720"/>
            </a:xfrm>
            <a:custGeom>
              <a:avLst/>
              <a:gdLst/>
              <a:ahLst/>
              <a:cxnLst/>
              <a:rect l="l" t="t" r="r" b="b"/>
              <a:pathLst>
                <a:path w="60959" h="426719">
                  <a:moveTo>
                    <a:pt x="54673" y="399669"/>
                  </a:moveTo>
                  <a:lnTo>
                    <a:pt x="52006" y="397002"/>
                  </a:lnTo>
                  <a:lnTo>
                    <a:pt x="36982" y="397002"/>
                  </a:lnTo>
                  <a:lnTo>
                    <a:pt x="36982" y="381977"/>
                  </a:lnTo>
                  <a:lnTo>
                    <a:pt x="34315" y="379310"/>
                  </a:lnTo>
                  <a:lnTo>
                    <a:pt x="27762" y="379310"/>
                  </a:lnTo>
                  <a:lnTo>
                    <a:pt x="25107" y="381977"/>
                  </a:lnTo>
                  <a:lnTo>
                    <a:pt x="25107" y="397002"/>
                  </a:lnTo>
                  <a:lnTo>
                    <a:pt x="10071" y="397002"/>
                  </a:lnTo>
                  <a:lnTo>
                    <a:pt x="7416" y="399669"/>
                  </a:lnTo>
                  <a:lnTo>
                    <a:pt x="7416" y="406222"/>
                  </a:lnTo>
                  <a:lnTo>
                    <a:pt x="10071" y="408876"/>
                  </a:lnTo>
                  <a:lnTo>
                    <a:pt x="25107" y="408876"/>
                  </a:lnTo>
                  <a:lnTo>
                    <a:pt x="25107" y="423913"/>
                  </a:lnTo>
                  <a:lnTo>
                    <a:pt x="27762" y="426567"/>
                  </a:lnTo>
                  <a:lnTo>
                    <a:pt x="34315" y="426567"/>
                  </a:lnTo>
                  <a:lnTo>
                    <a:pt x="36982" y="423913"/>
                  </a:lnTo>
                  <a:lnTo>
                    <a:pt x="36982" y="408876"/>
                  </a:lnTo>
                  <a:lnTo>
                    <a:pt x="48729" y="408876"/>
                  </a:lnTo>
                  <a:lnTo>
                    <a:pt x="52006" y="408876"/>
                  </a:lnTo>
                  <a:lnTo>
                    <a:pt x="54673" y="406222"/>
                  </a:lnTo>
                  <a:lnTo>
                    <a:pt x="54673" y="399669"/>
                  </a:lnTo>
                  <a:close/>
                </a:path>
                <a:path w="60959" h="426719">
                  <a:moveTo>
                    <a:pt x="56146" y="306260"/>
                  </a:moveTo>
                  <a:lnTo>
                    <a:pt x="53301" y="303415"/>
                  </a:lnTo>
                  <a:lnTo>
                    <a:pt x="37211" y="303415"/>
                  </a:lnTo>
                  <a:lnTo>
                    <a:pt x="37211" y="287324"/>
                  </a:lnTo>
                  <a:lnTo>
                    <a:pt x="34366" y="284480"/>
                  </a:lnTo>
                  <a:lnTo>
                    <a:pt x="27343" y="284480"/>
                  </a:lnTo>
                  <a:lnTo>
                    <a:pt x="24485" y="287324"/>
                  </a:lnTo>
                  <a:lnTo>
                    <a:pt x="24485" y="303415"/>
                  </a:lnTo>
                  <a:lnTo>
                    <a:pt x="8407" y="303415"/>
                  </a:lnTo>
                  <a:lnTo>
                    <a:pt x="5549" y="306260"/>
                  </a:lnTo>
                  <a:lnTo>
                    <a:pt x="5549" y="313283"/>
                  </a:lnTo>
                  <a:lnTo>
                    <a:pt x="8407" y="316141"/>
                  </a:lnTo>
                  <a:lnTo>
                    <a:pt x="24485" y="316141"/>
                  </a:lnTo>
                  <a:lnTo>
                    <a:pt x="24485" y="332219"/>
                  </a:lnTo>
                  <a:lnTo>
                    <a:pt x="27343" y="335076"/>
                  </a:lnTo>
                  <a:lnTo>
                    <a:pt x="34366" y="335076"/>
                  </a:lnTo>
                  <a:lnTo>
                    <a:pt x="37211" y="332219"/>
                  </a:lnTo>
                  <a:lnTo>
                    <a:pt x="37211" y="316141"/>
                  </a:lnTo>
                  <a:lnTo>
                    <a:pt x="49784" y="316141"/>
                  </a:lnTo>
                  <a:lnTo>
                    <a:pt x="53301" y="316141"/>
                  </a:lnTo>
                  <a:lnTo>
                    <a:pt x="56134" y="313283"/>
                  </a:lnTo>
                  <a:lnTo>
                    <a:pt x="56146" y="306260"/>
                  </a:lnTo>
                  <a:close/>
                </a:path>
                <a:path w="60959" h="426719">
                  <a:moveTo>
                    <a:pt x="57619" y="220345"/>
                  </a:moveTo>
                  <a:lnTo>
                    <a:pt x="57607" y="212864"/>
                  </a:lnTo>
                  <a:lnTo>
                    <a:pt x="54571" y="209842"/>
                  </a:lnTo>
                  <a:lnTo>
                    <a:pt x="37426" y="209842"/>
                  </a:lnTo>
                  <a:lnTo>
                    <a:pt x="37426" y="192697"/>
                  </a:lnTo>
                  <a:lnTo>
                    <a:pt x="34404" y="189661"/>
                  </a:lnTo>
                  <a:lnTo>
                    <a:pt x="26924" y="189661"/>
                  </a:lnTo>
                  <a:lnTo>
                    <a:pt x="23888" y="192697"/>
                  </a:lnTo>
                  <a:lnTo>
                    <a:pt x="23888" y="209842"/>
                  </a:lnTo>
                  <a:lnTo>
                    <a:pt x="6743" y="209842"/>
                  </a:lnTo>
                  <a:lnTo>
                    <a:pt x="3708" y="212864"/>
                  </a:lnTo>
                  <a:lnTo>
                    <a:pt x="3708" y="220345"/>
                  </a:lnTo>
                  <a:lnTo>
                    <a:pt x="6743" y="223380"/>
                  </a:lnTo>
                  <a:lnTo>
                    <a:pt x="23888" y="223380"/>
                  </a:lnTo>
                  <a:lnTo>
                    <a:pt x="23888" y="240525"/>
                  </a:lnTo>
                  <a:lnTo>
                    <a:pt x="26924" y="243560"/>
                  </a:lnTo>
                  <a:lnTo>
                    <a:pt x="34404" y="243560"/>
                  </a:lnTo>
                  <a:lnTo>
                    <a:pt x="37426" y="240525"/>
                  </a:lnTo>
                  <a:lnTo>
                    <a:pt x="37426" y="223380"/>
                  </a:lnTo>
                  <a:lnTo>
                    <a:pt x="50838" y="223380"/>
                  </a:lnTo>
                  <a:lnTo>
                    <a:pt x="54571" y="223380"/>
                  </a:lnTo>
                  <a:lnTo>
                    <a:pt x="57619" y="220345"/>
                  </a:lnTo>
                  <a:close/>
                </a:path>
                <a:path w="60959" h="426719">
                  <a:moveTo>
                    <a:pt x="59080" y="119468"/>
                  </a:moveTo>
                  <a:lnTo>
                    <a:pt x="55867" y="116255"/>
                  </a:lnTo>
                  <a:lnTo>
                    <a:pt x="37655" y="116255"/>
                  </a:lnTo>
                  <a:lnTo>
                    <a:pt x="37655" y="98044"/>
                  </a:lnTo>
                  <a:lnTo>
                    <a:pt x="34442" y="94830"/>
                  </a:lnTo>
                  <a:lnTo>
                    <a:pt x="26504" y="94830"/>
                  </a:lnTo>
                  <a:lnTo>
                    <a:pt x="23279" y="98044"/>
                  </a:lnTo>
                  <a:lnTo>
                    <a:pt x="23279" y="116255"/>
                  </a:lnTo>
                  <a:lnTo>
                    <a:pt x="5080" y="116255"/>
                  </a:lnTo>
                  <a:lnTo>
                    <a:pt x="1854" y="119468"/>
                  </a:lnTo>
                  <a:lnTo>
                    <a:pt x="1854" y="127406"/>
                  </a:lnTo>
                  <a:lnTo>
                    <a:pt x="5080" y="130632"/>
                  </a:lnTo>
                  <a:lnTo>
                    <a:pt x="23279" y="130632"/>
                  </a:lnTo>
                  <a:lnTo>
                    <a:pt x="23279" y="148831"/>
                  </a:lnTo>
                  <a:lnTo>
                    <a:pt x="26504" y="152057"/>
                  </a:lnTo>
                  <a:lnTo>
                    <a:pt x="34442" y="152057"/>
                  </a:lnTo>
                  <a:lnTo>
                    <a:pt x="37655" y="148831"/>
                  </a:lnTo>
                  <a:lnTo>
                    <a:pt x="37655" y="130632"/>
                  </a:lnTo>
                  <a:lnTo>
                    <a:pt x="51892" y="130632"/>
                  </a:lnTo>
                  <a:lnTo>
                    <a:pt x="55867" y="130632"/>
                  </a:lnTo>
                  <a:lnTo>
                    <a:pt x="59080" y="127406"/>
                  </a:lnTo>
                  <a:lnTo>
                    <a:pt x="59080" y="119468"/>
                  </a:lnTo>
                  <a:close/>
                </a:path>
                <a:path w="60959" h="426719">
                  <a:moveTo>
                    <a:pt x="60566" y="26073"/>
                  </a:moveTo>
                  <a:lnTo>
                    <a:pt x="57150" y="22669"/>
                  </a:lnTo>
                  <a:lnTo>
                    <a:pt x="37896" y="22669"/>
                  </a:lnTo>
                  <a:lnTo>
                    <a:pt x="37896" y="3403"/>
                  </a:lnTo>
                  <a:lnTo>
                    <a:pt x="34480" y="0"/>
                  </a:lnTo>
                  <a:lnTo>
                    <a:pt x="26073" y="0"/>
                  </a:lnTo>
                  <a:lnTo>
                    <a:pt x="22669" y="3403"/>
                  </a:lnTo>
                  <a:lnTo>
                    <a:pt x="22669" y="22669"/>
                  </a:lnTo>
                  <a:lnTo>
                    <a:pt x="3403" y="22669"/>
                  </a:lnTo>
                  <a:lnTo>
                    <a:pt x="0" y="26073"/>
                  </a:lnTo>
                  <a:lnTo>
                    <a:pt x="0" y="34480"/>
                  </a:lnTo>
                  <a:lnTo>
                    <a:pt x="3403" y="37884"/>
                  </a:lnTo>
                  <a:lnTo>
                    <a:pt x="22669" y="37884"/>
                  </a:lnTo>
                  <a:lnTo>
                    <a:pt x="22669" y="57150"/>
                  </a:lnTo>
                  <a:lnTo>
                    <a:pt x="26073" y="60553"/>
                  </a:lnTo>
                  <a:lnTo>
                    <a:pt x="34480" y="60553"/>
                  </a:lnTo>
                  <a:lnTo>
                    <a:pt x="37896" y="57150"/>
                  </a:lnTo>
                  <a:lnTo>
                    <a:pt x="37896" y="37884"/>
                  </a:lnTo>
                  <a:lnTo>
                    <a:pt x="52946" y="37884"/>
                  </a:lnTo>
                  <a:lnTo>
                    <a:pt x="57150" y="37884"/>
                  </a:lnTo>
                  <a:lnTo>
                    <a:pt x="60566" y="34480"/>
                  </a:lnTo>
                  <a:lnTo>
                    <a:pt x="60566" y="26073"/>
                  </a:lnTo>
                  <a:close/>
                </a:path>
              </a:pathLst>
            </a:custGeom>
            <a:solidFill>
              <a:srgbClr val="0070C8"/>
            </a:solidFill>
          </p:spPr>
          <p:txBody>
            <a:bodyPr wrap="square" lIns="0" tIns="0" rIns="0" bIns="0" rtlCol="0"/>
            <a:lstStyle/>
            <a:p>
              <a:endParaRPr/>
            </a:p>
          </p:txBody>
        </p:sp>
      </p:grpSp>
      <p:grpSp>
        <p:nvGrpSpPr>
          <p:cNvPr id="863" name="object 863"/>
          <p:cNvGrpSpPr/>
          <p:nvPr/>
        </p:nvGrpSpPr>
        <p:grpSpPr>
          <a:xfrm>
            <a:off x="12148940" y="0"/>
            <a:ext cx="127635" cy="1961514"/>
            <a:chOff x="12148940" y="0"/>
            <a:chExt cx="127635" cy="1961514"/>
          </a:xfrm>
        </p:grpSpPr>
        <p:sp>
          <p:nvSpPr>
            <p:cNvPr id="864" name="object 864"/>
            <p:cNvSpPr/>
            <p:nvPr/>
          </p:nvSpPr>
          <p:spPr>
            <a:xfrm>
              <a:off x="12148934" y="11"/>
              <a:ext cx="127635" cy="1619885"/>
            </a:xfrm>
            <a:custGeom>
              <a:avLst/>
              <a:gdLst/>
              <a:ahLst/>
              <a:cxnLst/>
              <a:rect l="l" t="t" r="r" b="b"/>
              <a:pathLst>
                <a:path w="127634" h="1619885">
                  <a:moveTo>
                    <a:pt x="100596" y="1581124"/>
                  </a:moveTo>
                  <a:lnTo>
                    <a:pt x="96824" y="1577352"/>
                  </a:lnTo>
                  <a:lnTo>
                    <a:pt x="75438" y="1577352"/>
                  </a:lnTo>
                  <a:lnTo>
                    <a:pt x="75438" y="1555965"/>
                  </a:lnTo>
                  <a:lnTo>
                    <a:pt x="71653" y="1552181"/>
                  </a:lnTo>
                  <a:lnTo>
                    <a:pt x="62331" y="1552181"/>
                  </a:lnTo>
                  <a:lnTo>
                    <a:pt x="58547" y="1555965"/>
                  </a:lnTo>
                  <a:lnTo>
                    <a:pt x="58547" y="1577352"/>
                  </a:lnTo>
                  <a:lnTo>
                    <a:pt x="37160" y="1577352"/>
                  </a:lnTo>
                  <a:lnTo>
                    <a:pt x="33388" y="1581124"/>
                  </a:lnTo>
                  <a:lnTo>
                    <a:pt x="33388" y="1590459"/>
                  </a:lnTo>
                  <a:lnTo>
                    <a:pt x="37160" y="1594231"/>
                  </a:lnTo>
                  <a:lnTo>
                    <a:pt x="58547" y="1594231"/>
                  </a:lnTo>
                  <a:lnTo>
                    <a:pt x="58547" y="1615617"/>
                  </a:lnTo>
                  <a:lnTo>
                    <a:pt x="62331" y="1619402"/>
                  </a:lnTo>
                  <a:lnTo>
                    <a:pt x="71653" y="1619402"/>
                  </a:lnTo>
                  <a:lnTo>
                    <a:pt x="75438" y="1615617"/>
                  </a:lnTo>
                  <a:lnTo>
                    <a:pt x="75438" y="1594231"/>
                  </a:lnTo>
                  <a:lnTo>
                    <a:pt x="92163" y="1594231"/>
                  </a:lnTo>
                  <a:lnTo>
                    <a:pt x="96824" y="1594231"/>
                  </a:lnTo>
                  <a:lnTo>
                    <a:pt x="100596" y="1590446"/>
                  </a:lnTo>
                  <a:lnTo>
                    <a:pt x="100596" y="1581124"/>
                  </a:lnTo>
                  <a:close/>
                </a:path>
                <a:path w="127634" h="1619885">
                  <a:moveTo>
                    <a:pt x="102082" y="1493723"/>
                  </a:moveTo>
                  <a:lnTo>
                    <a:pt x="98107" y="1489748"/>
                  </a:lnTo>
                  <a:lnTo>
                    <a:pt x="75666" y="1489748"/>
                  </a:lnTo>
                  <a:lnTo>
                    <a:pt x="75666" y="1467307"/>
                  </a:lnTo>
                  <a:lnTo>
                    <a:pt x="71704" y="1463344"/>
                  </a:lnTo>
                  <a:lnTo>
                    <a:pt x="61912" y="1463344"/>
                  </a:lnTo>
                  <a:lnTo>
                    <a:pt x="57937" y="1467307"/>
                  </a:lnTo>
                  <a:lnTo>
                    <a:pt x="57937" y="1489748"/>
                  </a:lnTo>
                  <a:lnTo>
                    <a:pt x="35496" y="1489748"/>
                  </a:lnTo>
                  <a:lnTo>
                    <a:pt x="31534" y="1493723"/>
                  </a:lnTo>
                  <a:lnTo>
                    <a:pt x="31534" y="1503514"/>
                  </a:lnTo>
                  <a:lnTo>
                    <a:pt x="35496" y="1507477"/>
                  </a:lnTo>
                  <a:lnTo>
                    <a:pt x="57937" y="1507477"/>
                  </a:lnTo>
                  <a:lnTo>
                    <a:pt x="57937" y="1529918"/>
                  </a:lnTo>
                  <a:lnTo>
                    <a:pt x="61912" y="1533893"/>
                  </a:lnTo>
                  <a:lnTo>
                    <a:pt x="71704" y="1533893"/>
                  </a:lnTo>
                  <a:lnTo>
                    <a:pt x="75666" y="1529918"/>
                  </a:lnTo>
                  <a:lnTo>
                    <a:pt x="75666" y="1507477"/>
                  </a:lnTo>
                  <a:lnTo>
                    <a:pt x="93218" y="1507477"/>
                  </a:lnTo>
                  <a:lnTo>
                    <a:pt x="98107" y="1507477"/>
                  </a:lnTo>
                  <a:lnTo>
                    <a:pt x="102069" y="1503514"/>
                  </a:lnTo>
                  <a:lnTo>
                    <a:pt x="102082" y="1493723"/>
                  </a:lnTo>
                  <a:close/>
                </a:path>
                <a:path w="127634" h="1619885">
                  <a:moveTo>
                    <a:pt x="103543" y="1406309"/>
                  </a:moveTo>
                  <a:lnTo>
                    <a:pt x="99390" y="1402156"/>
                  </a:lnTo>
                  <a:lnTo>
                    <a:pt x="75895" y="1402156"/>
                  </a:lnTo>
                  <a:lnTo>
                    <a:pt x="75895" y="1378648"/>
                  </a:lnTo>
                  <a:lnTo>
                    <a:pt x="71742" y="1374495"/>
                  </a:lnTo>
                  <a:lnTo>
                    <a:pt x="61480" y="1374495"/>
                  </a:lnTo>
                  <a:lnTo>
                    <a:pt x="57327" y="1378661"/>
                  </a:lnTo>
                  <a:lnTo>
                    <a:pt x="57327" y="1402156"/>
                  </a:lnTo>
                  <a:lnTo>
                    <a:pt x="33820" y="1402156"/>
                  </a:lnTo>
                  <a:lnTo>
                    <a:pt x="29667" y="1406309"/>
                  </a:lnTo>
                  <a:lnTo>
                    <a:pt x="29667" y="1416570"/>
                  </a:lnTo>
                  <a:lnTo>
                    <a:pt x="33820" y="1420723"/>
                  </a:lnTo>
                  <a:lnTo>
                    <a:pt x="57327" y="1420723"/>
                  </a:lnTo>
                  <a:lnTo>
                    <a:pt x="57327" y="1444231"/>
                  </a:lnTo>
                  <a:lnTo>
                    <a:pt x="61480" y="1448384"/>
                  </a:lnTo>
                  <a:lnTo>
                    <a:pt x="71742" y="1448384"/>
                  </a:lnTo>
                  <a:lnTo>
                    <a:pt x="75895" y="1444218"/>
                  </a:lnTo>
                  <a:lnTo>
                    <a:pt x="75895" y="1420723"/>
                  </a:lnTo>
                  <a:lnTo>
                    <a:pt x="94259" y="1420723"/>
                  </a:lnTo>
                  <a:lnTo>
                    <a:pt x="99390" y="1420723"/>
                  </a:lnTo>
                  <a:lnTo>
                    <a:pt x="103543" y="1416570"/>
                  </a:lnTo>
                  <a:lnTo>
                    <a:pt x="103543" y="1406309"/>
                  </a:lnTo>
                  <a:close/>
                </a:path>
                <a:path w="127634" h="1619885">
                  <a:moveTo>
                    <a:pt x="105016" y="1318920"/>
                  </a:moveTo>
                  <a:lnTo>
                    <a:pt x="100672" y="1314577"/>
                  </a:lnTo>
                  <a:lnTo>
                    <a:pt x="76123" y="1314577"/>
                  </a:lnTo>
                  <a:lnTo>
                    <a:pt x="76123" y="1290015"/>
                  </a:lnTo>
                  <a:lnTo>
                    <a:pt x="71780" y="1285671"/>
                  </a:lnTo>
                  <a:lnTo>
                    <a:pt x="61074" y="1285671"/>
                  </a:lnTo>
                  <a:lnTo>
                    <a:pt x="56730" y="1290015"/>
                  </a:lnTo>
                  <a:lnTo>
                    <a:pt x="56730" y="1314577"/>
                  </a:lnTo>
                  <a:lnTo>
                    <a:pt x="32169" y="1314577"/>
                  </a:lnTo>
                  <a:lnTo>
                    <a:pt x="27825" y="1318907"/>
                  </a:lnTo>
                  <a:lnTo>
                    <a:pt x="27825" y="1329626"/>
                  </a:lnTo>
                  <a:lnTo>
                    <a:pt x="32169" y="1333969"/>
                  </a:lnTo>
                  <a:lnTo>
                    <a:pt x="56730" y="1333969"/>
                  </a:lnTo>
                  <a:lnTo>
                    <a:pt x="56730" y="1358519"/>
                  </a:lnTo>
                  <a:lnTo>
                    <a:pt x="61074" y="1362862"/>
                  </a:lnTo>
                  <a:lnTo>
                    <a:pt x="71780" y="1362862"/>
                  </a:lnTo>
                  <a:lnTo>
                    <a:pt x="76123" y="1358519"/>
                  </a:lnTo>
                  <a:lnTo>
                    <a:pt x="76123" y="1333969"/>
                  </a:lnTo>
                  <a:lnTo>
                    <a:pt x="95326" y="1333969"/>
                  </a:lnTo>
                  <a:lnTo>
                    <a:pt x="100672" y="1333969"/>
                  </a:lnTo>
                  <a:lnTo>
                    <a:pt x="105016" y="1329626"/>
                  </a:lnTo>
                  <a:lnTo>
                    <a:pt x="105016" y="1318920"/>
                  </a:lnTo>
                  <a:close/>
                </a:path>
                <a:path w="127634" h="1619885">
                  <a:moveTo>
                    <a:pt x="106489" y="1231506"/>
                  </a:moveTo>
                  <a:lnTo>
                    <a:pt x="101968" y="1226972"/>
                  </a:lnTo>
                  <a:lnTo>
                    <a:pt x="76352" y="1226972"/>
                  </a:lnTo>
                  <a:lnTo>
                    <a:pt x="76352" y="1201356"/>
                  </a:lnTo>
                  <a:lnTo>
                    <a:pt x="71818" y="1196835"/>
                  </a:lnTo>
                  <a:lnTo>
                    <a:pt x="60642" y="1196835"/>
                  </a:lnTo>
                  <a:lnTo>
                    <a:pt x="56121" y="1201356"/>
                  </a:lnTo>
                  <a:lnTo>
                    <a:pt x="56121" y="1226972"/>
                  </a:lnTo>
                  <a:lnTo>
                    <a:pt x="30505" y="1226972"/>
                  </a:lnTo>
                  <a:lnTo>
                    <a:pt x="25971" y="1231506"/>
                  </a:lnTo>
                  <a:lnTo>
                    <a:pt x="25971" y="1242682"/>
                  </a:lnTo>
                  <a:lnTo>
                    <a:pt x="30505" y="1247216"/>
                  </a:lnTo>
                  <a:lnTo>
                    <a:pt x="56121" y="1247216"/>
                  </a:lnTo>
                  <a:lnTo>
                    <a:pt x="56121" y="1272832"/>
                  </a:lnTo>
                  <a:lnTo>
                    <a:pt x="60642" y="1277353"/>
                  </a:lnTo>
                  <a:lnTo>
                    <a:pt x="71818" y="1277353"/>
                  </a:lnTo>
                  <a:lnTo>
                    <a:pt x="76352" y="1272832"/>
                  </a:lnTo>
                  <a:lnTo>
                    <a:pt x="76352" y="1247216"/>
                  </a:lnTo>
                  <a:lnTo>
                    <a:pt x="96380" y="1247216"/>
                  </a:lnTo>
                  <a:lnTo>
                    <a:pt x="101955" y="1247216"/>
                  </a:lnTo>
                  <a:lnTo>
                    <a:pt x="106489" y="1242682"/>
                  </a:lnTo>
                  <a:lnTo>
                    <a:pt x="106489" y="1231506"/>
                  </a:lnTo>
                  <a:close/>
                </a:path>
                <a:path w="127634" h="1619885">
                  <a:moveTo>
                    <a:pt x="107962" y="1144104"/>
                  </a:moveTo>
                  <a:lnTo>
                    <a:pt x="103251" y="1139380"/>
                  </a:lnTo>
                  <a:lnTo>
                    <a:pt x="76568" y="1139380"/>
                  </a:lnTo>
                  <a:lnTo>
                    <a:pt x="76568" y="1112710"/>
                  </a:lnTo>
                  <a:lnTo>
                    <a:pt x="71856" y="1107998"/>
                  </a:lnTo>
                  <a:lnTo>
                    <a:pt x="60210" y="1107998"/>
                  </a:lnTo>
                  <a:lnTo>
                    <a:pt x="55499" y="1112710"/>
                  </a:lnTo>
                  <a:lnTo>
                    <a:pt x="55499" y="1139380"/>
                  </a:lnTo>
                  <a:lnTo>
                    <a:pt x="28829" y="1139380"/>
                  </a:lnTo>
                  <a:lnTo>
                    <a:pt x="24104" y="1144104"/>
                  </a:lnTo>
                  <a:lnTo>
                    <a:pt x="24104" y="1155738"/>
                  </a:lnTo>
                  <a:lnTo>
                    <a:pt x="28829" y="1160462"/>
                  </a:lnTo>
                  <a:lnTo>
                    <a:pt x="55499" y="1160462"/>
                  </a:lnTo>
                  <a:lnTo>
                    <a:pt x="55499" y="1187132"/>
                  </a:lnTo>
                  <a:lnTo>
                    <a:pt x="60210" y="1191856"/>
                  </a:lnTo>
                  <a:lnTo>
                    <a:pt x="71856" y="1191856"/>
                  </a:lnTo>
                  <a:lnTo>
                    <a:pt x="76568" y="1187132"/>
                  </a:lnTo>
                  <a:lnTo>
                    <a:pt x="76568" y="1160462"/>
                  </a:lnTo>
                  <a:lnTo>
                    <a:pt x="97421" y="1160462"/>
                  </a:lnTo>
                  <a:lnTo>
                    <a:pt x="103251" y="1160462"/>
                  </a:lnTo>
                  <a:lnTo>
                    <a:pt x="107962" y="1155738"/>
                  </a:lnTo>
                  <a:lnTo>
                    <a:pt x="107962" y="1144104"/>
                  </a:lnTo>
                  <a:close/>
                </a:path>
                <a:path w="127634" h="1619885">
                  <a:moveTo>
                    <a:pt x="127114" y="7848"/>
                  </a:moveTo>
                  <a:lnTo>
                    <a:pt x="119964" y="698"/>
                  </a:lnTo>
                  <a:lnTo>
                    <a:pt x="79527" y="698"/>
                  </a:lnTo>
                  <a:lnTo>
                    <a:pt x="79527" y="0"/>
                  </a:lnTo>
                  <a:lnTo>
                    <a:pt x="47586" y="0"/>
                  </a:lnTo>
                  <a:lnTo>
                    <a:pt x="47586" y="698"/>
                  </a:lnTo>
                  <a:lnTo>
                    <a:pt x="7150" y="698"/>
                  </a:lnTo>
                  <a:lnTo>
                    <a:pt x="0" y="7848"/>
                  </a:lnTo>
                  <a:lnTo>
                    <a:pt x="0" y="25488"/>
                  </a:lnTo>
                  <a:lnTo>
                    <a:pt x="7150" y="32639"/>
                  </a:lnTo>
                  <a:lnTo>
                    <a:pt x="47586" y="32639"/>
                  </a:lnTo>
                  <a:lnTo>
                    <a:pt x="47586" y="73075"/>
                  </a:lnTo>
                  <a:lnTo>
                    <a:pt x="48183" y="73672"/>
                  </a:lnTo>
                  <a:lnTo>
                    <a:pt x="48183" y="88277"/>
                  </a:lnTo>
                  <a:lnTo>
                    <a:pt x="8801" y="88277"/>
                  </a:lnTo>
                  <a:lnTo>
                    <a:pt x="1841" y="95237"/>
                  </a:lnTo>
                  <a:lnTo>
                    <a:pt x="1841" y="112433"/>
                  </a:lnTo>
                  <a:lnTo>
                    <a:pt x="8801" y="119392"/>
                  </a:lnTo>
                  <a:lnTo>
                    <a:pt x="48183" y="119392"/>
                  </a:lnTo>
                  <a:lnTo>
                    <a:pt x="48183" y="158775"/>
                  </a:lnTo>
                  <a:lnTo>
                    <a:pt x="48793" y="159385"/>
                  </a:lnTo>
                  <a:lnTo>
                    <a:pt x="48793" y="175882"/>
                  </a:lnTo>
                  <a:lnTo>
                    <a:pt x="10477" y="175882"/>
                  </a:lnTo>
                  <a:lnTo>
                    <a:pt x="3695" y="182651"/>
                  </a:lnTo>
                  <a:lnTo>
                    <a:pt x="3695" y="199377"/>
                  </a:lnTo>
                  <a:lnTo>
                    <a:pt x="10477" y="206146"/>
                  </a:lnTo>
                  <a:lnTo>
                    <a:pt x="48793" y="206146"/>
                  </a:lnTo>
                  <a:lnTo>
                    <a:pt x="48793" y="244475"/>
                  </a:lnTo>
                  <a:lnTo>
                    <a:pt x="49415" y="245097"/>
                  </a:lnTo>
                  <a:lnTo>
                    <a:pt x="49415" y="263474"/>
                  </a:lnTo>
                  <a:lnTo>
                    <a:pt x="12153" y="263474"/>
                  </a:lnTo>
                  <a:lnTo>
                    <a:pt x="5562" y="270065"/>
                  </a:lnTo>
                  <a:lnTo>
                    <a:pt x="5562" y="286321"/>
                  </a:lnTo>
                  <a:lnTo>
                    <a:pt x="12153" y="292912"/>
                  </a:lnTo>
                  <a:lnTo>
                    <a:pt x="49415" y="292912"/>
                  </a:lnTo>
                  <a:lnTo>
                    <a:pt x="49415" y="330161"/>
                  </a:lnTo>
                  <a:lnTo>
                    <a:pt x="50025" y="330784"/>
                  </a:lnTo>
                  <a:lnTo>
                    <a:pt x="50025" y="351066"/>
                  </a:lnTo>
                  <a:lnTo>
                    <a:pt x="13830" y="351066"/>
                  </a:lnTo>
                  <a:lnTo>
                    <a:pt x="7429" y="357466"/>
                  </a:lnTo>
                  <a:lnTo>
                    <a:pt x="7429" y="373265"/>
                  </a:lnTo>
                  <a:lnTo>
                    <a:pt x="13830" y="379666"/>
                  </a:lnTo>
                  <a:lnTo>
                    <a:pt x="50025" y="379666"/>
                  </a:lnTo>
                  <a:lnTo>
                    <a:pt x="50025" y="415861"/>
                  </a:lnTo>
                  <a:lnTo>
                    <a:pt x="50622" y="416458"/>
                  </a:lnTo>
                  <a:lnTo>
                    <a:pt x="50622" y="438645"/>
                  </a:lnTo>
                  <a:lnTo>
                    <a:pt x="15481" y="438645"/>
                  </a:lnTo>
                  <a:lnTo>
                    <a:pt x="9271" y="444855"/>
                  </a:lnTo>
                  <a:lnTo>
                    <a:pt x="9271" y="460197"/>
                  </a:lnTo>
                  <a:lnTo>
                    <a:pt x="15481" y="466420"/>
                  </a:lnTo>
                  <a:lnTo>
                    <a:pt x="50622" y="466420"/>
                  </a:lnTo>
                  <a:lnTo>
                    <a:pt x="50622" y="501561"/>
                  </a:lnTo>
                  <a:lnTo>
                    <a:pt x="51231" y="502170"/>
                  </a:lnTo>
                  <a:lnTo>
                    <a:pt x="51231" y="526237"/>
                  </a:lnTo>
                  <a:lnTo>
                    <a:pt x="17157" y="526237"/>
                  </a:lnTo>
                  <a:lnTo>
                    <a:pt x="11125" y="532269"/>
                  </a:lnTo>
                  <a:lnTo>
                    <a:pt x="11125" y="547141"/>
                  </a:lnTo>
                  <a:lnTo>
                    <a:pt x="17157" y="553173"/>
                  </a:lnTo>
                  <a:lnTo>
                    <a:pt x="51231" y="553173"/>
                  </a:lnTo>
                  <a:lnTo>
                    <a:pt x="51231" y="587248"/>
                  </a:lnTo>
                  <a:lnTo>
                    <a:pt x="51854" y="587870"/>
                  </a:lnTo>
                  <a:lnTo>
                    <a:pt x="51854" y="613841"/>
                  </a:lnTo>
                  <a:lnTo>
                    <a:pt x="18821" y="613841"/>
                  </a:lnTo>
                  <a:lnTo>
                    <a:pt x="12992" y="619683"/>
                  </a:lnTo>
                  <a:lnTo>
                    <a:pt x="12992" y="634085"/>
                  </a:lnTo>
                  <a:lnTo>
                    <a:pt x="18821" y="639927"/>
                  </a:lnTo>
                  <a:lnTo>
                    <a:pt x="51854" y="639927"/>
                  </a:lnTo>
                  <a:lnTo>
                    <a:pt x="51854" y="672947"/>
                  </a:lnTo>
                  <a:lnTo>
                    <a:pt x="52463" y="673557"/>
                  </a:lnTo>
                  <a:lnTo>
                    <a:pt x="52463" y="701433"/>
                  </a:lnTo>
                  <a:lnTo>
                    <a:pt x="20497" y="701433"/>
                  </a:lnTo>
                  <a:lnTo>
                    <a:pt x="14846" y="707097"/>
                  </a:lnTo>
                  <a:lnTo>
                    <a:pt x="14846" y="721029"/>
                  </a:lnTo>
                  <a:lnTo>
                    <a:pt x="20497" y="726681"/>
                  </a:lnTo>
                  <a:lnTo>
                    <a:pt x="52463" y="726681"/>
                  </a:lnTo>
                  <a:lnTo>
                    <a:pt x="52463" y="758647"/>
                  </a:lnTo>
                  <a:lnTo>
                    <a:pt x="53060" y="759244"/>
                  </a:lnTo>
                  <a:lnTo>
                    <a:pt x="53060" y="789025"/>
                  </a:lnTo>
                  <a:lnTo>
                    <a:pt x="22148" y="789025"/>
                  </a:lnTo>
                  <a:lnTo>
                    <a:pt x="16675" y="794486"/>
                  </a:lnTo>
                  <a:lnTo>
                    <a:pt x="16675" y="807974"/>
                  </a:lnTo>
                  <a:lnTo>
                    <a:pt x="22148" y="813447"/>
                  </a:lnTo>
                  <a:lnTo>
                    <a:pt x="53060" y="813447"/>
                  </a:lnTo>
                  <a:lnTo>
                    <a:pt x="53060" y="844346"/>
                  </a:lnTo>
                  <a:lnTo>
                    <a:pt x="54559" y="845870"/>
                  </a:lnTo>
                  <a:lnTo>
                    <a:pt x="53670" y="846759"/>
                  </a:lnTo>
                  <a:lnTo>
                    <a:pt x="53670" y="876604"/>
                  </a:lnTo>
                  <a:lnTo>
                    <a:pt x="23825" y="876604"/>
                  </a:lnTo>
                  <a:lnTo>
                    <a:pt x="18542" y="881888"/>
                  </a:lnTo>
                  <a:lnTo>
                    <a:pt x="18542" y="894905"/>
                  </a:lnTo>
                  <a:lnTo>
                    <a:pt x="23825" y="900188"/>
                  </a:lnTo>
                  <a:lnTo>
                    <a:pt x="53670" y="900188"/>
                  </a:lnTo>
                  <a:lnTo>
                    <a:pt x="53670" y="930033"/>
                  </a:lnTo>
                  <a:lnTo>
                    <a:pt x="56667" y="933043"/>
                  </a:lnTo>
                  <a:lnTo>
                    <a:pt x="54292" y="935418"/>
                  </a:lnTo>
                  <a:lnTo>
                    <a:pt x="54292" y="964209"/>
                  </a:lnTo>
                  <a:lnTo>
                    <a:pt x="25501" y="964209"/>
                  </a:lnTo>
                  <a:lnTo>
                    <a:pt x="20408" y="969302"/>
                  </a:lnTo>
                  <a:lnTo>
                    <a:pt x="20408" y="981862"/>
                  </a:lnTo>
                  <a:lnTo>
                    <a:pt x="25501" y="986942"/>
                  </a:lnTo>
                  <a:lnTo>
                    <a:pt x="54292" y="986942"/>
                  </a:lnTo>
                  <a:lnTo>
                    <a:pt x="54292" y="1015733"/>
                  </a:lnTo>
                  <a:lnTo>
                    <a:pt x="58750" y="1020203"/>
                  </a:lnTo>
                  <a:lnTo>
                    <a:pt x="54889" y="1024064"/>
                  </a:lnTo>
                  <a:lnTo>
                    <a:pt x="54889" y="1051788"/>
                  </a:lnTo>
                  <a:lnTo>
                    <a:pt x="27152" y="1051788"/>
                  </a:lnTo>
                  <a:lnTo>
                    <a:pt x="22250" y="1056690"/>
                  </a:lnTo>
                  <a:lnTo>
                    <a:pt x="22250" y="1068806"/>
                  </a:lnTo>
                  <a:lnTo>
                    <a:pt x="27165" y="1073708"/>
                  </a:lnTo>
                  <a:lnTo>
                    <a:pt x="54889" y="1073708"/>
                  </a:lnTo>
                  <a:lnTo>
                    <a:pt x="54889" y="1101445"/>
                  </a:lnTo>
                  <a:lnTo>
                    <a:pt x="59791" y="1106347"/>
                  </a:lnTo>
                  <a:lnTo>
                    <a:pt x="71907" y="1106347"/>
                  </a:lnTo>
                  <a:lnTo>
                    <a:pt x="76809" y="1101432"/>
                  </a:lnTo>
                  <a:lnTo>
                    <a:pt x="76809" y="1073708"/>
                  </a:lnTo>
                  <a:lnTo>
                    <a:pt x="98488" y="1073708"/>
                  </a:lnTo>
                  <a:lnTo>
                    <a:pt x="104533" y="1073708"/>
                  </a:lnTo>
                  <a:lnTo>
                    <a:pt x="109435" y="1068806"/>
                  </a:lnTo>
                  <a:lnTo>
                    <a:pt x="109435" y="1056690"/>
                  </a:lnTo>
                  <a:lnTo>
                    <a:pt x="104533" y="1051788"/>
                  </a:lnTo>
                  <a:lnTo>
                    <a:pt x="76809" y="1051788"/>
                  </a:lnTo>
                  <a:lnTo>
                    <a:pt x="76809" y="1024051"/>
                  </a:lnTo>
                  <a:lnTo>
                    <a:pt x="72758" y="1020013"/>
                  </a:lnTo>
                  <a:lnTo>
                    <a:pt x="77038" y="1015733"/>
                  </a:lnTo>
                  <a:lnTo>
                    <a:pt x="77038" y="986942"/>
                  </a:lnTo>
                  <a:lnTo>
                    <a:pt x="99542" y="986942"/>
                  </a:lnTo>
                  <a:lnTo>
                    <a:pt x="105816" y="986942"/>
                  </a:lnTo>
                  <a:lnTo>
                    <a:pt x="110909" y="981862"/>
                  </a:lnTo>
                  <a:lnTo>
                    <a:pt x="110909" y="969302"/>
                  </a:lnTo>
                  <a:lnTo>
                    <a:pt x="105816" y="964209"/>
                  </a:lnTo>
                  <a:lnTo>
                    <a:pt x="77038" y="964209"/>
                  </a:lnTo>
                  <a:lnTo>
                    <a:pt x="77038" y="935418"/>
                  </a:lnTo>
                  <a:lnTo>
                    <a:pt x="74447" y="932840"/>
                  </a:lnTo>
                  <a:lnTo>
                    <a:pt x="77254" y="930033"/>
                  </a:lnTo>
                  <a:lnTo>
                    <a:pt x="77254" y="900188"/>
                  </a:lnTo>
                  <a:lnTo>
                    <a:pt x="100584" y="900188"/>
                  </a:lnTo>
                  <a:lnTo>
                    <a:pt x="107099" y="900188"/>
                  </a:lnTo>
                  <a:lnTo>
                    <a:pt x="112382" y="894918"/>
                  </a:lnTo>
                  <a:lnTo>
                    <a:pt x="112382" y="881888"/>
                  </a:lnTo>
                  <a:lnTo>
                    <a:pt x="107099" y="876604"/>
                  </a:lnTo>
                  <a:lnTo>
                    <a:pt x="77254" y="876604"/>
                  </a:lnTo>
                  <a:lnTo>
                    <a:pt x="77254" y="846759"/>
                  </a:lnTo>
                  <a:lnTo>
                    <a:pt x="76161" y="845667"/>
                  </a:lnTo>
                  <a:lnTo>
                    <a:pt x="77482" y="844346"/>
                  </a:lnTo>
                  <a:lnTo>
                    <a:pt x="77482" y="813447"/>
                  </a:lnTo>
                  <a:lnTo>
                    <a:pt x="101650" y="813447"/>
                  </a:lnTo>
                  <a:lnTo>
                    <a:pt x="108394" y="813447"/>
                  </a:lnTo>
                  <a:lnTo>
                    <a:pt x="113855" y="807974"/>
                  </a:lnTo>
                  <a:lnTo>
                    <a:pt x="113855" y="794486"/>
                  </a:lnTo>
                  <a:lnTo>
                    <a:pt x="108394" y="789025"/>
                  </a:lnTo>
                  <a:lnTo>
                    <a:pt x="77482" y="789025"/>
                  </a:lnTo>
                  <a:lnTo>
                    <a:pt x="77482" y="758875"/>
                  </a:lnTo>
                  <a:lnTo>
                    <a:pt x="77711" y="758647"/>
                  </a:lnTo>
                  <a:lnTo>
                    <a:pt x="77711" y="726681"/>
                  </a:lnTo>
                  <a:lnTo>
                    <a:pt x="102704" y="726681"/>
                  </a:lnTo>
                  <a:lnTo>
                    <a:pt x="109677" y="726681"/>
                  </a:lnTo>
                  <a:lnTo>
                    <a:pt x="115328" y="721029"/>
                  </a:lnTo>
                  <a:lnTo>
                    <a:pt x="115328" y="707097"/>
                  </a:lnTo>
                  <a:lnTo>
                    <a:pt x="109677" y="701433"/>
                  </a:lnTo>
                  <a:lnTo>
                    <a:pt x="77711" y="701433"/>
                  </a:lnTo>
                  <a:lnTo>
                    <a:pt x="77711" y="673176"/>
                  </a:lnTo>
                  <a:lnTo>
                    <a:pt x="77939" y="672947"/>
                  </a:lnTo>
                  <a:lnTo>
                    <a:pt x="77939" y="639927"/>
                  </a:lnTo>
                  <a:lnTo>
                    <a:pt x="103759" y="639927"/>
                  </a:lnTo>
                  <a:lnTo>
                    <a:pt x="110959" y="639927"/>
                  </a:lnTo>
                  <a:lnTo>
                    <a:pt x="116801" y="634085"/>
                  </a:lnTo>
                  <a:lnTo>
                    <a:pt x="116801" y="619683"/>
                  </a:lnTo>
                  <a:lnTo>
                    <a:pt x="110959" y="613841"/>
                  </a:lnTo>
                  <a:lnTo>
                    <a:pt x="77939" y="613841"/>
                  </a:lnTo>
                  <a:lnTo>
                    <a:pt x="77939" y="587476"/>
                  </a:lnTo>
                  <a:lnTo>
                    <a:pt x="78155" y="587248"/>
                  </a:lnTo>
                  <a:lnTo>
                    <a:pt x="78155" y="553173"/>
                  </a:lnTo>
                  <a:lnTo>
                    <a:pt x="104813" y="553173"/>
                  </a:lnTo>
                  <a:lnTo>
                    <a:pt x="112255" y="553173"/>
                  </a:lnTo>
                  <a:lnTo>
                    <a:pt x="118275" y="547154"/>
                  </a:lnTo>
                  <a:lnTo>
                    <a:pt x="118275" y="532269"/>
                  </a:lnTo>
                  <a:lnTo>
                    <a:pt x="112242" y="526237"/>
                  </a:lnTo>
                  <a:lnTo>
                    <a:pt x="78155" y="526237"/>
                  </a:lnTo>
                  <a:lnTo>
                    <a:pt x="78155" y="501789"/>
                  </a:lnTo>
                  <a:lnTo>
                    <a:pt x="78397" y="501548"/>
                  </a:lnTo>
                  <a:lnTo>
                    <a:pt x="78397" y="466420"/>
                  </a:lnTo>
                  <a:lnTo>
                    <a:pt x="105867" y="466420"/>
                  </a:lnTo>
                  <a:lnTo>
                    <a:pt x="113525" y="466420"/>
                  </a:lnTo>
                  <a:lnTo>
                    <a:pt x="119748" y="460197"/>
                  </a:lnTo>
                  <a:lnTo>
                    <a:pt x="119748" y="444855"/>
                  </a:lnTo>
                  <a:lnTo>
                    <a:pt x="113525" y="438645"/>
                  </a:lnTo>
                  <a:lnTo>
                    <a:pt x="78397" y="438645"/>
                  </a:lnTo>
                  <a:lnTo>
                    <a:pt x="78397" y="416090"/>
                  </a:lnTo>
                  <a:lnTo>
                    <a:pt x="78625" y="415861"/>
                  </a:lnTo>
                  <a:lnTo>
                    <a:pt x="78625" y="379666"/>
                  </a:lnTo>
                  <a:lnTo>
                    <a:pt x="106921" y="379666"/>
                  </a:lnTo>
                  <a:lnTo>
                    <a:pt x="114820" y="379666"/>
                  </a:lnTo>
                  <a:lnTo>
                    <a:pt x="121221" y="373265"/>
                  </a:lnTo>
                  <a:lnTo>
                    <a:pt x="121221" y="357479"/>
                  </a:lnTo>
                  <a:lnTo>
                    <a:pt x="114820" y="351066"/>
                  </a:lnTo>
                  <a:lnTo>
                    <a:pt x="78625" y="351066"/>
                  </a:lnTo>
                  <a:lnTo>
                    <a:pt x="78625" y="330390"/>
                  </a:lnTo>
                  <a:lnTo>
                    <a:pt x="78841" y="330161"/>
                  </a:lnTo>
                  <a:lnTo>
                    <a:pt x="78841" y="292912"/>
                  </a:lnTo>
                  <a:lnTo>
                    <a:pt x="107975" y="292912"/>
                  </a:lnTo>
                  <a:lnTo>
                    <a:pt x="116103" y="292912"/>
                  </a:lnTo>
                  <a:lnTo>
                    <a:pt x="122694" y="286321"/>
                  </a:lnTo>
                  <a:lnTo>
                    <a:pt x="122694" y="270065"/>
                  </a:lnTo>
                  <a:lnTo>
                    <a:pt x="116103" y="263474"/>
                  </a:lnTo>
                  <a:lnTo>
                    <a:pt x="78841" y="263474"/>
                  </a:lnTo>
                  <a:lnTo>
                    <a:pt x="78841" y="244703"/>
                  </a:lnTo>
                  <a:lnTo>
                    <a:pt x="79070" y="244475"/>
                  </a:lnTo>
                  <a:lnTo>
                    <a:pt x="79070" y="206146"/>
                  </a:lnTo>
                  <a:lnTo>
                    <a:pt x="109029" y="206146"/>
                  </a:lnTo>
                  <a:lnTo>
                    <a:pt x="117386" y="206146"/>
                  </a:lnTo>
                  <a:lnTo>
                    <a:pt x="124167" y="199377"/>
                  </a:lnTo>
                  <a:lnTo>
                    <a:pt x="124167" y="182651"/>
                  </a:lnTo>
                  <a:lnTo>
                    <a:pt x="117386" y="175882"/>
                  </a:lnTo>
                  <a:lnTo>
                    <a:pt x="79070" y="175882"/>
                  </a:lnTo>
                  <a:lnTo>
                    <a:pt x="79070" y="159004"/>
                  </a:lnTo>
                  <a:lnTo>
                    <a:pt x="79298" y="158775"/>
                  </a:lnTo>
                  <a:lnTo>
                    <a:pt x="79298" y="119392"/>
                  </a:lnTo>
                  <a:lnTo>
                    <a:pt x="110083" y="119392"/>
                  </a:lnTo>
                  <a:lnTo>
                    <a:pt x="118668" y="119392"/>
                  </a:lnTo>
                  <a:lnTo>
                    <a:pt x="125641" y="112433"/>
                  </a:lnTo>
                  <a:lnTo>
                    <a:pt x="125641" y="95237"/>
                  </a:lnTo>
                  <a:lnTo>
                    <a:pt x="118668" y="88277"/>
                  </a:lnTo>
                  <a:lnTo>
                    <a:pt x="79298" y="88277"/>
                  </a:lnTo>
                  <a:lnTo>
                    <a:pt x="79298" y="73304"/>
                  </a:lnTo>
                  <a:lnTo>
                    <a:pt x="79527" y="73075"/>
                  </a:lnTo>
                  <a:lnTo>
                    <a:pt x="79527" y="32639"/>
                  </a:lnTo>
                  <a:lnTo>
                    <a:pt x="119964" y="32639"/>
                  </a:lnTo>
                  <a:lnTo>
                    <a:pt x="127114" y="25488"/>
                  </a:lnTo>
                  <a:lnTo>
                    <a:pt x="127114" y="7848"/>
                  </a:lnTo>
                  <a:close/>
                </a:path>
              </a:pathLst>
            </a:custGeom>
            <a:solidFill>
              <a:srgbClr val="0070C8"/>
            </a:solidFill>
          </p:spPr>
          <p:txBody>
            <a:bodyPr wrap="square" lIns="0" tIns="0" rIns="0" bIns="0" rtlCol="0"/>
            <a:lstStyle/>
            <a:p>
              <a:endParaRPr/>
            </a:p>
          </p:txBody>
        </p:sp>
        <p:pic>
          <p:nvPicPr>
            <p:cNvPr id="865" name="object 865"/>
            <p:cNvPicPr/>
            <p:nvPr/>
          </p:nvPicPr>
          <p:blipFill>
            <a:blip r:embed="rId118" cstate="print"/>
            <a:stretch>
              <a:fillRect/>
            </a:stretch>
          </p:blipFill>
          <p:spPr>
            <a:xfrm>
              <a:off x="12184183" y="1641020"/>
              <a:ext cx="63889" cy="63896"/>
            </a:xfrm>
            <a:prstGeom prst="rect">
              <a:avLst/>
            </a:prstGeom>
          </p:spPr>
        </p:pic>
        <p:sp>
          <p:nvSpPr>
            <p:cNvPr id="866" name="object 866"/>
            <p:cNvSpPr/>
            <p:nvPr/>
          </p:nvSpPr>
          <p:spPr>
            <a:xfrm>
              <a:off x="12186031" y="1729866"/>
              <a:ext cx="60960" cy="231775"/>
            </a:xfrm>
            <a:custGeom>
              <a:avLst/>
              <a:gdLst/>
              <a:ahLst/>
              <a:cxnLst/>
              <a:rect l="l" t="t" r="r" b="b"/>
              <a:pathLst>
                <a:path w="60959" h="231775">
                  <a:moveTo>
                    <a:pt x="57619" y="208368"/>
                  </a:moveTo>
                  <a:lnTo>
                    <a:pt x="57607" y="200888"/>
                  </a:lnTo>
                  <a:lnTo>
                    <a:pt x="54584" y="197853"/>
                  </a:lnTo>
                  <a:lnTo>
                    <a:pt x="37439" y="197853"/>
                  </a:lnTo>
                  <a:lnTo>
                    <a:pt x="37439" y="180708"/>
                  </a:lnTo>
                  <a:lnTo>
                    <a:pt x="34404" y="177685"/>
                  </a:lnTo>
                  <a:lnTo>
                    <a:pt x="26924" y="177685"/>
                  </a:lnTo>
                  <a:lnTo>
                    <a:pt x="23888" y="180708"/>
                  </a:lnTo>
                  <a:lnTo>
                    <a:pt x="23888" y="197853"/>
                  </a:lnTo>
                  <a:lnTo>
                    <a:pt x="6743" y="197853"/>
                  </a:lnTo>
                  <a:lnTo>
                    <a:pt x="3721" y="200888"/>
                  </a:lnTo>
                  <a:lnTo>
                    <a:pt x="3721" y="208368"/>
                  </a:lnTo>
                  <a:lnTo>
                    <a:pt x="6743" y="211404"/>
                  </a:lnTo>
                  <a:lnTo>
                    <a:pt x="23888" y="211404"/>
                  </a:lnTo>
                  <a:lnTo>
                    <a:pt x="23888" y="228549"/>
                  </a:lnTo>
                  <a:lnTo>
                    <a:pt x="26924" y="231584"/>
                  </a:lnTo>
                  <a:lnTo>
                    <a:pt x="34404" y="231584"/>
                  </a:lnTo>
                  <a:lnTo>
                    <a:pt x="37439" y="228549"/>
                  </a:lnTo>
                  <a:lnTo>
                    <a:pt x="37439" y="211404"/>
                  </a:lnTo>
                  <a:lnTo>
                    <a:pt x="50838" y="211404"/>
                  </a:lnTo>
                  <a:lnTo>
                    <a:pt x="54584" y="211404"/>
                  </a:lnTo>
                  <a:lnTo>
                    <a:pt x="57619" y="208368"/>
                  </a:lnTo>
                  <a:close/>
                </a:path>
                <a:path w="60959" h="231775">
                  <a:moveTo>
                    <a:pt x="59093" y="113487"/>
                  </a:moveTo>
                  <a:lnTo>
                    <a:pt x="55867" y="110261"/>
                  </a:lnTo>
                  <a:lnTo>
                    <a:pt x="37668" y="110261"/>
                  </a:lnTo>
                  <a:lnTo>
                    <a:pt x="37668" y="92062"/>
                  </a:lnTo>
                  <a:lnTo>
                    <a:pt x="34442" y="88836"/>
                  </a:lnTo>
                  <a:lnTo>
                    <a:pt x="26504" y="88836"/>
                  </a:lnTo>
                  <a:lnTo>
                    <a:pt x="23279" y="92062"/>
                  </a:lnTo>
                  <a:lnTo>
                    <a:pt x="23279" y="110261"/>
                  </a:lnTo>
                  <a:lnTo>
                    <a:pt x="5080" y="110261"/>
                  </a:lnTo>
                  <a:lnTo>
                    <a:pt x="1854" y="113487"/>
                  </a:lnTo>
                  <a:lnTo>
                    <a:pt x="1854" y="121424"/>
                  </a:lnTo>
                  <a:lnTo>
                    <a:pt x="5080" y="124650"/>
                  </a:lnTo>
                  <a:lnTo>
                    <a:pt x="23279" y="124650"/>
                  </a:lnTo>
                  <a:lnTo>
                    <a:pt x="23279" y="142849"/>
                  </a:lnTo>
                  <a:lnTo>
                    <a:pt x="26504" y="146075"/>
                  </a:lnTo>
                  <a:lnTo>
                    <a:pt x="34442" y="146075"/>
                  </a:lnTo>
                  <a:lnTo>
                    <a:pt x="37668" y="142849"/>
                  </a:lnTo>
                  <a:lnTo>
                    <a:pt x="37668" y="124650"/>
                  </a:lnTo>
                  <a:lnTo>
                    <a:pt x="51892" y="124650"/>
                  </a:lnTo>
                  <a:lnTo>
                    <a:pt x="55867" y="124650"/>
                  </a:lnTo>
                  <a:lnTo>
                    <a:pt x="59093" y="121424"/>
                  </a:lnTo>
                  <a:lnTo>
                    <a:pt x="59093" y="113487"/>
                  </a:lnTo>
                  <a:close/>
                </a:path>
                <a:path w="60959" h="231775">
                  <a:moveTo>
                    <a:pt x="60553" y="26073"/>
                  </a:moveTo>
                  <a:lnTo>
                    <a:pt x="57150" y="22669"/>
                  </a:lnTo>
                  <a:lnTo>
                    <a:pt x="37884" y="22669"/>
                  </a:lnTo>
                  <a:lnTo>
                    <a:pt x="37884" y="3403"/>
                  </a:lnTo>
                  <a:lnTo>
                    <a:pt x="34480" y="0"/>
                  </a:lnTo>
                  <a:lnTo>
                    <a:pt x="26073" y="0"/>
                  </a:lnTo>
                  <a:lnTo>
                    <a:pt x="22669" y="3403"/>
                  </a:lnTo>
                  <a:lnTo>
                    <a:pt x="22669" y="22669"/>
                  </a:lnTo>
                  <a:lnTo>
                    <a:pt x="3403" y="22669"/>
                  </a:lnTo>
                  <a:lnTo>
                    <a:pt x="0" y="26073"/>
                  </a:lnTo>
                  <a:lnTo>
                    <a:pt x="0" y="34480"/>
                  </a:lnTo>
                  <a:lnTo>
                    <a:pt x="3403" y="37884"/>
                  </a:lnTo>
                  <a:lnTo>
                    <a:pt x="22669" y="37884"/>
                  </a:lnTo>
                  <a:lnTo>
                    <a:pt x="22669" y="57150"/>
                  </a:lnTo>
                  <a:lnTo>
                    <a:pt x="26073" y="60553"/>
                  </a:lnTo>
                  <a:lnTo>
                    <a:pt x="34480" y="60553"/>
                  </a:lnTo>
                  <a:lnTo>
                    <a:pt x="37884" y="57150"/>
                  </a:lnTo>
                  <a:lnTo>
                    <a:pt x="37884" y="37884"/>
                  </a:lnTo>
                  <a:lnTo>
                    <a:pt x="52946" y="37884"/>
                  </a:lnTo>
                  <a:lnTo>
                    <a:pt x="57150" y="37884"/>
                  </a:lnTo>
                  <a:lnTo>
                    <a:pt x="60553" y="34480"/>
                  </a:lnTo>
                  <a:lnTo>
                    <a:pt x="60553" y="26073"/>
                  </a:lnTo>
                  <a:close/>
                </a:path>
              </a:pathLst>
            </a:custGeom>
            <a:solidFill>
              <a:srgbClr val="0070C8"/>
            </a:solidFill>
          </p:spPr>
          <p:txBody>
            <a:bodyPr wrap="square" lIns="0" tIns="0" rIns="0" bIns="0" rtlCol="0"/>
            <a:lstStyle/>
            <a:p>
              <a:endParaRPr/>
            </a:p>
          </p:txBody>
        </p:sp>
      </p:grpSp>
      <p:grpSp>
        <p:nvGrpSpPr>
          <p:cNvPr id="867" name="object 867"/>
          <p:cNvGrpSpPr/>
          <p:nvPr/>
        </p:nvGrpSpPr>
        <p:grpSpPr>
          <a:xfrm>
            <a:off x="8883248" y="0"/>
            <a:ext cx="123825" cy="1440180"/>
            <a:chOff x="8883248" y="0"/>
            <a:chExt cx="123825" cy="1440180"/>
          </a:xfrm>
        </p:grpSpPr>
        <p:pic>
          <p:nvPicPr>
            <p:cNvPr id="868" name="object 868"/>
            <p:cNvPicPr/>
            <p:nvPr/>
          </p:nvPicPr>
          <p:blipFill>
            <a:blip r:embed="rId119" cstate="print"/>
            <a:stretch>
              <a:fillRect/>
            </a:stretch>
          </p:blipFill>
          <p:spPr>
            <a:xfrm>
              <a:off x="8883248" y="0"/>
              <a:ext cx="123789" cy="365518"/>
            </a:xfrm>
            <a:prstGeom prst="rect">
              <a:avLst/>
            </a:prstGeom>
          </p:spPr>
        </p:pic>
        <p:pic>
          <p:nvPicPr>
            <p:cNvPr id="869" name="object 869"/>
            <p:cNvPicPr/>
            <p:nvPr/>
          </p:nvPicPr>
          <p:blipFill>
            <a:blip r:embed="rId69" cstate="print"/>
            <a:stretch>
              <a:fillRect/>
            </a:stretch>
          </p:blipFill>
          <p:spPr>
            <a:xfrm>
              <a:off x="8887664" y="385997"/>
              <a:ext cx="113790" cy="113789"/>
            </a:xfrm>
            <a:prstGeom prst="rect">
              <a:avLst/>
            </a:prstGeom>
          </p:spPr>
        </p:pic>
        <p:pic>
          <p:nvPicPr>
            <p:cNvPr id="870" name="object 870"/>
            <p:cNvPicPr/>
            <p:nvPr/>
          </p:nvPicPr>
          <p:blipFill>
            <a:blip r:embed="rId8" cstate="print"/>
            <a:stretch>
              <a:fillRect/>
            </a:stretch>
          </p:blipFill>
          <p:spPr>
            <a:xfrm>
              <a:off x="8890604" y="661187"/>
              <a:ext cx="107149" cy="107149"/>
            </a:xfrm>
            <a:prstGeom prst="rect">
              <a:avLst/>
            </a:prstGeom>
          </p:spPr>
        </p:pic>
        <p:pic>
          <p:nvPicPr>
            <p:cNvPr id="871" name="object 871"/>
            <p:cNvPicPr/>
            <p:nvPr/>
          </p:nvPicPr>
          <p:blipFill>
            <a:blip r:embed="rId76" cstate="print"/>
            <a:stretch>
              <a:fillRect/>
            </a:stretch>
          </p:blipFill>
          <p:spPr>
            <a:xfrm>
              <a:off x="8889134" y="523578"/>
              <a:ext cx="110483" cy="110483"/>
            </a:xfrm>
            <a:prstGeom prst="rect">
              <a:avLst/>
            </a:prstGeom>
          </p:spPr>
        </p:pic>
        <p:pic>
          <p:nvPicPr>
            <p:cNvPr id="872" name="object 872"/>
            <p:cNvPicPr/>
            <p:nvPr/>
          </p:nvPicPr>
          <p:blipFill>
            <a:blip r:embed="rId22" cstate="print"/>
            <a:stretch>
              <a:fillRect/>
            </a:stretch>
          </p:blipFill>
          <p:spPr>
            <a:xfrm>
              <a:off x="8892081" y="798789"/>
              <a:ext cx="103815" cy="103816"/>
            </a:xfrm>
            <a:prstGeom prst="rect">
              <a:avLst/>
            </a:prstGeom>
          </p:spPr>
        </p:pic>
        <p:pic>
          <p:nvPicPr>
            <p:cNvPr id="873" name="object 873"/>
            <p:cNvPicPr/>
            <p:nvPr/>
          </p:nvPicPr>
          <p:blipFill>
            <a:blip r:embed="rId120" cstate="print"/>
            <a:stretch>
              <a:fillRect/>
            </a:stretch>
          </p:blipFill>
          <p:spPr>
            <a:xfrm>
              <a:off x="8893550" y="936390"/>
              <a:ext cx="100490" cy="100483"/>
            </a:xfrm>
            <a:prstGeom prst="rect">
              <a:avLst/>
            </a:prstGeom>
          </p:spPr>
        </p:pic>
        <p:pic>
          <p:nvPicPr>
            <p:cNvPr id="874" name="object 874"/>
            <p:cNvPicPr/>
            <p:nvPr/>
          </p:nvPicPr>
          <p:blipFill>
            <a:blip r:embed="rId24" cstate="print"/>
            <a:stretch>
              <a:fillRect/>
            </a:stretch>
          </p:blipFill>
          <p:spPr>
            <a:xfrm>
              <a:off x="8895020" y="1073979"/>
              <a:ext cx="97176" cy="97176"/>
            </a:xfrm>
            <a:prstGeom prst="rect">
              <a:avLst/>
            </a:prstGeom>
          </p:spPr>
        </p:pic>
        <p:pic>
          <p:nvPicPr>
            <p:cNvPr id="875" name="object 875"/>
            <p:cNvPicPr/>
            <p:nvPr/>
          </p:nvPicPr>
          <p:blipFill>
            <a:blip r:embed="rId10" cstate="print"/>
            <a:stretch>
              <a:fillRect/>
            </a:stretch>
          </p:blipFill>
          <p:spPr>
            <a:xfrm>
              <a:off x="8896496" y="1211581"/>
              <a:ext cx="93843" cy="93842"/>
            </a:xfrm>
            <a:prstGeom prst="rect">
              <a:avLst/>
            </a:prstGeom>
          </p:spPr>
        </p:pic>
        <p:pic>
          <p:nvPicPr>
            <p:cNvPr id="876" name="object 876"/>
            <p:cNvPicPr/>
            <p:nvPr/>
          </p:nvPicPr>
          <p:blipFill>
            <a:blip r:embed="rId36" cstate="print"/>
            <a:stretch>
              <a:fillRect/>
            </a:stretch>
          </p:blipFill>
          <p:spPr>
            <a:xfrm>
              <a:off x="8897973" y="1349189"/>
              <a:ext cx="90495" cy="90496"/>
            </a:xfrm>
            <a:prstGeom prst="rect">
              <a:avLst/>
            </a:prstGeom>
          </p:spPr>
        </p:pic>
      </p:grpSp>
      <p:pic>
        <p:nvPicPr>
          <p:cNvPr id="877" name="object 877"/>
          <p:cNvPicPr/>
          <p:nvPr/>
        </p:nvPicPr>
        <p:blipFill>
          <a:blip r:embed="rId12" cstate="print"/>
          <a:stretch>
            <a:fillRect/>
          </a:stretch>
        </p:blipFill>
        <p:spPr>
          <a:xfrm>
            <a:off x="8899442" y="1486778"/>
            <a:ext cx="87189" cy="87189"/>
          </a:xfrm>
          <a:prstGeom prst="rect">
            <a:avLst/>
          </a:prstGeom>
        </p:spPr>
      </p:pic>
      <p:pic>
        <p:nvPicPr>
          <p:cNvPr id="878" name="object 878"/>
          <p:cNvPicPr/>
          <p:nvPr/>
        </p:nvPicPr>
        <p:blipFill>
          <a:blip r:embed="rId12" cstate="print"/>
          <a:stretch>
            <a:fillRect/>
          </a:stretch>
        </p:blipFill>
        <p:spPr>
          <a:xfrm>
            <a:off x="8900912" y="1624380"/>
            <a:ext cx="83856" cy="83856"/>
          </a:xfrm>
          <a:prstGeom prst="rect">
            <a:avLst/>
          </a:prstGeom>
        </p:spPr>
      </p:pic>
      <p:pic>
        <p:nvPicPr>
          <p:cNvPr id="879" name="object 879"/>
          <p:cNvPicPr/>
          <p:nvPr/>
        </p:nvPicPr>
        <p:blipFill>
          <a:blip r:embed="rId14" cstate="print"/>
          <a:stretch>
            <a:fillRect/>
          </a:stretch>
        </p:blipFill>
        <p:spPr>
          <a:xfrm>
            <a:off x="8903865" y="1899590"/>
            <a:ext cx="77190" cy="77189"/>
          </a:xfrm>
          <a:prstGeom prst="rect">
            <a:avLst/>
          </a:prstGeom>
        </p:spPr>
      </p:pic>
      <p:pic>
        <p:nvPicPr>
          <p:cNvPr id="880" name="object 880"/>
          <p:cNvPicPr/>
          <p:nvPr/>
        </p:nvPicPr>
        <p:blipFill>
          <a:blip r:embed="rId13" cstate="print"/>
          <a:stretch>
            <a:fillRect/>
          </a:stretch>
        </p:blipFill>
        <p:spPr>
          <a:xfrm>
            <a:off x="8902389" y="1761982"/>
            <a:ext cx="80522" cy="80522"/>
          </a:xfrm>
          <a:prstGeom prst="rect">
            <a:avLst/>
          </a:prstGeom>
        </p:spPr>
      </p:pic>
      <p:pic>
        <p:nvPicPr>
          <p:cNvPr id="881" name="object 881"/>
          <p:cNvPicPr/>
          <p:nvPr/>
        </p:nvPicPr>
        <p:blipFill>
          <a:blip r:embed="rId53" cstate="print"/>
          <a:stretch>
            <a:fillRect/>
          </a:stretch>
        </p:blipFill>
        <p:spPr>
          <a:xfrm>
            <a:off x="8905329" y="2037172"/>
            <a:ext cx="73882" cy="73882"/>
          </a:xfrm>
          <a:prstGeom prst="rect">
            <a:avLst/>
          </a:prstGeom>
        </p:spPr>
      </p:pic>
      <p:pic>
        <p:nvPicPr>
          <p:cNvPr id="882" name="object 882"/>
          <p:cNvPicPr/>
          <p:nvPr/>
        </p:nvPicPr>
        <p:blipFill>
          <a:blip r:embed="rId40" cstate="print"/>
          <a:stretch>
            <a:fillRect/>
          </a:stretch>
        </p:blipFill>
        <p:spPr>
          <a:xfrm>
            <a:off x="8906805" y="2174774"/>
            <a:ext cx="70550" cy="70549"/>
          </a:xfrm>
          <a:prstGeom prst="rect">
            <a:avLst/>
          </a:prstGeom>
        </p:spPr>
      </p:pic>
      <p:pic>
        <p:nvPicPr>
          <p:cNvPr id="883" name="object 883"/>
          <p:cNvPicPr/>
          <p:nvPr/>
        </p:nvPicPr>
        <p:blipFill>
          <a:blip r:embed="rId27" cstate="print"/>
          <a:stretch>
            <a:fillRect/>
          </a:stretch>
        </p:blipFill>
        <p:spPr>
          <a:xfrm>
            <a:off x="8908281" y="2312382"/>
            <a:ext cx="67215" cy="67216"/>
          </a:xfrm>
          <a:prstGeom prst="rect">
            <a:avLst/>
          </a:prstGeom>
        </p:spPr>
      </p:pic>
      <p:pic>
        <p:nvPicPr>
          <p:cNvPr id="884" name="object 884"/>
          <p:cNvPicPr/>
          <p:nvPr/>
        </p:nvPicPr>
        <p:blipFill>
          <a:blip r:embed="rId17" cstate="print"/>
          <a:stretch>
            <a:fillRect/>
          </a:stretch>
        </p:blipFill>
        <p:spPr>
          <a:xfrm>
            <a:off x="8909751" y="2449984"/>
            <a:ext cx="63902" cy="63883"/>
          </a:xfrm>
          <a:prstGeom prst="rect">
            <a:avLst/>
          </a:prstGeom>
        </p:spPr>
      </p:pic>
      <p:sp>
        <p:nvSpPr>
          <p:cNvPr id="885" name="object 885"/>
          <p:cNvSpPr/>
          <p:nvPr/>
        </p:nvSpPr>
        <p:spPr>
          <a:xfrm>
            <a:off x="8911221" y="2587573"/>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886" name="object 886"/>
          <p:cNvSpPr/>
          <p:nvPr/>
        </p:nvSpPr>
        <p:spPr>
          <a:xfrm>
            <a:off x="8912697" y="2725181"/>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887" name="object 887"/>
          <p:cNvSpPr/>
          <p:nvPr/>
        </p:nvSpPr>
        <p:spPr>
          <a:xfrm>
            <a:off x="8914173" y="2862783"/>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888" name="object 888"/>
          <p:cNvSpPr/>
          <p:nvPr/>
        </p:nvSpPr>
        <p:spPr>
          <a:xfrm>
            <a:off x="8915637" y="300036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889" name="object 889"/>
          <p:cNvSpPr/>
          <p:nvPr/>
        </p:nvSpPr>
        <p:spPr>
          <a:xfrm>
            <a:off x="8917113" y="3137974"/>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890" name="object 890"/>
          <p:cNvSpPr/>
          <p:nvPr/>
        </p:nvSpPr>
        <p:spPr>
          <a:xfrm>
            <a:off x="8918589" y="3275576"/>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6" y="27479"/>
                </a:lnTo>
                <a:lnTo>
                  <a:pt x="0" y="25006"/>
                </a:lnTo>
                <a:lnTo>
                  <a:pt x="0" y="18916"/>
                </a:lnTo>
                <a:lnTo>
                  <a:pt x="2466"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891" name="object 891"/>
          <p:cNvSpPr/>
          <p:nvPr/>
        </p:nvSpPr>
        <p:spPr>
          <a:xfrm>
            <a:off x="8920059" y="3413177"/>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892" name="object 892"/>
          <p:cNvSpPr/>
          <p:nvPr/>
        </p:nvSpPr>
        <p:spPr>
          <a:xfrm>
            <a:off x="8921529" y="3550766"/>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893" name="object 893"/>
          <p:cNvSpPr/>
          <p:nvPr/>
        </p:nvSpPr>
        <p:spPr>
          <a:xfrm>
            <a:off x="8923005" y="3688374"/>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894" name="object 894"/>
          <p:cNvGrpSpPr/>
          <p:nvPr/>
        </p:nvGrpSpPr>
        <p:grpSpPr>
          <a:xfrm>
            <a:off x="8679591" y="0"/>
            <a:ext cx="123825" cy="1433830"/>
            <a:chOff x="8679591" y="0"/>
            <a:chExt cx="123825" cy="1433830"/>
          </a:xfrm>
        </p:grpSpPr>
        <p:pic>
          <p:nvPicPr>
            <p:cNvPr id="895" name="object 895"/>
            <p:cNvPicPr/>
            <p:nvPr/>
          </p:nvPicPr>
          <p:blipFill>
            <a:blip r:embed="rId121" cstate="print"/>
            <a:stretch>
              <a:fillRect/>
            </a:stretch>
          </p:blipFill>
          <p:spPr>
            <a:xfrm>
              <a:off x="8679591" y="0"/>
              <a:ext cx="123802" cy="364192"/>
            </a:xfrm>
            <a:prstGeom prst="rect">
              <a:avLst/>
            </a:prstGeom>
          </p:spPr>
        </p:pic>
        <p:pic>
          <p:nvPicPr>
            <p:cNvPr id="896" name="object 896"/>
            <p:cNvPicPr/>
            <p:nvPr/>
          </p:nvPicPr>
          <p:blipFill>
            <a:blip r:embed="rId75" cstate="print"/>
            <a:stretch>
              <a:fillRect/>
            </a:stretch>
          </p:blipFill>
          <p:spPr>
            <a:xfrm>
              <a:off x="8684014" y="384094"/>
              <a:ext cx="113790" cy="113789"/>
            </a:xfrm>
            <a:prstGeom prst="rect">
              <a:avLst/>
            </a:prstGeom>
          </p:spPr>
        </p:pic>
        <p:pic>
          <p:nvPicPr>
            <p:cNvPr id="897" name="object 897"/>
            <p:cNvPicPr/>
            <p:nvPr/>
          </p:nvPicPr>
          <p:blipFill>
            <a:blip r:embed="rId70" cstate="print"/>
            <a:stretch>
              <a:fillRect/>
            </a:stretch>
          </p:blipFill>
          <p:spPr>
            <a:xfrm>
              <a:off x="8685484" y="521105"/>
              <a:ext cx="110483" cy="110483"/>
            </a:xfrm>
            <a:prstGeom prst="rect">
              <a:avLst/>
            </a:prstGeom>
          </p:spPr>
        </p:pic>
        <p:pic>
          <p:nvPicPr>
            <p:cNvPr id="898" name="object 898"/>
            <p:cNvPicPr/>
            <p:nvPr/>
          </p:nvPicPr>
          <p:blipFill>
            <a:blip r:embed="rId102" cstate="print"/>
            <a:stretch>
              <a:fillRect/>
            </a:stretch>
          </p:blipFill>
          <p:spPr>
            <a:xfrm>
              <a:off x="8686961" y="658129"/>
              <a:ext cx="107149" cy="107149"/>
            </a:xfrm>
            <a:prstGeom prst="rect">
              <a:avLst/>
            </a:prstGeom>
          </p:spPr>
        </p:pic>
        <p:pic>
          <p:nvPicPr>
            <p:cNvPr id="899" name="object 899"/>
            <p:cNvPicPr/>
            <p:nvPr/>
          </p:nvPicPr>
          <p:blipFill>
            <a:blip r:embed="rId8" cstate="print"/>
            <a:stretch>
              <a:fillRect/>
            </a:stretch>
          </p:blipFill>
          <p:spPr>
            <a:xfrm>
              <a:off x="8688430" y="795154"/>
              <a:ext cx="103816" cy="103816"/>
            </a:xfrm>
            <a:prstGeom prst="rect">
              <a:avLst/>
            </a:prstGeom>
          </p:spPr>
        </p:pic>
        <p:pic>
          <p:nvPicPr>
            <p:cNvPr id="900" name="object 900"/>
            <p:cNvPicPr/>
            <p:nvPr/>
          </p:nvPicPr>
          <p:blipFill>
            <a:blip r:embed="rId77" cstate="print"/>
            <a:stretch>
              <a:fillRect/>
            </a:stretch>
          </p:blipFill>
          <p:spPr>
            <a:xfrm>
              <a:off x="8689907" y="932184"/>
              <a:ext cx="100483" cy="100483"/>
            </a:xfrm>
            <a:prstGeom prst="rect">
              <a:avLst/>
            </a:prstGeom>
          </p:spPr>
        </p:pic>
        <p:pic>
          <p:nvPicPr>
            <p:cNvPr id="901" name="object 901"/>
            <p:cNvPicPr/>
            <p:nvPr/>
          </p:nvPicPr>
          <p:blipFill>
            <a:blip r:embed="rId24" cstate="print"/>
            <a:stretch>
              <a:fillRect/>
            </a:stretch>
          </p:blipFill>
          <p:spPr>
            <a:xfrm>
              <a:off x="8691376" y="1069189"/>
              <a:ext cx="97176" cy="97176"/>
            </a:xfrm>
            <a:prstGeom prst="rect">
              <a:avLst/>
            </a:prstGeom>
          </p:spPr>
        </p:pic>
        <p:pic>
          <p:nvPicPr>
            <p:cNvPr id="902" name="object 902"/>
            <p:cNvPicPr/>
            <p:nvPr/>
          </p:nvPicPr>
          <p:blipFill>
            <a:blip r:embed="rId10" cstate="print"/>
            <a:stretch>
              <a:fillRect/>
            </a:stretch>
          </p:blipFill>
          <p:spPr>
            <a:xfrm>
              <a:off x="8692847" y="1206220"/>
              <a:ext cx="93842" cy="93842"/>
            </a:xfrm>
            <a:prstGeom prst="rect">
              <a:avLst/>
            </a:prstGeom>
          </p:spPr>
        </p:pic>
        <p:pic>
          <p:nvPicPr>
            <p:cNvPr id="903" name="object 903"/>
            <p:cNvPicPr/>
            <p:nvPr/>
          </p:nvPicPr>
          <p:blipFill>
            <a:blip r:embed="rId36" cstate="print"/>
            <a:stretch>
              <a:fillRect/>
            </a:stretch>
          </p:blipFill>
          <p:spPr>
            <a:xfrm>
              <a:off x="8694323" y="1343251"/>
              <a:ext cx="90495" cy="90496"/>
            </a:xfrm>
            <a:prstGeom prst="rect">
              <a:avLst/>
            </a:prstGeom>
          </p:spPr>
        </p:pic>
      </p:grpSp>
      <p:pic>
        <p:nvPicPr>
          <p:cNvPr id="904" name="object 904"/>
          <p:cNvPicPr/>
          <p:nvPr/>
        </p:nvPicPr>
        <p:blipFill>
          <a:blip r:embed="rId12" cstate="print"/>
          <a:stretch>
            <a:fillRect/>
          </a:stretch>
        </p:blipFill>
        <p:spPr>
          <a:xfrm>
            <a:off x="8697269" y="1617287"/>
            <a:ext cx="83856" cy="83856"/>
          </a:xfrm>
          <a:prstGeom prst="rect">
            <a:avLst/>
          </a:prstGeom>
        </p:spPr>
      </p:pic>
      <p:pic>
        <p:nvPicPr>
          <p:cNvPr id="905" name="object 905"/>
          <p:cNvPicPr/>
          <p:nvPr/>
        </p:nvPicPr>
        <p:blipFill>
          <a:blip r:embed="rId12" cstate="print"/>
          <a:stretch>
            <a:fillRect/>
          </a:stretch>
        </p:blipFill>
        <p:spPr>
          <a:xfrm>
            <a:off x="8695793" y="1480262"/>
            <a:ext cx="87189" cy="87189"/>
          </a:xfrm>
          <a:prstGeom prst="rect">
            <a:avLst/>
          </a:prstGeom>
        </p:spPr>
      </p:pic>
      <p:pic>
        <p:nvPicPr>
          <p:cNvPr id="906" name="object 906"/>
          <p:cNvPicPr/>
          <p:nvPr/>
        </p:nvPicPr>
        <p:blipFill>
          <a:blip r:embed="rId122" cstate="print"/>
          <a:stretch>
            <a:fillRect/>
          </a:stretch>
        </p:blipFill>
        <p:spPr>
          <a:xfrm>
            <a:off x="8698738" y="1754312"/>
            <a:ext cx="80523" cy="80522"/>
          </a:xfrm>
          <a:prstGeom prst="rect">
            <a:avLst/>
          </a:prstGeom>
        </p:spPr>
      </p:pic>
      <p:pic>
        <p:nvPicPr>
          <p:cNvPr id="907" name="object 907"/>
          <p:cNvPicPr/>
          <p:nvPr/>
        </p:nvPicPr>
        <p:blipFill>
          <a:blip r:embed="rId14" cstate="print"/>
          <a:stretch>
            <a:fillRect/>
          </a:stretch>
        </p:blipFill>
        <p:spPr>
          <a:xfrm>
            <a:off x="8700215" y="1891342"/>
            <a:ext cx="77190" cy="77189"/>
          </a:xfrm>
          <a:prstGeom prst="rect">
            <a:avLst/>
          </a:prstGeom>
        </p:spPr>
      </p:pic>
      <p:pic>
        <p:nvPicPr>
          <p:cNvPr id="908" name="object 908"/>
          <p:cNvPicPr/>
          <p:nvPr/>
        </p:nvPicPr>
        <p:blipFill>
          <a:blip r:embed="rId85" cstate="print"/>
          <a:stretch>
            <a:fillRect/>
          </a:stretch>
        </p:blipFill>
        <p:spPr>
          <a:xfrm>
            <a:off x="8701685" y="2028347"/>
            <a:ext cx="73882" cy="73882"/>
          </a:xfrm>
          <a:prstGeom prst="rect">
            <a:avLst/>
          </a:prstGeom>
        </p:spPr>
      </p:pic>
      <p:pic>
        <p:nvPicPr>
          <p:cNvPr id="909" name="object 909"/>
          <p:cNvPicPr/>
          <p:nvPr/>
        </p:nvPicPr>
        <p:blipFill>
          <a:blip r:embed="rId40" cstate="print"/>
          <a:stretch>
            <a:fillRect/>
          </a:stretch>
        </p:blipFill>
        <p:spPr>
          <a:xfrm>
            <a:off x="8703154" y="2165378"/>
            <a:ext cx="70550" cy="70549"/>
          </a:xfrm>
          <a:prstGeom prst="rect">
            <a:avLst/>
          </a:prstGeom>
        </p:spPr>
      </p:pic>
      <p:pic>
        <p:nvPicPr>
          <p:cNvPr id="910" name="object 910"/>
          <p:cNvPicPr/>
          <p:nvPr/>
        </p:nvPicPr>
        <p:blipFill>
          <a:blip r:embed="rId95" cstate="print"/>
          <a:stretch>
            <a:fillRect/>
          </a:stretch>
        </p:blipFill>
        <p:spPr>
          <a:xfrm>
            <a:off x="8704631" y="2302402"/>
            <a:ext cx="67215" cy="67216"/>
          </a:xfrm>
          <a:prstGeom prst="rect">
            <a:avLst/>
          </a:prstGeom>
        </p:spPr>
      </p:pic>
      <p:pic>
        <p:nvPicPr>
          <p:cNvPr id="911" name="object 911"/>
          <p:cNvPicPr/>
          <p:nvPr/>
        </p:nvPicPr>
        <p:blipFill>
          <a:blip r:embed="rId17" cstate="print"/>
          <a:stretch>
            <a:fillRect/>
          </a:stretch>
        </p:blipFill>
        <p:spPr>
          <a:xfrm>
            <a:off x="8706101" y="2439433"/>
            <a:ext cx="63902" cy="63883"/>
          </a:xfrm>
          <a:prstGeom prst="rect">
            <a:avLst/>
          </a:prstGeom>
        </p:spPr>
      </p:pic>
      <p:sp>
        <p:nvSpPr>
          <p:cNvPr id="912" name="object 912"/>
          <p:cNvSpPr/>
          <p:nvPr/>
        </p:nvSpPr>
        <p:spPr>
          <a:xfrm>
            <a:off x="8707577" y="2576445"/>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913" name="object 913"/>
          <p:cNvSpPr/>
          <p:nvPr/>
        </p:nvSpPr>
        <p:spPr>
          <a:xfrm>
            <a:off x="8709047" y="271346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90"/>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914" name="object 914"/>
          <p:cNvSpPr/>
          <p:nvPr/>
        </p:nvSpPr>
        <p:spPr>
          <a:xfrm>
            <a:off x="8710523" y="2850500"/>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915" name="object 915"/>
          <p:cNvSpPr/>
          <p:nvPr/>
        </p:nvSpPr>
        <p:spPr>
          <a:xfrm>
            <a:off x="8711993" y="298750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916" name="object 916"/>
          <p:cNvSpPr/>
          <p:nvPr/>
        </p:nvSpPr>
        <p:spPr>
          <a:xfrm>
            <a:off x="8713463" y="3124536"/>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917" name="object 917"/>
          <p:cNvSpPr/>
          <p:nvPr/>
        </p:nvSpPr>
        <p:spPr>
          <a:xfrm>
            <a:off x="8714939" y="3261560"/>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918" name="object 918"/>
          <p:cNvSpPr/>
          <p:nvPr/>
        </p:nvSpPr>
        <p:spPr>
          <a:xfrm>
            <a:off x="8716409" y="3398591"/>
            <a:ext cx="40640" cy="40640"/>
          </a:xfrm>
          <a:custGeom>
            <a:avLst/>
            <a:gdLst/>
            <a:ahLst/>
            <a:cxnLst/>
            <a:rect l="l" t="t" r="r" b="b"/>
            <a:pathLst>
              <a:path w="40640" h="40639">
                <a:moveTo>
                  <a:pt x="17486" y="0"/>
                </a:moveTo>
                <a:lnTo>
                  <a:pt x="23115" y="0"/>
                </a:lnTo>
                <a:lnTo>
                  <a:pt x="25399" y="2283"/>
                </a:lnTo>
                <a:lnTo>
                  <a:pt x="25399" y="15196"/>
                </a:lnTo>
                <a:lnTo>
                  <a:pt x="38311" y="15196"/>
                </a:lnTo>
                <a:lnTo>
                  <a:pt x="40595" y="17479"/>
                </a:lnTo>
                <a:lnTo>
                  <a:pt x="40595" y="23109"/>
                </a:lnTo>
                <a:lnTo>
                  <a:pt x="38312" y="25393"/>
                </a:lnTo>
                <a:lnTo>
                  <a:pt x="25399" y="25393"/>
                </a:lnTo>
                <a:lnTo>
                  <a:pt x="25399" y="38306"/>
                </a:lnTo>
                <a:lnTo>
                  <a:pt x="23115" y="40589"/>
                </a:lnTo>
                <a:lnTo>
                  <a:pt x="17486" y="40589"/>
                </a:lnTo>
                <a:lnTo>
                  <a:pt x="15202" y="38306"/>
                </a:lnTo>
                <a:lnTo>
                  <a:pt x="15202" y="25393"/>
                </a:lnTo>
                <a:lnTo>
                  <a:pt x="5104" y="25393"/>
                </a:lnTo>
                <a:lnTo>
                  <a:pt x="2283" y="25393"/>
                </a:lnTo>
                <a:lnTo>
                  <a:pt x="0" y="23109"/>
                </a:lnTo>
                <a:lnTo>
                  <a:pt x="6" y="17479"/>
                </a:lnTo>
                <a:lnTo>
                  <a:pt x="2289" y="15196"/>
                </a:lnTo>
                <a:lnTo>
                  <a:pt x="15202" y="15196"/>
                </a:lnTo>
                <a:lnTo>
                  <a:pt x="15202" y="2283"/>
                </a:lnTo>
                <a:lnTo>
                  <a:pt x="17486" y="0"/>
                </a:lnTo>
                <a:close/>
              </a:path>
            </a:pathLst>
          </a:custGeom>
          <a:solidFill>
            <a:srgbClr val="0070C8"/>
          </a:solidFill>
        </p:spPr>
        <p:txBody>
          <a:bodyPr wrap="square" lIns="0" tIns="0" rIns="0" bIns="0" rtlCol="0"/>
          <a:lstStyle/>
          <a:p>
            <a:endParaRPr/>
          </a:p>
        </p:txBody>
      </p:sp>
      <p:sp>
        <p:nvSpPr>
          <p:cNvPr id="919" name="object 919"/>
          <p:cNvSpPr/>
          <p:nvPr/>
        </p:nvSpPr>
        <p:spPr>
          <a:xfrm>
            <a:off x="8717879" y="3535596"/>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920" name="object 920"/>
          <p:cNvSpPr/>
          <p:nvPr/>
        </p:nvSpPr>
        <p:spPr>
          <a:xfrm>
            <a:off x="8719355" y="3672627"/>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921" name="object 921"/>
          <p:cNvGrpSpPr/>
          <p:nvPr/>
        </p:nvGrpSpPr>
        <p:grpSpPr>
          <a:xfrm>
            <a:off x="8475941" y="0"/>
            <a:ext cx="123825" cy="1423035"/>
            <a:chOff x="8475941" y="0"/>
            <a:chExt cx="123825" cy="1423035"/>
          </a:xfrm>
        </p:grpSpPr>
        <p:pic>
          <p:nvPicPr>
            <p:cNvPr id="922" name="object 922"/>
            <p:cNvPicPr/>
            <p:nvPr/>
          </p:nvPicPr>
          <p:blipFill>
            <a:blip r:embed="rId123" cstate="print"/>
            <a:stretch>
              <a:fillRect/>
            </a:stretch>
          </p:blipFill>
          <p:spPr>
            <a:xfrm>
              <a:off x="8475941" y="0"/>
              <a:ext cx="123802" cy="495370"/>
            </a:xfrm>
            <a:prstGeom prst="rect">
              <a:avLst/>
            </a:prstGeom>
          </p:spPr>
        </p:pic>
        <p:pic>
          <p:nvPicPr>
            <p:cNvPr id="923" name="object 923"/>
            <p:cNvPicPr/>
            <p:nvPr/>
          </p:nvPicPr>
          <p:blipFill>
            <a:blip r:embed="rId80" cstate="print"/>
            <a:stretch>
              <a:fillRect/>
            </a:stretch>
          </p:blipFill>
          <p:spPr>
            <a:xfrm>
              <a:off x="8481834" y="517352"/>
              <a:ext cx="110483" cy="110483"/>
            </a:xfrm>
            <a:prstGeom prst="rect">
              <a:avLst/>
            </a:prstGeom>
          </p:spPr>
        </p:pic>
        <p:pic>
          <p:nvPicPr>
            <p:cNvPr id="924" name="object 924"/>
            <p:cNvPicPr/>
            <p:nvPr/>
          </p:nvPicPr>
          <p:blipFill>
            <a:blip r:embed="rId102" cstate="print"/>
            <a:stretch>
              <a:fillRect/>
            </a:stretch>
          </p:blipFill>
          <p:spPr>
            <a:xfrm>
              <a:off x="8483310" y="653136"/>
              <a:ext cx="107149" cy="107149"/>
            </a:xfrm>
            <a:prstGeom prst="rect">
              <a:avLst/>
            </a:prstGeom>
          </p:spPr>
        </p:pic>
        <p:pic>
          <p:nvPicPr>
            <p:cNvPr id="925" name="object 925"/>
            <p:cNvPicPr/>
            <p:nvPr/>
          </p:nvPicPr>
          <p:blipFill>
            <a:blip r:embed="rId56" cstate="print"/>
            <a:stretch>
              <a:fillRect/>
            </a:stretch>
          </p:blipFill>
          <p:spPr>
            <a:xfrm>
              <a:off x="8484787" y="788920"/>
              <a:ext cx="103815" cy="103816"/>
            </a:xfrm>
            <a:prstGeom prst="rect">
              <a:avLst/>
            </a:prstGeom>
          </p:spPr>
        </p:pic>
        <p:pic>
          <p:nvPicPr>
            <p:cNvPr id="926" name="object 926"/>
            <p:cNvPicPr/>
            <p:nvPr/>
          </p:nvPicPr>
          <p:blipFill>
            <a:blip r:embed="rId77" cstate="print"/>
            <a:stretch>
              <a:fillRect/>
            </a:stretch>
          </p:blipFill>
          <p:spPr>
            <a:xfrm>
              <a:off x="8486256" y="924711"/>
              <a:ext cx="100483" cy="100483"/>
            </a:xfrm>
            <a:prstGeom prst="rect">
              <a:avLst/>
            </a:prstGeom>
          </p:spPr>
        </p:pic>
        <p:pic>
          <p:nvPicPr>
            <p:cNvPr id="927" name="object 927"/>
            <p:cNvPicPr/>
            <p:nvPr/>
          </p:nvPicPr>
          <p:blipFill>
            <a:blip r:embed="rId57" cstate="print"/>
            <a:stretch>
              <a:fillRect/>
            </a:stretch>
          </p:blipFill>
          <p:spPr>
            <a:xfrm>
              <a:off x="8487726" y="1060476"/>
              <a:ext cx="97176" cy="97176"/>
            </a:xfrm>
            <a:prstGeom prst="rect">
              <a:avLst/>
            </a:prstGeom>
          </p:spPr>
        </p:pic>
        <p:pic>
          <p:nvPicPr>
            <p:cNvPr id="928" name="object 928"/>
            <p:cNvPicPr/>
            <p:nvPr/>
          </p:nvPicPr>
          <p:blipFill>
            <a:blip r:embed="rId93" cstate="print"/>
            <a:stretch>
              <a:fillRect/>
            </a:stretch>
          </p:blipFill>
          <p:spPr>
            <a:xfrm>
              <a:off x="8489203" y="1196260"/>
              <a:ext cx="93842" cy="93843"/>
            </a:xfrm>
            <a:prstGeom prst="rect">
              <a:avLst/>
            </a:prstGeom>
          </p:spPr>
        </p:pic>
        <p:pic>
          <p:nvPicPr>
            <p:cNvPr id="929" name="object 929"/>
            <p:cNvPicPr/>
            <p:nvPr/>
          </p:nvPicPr>
          <p:blipFill>
            <a:blip r:embed="rId36" cstate="print"/>
            <a:stretch>
              <a:fillRect/>
            </a:stretch>
          </p:blipFill>
          <p:spPr>
            <a:xfrm>
              <a:off x="8490672" y="1332057"/>
              <a:ext cx="90495" cy="90496"/>
            </a:xfrm>
            <a:prstGeom prst="rect">
              <a:avLst/>
            </a:prstGeom>
          </p:spPr>
        </p:pic>
      </p:grpSp>
      <p:pic>
        <p:nvPicPr>
          <p:cNvPr id="930" name="object 930"/>
          <p:cNvPicPr/>
          <p:nvPr/>
        </p:nvPicPr>
        <p:blipFill>
          <a:blip r:embed="rId12" cstate="print"/>
          <a:stretch>
            <a:fillRect/>
          </a:stretch>
        </p:blipFill>
        <p:spPr>
          <a:xfrm>
            <a:off x="8492142" y="1467822"/>
            <a:ext cx="87189" cy="87189"/>
          </a:xfrm>
          <a:prstGeom prst="rect">
            <a:avLst/>
          </a:prstGeom>
        </p:spPr>
      </p:pic>
      <p:pic>
        <p:nvPicPr>
          <p:cNvPr id="931" name="object 931"/>
          <p:cNvPicPr/>
          <p:nvPr/>
        </p:nvPicPr>
        <p:blipFill>
          <a:blip r:embed="rId13" cstate="print"/>
          <a:stretch>
            <a:fillRect/>
          </a:stretch>
        </p:blipFill>
        <p:spPr>
          <a:xfrm>
            <a:off x="8495089" y="1739397"/>
            <a:ext cx="80529" cy="80522"/>
          </a:xfrm>
          <a:prstGeom prst="rect">
            <a:avLst/>
          </a:prstGeom>
        </p:spPr>
      </p:pic>
      <p:pic>
        <p:nvPicPr>
          <p:cNvPr id="932" name="object 932"/>
          <p:cNvPicPr/>
          <p:nvPr/>
        </p:nvPicPr>
        <p:blipFill>
          <a:blip r:embed="rId54" cstate="print"/>
          <a:stretch>
            <a:fillRect/>
          </a:stretch>
        </p:blipFill>
        <p:spPr>
          <a:xfrm>
            <a:off x="8493618" y="1603613"/>
            <a:ext cx="83856" cy="83856"/>
          </a:xfrm>
          <a:prstGeom prst="rect">
            <a:avLst/>
          </a:prstGeom>
        </p:spPr>
      </p:pic>
      <p:pic>
        <p:nvPicPr>
          <p:cNvPr id="933" name="object 933"/>
          <p:cNvPicPr/>
          <p:nvPr/>
        </p:nvPicPr>
        <p:blipFill>
          <a:blip r:embed="rId14" cstate="print"/>
          <a:stretch>
            <a:fillRect/>
          </a:stretch>
        </p:blipFill>
        <p:spPr>
          <a:xfrm>
            <a:off x="8496565" y="1875182"/>
            <a:ext cx="77190" cy="77189"/>
          </a:xfrm>
          <a:prstGeom prst="rect">
            <a:avLst/>
          </a:prstGeom>
        </p:spPr>
      </p:pic>
      <p:pic>
        <p:nvPicPr>
          <p:cNvPr id="934" name="object 934"/>
          <p:cNvPicPr/>
          <p:nvPr/>
        </p:nvPicPr>
        <p:blipFill>
          <a:blip r:embed="rId14" cstate="print"/>
          <a:stretch>
            <a:fillRect/>
          </a:stretch>
        </p:blipFill>
        <p:spPr>
          <a:xfrm>
            <a:off x="8498035" y="2010952"/>
            <a:ext cx="73882" cy="73882"/>
          </a:xfrm>
          <a:prstGeom prst="rect">
            <a:avLst/>
          </a:prstGeom>
        </p:spPr>
      </p:pic>
      <p:pic>
        <p:nvPicPr>
          <p:cNvPr id="935" name="object 935"/>
          <p:cNvPicPr/>
          <p:nvPr/>
        </p:nvPicPr>
        <p:blipFill>
          <a:blip r:embed="rId16" cstate="print"/>
          <a:stretch>
            <a:fillRect/>
          </a:stretch>
        </p:blipFill>
        <p:spPr>
          <a:xfrm>
            <a:off x="8499511" y="2146737"/>
            <a:ext cx="70550" cy="70549"/>
          </a:xfrm>
          <a:prstGeom prst="rect">
            <a:avLst/>
          </a:prstGeom>
        </p:spPr>
      </p:pic>
      <p:pic>
        <p:nvPicPr>
          <p:cNvPr id="936" name="object 936"/>
          <p:cNvPicPr/>
          <p:nvPr/>
        </p:nvPicPr>
        <p:blipFill>
          <a:blip r:embed="rId95" cstate="print"/>
          <a:stretch>
            <a:fillRect/>
          </a:stretch>
        </p:blipFill>
        <p:spPr>
          <a:xfrm>
            <a:off x="8500981" y="2282521"/>
            <a:ext cx="67215" cy="67216"/>
          </a:xfrm>
          <a:prstGeom prst="rect">
            <a:avLst/>
          </a:prstGeom>
        </p:spPr>
      </p:pic>
      <p:pic>
        <p:nvPicPr>
          <p:cNvPr id="937" name="object 937"/>
          <p:cNvPicPr/>
          <p:nvPr/>
        </p:nvPicPr>
        <p:blipFill>
          <a:blip r:embed="rId64" cstate="print"/>
          <a:stretch>
            <a:fillRect/>
          </a:stretch>
        </p:blipFill>
        <p:spPr>
          <a:xfrm>
            <a:off x="8502450" y="2418312"/>
            <a:ext cx="63902" cy="63883"/>
          </a:xfrm>
          <a:prstGeom prst="rect">
            <a:avLst/>
          </a:prstGeom>
        </p:spPr>
      </p:pic>
      <p:sp>
        <p:nvSpPr>
          <p:cNvPr id="938" name="object 938"/>
          <p:cNvSpPr/>
          <p:nvPr/>
        </p:nvSpPr>
        <p:spPr>
          <a:xfrm>
            <a:off x="8503927" y="2554083"/>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939" name="object 939"/>
          <p:cNvSpPr/>
          <p:nvPr/>
        </p:nvSpPr>
        <p:spPr>
          <a:xfrm>
            <a:off x="8505397" y="2689867"/>
            <a:ext cx="57785" cy="57785"/>
          </a:xfrm>
          <a:custGeom>
            <a:avLst/>
            <a:gdLst/>
            <a:ahLst/>
            <a:cxnLst/>
            <a:rect l="l" t="t" r="r" b="b"/>
            <a:pathLst>
              <a:path w="57784" h="57785">
                <a:moveTo>
                  <a:pt x="24652" y="0"/>
                </a:moveTo>
                <a:lnTo>
                  <a:pt x="32591" y="0"/>
                </a:lnTo>
                <a:lnTo>
                  <a:pt x="35813" y="3221"/>
                </a:lnTo>
                <a:lnTo>
                  <a:pt x="35813" y="21423"/>
                </a:lnTo>
                <a:lnTo>
                  <a:pt x="54014" y="21423"/>
                </a:lnTo>
                <a:lnTo>
                  <a:pt x="57236" y="24645"/>
                </a:lnTo>
                <a:lnTo>
                  <a:pt x="57236" y="32584"/>
                </a:lnTo>
                <a:lnTo>
                  <a:pt x="54014" y="35806"/>
                </a:lnTo>
                <a:lnTo>
                  <a:pt x="35813" y="35806"/>
                </a:lnTo>
                <a:lnTo>
                  <a:pt x="35813" y="54007"/>
                </a:lnTo>
                <a:lnTo>
                  <a:pt x="32591" y="57229"/>
                </a:lnTo>
                <a:lnTo>
                  <a:pt x="24652" y="57229"/>
                </a:lnTo>
                <a:lnTo>
                  <a:pt x="21430" y="54007"/>
                </a:lnTo>
                <a:lnTo>
                  <a:pt x="21430" y="35806"/>
                </a:lnTo>
                <a:lnTo>
                  <a:pt x="7198" y="35806"/>
                </a:lnTo>
                <a:lnTo>
                  <a:pt x="3221" y="35806"/>
                </a:lnTo>
                <a:lnTo>
                  <a:pt x="0" y="32590"/>
                </a:lnTo>
                <a:lnTo>
                  <a:pt x="6" y="24645"/>
                </a:lnTo>
                <a:lnTo>
                  <a:pt x="3228" y="21423"/>
                </a:lnTo>
                <a:lnTo>
                  <a:pt x="21430" y="21423"/>
                </a:lnTo>
                <a:lnTo>
                  <a:pt x="21430" y="3221"/>
                </a:lnTo>
                <a:lnTo>
                  <a:pt x="24652" y="0"/>
                </a:lnTo>
                <a:close/>
              </a:path>
            </a:pathLst>
          </a:custGeom>
          <a:solidFill>
            <a:srgbClr val="0070C8"/>
          </a:solidFill>
        </p:spPr>
        <p:txBody>
          <a:bodyPr wrap="square" lIns="0" tIns="0" rIns="0" bIns="0" rtlCol="0"/>
          <a:lstStyle/>
          <a:p>
            <a:endParaRPr/>
          </a:p>
        </p:txBody>
      </p:sp>
      <p:sp>
        <p:nvSpPr>
          <p:cNvPr id="940" name="object 940"/>
          <p:cNvSpPr/>
          <p:nvPr/>
        </p:nvSpPr>
        <p:spPr>
          <a:xfrm>
            <a:off x="8506873" y="2825658"/>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941" name="object 941"/>
          <p:cNvSpPr/>
          <p:nvPr/>
        </p:nvSpPr>
        <p:spPr>
          <a:xfrm>
            <a:off x="8508343" y="2961423"/>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942" name="object 942"/>
          <p:cNvSpPr/>
          <p:nvPr/>
        </p:nvSpPr>
        <p:spPr>
          <a:xfrm>
            <a:off x="8509819" y="3097207"/>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943" name="object 943"/>
          <p:cNvSpPr/>
          <p:nvPr/>
        </p:nvSpPr>
        <p:spPr>
          <a:xfrm>
            <a:off x="8511289" y="3232998"/>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944" name="object 944"/>
          <p:cNvSpPr/>
          <p:nvPr/>
        </p:nvSpPr>
        <p:spPr>
          <a:xfrm>
            <a:off x="8512765" y="336878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945" name="object 945"/>
          <p:cNvSpPr/>
          <p:nvPr/>
        </p:nvSpPr>
        <p:spPr>
          <a:xfrm>
            <a:off x="8514235" y="350454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946" name="object 946"/>
          <p:cNvSpPr/>
          <p:nvPr/>
        </p:nvSpPr>
        <p:spPr>
          <a:xfrm>
            <a:off x="8515705" y="3640344"/>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16"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947" name="object 947"/>
          <p:cNvGrpSpPr/>
          <p:nvPr/>
        </p:nvGrpSpPr>
        <p:grpSpPr>
          <a:xfrm>
            <a:off x="8272298" y="0"/>
            <a:ext cx="123825" cy="1539875"/>
            <a:chOff x="8272298" y="0"/>
            <a:chExt cx="123825" cy="1539875"/>
          </a:xfrm>
        </p:grpSpPr>
        <p:pic>
          <p:nvPicPr>
            <p:cNvPr id="948" name="object 948"/>
            <p:cNvPicPr/>
            <p:nvPr/>
          </p:nvPicPr>
          <p:blipFill>
            <a:blip r:embed="rId124" cstate="print"/>
            <a:stretch>
              <a:fillRect/>
            </a:stretch>
          </p:blipFill>
          <p:spPr>
            <a:xfrm>
              <a:off x="8272298" y="0"/>
              <a:ext cx="123802" cy="492975"/>
            </a:xfrm>
            <a:prstGeom prst="rect">
              <a:avLst/>
            </a:prstGeom>
          </p:spPr>
        </p:pic>
        <p:pic>
          <p:nvPicPr>
            <p:cNvPr id="949" name="object 949"/>
            <p:cNvPicPr/>
            <p:nvPr/>
          </p:nvPicPr>
          <p:blipFill>
            <a:blip r:embed="rId82" cstate="print"/>
            <a:stretch>
              <a:fillRect/>
            </a:stretch>
          </p:blipFill>
          <p:spPr>
            <a:xfrm>
              <a:off x="8278190" y="513356"/>
              <a:ext cx="110483" cy="110483"/>
            </a:xfrm>
            <a:prstGeom prst="rect">
              <a:avLst/>
            </a:prstGeom>
          </p:spPr>
        </p:pic>
        <p:pic>
          <p:nvPicPr>
            <p:cNvPr id="950" name="object 950"/>
            <p:cNvPicPr/>
            <p:nvPr/>
          </p:nvPicPr>
          <p:blipFill>
            <a:blip r:embed="rId8" cstate="print"/>
            <a:stretch>
              <a:fillRect/>
            </a:stretch>
          </p:blipFill>
          <p:spPr>
            <a:xfrm>
              <a:off x="8279660" y="647539"/>
              <a:ext cx="107149" cy="107149"/>
            </a:xfrm>
            <a:prstGeom prst="rect">
              <a:avLst/>
            </a:prstGeom>
          </p:spPr>
        </p:pic>
        <p:pic>
          <p:nvPicPr>
            <p:cNvPr id="951" name="object 951"/>
            <p:cNvPicPr/>
            <p:nvPr/>
          </p:nvPicPr>
          <p:blipFill>
            <a:blip r:embed="rId8" cstate="print"/>
            <a:stretch>
              <a:fillRect/>
            </a:stretch>
          </p:blipFill>
          <p:spPr>
            <a:xfrm>
              <a:off x="8281137" y="781729"/>
              <a:ext cx="103815" cy="103816"/>
            </a:xfrm>
            <a:prstGeom prst="rect">
              <a:avLst/>
            </a:prstGeom>
          </p:spPr>
        </p:pic>
        <p:pic>
          <p:nvPicPr>
            <p:cNvPr id="952" name="object 952"/>
            <p:cNvPicPr/>
            <p:nvPr/>
          </p:nvPicPr>
          <p:blipFill>
            <a:blip r:embed="rId77" cstate="print"/>
            <a:stretch>
              <a:fillRect/>
            </a:stretch>
          </p:blipFill>
          <p:spPr>
            <a:xfrm>
              <a:off x="8282613" y="915919"/>
              <a:ext cx="100483" cy="100483"/>
            </a:xfrm>
            <a:prstGeom prst="rect">
              <a:avLst/>
            </a:prstGeom>
          </p:spPr>
        </p:pic>
        <p:pic>
          <p:nvPicPr>
            <p:cNvPr id="953" name="object 953"/>
            <p:cNvPicPr/>
            <p:nvPr/>
          </p:nvPicPr>
          <p:blipFill>
            <a:blip r:embed="rId72" cstate="print"/>
            <a:stretch>
              <a:fillRect/>
            </a:stretch>
          </p:blipFill>
          <p:spPr>
            <a:xfrm>
              <a:off x="8284076" y="1050082"/>
              <a:ext cx="97176" cy="97176"/>
            </a:xfrm>
            <a:prstGeom prst="rect">
              <a:avLst/>
            </a:prstGeom>
          </p:spPr>
        </p:pic>
        <p:pic>
          <p:nvPicPr>
            <p:cNvPr id="954" name="object 954"/>
            <p:cNvPicPr/>
            <p:nvPr/>
          </p:nvPicPr>
          <p:blipFill>
            <a:blip r:embed="rId36" cstate="print"/>
            <a:stretch>
              <a:fillRect/>
            </a:stretch>
          </p:blipFill>
          <p:spPr>
            <a:xfrm>
              <a:off x="8285553" y="1184272"/>
              <a:ext cx="93842" cy="93842"/>
            </a:xfrm>
            <a:prstGeom prst="rect">
              <a:avLst/>
            </a:prstGeom>
          </p:spPr>
        </p:pic>
        <p:pic>
          <p:nvPicPr>
            <p:cNvPr id="955" name="object 955"/>
            <p:cNvPicPr/>
            <p:nvPr/>
          </p:nvPicPr>
          <p:blipFill>
            <a:blip r:embed="rId36" cstate="print"/>
            <a:stretch>
              <a:fillRect/>
            </a:stretch>
          </p:blipFill>
          <p:spPr>
            <a:xfrm>
              <a:off x="8287029" y="1318468"/>
              <a:ext cx="90495" cy="90496"/>
            </a:xfrm>
            <a:prstGeom prst="rect">
              <a:avLst/>
            </a:prstGeom>
          </p:spPr>
        </p:pic>
        <p:pic>
          <p:nvPicPr>
            <p:cNvPr id="956" name="object 956"/>
            <p:cNvPicPr/>
            <p:nvPr/>
          </p:nvPicPr>
          <p:blipFill>
            <a:blip r:embed="rId94" cstate="print"/>
            <a:stretch>
              <a:fillRect/>
            </a:stretch>
          </p:blipFill>
          <p:spPr>
            <a:xfrm>
              <a:off x="8288492" y="1452632"/>
              <a:ext cx="87189" cy="87189"/>
            </a:xfrm>
            <a:prstGeom prst="rect">
              <a:avLst/>
            </a:prstGeom>
          </p:spPr>
        </p:pic>
      </p:grpSp>
      <p:pic>
        <p:nvPicPr>
          <p:cNvPr id="957" name="object 957"/>
          <p:cNvPicPr/>
          <p:nvPr/>
        </p:nvPicPr>
        <p:blipFill>
          <a:blip r:embed="rId38" cstate="print"/>
          <a:stretch>
            <a:fillRect/>
          </a:stretch>
        </p:blipFill>
        <p:spPr>
          <a:xfrm>
            <a:off x="8289969" y="1586822"/>
            <a:ext cx="83856" cy="83856"/>
          </a:xfrm>
          <a:prstGeom prst="rect">
            <a:avLst/>
          </a:prstGeom>
        </p:spPr>
      </p:pic>
      <p:pic>
        <p:nvPicPr>
          <p:cNvPr id="958" name="object 958"/>
          <p:cNvPicPr/>
          <p:nvPr/>
        </p:nvPicPr>
        <p:blipFill>
          <a:blip r:embed="rId13" cstate="print"/>
          <a:stretch>
            <a:fillRect/>
          </a:stretch>
        </p:blipFill>
        <p:spPr>
          <a:xfrm>
            <a:off x="8291445" y="1721012"/>
            <a:ext cx="80523" cy="80522"/>
          </a:xfrm>
          <a:prstGeom prst="rect">
            <a:avLst/>
          </a:prstGeom>
        </p:spPr>
      </p:pic>
      <p:pic>
        <p:nvPicPr>
          <p:cNvPr id="959" name="object 959"/>
          <p:cNvPicPr/>
          <p:nvPr/>
        </p:nvPicPr>
        <p:blipFill>
          <a:blip r:embed="rId53" cstate="print"/>
          <a:stretch>
            <a:fillRect/>
          </a:stretch>
        </p:blipFill>
        <p:spPr>
          <a:xfrm>
            <a:off x="8294385" y="1989365"/>
            <a:ext cx="73882" cy="73882"/>
          </a:xfrm>
          <a:prstGeom prst="rect">
            <a:avLst/>
          </a:prstGeom>
        </p:spPr>
      </p:pic>
      <p:pic>
        <p:nvPicPr>
          <p:cNvPr id="960" name="object 960"/>
          <p:cNvPicPr/>
          <p:nvPr/>
        </p:nvPicPr>
        <p:blipFill>
          <a:blip r:embed="rId13" cstate="print"/>
          <a:stretch>
            <a:fillRect/>
          </a:stretch>
        </p:blipFill>
        <p:spPr>
          <a:xfrm>
            <a:off x="8292921" y="1855202"/>
            <a:ext cx="77190" cy="77189"/>
          </a:xfrm>
          <a:prstGeom prst="rect">
            <a:avLst/>
          </a:prstGeom>
        </p:spPr>
      </p:pic>
      <p:pic>
        <p:nvPicPr>
          <p:cNvPr id="961" name="object 961"/>
          <p:cNvPicPr/>
          <p:nvPr/>
        </p:nvPicPr>
        <p:blipFill>
          <a:blip r:embed="rId15" cstate="print"/>
          <a:stretch>
            <a:fillRect/>
          </a:stretch>
        </p:blipFill>
        <p:spPr>
          <a:xfrm>
            <a:off x="8295861" y="2123555"/>
            <a:ext cx="70550" cy="70549"/>
          </a:xfrm>
          <a:prstGeom prst="rect">
            <a:avLst/>
          </a:prstGeom>
        </p:spPr>
      </p:pic>
      <p:pic>
        <p:nvPicPr>
          <p:cNvPr id="962" name="object 962"/>
          <p:cNvPicPr/>
          <p:nvPr/>
        </p:nvPicPr>
        <p:blipFill>
          <a:blip r:embed="rId95" cstate="print"/>
          <a:stretch>
            <a:fillRect/>
          </a:stretch>
        </p:blipFill>
        <p:spPr>
          <a:xfrm>
            <a:off x="8297337" y="2257745"/>
            <a:ext cx="67215" cy="67216"/>
          </a:xfrm>
          <a:prstGeom prst="rect">
            <a:avLst/>
          </a:prstGeom>
        </p:spPr>
      </p:pic>
      <p:pic>
        <p:nvPicPr>
          <p:cNvPr id="963" name="object 963"/>
          <p:cNvPicPr/>
          <p:nvPr/>
        </p:nvPicPr>
        <p:blipFill>
          <a:blip r:embed="rId17" cstate="print"/>
          <a:stretch>
            <a:fillRect/>
          </a:stretch>
        </p:blipFill>
        <p:spPr>
          <a:xfrm>
            <a:off x="8298801" y="2391928"/>
            <a:ext cx="63902" cy="63883"/>
          </a:xfrm>
          <a:prstGeom prst="rect">
            <a:avLst/>
          </a:prstGeom>
        </p:spPr>
      </p:pic>
      <p:sp>
        <p:nvSpPr>
          <p:cNvPr id="964" name="object 964"/>
          <p:cNvSpPr/>
          <p:nvPr/>
        </p:nvSpPr>
        <p:spPr>
          <a:xfrm>
            <a:off x="8300277" y="2526105"/>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965" name="object 965"/>
          <p:cNvSpPr/>
          <p:nvPr/>
        </p:nvSpPr>
        <p:spPr>
          <a:xfrm>
            <a:off x="8301753" y="266029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966" name="object 966"/>
          <p:cNvSpPr/>
          <p:nvPr/>
        </p:nvSpPr>
        <p:spPr>
          <a:xfrm>
            <a:off x="8303229" y="2794478"/>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967" name="object 967"/>
          <p:cNvSpPr/>
          <p:nvPr/>
        </p:nvSpPr>
        <p:spPr>
          <a:xfrm>
            <a:off x="8304693" y="292864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968" name="object 968"/>
          <p:cNvSpPr/>
          <p:nvPr/>
        </p:nvSpPr>
        <p:spPr>
          <a:xfrm>
            <a:off x="8306169" y="3062838"/>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969" name="object 969"/>
          <p:cNvSpPr/>
          <p:nvPr/>
        </p:nvSpPr>
        <p:spPr>
          <a:xfrm>
            <a:off x="8307645" y="3197021"/>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970" name="object 970"/>
          <p:cNvSpPr/>
          <p:nvPr/>
        </p:nvSpPr>
        <p:spPr>
          <a:xfrm>
            <a:off x="8309116" y="3331211"/>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971" name="object 971"/>
          <p:cNvSpPr/>
          <p:nvPr/>
        </p:nvSpPr>
        <p:spPr>
          <a:xfrm>
            <a:off x="8310585" y="3465381"/>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972" name="object 972"/>
          <p:cNvSpPr/>
          <p:nvPr/>
        </p:nvSpPr>
        <p:spPr>
          <a:xfrm>
            <a:off x="8312061" y="3599571"/>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973" name="object 973"/>
          <p:cNvGrpSpPr/>
          <p:nvPr/>
        </p:nvGrpSpPr>
        <p:grpSpPr>
          <a:xfrm>
            <a:off x="8068647" y="0"/>
            <a:ext cx="123825" cy="1520825"/>
            <a:chOff x="8068647" y="0"/>
            <a:chExt cx="123825" cy="1520825"/>
          </a:xfrm>
        </p:grpSpPr>
        <p:sp>
          <p:nvSpPr>
            <p:cNvPr id="974" name="object 974"/>
            <p:cNvSpPr/>
            <p:nvPr/>
          </p:nvSpPr>
          <p:spPr>
            <a:xfrm>
              <a:off x="8068640" y="11"/>
              <a:ext cx="123825" cy="618490"/>
            </a:xfrm>
            <a:custGeom>
              <a:avLst/>
              <a:gdLst/>
              <a:ahLst/>
              <a:cxnLst/>
              <a:rect l="l" t="t" r="r" b="b"/>
              <a:pathLst>
                <a:path w="123825" h="618490">
                  <a:moveTo>
                    <a:pt x="116382" y="555332"/>
                  </a:moveTo>
                  <a:lnTo>
                    <a:pt x="110159" y="549109"/>
                  </a:lnTo>
                  <a:lnTo>
                    <a:pt x="75018" y="549109"/>
                  </a:lnTo>
                  <a:lnTo>
                    <a:pt x="75018" y="513969"/>
                  </a:lnTo>
                  <a:lnTo>
                    <a:pt x="68808" y="507758"/>
                  </a:lnTo>
                  <a:lnTo>
                    <a:pt x="53467" y="507758"/>
                  </a:lnTo>
                  <a:lnTo>
                    <a:pt x="47256" y="513969"/>
                  </a:lnTo>
                  <a:lnTo>
                    <a:pt x="47256" y="549109"/>
                  </a:lnTo>
                  <a:lnTo>
                    <a:pt x="12115" y="549109"/>
                  </a:lnTo>
                  <a:lnTo>
                    <a:pt x="5892" y="555320"/>
                  </a:lnTo>
                  <a:lnTo>
                    <a:pt x="5892" y="570661"/>
                  </a:lnTo>
                  <a:lnTo>
                    <a:pt x="12103" y="576884"/>
                  </a:lnTo>
                  <a:lnTo>
                    <a:pt x="19773" y="576884"/>
                  </a:lnTo>
                  <a:lnTo>
                    <a:pt x="47256" y="576884"/>
                  </a:lnTo>
                  <a:lnTo>
                    <a:pt x="47256" y="612013"/>
                  </a:lnTo>
                  <a:lnTo>
                    <a:pt x="53467" y="618236"/>
                  </a:lnTo>
                  <a:lnTo>
                    <a:pt x="68808" y="618236"/>
                  </a:lnTo>
                  <a:lnTo>
                    <a:pt x="75018" y="612025"/>
                  </a:lnTo>
                  <a:lnTo>
                    <a:pt x="75018" y="576884"/>
                  </a:lnTo>
                  <a:lnTo>
                    <a:pt x="110159" y="576884"/>
                  </a:lnTo>
                  <a:lnTo>
                    <a:pt x="116382" y="570661"/>
                  </a:lnTo>
                  <a:lnTo>
                    <a:pt x="116382" y="555332"/>
                  </a:lnTo>
                  <a:close/>
                </a:path>
                <a:path w="123825" h="618490">
                  <a:moveTo>
                    <a:pt x="118211" y="424573"/>
                  </a:moveTo>
                  <a:lnTo>
                    <a:pt x="111810" y="418172"/>
                  </a:lnTo>
                  <a:lnTo>
                    <a:pt x="75615" y="418172"/>
                  </a:lnTo>
                  <a:lnTo>
                    <a:pt x="75615" y="381965"/>
                  </a:lnTo>
                  <a:lnTo>
                    <a:pt x="69215" y="375577"/>
                  </a:lnTo>
                  <a:lnTo>
                    <a:pt x="53416" y="375577"/>
                  </a:lnTo>
                  <a:lnTo>
                    <a:pt x="47015" y="381977"/>
                  </a:lnTo>
                  <a:lnTo>
                    <a:pt x="47015" y="418172"/>
                  </a:lnTo>
                  <a:lnTo>
                    <a:pt x="10820" y="418172"/>
                  </a:lnTo>
                  <a:lnTo>
                    <a:pt x="4419" y="424573"/>
                  </a:lnTo>
                  <a:lnTo>
                    <a:pt x="4419" y="440359"/>
                  </a:lnTo>
                  <a:lnTo>
                    <a:pt x="10833" y="446760"/>
                  </a:lnTo>
                  <a:lnTo>
                    <a:pt x="18719" y="446760"/>
                  </a:lnTo>
                  <a:lnTo>
                    <a:pt x="47015" y="446760"/>
                  </a:lnTo>
                  <a:lnTo>
                    <a:pt x="47015" y="482968"/>
                  </a:lnTo>
                  <a:lnTo>
                    <a:pt x="53428" y="489356"/>
                  </a:lnTo>
                  <a:lnTo>
                    <a:pt x="69215" y="489356"/>
                  </a:lnTo>
                  <a:lnTo>
                    <a:pt x="75615" y="482955"/>
                  </a:lnTo>
                  <a:lnTo>
                    <a:pt x="75615" y="446760"/>
                  </a:lnTo>
                  <a:lnTo>
                    <a:pt x="111810" y="446760"/>
                  </a:lnTo>
                  <a:lnTo>
                    <a:pt x="118211" y="440359"/>
                  </a:lnTo>
                  <a:lnTo>
                    <a:pt x="118211" y="424573"/>
                  </a:lnTo>
                  <a:close/>
                </a:path>
                <a:path w="123825" h="618490">
                  <a:moveTo>
                    <a:pt x="120065" y="293801"/>
                  </a:moveTo>
                  <a:lnTo>
                    <a:pt x="113487" y="287210"/>
                  </a:lnTo>
                  <a:lnTo>
                    <a:pt x="76225" y="287210"/>
                  </a:lnTo>
                  <a:lnTo>
                    <a:pt x="76225" y="249961"/>
                  </a:lnTo>
                  <a:lnTo>
                    <a:pt x="69634" y="243370"/>
                  </a:lnTo>
                  <a:lnTo>
                    <a:pt x="53378" y="243370"/>
                  </a:lnTo>
                  <a:lnTo>
                    <a:pt x="46786" y="249961"/>
                  </a:lnTo>
                  <a:lnTo>
                    <a:pt x="46786" y="287210"/>
                  </a:lnTo>
                  <a:lnTo>
                    <a:pt x="9537" y="287210"/>
                  </a:lnTo>
                  <a:lnTo>
                    <a:pt x="2946" y="293801"/>
                  </a:lnTo>
                  <a:lnTo>
                    <a:pt x="2946" y="310057"/>
                  </a:lnTo>
                  <a:lnTo>
                    <a:pt x="9537" y="316649"/>
                  </a:lnTo>
                  <a:lnTo>
                    <a:pt x="17665" y="316649"/>
                  </a:lnTo>
                  <a:lnTo>
                    <a:pt x="46786" y="316649"/>
                  </a:lnTo>
                  <a:lnTo>
                    <a:pt x="46786" y="353910"/>
                  </a:lnTo>
                  <a:lnTo>
                    <a:pt x="53378" y="360489"/>
                  </a:lnTo>
                  <a:lnTo>
                    <a:pt x="69634" y="360489"/>
                  </a:lnTo>
                  <a:lnTo>
                    <a:pt x="76225" y="353910"/>
                  </a:lnTo>
                  <a:lnTo>
                    <a:pt x="76225" y="316649"/>
                  </a:lnTo>
                  <a:lnTo>
                    <a:pt x="113487" y="316649"/>
                  </a:lnTo>
                  <a:lnTo>
                    <a:pt x="120065" y="310057"/>
                  </a:lnTo>
                  <a:lnTo>
                    <a:pt x="120065" y="293801"/>
                  </a:lnTo>
                  <a:close/>
                </a:path>
                <a:path w="123825" h="618490">
                  <a:moveTo>
                    <a:pt x="121945" y="163042"/>
                  </a:moveTo>
                  <a:lnTo>
                    <a:pt x="115163" y="156260"/>
                  </a:lnTo>
                  <a:lnTo>
                    <a:pt x="76847" y="156260"/>
                  </a:lnTo>
                  <a:lnTo>
                    <a:pt x="76847" y="117944"/>
                  </a:lnTo>
                  <a:lnTo>
                    <a:pt x="70078" y="111163"/>
                  </a:lnTo>
                  <a:lnTo>
                    <a:pt x="53352" y="111163"/>
                  </a:lnTo>
                  <a:lnTo>
                    <a:pt x="46570" y="117944"/>
                  </a:lnTo>
                  <a:lnTo>
                    <a:pt x="46570" y="156260"/>
                  </a:lnTo>
                  <a:lnTo>
                    <a:pt x="8255" y="156260"/>
                  </a:lnTo>
                  <a:lnTo>
                    <a:pt x="1473" y="163042"/>
                  </a:lnTo>
                  <a:lnTo>
                    <a:pt x="1473" y="179755"/>
                  </a:lnTo>
                  <a:lnTo>
                    <a:pt x="8255" y="186537"/>
                  </a:lnTo>
                  <a:lnTo>
                    <a:pt x="16611" y="186537"/>
                  </a:lnTo>
                  <a:lnTo>
                    <a:pt x="46570" y="186537"/>
                  </a:lnTo>
                  <a:lnTo>
                    <a:pt x="46570" y="224853"/>
                  </a:lnTo>
                  <a:lnTo>
                    <a:pt x="53352" y="231635"/>
                  </a:lnTo>
                  <a:lnTo>
                    <a:pt x="70078" y="231635"/>
                  </a:lnTo>
                  <a:lnTo>
                    <a:pt x="76847" y="224853"/>
                  </a:lnTo>
                  <a:lnTo>
                    <a:pt x="76847" y="186537"/>
                  </a:lnTo>
                  <a:lnTo>
                    <a:pt x="115163" y="186537"/>
                  </a:lnTo>
                  <a:lnTo>
                    <a:pt x="121945" y="179755"/>
                  </a:lnTo>
                  <a:lnTo>
                    <a:pt x="121945" y="163042"/>
                  </a:lnTo>
                  <a:close/>
                </a:path>
                <a:path w="123825" h="618490">
                  <a:moveTo>
                    <a:pt x="123799" y="32270"/>
                  </a:moveTo>
                  <a:lnTo>
                    <a:pt x="116840" y="25311"/>
                  </a:lnTo>
                  <a:lnTo>
                    <a:pt x="77457" y="25311"/>
                  </a:lnTo>
                  <a:lnTo>
                    <a:pt x="77457" y="0"/>
                  </a:lnTo>
                  <a:lnTo>
                    <a:pt x="46342" y="0"/>
                  </a:lnTo>
                  <a:lnTo>
                    <a:pt x="46342" y="25311"/>
                  </a:lnTo>
                  <a:lnTo>
                    <a:pt x="6972" y="25311"/>
                  </a:lnTo>
                  <a:lnTo>
                    <a:pt x="0" y="32270"/>
                  </a:lnTo>
                  <a:lnTo>
                    <a:pt x="0" y="49466"/>
                  </a:lnTo>
                  <a:lnTo>
                    <a:pt x="6972" y="56426"/>
                  </a:lnTo>
                  <a:lnTo>
                    <a:pt x="46342" y="56426"/>
                  </a:lnTo>
                  <a:lnTo>
                    <a:pt x="46342" y="95796"/>
                  </a:lnTo>
                  <a:lnTo>
                    <a:pt x="53301" y="102768"/>
                  </a:lnTo>
                  <a:lnTo>
                    <a:pt x="70497" y="102768"/>
                  </a:lnTo>
                  <a:lnTo>
                    <a:pt x="77457" y="95808"/>
                  </a:lnTo>
                  <a:lnTo>
                    <a:pt x="77457" y="56426"/>
                  </a:lnTo>
                  <a:lnTo>
                    <a:pt x="116840" y="56426"/>
                  </a:lnTo>
                  <a:lnTo>
                    <a:pt x="123799" y="49466"/>
                  </a:lnTo>
                  <a:lnTo>
                    <a:pt x="123799" y="32270"/>
                  </a:lnTo>
                  <a:close/>
                </a:path>
              </a:pathLst>
            </a:custGeom>
            <a:solidFill>
              <a:srgbClr val="0070C8"/>
            </a:solidFill>
          </p:spPr>
          <p:txBody>
            <a:bodyPr wrap="square" lIns="0" tIns="0" rIns="0" bIns="0" rtlCol="0"/>
            <a:lstStyle/>
            <a:p>
              <a:endParaRPr/>
            </a:p>
          </p:txBody>
        </p:sp>
        <p:pic>
          <p:nvPicPr>
            <p:cNvPr id="975" name="object 975"/>
            <p:cNvPicPr/>
            <p:nvPr/>
          </p:nvPicPr>
          <p:blipFill>
            <a:blip r:embed="rId43" cstate="print"/>
            <a:stretch>
              <a:fillRect/>
            </a:stretch>
          </p:blipFill>
          <p:spPr>
            <a:xfrm>
              <a:off x="8076017" y="639960"/>
              <a:ext cx="107149" cy="107149"/>
            </a:xfrm>
            <a:prstGeom prst="rect">
              <a:avLst/>
            </a:prstGeom>
          </p:spPr>
        </p:pic>
        <p:pic>
          <p:nvPicPr>
            <p:cNvPr id="976" name="object 976"/>
            <p:cNvPicPr/>
            <p:nvPr/>
          </p:nvPicPr>
          <p:blipFill>
            <a:blip r:embed="rId8" cstate="print"/>
            <a:stretch>
              <a:fillRect/>
            </a:stretch>
          </p:blipFill>
          <p:spPr>
            <a:xfrm>
              <a:off x="8077486" y="772162"/>
              <a:ext cx="103815" cy="103816"/>
            </a:xfrm>
            <a:prstGeom prst="rect">
              <a:avLst/>
            </a:prstGeom>
          </p:spPr>
        </p:pic>
        <p:pic>
          <p:nvPicPr>
            <p:cNvPr id="977" name="object 977"/>
            <p:cNvPicPr/>
            <p:nvPr/>
          </p:nvPicPr>
          <p:blipFill>
            <a:blip r:embed="rId77" cstate="print"/>
            <a:stretch>
              <a:fillRect/>
            </a:stretch>
          </p:blipFill>
          <p:spPr>
            <a:xfrm>
              <a:off x="8078962" y="904357"/>
              <a:ext cx="100483" cy="100483"/>
            </a:xfrm>
            <a:prstGeom prst="rect">
              <a:avLst/>
            </a:prstGeom>
          </p:spPr>
        </p:pic>
        <p:pic>
          <p:nvPicPr>
            <p:cNvPr id="978" name="object 978"/>
            <p:cNvPicPr/>
            <p:nvPr/>
          </p:nvPicPr>
          <p:blipFill>
            <a:blip r:embed="rId10" cstate="print"/>
            <a:stretch>
              <a:fillRect/>
            </a:stretch>
          </p:blipFill>
          <p:spPr>
            <a:xfrm>
              <a:off x="8080432" y="1036539"/>
              <a:ext cx="97176" cy="97176"/>
            </a:xfrm>
            <a:prstGeom prst="rect">
              <a:avLst/>
            </a:prstGeom>
          </p:spPr>
        </p:pic>
        <p:pic>
          <p:nvPicPr>
            <p:cNvPr id="979" name="object 979"/>
            <p:cNvPicPr/>
            <p:nvPr/>
          </p:nvPicPr>
          <p:blipFill>
            <a:blip r:embed="rId10" cstate="print"/>
            <a:stretch>
              <a:fillRect/>
            </a:stretch>
          </p:blipFill>
          <p:spPr>
            <a:xfrm>
              <a:off x="8081902" y="1168741"/>
              <a:ext cx="93842" cy="93843"/>
            </a:xfrm>
            <a:prstGeom prst="rect">
              <a:avLst/>
            </a:prstGeom>
          </p:spPr>
        </p:pic>
        <p:pic>
          <p:nvPicPr>
            <p:cNvPr id="980" name="object 980"/>
            <p:cNvPicPr/>
            <p:nvPr/>
          </p:nvPicPr>
          <p:blipFill>
            <a:blip r:embed="rId36" cstate="print"/>
            <a:stretch>
              <a:fillRect/>
            </a:stretch>
          </p:blipFill>
          <p:spPr>
            <a:xfrm>
              <a:off x="8083379" y="1300949"/>
              <a:ext cx="90495" cy="90496"/>
            </a:xfrm>
            <a:prstGeom prst="rect">
              <a:avLst/>
            </a:prstGeom>
          </p:spPr>
        </p:pic>
        <p:pic>
          <p:nvPicPr>
            <p:cNvPr id="981" name="object 981"/>
            <p:cNvPicPr/>
            <p:nvPr/>
          </p:nvPicPr>
          <p:blipFill>
            <a:blip r:embed="rId12" cstate="print"/>
            <a:stretch>
              <a:fillRect/>
            </a:stretch>
          </p:blipFill>
          <p:spPr>
            <a:xfrm>
              <a:off x="8084848" y="1433131"/>
              <a:ext cx="87189" cy="87189"/>
            </a:xfrm>
            <a:prstGeom prst="rect">
              <a:avLst/>
            </a:prstGeom>
          </p:spPr>
        </p:pic>
      </p:grpSp>
      <p:pic>
        <p:nvPicPr>
          <p:cNvPr id="982" name="object 982"/>
          <p:cNvPicPr/>
          <p:nvPr/>
        </p:nvPicPr>
        <p:blipFill>
          <a:blip r:embed="rId54" cstate="print"/>
          <a:stretch>
            <a:fillRect/>
          </a:stretch>
        </p:blipFill>
        <p:spPr>
          <a:xfrm>
            <a:off x="8086325" y="1565326"/>
            <a:ext cx="83856" cy="83856"/>
          </a:xfrm>
          <a:prstGeom prst="rect">
            <a:avLst/>
          </a:prstGeom>
        </p:spPr>
      </p:pic>
      <p:pic>
        <p:nvPicPr>
          <p:cNvPr id="983" name="object 983"/>
          <p:cNvPicPr/>
          <p:nvPr/>
        </p:nvPicPr>
        <p:blipFill>
          <a:blip r:embed="rId13" cstate="print"/>
          <a:stretch>
            <a:fillRect/>
          </a:stretch>
        </p:blipFill>
        <p:spPr>
          <a:xfrm>
            <a:off x="8087795" y="1697528"/>
            <a:ext cx="80522" cy="80522"/>
          </a:xfrm>
          <a:prstGeom prst="rect">
            <a:avLst/>
          </a:prstGeom>
        </p:spPr>
      </p:pic>
      <p:pic>
        <p:nvPicPr>
          <p:cNvPr id="984" name="object 984"/>
          <p:cNvPicPr/>
          <p:nvPr/>
        </p:nvPicPr>
        <p:blipFill>
          <a:blip r:embed="rId14" cstate="print"/>
          <a:stretch>
            <a:fillRect/>
          </a:stretch>
        </p:blipFill>
        <p:spPr>
          <a:xfrm>
            <a:off x="8089271" y="1829730"/>
            <a:ext cx="77190" cy="77189"/>
          </a:xfrm>
          <a:prstGeom prst="rect">
            <a:avLst/>
          </a:prstGeom>
        </p:spPr>
      </p:pic>
      <p:pic>
        <p:nvPicPr>
          <p:cNvPr id="985" name="object 985"/>
          <p:cNvPicPr/>
          <p:nvPr/>
        </p:nvPicPr>
        <p:blipFill>
          <a:blip r:embed="rId53" cstate="print"/>
          <a:stretch>
            <a:fillRect/>
          </a:stretch>
        </p:blipFill>
        <p:spPr>
          <a:xfrm>
            <a:off x="8090741" y="1961912"/>
            <a:ext cx="73882" cy="73882"/>
          </a:xfrm>
          <a:prstGeom prst="rect">
            <a:avLst/>
          </a:prstGeom>
        </p:spPr>
      </p:pic>
      <p:pic>
        <p:nvPicPr>
          <p:cNvPr id="986" name="object 986"/>
          <p:cNvPicPr/>
          <p:nvPr/>
        </p:nvPicPr>
        <p:blipFill>
          <a:blip r:embed="rId40" cstate="print"/>
          <a:stretch>
            <a:fillRect/>
          </a:stretch>
        </p:blipFill>
        <p:spPr>
          <a:xfrm>
            <a:off x="8092210" y="2094113"/>
            <a:ext cx="70550" cy="70549"/>
          </a:xfrm>
          <a:prstGeom prst="rect">
            <a:avLst/>
          </a:prstGeom>
        </p:spPr>
      </p:pic>
      <p:pic>
        <p:nvPicPr>
          <p:cNvPr id="987" name="object 987"/>
          <p:cNvPicPr/>
          <p:nvPr/>
        </p:nvPicPr>
        <p:blipFill>
          <a:blip r:embed="rId78" cstate="print"/>
          <a:stretch>
            <a:fillRect/>
          </a:stretch>
        </p:blipFill>
        <p:spPr>
          <a:xfrm>
            <a:off x="8093687" y="2226308"/>
            <a:ext cx="67215" cy="67216"/>
          </a:xfrm>
          <a:prstGeom prst="rect">
            <a:avLst/>
          </a:prstGeom>
        </p:spPr>
      </p:pic>
      <p:pic>
        <p:nvPicPr>
          <p:cNvPr id="988" name="object 988"/>
          <p:cNvPicPr/>
          <p:nvPr/>
        </p:nvPicPr>
        <p:blipFill>
          <a:blip r:embed="rId17" cstate="print"/>
          <a:stretch>
            <a:fillRect/>
          </a:stretch>
        </p:blipFill>
        <p:spPr>
          <a:xfrm>
            <a:off x="8095157" y="2358510"/>
            <a:ext cx="63902" cy="63883"/>
          </a:xfrm>
          <a:prstGeom prst="rect">
            <a:avLst/>
          </a:prstGeom>
        </p:spPr>
      </p:pic>
      <p:sp>
        <p:nvSpPr>
          <p:cNvPr id="989" name="object 989"/>
          <p:cNvSpPr/>
          <p:nvPr/>
        </p:nvSpPr>
        <p:spPr>
          <a:xfrm>
            <a:off x="8096626" y="2490699"/>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2"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990" name="object 990"/>
          <p:cNvSpPr/>
          <p:nvPr/>
        </p:nvSpPr>
        <p:spPr>
          <a:xfrm>
            <a:off x="8098103" y="262290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991" name="object 991"/>
          <p:cNvSpPr/>
          <p:nvPr/>
        </p:nvSpPr>
        <p:spPr>
          <a:xfrm>
            <a:off x="8099580" y="2755095"/>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992" name="object 992"/>
          <p:cNvSpPr/>
          <p:nvPr/>
        </p:nvSpPr>
        <p:spPr>
          <a:xfrm>
            <a:off x="8101049" y="2887277"/>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993" name="object 993"/>
          <p:cNvSpPr/>
          <p:nvPr/>
        </p:nvSpPr>
        <p:spPr>
          <a:xfrm>
            <a:off x="8102518" y="3019479"/>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994" name="object 994"/>
          <p:cNvSpPr/>
          <p:nvPr/>
        </p:nvSpPr>
        <p:spPr>
          <a:xfrm>
            <a:off x="8103995" y="3151681"/>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995" name="object 995"/>
          <p:cNvSpPr/>
          <p:nvPr/>
        </p:nvSpPr>
        <p:spPr>
          <a:xfrm>
            <a:off x="8105471" y="328388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996" name="object 996"/>
          <p:cNvSpPr/>
          <p:nvPr/>
        </p:nvSpPr>
        <p:spPr>
          <a:xfrm>
            <a:off x="8106935" y="3416058"/>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997" name="object 997"/>
          <p:cNvSpPr/>
          <p:nvPr/>
        </p:nvSpPr>
        <p:spPr>
          <a:xfrm>
            <a:off x="8108411" y="3548266"/>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998" name="object 998"/>
          <p:cNvGrpSpPr/>
          <p:nvPr/>
        </p:nvGrpSpPr>
        <p:grpSpPr>
          <a:xfrm>
            <a:off x="7864998" y="0"/>
            <a:ext cx="123825" cy="1621790"/>
            <a:chOff x="7864998" y="0"/>
            <a:chExt cx="123825" cy="1621790"/>
          </a:xfrm>
        </p:grpSpPr>
        <p:sp>
          <p:nvSpPr>
            <p:cNvPr id="999" name="object 999"/>
            <p:cNvSpPr/>
            <p:nvPr/>
          </p:nvSpPr>
          <p:spPr>
            <a:xfrm>
              <a:off x="7864996" y="11"/>
              <a:ext cx="123825" cy="612140"/>
            </a:xfrm>
            <a:custGeom>
              <a:avLst/>
              <a:gdLst/>
              <a:ahLst/>
              <a:cxnLst/>
              <a:rect l="l" t="t" r="r" b="b"/>
              <a:pathLst>
                <a:path w="123825" h="612140">
                  <a:moveTo>
                    <a:pt x="116370" y="548779"/>
                  </a:moveTo>
                  <a:lnTo>
                    <a:pt x="110159" y="542556"/>
                  </a:lnTo>
                  <a:lnTo>
                    <a:pt x="75018" y="542556"/>
                  </a:lnTo>
                  <a:lnTo>
                    <a:pt x="75018" y="507428"/>
                  </a:lnTo>
                  <a:lnTo>
                    <a:pt x="68795" y="501205"/>
                  </a:lnTo>
                  <a:lnTo>
                    <a:pt x="53454" y="501205"/>
                  </a:lnTo>
                  <a:lnTo>
                    <a:pt x="47244" y="507415"/>
                  </a:lnTo>
                  <a:lnTo>
                    <a:pt x="47244" y="542556"/>
                  </a:lnTo>
                  <a:lnTo>
                    <a:pt x="12103" y="542556"/>
                  </a:lnTo>
                  <a:lnTo>
                    <a:pt x="5892" y="548779"/>
                  </a:lnTo>
                  <a:lnTo>
                    <a:pt x="5892" y="564121"/>
                  </a:lnTo>
                  <a:lnTo>
                    <a:pt x="12103" y="570331"/>
                  </a:lnTo>
                  <a:lnTo>
                    <a:pt x="19773" y="570331"/>
                  </a:lnTo>
                  <a:lnTo>
                    <a:pt x="47244" y="570331"/>
                  </a:lnTo>
                  <a:lnTo>
                    <a:pt x="47244" y="605472"/>
                  </a:lnTo>
                  <a:lnTo>
                    <a:pt x="53454" y="611682"/>
                  </a:lnTo>
                  <a:lnTo>
                    <a:pt x="68795" y="611682"/>
                  </a:lnTo>
                  <a:lnTo>
                    <a:pt x="75018" y="605472"/>
                  </a:lnTo>
                  <a:lnTo>
                    <a:pt x="75018" y="570331"/>
                  </a:lnTo>
                  <a:lnTo>
                    <a:pt x="110147" y="570331"/>
                  </a:lnTo>
                  <a:lnTo>
                    <a:pt x="116370" y="564121"/>
                  </a:lnTo>
                  <a:lnTo>
                    <a:pt x="116370" y="548779"/>
                  </a:lnTo>
                  <a:close/>
                </a:path>
                <a:path w="123825" h="612140">
                  <a:moveTo>
                    <a:pt x="118211" y="420636"/>
                  </a:moveTo>
                  <a:lnTo>
                    <a:pt x="111810" y="414235"/>
                  </a:lnTo>
                  <a:lnTo>
                    <a:pt x="75615" y="414235"/>
                  </a:lnTo>
                  <a:lnTo>
                    <a:pt x="75615" y="378040"/>
                  </a:lnTo>
                  <a:lnTo>
                    <a:pt x="69202" y="371640"/>
                  </a:lnTo>
                  <a:lnTo>
                    <a:pt x="53416" y="371640"/>
                  </a:lnTo>
                  <a:lnTo>
                    <a:pt x="47015" y="378040"/>
                  </a:lnTo>
                  <a:lnTo>
                    <a:pt x="47015" y="414235"/>
                  </a:lnTo>
                  <a:lnTo>
                    <a:pt x="10820" y="414235"/>
                  </a:lnTo>
                  <a:lnTo>
                    <a:pt x="4419" y="420636"/>
                  </a:lnTo>
                  <a:lnTo>
                    <a:pt x="4419" y="436422"/>
                  </a:lnTo>
                  <a:lnTo>
                    <a:pt x="10820" y="442836"/>
                  </a:lnTo>
                  <a:lnTo>
                    <a:pt x="18719" y="442836"/>
                  </a:lnTo>
                  <a:lnTo>
                    <a:pt x="47015" y="442836"/>
                  </a:lnTo>
                  <a:lnTo>
                    <a:pt x="47015" y="479031"/>
                  </a:lnTo>
                  <a:lnTo>
                    <a:pt x="53416" y="485432"/>
                  </a:lnTo>
                  <a:lnTo>
                    <a:pt x="69215" y="485432"/>
                  </a:lnTo>
                  <a:lnTo>
                    <a:pt x="75615" y="479031"/>
                  </a:lnTo>
                  <a:lnTo>
                    <a:pt x="75615" y="442836"/>
                  </a:lnTo>
                  <a:lnTo>
                    <a:pt x="111810" y="442836"/>
                  </a:lnTo>
                  <a:lnTo>
                    <a:pt x="118211" y="436422"/>
                  </a:lnTo>
                  <a:lnTo>
                    <a:pt x="118211" y="420636"/>
                  </a:lnTo>
                  <a:close/>
                </a:path>
                <a:path w="123825" h="612140">
                  <a:moveTo>
                    <a:pt x="120078" y="292493"/>
                  </a:moveTo>
                  <a:lnTo>
                    <a:pt x="113487" y="285902"/>
                  </a:lnTo>
                  <a:lnTo>
                    <a:pt x="76225" y="285902"/>
                  </a:lnTo>
                  <a:lnTo>
                    <a:pt x="76225" y="248653"/>
                  </a:lnTo>
                  <a:lnTo>
                    <a:pt x="69634" y="242062"/>
                  </a:lnTo>
                  <a:lnTo>
                    <a:pt x="53378" y="242062"/>
                  </a:lnTo>
                  <a:lnTo>
                    <a:pt x="46799" y="248653"/>
                  </a:lnTo>
                  <a:lnTo>
                    <a:pt x="46799" y="285902"/>
                  </a:lnTo>
                  <a:lnTo>
                    <a:pt x="9537" y="285902"/>
                  </a:lnTo>
                  <a:lnTo>
                    <a:pt x="2946" y="292493"/>
                  </a:lnTo>
                  <a:lnTo>
                    <a:pt x="2946" y="308749"/>
                  </a:lnTo>
                  <a:lnTo>
                    <a:pt x="9537" y="315341"/>
                  </a:lnTo>
                  <a:lnTo>
                    <a:pt x="17665" y="315341"/>
                  </a:lnTo>
                  <a:lnTo>
                    <a:pt x="46799" y="315341"/>
                  </a:lnTo>
                  <a:lnTo>
                    <a:pt x="46799" y="352602"/>
                  </a:lnTo>
                  <a:lnTo>
                    <a:pt x="53378" y="359181"/>
                  </a:lnTo>
                  <a:lnTo>
                    <a:pt x="69634" y="359181"/>
                  </a:lnTo>
                  <a:lnTo>
                    <a:pt x="76225" y="352602"/>
                  </a:lnTo>
                  <a:lnTo>
                    <a:pt x="76225" y="315341"/>
                  </a:lnTo>
                  <a:lnTo>
                    <a:pt x="113487" y="315341"/>
                  </a:lnTo>
                  <a:lnTo>
                    <a:pt x="120078" y="308749"/>
                  </a:lnTo>
                  <a:lnTo>
                    <a:pt x="120078" y="292493"/>
                  </a:lnTo>
                  <a:close/>
                </a:path>
                <a:path w="123825" h="612140">
                  <a:moveTo>
                    <a:pt x="121945" y="164350"/>
                  </a:moveTo>
                  <a:lnTo>
                    <a:pt x="115163" y="157568"/>
                  </a:lnTo>
                  <a:lnTo>
                    <a:pt x="76847" y="157568"/>
                  </a:lnTo>
                  <a:lnTo>
                    <a:pt x="76847" y="119253"/>
                  </a:lnTo>
                  <a:lnTo>
                    <a:pt x="70065" y="112471"/>
                  </a:lnTo>
                  <a:lnTo>
                    <a:pt x="53352" y="112471"/>
                  </a:lnTo>
                  <a:lnTo>
                    <a:pt x="46570" y="119253"/>
                  </a:lnTo>
                  <a:lnTo>
                    <a:pt x="46570" y="157568"/>
                  </a:lnTo>
                  <a:lnTo>
                    <a:pt x="8255" y="157568"/>
                  </a:lnTo>
                  <a:lnTo>
                    <a:pt x="1473" y="164350"/>
                  </a:lnTo>
                  <a:lnTo>
                    <a:pt x="1473" y="181063"/>
                  </a:lnTo>
                  <a:lnTo>
                    <a:pt x="8255" y="187845"/>
                  </a:lnTo>
                  <a:lnTo>
                    <a:pt x="16611" y="187845"/>
                  </a:lnTo>
                  <a:lnTo>
                    <a:pt x="46570" y="187845"/>
                  </a:lnTo>
                  <a:lnTo>
                    <a:pt x="46570" y="226161"/>
                  </a:lnTo>
                  <a:lnTo>
                    <a:pt x="53352" y="232930"/>
                  </a:lnTo>
                  <a:lnTo>
                    <a:pt x="70065" y="232930"/>
                  </a:lnTo>
                  <a:lnTo>
                    <a:pt x="76847" y="226161"/>
                  </a:lnTo>
                  <a:lnTo>
                    <a:pt x="76847" y="187845"/>
                  </a:lnTo>
                  <a:lnTo>
                    <a:pt x="115163" y="187845"/>
                  </a:lnTo>
                  <a:lnTo>
                    <a:pt x="121945" y="181063"/>
                  </a:lnTo>
                  <a:lnTo>
                    <a:pt x="121945" y="164350"/>
                  </a:lnTo>
                  <a:close/>
                </a:path>
                <a:path w="123825" h="612140">
                  <a:moveTo>
                    <a:pt x="123786" y="36220"/>
                  </a:moveTo>
                  <a:lnTo>
                    <a:pt x="116827" y="29248"/>
                  </a:lnTo>
                  <a:lnTo>
                    <a:pt x="77457" y="29248"/>
                  </a:lnTo>
                  <a:lnTo>
                    <a:pt x="77457" y="0"/>
                  </a:lnTo>
                  <a:lnTo>
                    <a:pt x="46342" y="0"/>
                  </a:lnTo>
                  <a:lnTo>
                    <a:pt x="46342" y="29248"/>
                  </a:lnTo>
                  <a:lnTo>
                    <a:pt x="6959" y="29248"/>
                  </a:lnTo>
                  <a:lnTo>
                    <a:pt x="0" y="36207"/>
                  </a:lnTo>
                  <a:lnTo>
                    <a:pt x="0" y="53390"/>
                  </a:lnTo>
                  <a:lnTo>
                    <a:pt x="6959" y="60350"/>
                  </a:lnTo>
                  <a:lnTo>
                    <a:pt x="46342" y="60350"/>
                  </a:lnTo>
                  <a:lnTo>
                    <a:pt x="46342" y="99733"/>
                  </a:lnTo>
                  <a:lnTo>
                    <a:pt x="53301" y="106692"/>
                  </a:lnTo>
                  <a:lnTo>
                    <a:pt x="70497" y="106692"/>
                  </a:lnTo>
                  <a:lnTo>
                    <a:pt x="77457" y="99733"/>
                  </a:lnTo>
                  <a:lnTo>
                    <a:pt x="77457" y="60350"/>
                  </a:lnTo>
                  <a:lnTo>
                    <a:pt x="116827" y="60350"/>
                  </a:lnTo>
                  <a:lnTo>
                    <a:pt x="123786" y="53390"/>
                  </a:lnTo>
                  <a:lnTo>
                    <a:pt x="123786" y="36220"/>
                  </a:lnTo>
                  <a:close/>
                </a:path>
              </a:pathLst>
            </a:custGeom>
            <a:solidFill>
              <a:srgbClr val="0070C8"/>
            </a:solidFill>
          </p:spPr>
          <p:txBody>
            <a:bodyPr wrap="square" lIns="0" tIns="0" rIns="0" bIns="0" rtlCol="0"/>
            <a:lstStyle/>
            <a:p>
              <a:endParaRPr/>
            </a:p>
          </p:txBody>
        </p:sp>
        <p:pic>
          <p:nvPicPr>
            <p:cNvPr id="1000" name="object 1000"/>
            <p:cNvPicPr/>
            <p:nvPr/>
          </p:nvPicPr>
          <p:blipFill>
            <a:blip r:embed="rId43" cstate="print"/>
            <a:stretch>
              <a:fillRect/>
            </a:stretch>
          </p:blipFill>
          <p:spPr>
            <a:xfrm>
              <a:off x="7872367" y="630787"/>
              <a:ext cx="107149" cy="107149"/>
            </a:xfrm>
            <a:prstGeom prst="rect">
              <a:avLst/>
            </a:prstGeom>
          </p:spPr>
        </p:pic>
        <p:pic>
          <p:nvPicPr>
            <p:cNvPr id="1001" name="object 1001"/>
            <p:cNvPicPr/>
            <p:nvPr/>
          </p:nvPicPr>
          <p:blipFill>
            <a:blip r:embed="rId22" cstate="print"/>
            <a:stretch>
              <a:fillRect/>
            </a:stretch>
          </p:blipFill>
          <p:spPr>
            <a:xfrm>
              <a:off x="7873843" y="760371"/>
              <a:ext cx="103815" cy="103816"/>
            </a:xfrm>
            <a:prstGeom prst="rect">
              <a:avLst/>
            </a:prstGeom>
          </p:spPr>
        </p:pic>
        <p:pic>
          <p:nvPicPr>
            <p:cNvPr id="1002" name="object 1002"/>
            <p:cNvPicPr/>
            <p:nvPr/>
          </p:nvPicPr>
          <p:blipFill>
            <a:blip r:embed="rId77" cstate="print"/>
            <a:stretch>
              <a:fillRect/>
            </a:stretch>
          </p:blipFill>
          <p:spPr>
            <a:xfrm>
              <a:off x="7875313" y="889948"/>
              <a:ext cx="100483" cy="100483"/>
            </a:xfrm>
            <a:prstGeom prst="rect">
              <a:avLst/>
            </a:prstGeom>
          </p:spPr>
        </p:pic>
        <p:pic>
          <p:nvPicPr>
            <p:cNvPr id="1003" name="object 1003"/>
            <p:cNvPicPr/>
            <p:nvPr/>
          </p:nvPicPr>
          <p:blipFill>
            <a:blip r:embed="rId10" cstate="print"/>
            <a:stretch>
              <a:fillRect/>
            </a:stretch>
          </p:blipFill>
          <p:spPr>
            <a:xfrm>
              <a:off x="7876783" y="1019505"/>
              <a:ext cx="97176" cy="97176"/>
            </a:xfrm>
            <a:prstGeom prst="rect">
              <a:avLst/>
            </a:prstGeom>
          </p:spPr>
        </p:pic>
        <p:pic>
          <p:nvPicPr>
            <p:cNvPr id="1004" name="object 1004"/>
            <p:cNvPicPr/>
            <p:nvPr/>
          </p:nvPicPr>
          <p:blipFill>
            <a:blip r:embed="rId10" cstate="print"/>
            <a:stretch>
              <a:fillRect/>
            </a:stretch>
          </p:blipFill>
          <p:spPr>
            <a:xfrm>
              <a:off x="7878259" y="1149089"/>
              <a:ext cx="93842" cy="93842"/>
            </a:xfrm>
            <a:prstGeom prst="rect">
              <a:avLst/>
            </a:prstGeom>
          </p:spPr>
        </p:pic>
        <p:pic>
          <p:nvPicPr>
            <p:cNvPr id="1005" name="object 1005"/>
            <p:cNvPicPr/>
            <p:nvPr/>
          </p:nvPicPr>
          <p:blipFill>
            <a:blip r:embed="rId36" cstate="print"/>
            <a:stretch>
              <a:fillRect/>
            </a:stretch>
          </p:blipFill>
          <p:spPr>
            <a:xfrm>
              <a:off x="7879729" y="1278673"/>
              <a:ext cx="90495" cy="90496"/>
            </a:xfrm>
            <a:prstGeom prst="rect">
              <a:avLst/>
            </a:prstGeom>
          </p:spPr>
        </p:pic>
        <p:pic>
          <p:nvPicPr>
            <p:cNvPr id="1006" name="object 1006"/>
            <p:cNvPicPr/>
            <p:nvPr/>
          </p:nvPicPr>
          <p:blipFill>
            <a:blip r:embed="rId12" cstate="print"/>
            <a:stretch>
              <a:fillRect/>
            </a:stretch>
          </p:blipFill>
          <p:spPr>
            <a:xfrm>
              <a:off x="7881199" y="1408236"/>
              <a:ext cx="87189" cy="87189"/>
            </a:xfrm>
            <a:prstGeom prst="rect">
              <a:avLst/>
            </a:prstGeom>
          </p:spPr>
        </p:pic>
        <p:pic>
          <p:nvPicPr>
            <p:cNvPr id="1007" name="object 1007"/>
            <p:cNvPicPr/>
            <p:nvPr/>
          </p:nvPicPr>
          <p:blipFill>
            <a:blip r:embed="rId54" cstate="print"/>
            <a:stretch>
              <a:fillRect/>
            </a:stretch>
          </p:blipFill>
          <p:spPr>
            <a:xfrm>
              <a:off x="7882675" y="1537814"/>
              <a:ext cx="83856" cy="83856"/>
            </a:xfrm>
            <a:prstGeom prst="rect">
              <a:avLst/>
            </a:prstGeom>
          </p:spPr>
        </p:pic>
      </p:grpSp>
      <p:pic>
        <p:nvPicPr>
          <p:cNvPr id="1008" name="object 1008"/>
          <p:cNvPicPr/>
          <p:nvPr/>
        </p:nvPicPr>
        <p:blipFill>
          <a:blip r:embed="rId14" cstate="print"/>
          <a:stretch>
            <a:fillRect/>
          </a:stretch>
        </p:blipFill>
        <p:spPr>
          <a:xfrm>
            <a:off x="7885620" y="1796975"/>
            <a:ext cx="77190" cy="77189"/>
          </a:xfrm>
          <a:prstGeom prst="rect">
            <a:avLst/>
          </a:prstGeom>
        </p:spPr>
      </p:pic>
      <p:pic>
        <p:nvPicPr>
          <p:cNvPr id="1009" name="object 1009"/>
          <p:cNvPicPr/>
          <p:nvPr/>
        </p:nvPicPr>
        <p:blipFill>
          <a:blip r:embed="rId13" cstate="print"/>
          <a:stretch>
            <a:fillRect/>
          </a:stretch>
        </p:blipFill>
        <p:spPr>
          <a:xfrm>
            <a:off x="7884145" y="1667398"/>
            <a:ext cx="80529" cy="80522"/>
          </a:xfrm>
          <a:prstGeom prst="rect">
            <a:avLst/>
          </a:prstGeom>
        </p:spPr>
      </p:pic>
      <p:pic>
        <p:nvPicPr>
          <p:cNvPr id="1010" name="object 1010"/>
          <p:cNvPicPr/>
          <p:nvPr/>
        </p:nvPicPr>
        <p:blipFill>
          <a:blip r:embed="rId14" cstate="print"/>
          <a:stretch>
            <a:fillRect/>
          </a:stretch>
        </p:blipFill>
        <p:spPr>
          <a:xfrm>
            <a:off x="7887091" y="1926532"/>
            <a:ext cx="73882" cy="73882"/>
          </a:xfrm>
          <a:prstGeom prst="rect">
            <a:avLst/>
          </a:prstGeom>
        </p:spPr>
      </p:pic>
      <p:pic>
        <p:nvPicPr>
          <p:cNvPr id="1011" name="object 1011"/>
          <p:cNvPicPr/>
          <p:nvPr/>
        </p:nvPicPr>
        <p:blipFill>
          <a:blip r:embed="rId40" cstate="print"/>
          <a:stretch>
            <a:fillRect/>
          </a:stretch>
        </p:blipFill>
        <p:spPr>
          <a:xfrm>
            <a:off x="7888567" y="2056115"/>
            <a:ext cx="70550" cy="70549"/>
          </a:xfrm>
          <a:prstGeom prst="rect">
            <a:avLst/>
          </a:prstGeom>
        </p:spPr>
      </p:pic>
      <p:pic>
        <p:nvPicPr>
          <p:cNvPr id="1012" name="object 1012"/>
          <p:cNvPicPr/>
          <p:nvPr/>
        </p:nvPicPr>
        <p:blipFill>
          <a:blip r:embed="rId95" cstate="print"/>
          <a:stretch>
            <a:fillRect/>
          </a:stretch>
        </p:blipFill>
        <p:spPr>
          <a:xfrm>
            <a:off x="7890037" y="2185692"/>
            <a:ext cx="67215" cy="67216"/>
          </a:xfrm>
          <a:prstGeom prst="rect">
            <a:avLst/>
          </a:prstGeom>
        </p:spPr>
      </p:pic>
      <p:pic>
        <p:nvPicPr>
          <p:cNvPr id="1013" name="object 1013"/>
          <p:cNvPicPr/>
          <p:nvPr/>
        </p:nvPicPr>
        <p:blipFill>
          <a:blip r:embed="rId125" cstate="print"/>
          <a:stretch>
            <a:fillRect/>
          </a:stretch>
        </p:blipFill>
        <p:spPr>
          <a:xfrm>
            <a:off x="7891507" y="2315269"/>
            <a:ext cx="63902" cy="63883"/>
          </a:xfrm>
          <a:prstGeom prst="rect">
            <a:avLst/>
          </a:prstGeom>
        </p:spPr>
      </p:pic>
      <p:sp>
        <p:nvSpPr>
          <p:cNvPr id="1014" name="object 1014"/>
          <p:cNvSpPr/>
          <p:nvPr/>
        </p:nvSpPr>
        <p:spPr>
          <a:xfrm>
            <a:off x="7892984" y="2444840"/>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015" name="object 1015"/>
          <p:cNvSpPr/>
          <p:nvPr/>
        </p:nvSpPr>
        <p:spPr>
          <a:xfrm>
            <a:off x="7894453" y="257442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016" name="object 1016"/>
          <p:cNvSpPr/>
          <p:nvPr/>
        </p:nvSpPr>
        <p:spPr>
          <a:xfrm>
            <a:off x="7895929" y="270400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017" name="object 1017"/>
          <p:cNvSpPr/>
          <p:nvPr/>
        </p:nvSpPr>
        <p:spPr>
          <a:xfrm>
            <a:off x="7897399" y="283356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018" name="object 1018"/>
          <p:cNvSpPr/>
          <p:nvPr/>
        </p:nvSpPr>
        <p:spPr>
          <a:xfrm>
            <a:off x="7898876" y="2963142"/>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019" name="object 1019"/>
          <p:cNvSpPr/>
          <p:nvPr/>
        </p:nvSpPr>
        <p:spPr>
          <a:xfrm>
            <a:off x="7900345" y="3092719"/>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1020" name="object 1020"/>
          <p:cNvSpPr/>
          <p:nvPr/>
        </p:nvSpPr>
        <p:spPr>
          <a:xfrm>
            <a:off x="7901822" y="322230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021" name="object 1021"/>
          <p:cNvSpPr/>
          <p:nvPr/>
        </p:nvSpPr>
        <p:spPr>
          <a:xfrm>
            <a:off x="7903291" y="3351860"/>
            <a:ext cx="37465" cy="37465"/>
          </a:xfrm>
          <a:custGeom>
            <a:avLst/>
            <a:gdLst/>
            <a:ahLst/>
            <a:cxnLst/>
            <a:rect l="l" t="t" r="r" b="b"/>
            <a:pathLst>
              <a:path w="37465" h="37464">
                <a:moveTo>
                  <a:pt x="16056" y="0"/>
                </a:moveTo>
                <a:lnTo>
                  <a:pt x="21226" y="0"/>
                </a:lnTo>
                <a:lnTo>
                  <a:pt x="23326" y="2099"/>
                </a:lnTo>
                <a:lnTo>
                  <a:pt x="23326" y="13956"/>
                </a:lnTo>
                <a:lnTo>
                  <a:pt x="35183" y="13956"/>
                </a:lnTo>
                <a:lnTo>
                  <a:pt x="37283" y="16056"/>
                </a:lnTo>
                <a:lnTo>
                  <a:pt x="37283" y="21226"/>
                </a:lnTo>
                <a:lnTo>
                  <a:pt x="35183" y="23326"/>
                </a:lnTo>
                <a:lnTo>
                  <a:pt x="23326" y="23326"/>
                </a:lnTo>
                <a:lnTo>
                  <a:pt x="23326" y="35182"/>
                </a:lnTo>
                <a:lnTo>
                  <a:pt x="21226" y="37282"/>
                </a:lnTo>
                <a:lnTo>
                  <a:pt x="16056" y="37282"/>
                </a:lnTo>
                <a:lnTo>
                  <a:pt x="13956" y="35182"/>
                </a:lnTo>
                <a:lnTo>
                  <a:pt x="13956" y="23326"/>
                </a:lnTo>
                <a:lnTo>
                  <a:pt x="4685" y="23326"/>
                </a:lnTo>
                <a:lnTo>
                  <a:pt x="2099" y="23326"/>
                </a:lnTo>
                <a:lnTo>
                  <a:pt x="0" y="21233"/>
                </a:lnTo>
                <a:lnTo>
                  <a:pt x="0" y="16056"/>
                </a:lnTo>
                <a:lnTo>
                  <a:pt x="2100"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022" name="object 1022"/>
          <p:cNvSpPr/>
          <p:nvPr/>
        </p:nvSpPr>
        <p:spPr>
          <a:xfrm>
            <a:off x="7904760" y="3481450"/>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1023" name="object 1023"/>
          <p:cNvGrpSpPr/>
          <p:nvPr/>
        </p:nvGrpSpPr>
        <p:grpSpPr>
          <a:xfrm>
            <a:off x="7661354" y="0"/>
            <a:ext cx="123825" cy="1715770"/>
            <a:chOff x="7661354" y="0"/>
            <a:chExt cx="123825" cy="1715770"/>
          </a:xfrm>
        </p:grpSpPr>
        <p:sp>
          <p:nvSpPr>
            <p:cNvPr id="1024" name="object 1024"/>
            <p:cNvSpPr/>
            <p:nvPr/>
          </p:nvSpPr>
          <p:spPr>
            <a:xfrm>
              <a:off x="7661351" y="11"/>
              <a:ext cx="123825" cy="727710"/>
            </a:xfrm>
            <a:custGeom>
              <a:avLst/>
              <a:gdLst/>
              <a:ahLst/>
              <a:cxnLst/>
              <a:rect l="l" t="t" r="r" b="b"/>
              <a:pathLst>
                <a:path w="123825" h="727710">
                  <a:moveTo>
                    <a:pt x="114503" y="666711"/>
                  </a:moveTo>
                  <a:lnTo>
                    <a:pt x="108483" y="660679"/>
                  </a:lnTo>
                  <a:lnTo>
                    <a:pt x="74396" y="660679"/>
                  </a:lnTo>
                  <a:lnTo>
                    <a:pt x="74396" y="626592"/>
                  </a:lnTo>
                  <a:lnTo>
                    <a:pt x="68364" y="620560"/>
                  </a:lnTo>
                  <a:lnTo>
                    <a:pt x="53505" y="620560"/>
                  </a:lnTo>
                  <a:lnTo>
                    <a:pt x="47472" y="626592"/>
                  </a:lnTo>
                  <a:lnTo>
                    <a:pt x="47472" y="660679"/>
                  </a:lnTo>
                  <a:lnTo>
                    <a:pt x="13385" y="660679"/>
                  </a:lnTo>
                  <a:lnTo>
                    <a:pt x="7353" y="666711"/>
                  </a:lnTo>
                  <a:lnTo>
                    <a:pt x="7353" y="681570"/>
                  </a:lnTo>
                  <a:lnTo>
                    <a:pt x="13385" y="687603"/>
                  </a:lnTo>
                  <a:lnTo>
                    <a:pt x="20828" y="687603"/>
                  </a:lnTo>
                  <a:lnTo>
                    <a:pt x="47472" y="687603"/>
                  </a:lnTo>
                  <a:lnTo>
                    <a:pt x="47472" y="721690"/>
                  </a:lnTo>
                  <a:lnTo>
                    <a:pt x="53505" y="727710"/>
                  </a:lnTo>
                  <a:lnTo>
                    <a:pt x="68364" y="727710"/>
                  </a:lnTo>
                  <a:lnTo>
                    <a:pt x="74396" y="721690"/>
                  </a:lnTo>
                  <a:lnTo>
                    <a:pt x="74396" y="687603"/>
                  </a:lnTo>
                  <a:lnTo>
                    <a:pt x="108483" y="687603"/>
                  </a:lnTo>
                  <a:lnTo>
                    <a:pt x="114503" y="681570"/>
                  </a:lnTo>
                  <a:lnTo>
                    <a:pt x="114503" y="666711"/>
                  </a:lnTo>
                  <a:close/>
                </a:path>
                <a:path w="123825" h="727710">
                  <a:moveTo>
                    <a:pt x="116370" y="541312"/>
                  </a:moveTo>
                  <a:lnTo>
                    <a:pt x="110159" y="535089"/>
                  </a:lnTo>
                  <a:lnTo>
                    <a:pt x="75018" y="535089"/>
                  </a:lnTo>
                  <a:lnTo>
                    <a:pt x="75018" y="499960"/>
                  </a:lnTo>
                  <a:lnTo>
                    <a:pt x="68795" y="493737"/>
                  </a:lnTo>
                  <a:lnTo>
                    <a:pt x="53467" y="493737"/>
                  </a:lnTo>
                  <a:lnTo>
                    <a:pt x="47244" y="499948"/>
                  </a:lnTo>
                  <a:lnTo>
                    <a:pt x="47244" y="535089"/>
                  </a:lnTo>
                  <a:lnTo>
                    <a:pt x="12115" y="535089"/>
                  </a:lnTo>
                  <a:lnTo>
                    <a:pt x="5892" y="541312"/>
                  </a:lnTo>
                  <a:lnTo>
                    <a:pt x="5892" y="556653"/>
                  </a:lnTo>
                  <a:lnTo>
                    <a:pt x="12103" y="562864"/>
                  </a:lnTo>
                  <a:lnTo>
                    <a:pt x="19773" y="562864"/>
                  </a:lnTo>
                  <a:lnTo>
                    <a:pt x="47244" y="562864"/>
                  </a:lnTo>
                  <a:lnTo>
                    <a:pt x="47244" y="598004"/>
                  </a:lnTo>
                  <a:lnTo>
                    <a:pt x="53467" y="604215"/>
                  </a:lnTo>
                  <a:lnTo>
                    <a:pt x="68795" y="604215"/>
                  </a:lnTo>
                  <a:lnTo>
                    <a:pt x="75018" y="598004"/>
                  </a:lnTo>
                  <a:lnTo>
                    <a:pt x="75018" y="562864"/>
                  </a:lnTo>
                  <a:lnTo>
                    <a:pt x="110147" y="562864"/>
                  </a:lnTo>
                  <a:lnTo>
                    <a:pt x="116370" y="556653"/>
                  </a:lnTo>
                  <a:lnTo>
                    <a:pt x="116370" y="541312"/>
                  </a:lnTo>
                  <a:close/>
                </a:path>
                <a:path w="123825" h="727710">
                  <a:moveTo>
                    <a:pt x="118211" y="415925"/>
                  </a:moveTo>
                  <a:lnTo>
                    <a:pt x="111810" y="409524"/>
                  </a:lnTo>
                  <a:lnTo>
                    <a:pt x="75615" y="409524"/>
                  </a:lnTo>
                  <a:lnTo>
                    <a:pt x="75615" y="373329"/>
                  </a:lnTo>
                  <a:lnTo>
                    <a:pt x="69202" y="366928"/>
                  </a:lnTo>
                  <a:lnTo>
                    <a:pt x="53416" y="366928"/>
                  </a:lnTo>
                  <a:lnTo>
                    <a:pt x="47015" y="373329"/>
                  </a:lnTo>
                  <a:lnTo>
                    <a:pt x="47015" y="409524"/>
                  </a:lnTo>
                  <a:lnTo>
                    <a:pt x="10820" y="409524"/>
                  </a:lnTo>
                  <a:lnTo>
                    <a:pt x="4419" y="415925"/>
                  </a:lnTo>
                  <a:lnTo>
                    <a:pt x="4419" y="431723"/>
                  </a:lnTo>
                  <a:lnTo>
                    <a:pt x="10820" y="438124"/>
                  </a:lnTo>
                  <a:lnTo>
                    <a:pt x="18719" y="438124"/>
                  </a:lnTo>
                  <a:lnTo>
                    <a:pt x="47015" y="438124"/>
                  </a:lnTo>
                  <a:lnTo>
                    <a:pt x="47015" y="474319"/>
                  </a:lnTo>
                  <a:lnTo>
                    <a:pt x="53416" y="480720"/>
                  </a:lnTo>
                  <a:lnTo>
                    <a:pt x="69215" y="480720"/>
                  </a:lnTo>
                  <a:lnTo>
                    <a:pt x="75615" y="474319"/>
                  </a:lnTo>
                  <a:lnTo>
                    <a:pt x="75615" y="438124"/>
                  </a:lnTo>
                  <a:lnTo>
                    <a:pt x="111810" y="438124"/>
                  </a:lnTo>
                  <a:lnTo>
                    <a:pt x="118211" y="431723"/>
                  </a:lnTo>
                  <a:lnTo>
                    <a:pt x="118211" y="415925"/>
                  </a:lnTo>
                  <a:close/>
                </a:path>
                <a:path w="123825" h="727710">
                  <a:moveTo>
                    <a:pt x="120065" y="290537"/>
                  </a:moveTo>
                  <a:lnTo>
                    <a:pt x="113474" y="283946"/>
                  </a:lnTo>
                  <a:lnTo>
                    <a:pt x="76225" y="283946"/>
                  </a:lnTo>
                  <a:lnTo>
                    <a:pt x="76225" y="246684"/>
                  </a:lnTo>
                  <a:lnTo>
                    <a:pt x="69634" y="240106"/>
                  </a:lnTo>
                  <a:lnTo>
                    <a:pt x="53378" y="240106"/>
                  </a:lnTo>
                  <a:lnTo>
                    <a:pt x="46786" y="246684"/>
                  </a:lnTo>
                  <a:lnTo>
                    <a:pt x="46786" y="283946"/>
                  </a:lnTo>
                  <a:lnTo>
                    <a:pt x="9525" y="283946"/>
                  </a:lnTo>
                  <a:lnTo>
                    <a:pt x="2946" y="290537"/>
                  </a:lnTo>
                  <a:lnTo>
                    <a:pt x="2946" y="306793"/>
                  </a:lnTo>
                  <a:lnTo>
                    <a:pt x="9525" y="313385"/>
                  </a:lnTo>
                  <a:lnTo>
                    <a:pt x="17665" y="313385"/>
                  </a:lnTo>
                  <a:lnTo>
                    <a:pt x="46786" y="313385"/>
                  </a:lnTo>
                  <a:lnTo>
                    <a:pt x="46786" y="350634"/>
                  </a:lnTo>
                  <a:lnTo>
                    <a:pt x="53378" y="357225"/>
                  </a:lnTo>
                  <a:lnTo>
                    <a:pt x="69634" y="357225"/>
                  </a:lnTo>
                  <a:lnTo>
                    <a:pt x="76225" y="350634"/>
                  </a:lnTo>
                  <a:lnTo>
                    <a:pt x="76225" y="313385"/>
                  </a:lnTo>
                  <a:lnTo>
                    <a:pt x="113474" y="313385"/>
                  </a:lnTo>
                  <a:lnTo>
                    <a:pt x="120065" y="306793"/>
                  </a:lnTo>
                  <a:lnTo>
                    <a:pt x="120065" y="290537"/>
                  </a:lnTo>
                  <a:close/>
                </a:path>
                <a:path w="123825" h="727710">
                  <a:moveTo>
                    <a:pt x="121932" y="165138"/>
                  </a:moveTo>
                  <a:lnTo>
                    <a:pt x="115163" y="158356"/>
                  </a:lnTo>
                  <a:lnTo>
                    <a:pt x="76835" y="158356"/>
                  </a:lnTo>
                  <a:lnTo>
                    <a:pt x="76835" y="120040"/>
                  </a:lnTo>
                  <a:lnTo>
                    <a:pt x="70065" y="113258"/>
                  </a:lnTo>
                  <a:lnTo>
                    <a:pt x="53340" y="113258"/>
                  </a:lnTo>
                  <a:lnTo>
                    <a:pt x="46558" y="120040"/>
                  </a:lnTo>
                  <a:lnTo>
                    <a:pt x="46558" y="158356"/>
                  </a:lnTo>
                  <a:lnTo>
                    <a:pt x="8242" y="158356"/>
                  </a:lnTo>
                  <a:lnTo>
                    <a:pt x="1473" y="165138"/>
                  </a:lnTo>
                  <a:lnTo>
                    <a:pt x="1473" y="181864"/>
                  </a:lnTo>
                  <a:lnTo>
                    <a:pt x="8242" y="188633"/>
                  </a:lnTo>
                  <a:lnTo>
                    <a:pt x="16598" y="188633"/>
                  </a:lnTo>
                  <a:lnTo>
                    <a:pt x="46558" y="188633"/>
                  </a:lnTo>
                  <a:lnTo>
                    <a:pt x="46558" y="226949"/>
                  </a:lnTo>
                  <a:lnTo>
                    <a:pt x="53340" y="233730"/>
                  </a:lnTo>
                  <a:lnTo>
                    <a:pt x="70065" y="233730"/>
                  </a:lnTo>
                  <a:lnTo>
                    <a:pt x="76835" y="226949"/>
                  </a:lnTo>
                  <a:lnTo>
                    <a:pt x="76835" y="188633"/>
                  </a:lnTo>
                  <a:lnTo>
                    <a:pt x="115163" y="188633"/>
                  </a:lnTo>
                  <a:lnTo>
                    <a:pt x="121932" y="181851"/>
                  </a:lnTo>
                  <a:lnTo>
                    <a:pt x="121932" y="165138"/>
                  </a:lnTo>
                  <a:close/>
                </a:path>
                <a:path w="123825" h="727710">
                  <a:moveTo>
                    <a:pt x="123786" y="39738"/>
                  </a:moveTo>
                  <a:lnTo>
                    <a:pt x="116827" y="32778"/>
                  </a:lnTo>
                  <a:lnTo>
                    <a:pt x="77444" y="32778"/>
                  </a:lnTo>
                  <a:lnTo>
                    <a:pt x="77444" y="0"/>
                  </a:lnTo>
                  <a:lnTo>
                    <a:pt x="46342" y="0"/>
                  </a:lnTo>
                  <a:lnTo>
                    <a:pt x="46342" y="32778"/>
                  </a:lnTo>
                  <a:lnTo>
                    <a:pt x="6959" y="32778"/>
                  </a:lnTo>
                  <a:lnTo>
                    <a:pt x="0" y="39738"/>
                  </a:lnTo>
                  <a:lnTo>
                    <a:pt x="0" y="56934"/>
                  </a:lnTo>
                  <a:lnTo>
                    <a:pt x="6959" y="63893"/>
                  </a:lnTo>
                  <a:lnTo>
                    <a:pt x="46342" y="63893"/>
                  </a:lnTo>
                  <a:lnTo>
                    <a:pt x="46342" y="103263"/>
                  </a:lnTo>
                  <a:lnTo>
                    <a:pt x="53301" y="110236"/>
                  </a:lnTo>
                  <a:lnTo>
                    <a:pt x="70485" y="110236"/>
                  </a:lnTo>
                  <a:lnTo>
                    <a:pt x="77444" y="103276"/>
                  </a:lnTo>
                  <a:lnTo>
                    <a:pt x="77444" y="63893"/>
                  </a:lnTo>
                  <a:lnTo>
                    <a:pt x="116827" y="63893"/>
                  </a:lnTo>
                  <a:lnTo>
                    <a:pt x="123786" y="56934"/>
                  </a:lnTo>
                  <a:lnTo>
                    <a:pt x="123786" y="39738"/>
                  </a:lnTo>
                  <a:close/>
                </a:path>
              </a:pathLst>
            </a:custGeom>
            <a:solidFill>
              <a:srgbClr val="0070C8"/>
            </a:solidFill>
          </p:spPr>
          <p:txBody>
            <a:bodyPr wrap="square" lIns="0" tIns="0" rIns="0" bIns="0" rtlCol="0"/>
            <a:lstStyle/>
            <a:p>
              <a:endParaRPr/>
            </a:p>
          </p:txBody>
        </p:sp>
        <p:pic>
          <p:nvPicPr>
            <p:cNvPr id="1025" name="object 1025"/>
            <p:cNvPicPr/>
            <p:nvPr/>
          </p:nvPicPr>
          <p:blipFill>
            <a:blip r:embed="rId83" cstate="print"/>
            <a:stretch>
              <a:fillRect/>
            </a:stretch>
          </p:blipFill>
          <p:spPr>
            <a:xfrm>
              <a:off x="7670193" y="747399"/>
              <a:ext cx="103815" cy="103816"/>
            </a:xfrm>
            <a:prstGeom prst="rect">
              <a:avLst/>
            </a:prstGeom>
          </p:spPr>
        </p:pic>
        <p:pic>
          <p:nvPicPr>
            <p:cNvPr id="1026" name="object 1026"/>
            <p:cNvPicPr/>
            <p:nvPr/>
          </p:nvPicPr>
          <p:blipFill>
            <a:blip r:embed="rId71" cstate="print"/>
            <a:stretch>
              <a:fillRect/>
            </a:stretch>
          </p:blipFill>
          <p:spPr>
            <a:xfrm>
              <a:off x="7671662" y="874233"/>
              <a:ext cx="100490" cy="100483"/>
            </a:xfrm>
            <a:prstGeom prst="rect">
              <a:avLst/>
            </a:prstGeom>
          </p:spPr>
        </p:pic>
        <p:pic>
          <p:nvPicPr>
            <p:cNvPr id="1027" name="object 1027"/>
            <p:cNvPicPr/>
            <p:nvPr/>
          </p:nvPicPr>
          <p:blipFill>
            <a:blip r:embed="rId126" cstate="print"/>
            <a:stretch>
              <a:fillRect/>
            </a:stretch>
          </p:blipFill>
          <p:spPr>
            <a:xfrm>
              <a:off x="7673132" y="1001041"/>
              <a:ext cx="97176" cy="97176"/>
            </a:xfrm>
            <a:prstGeom prst="rect">
              <a:avLst/>
            </a:prstGeom>
          </p:spPr>
        </p:pic>
        <p:pic>
          <p:nvPicPr>
            <p:cNvPr id="1028" name="object 1028"/>
            <p:cNvPicPr/>
            <p:nvPr/>
          </p:nvPicPr>
          <p:blipFill>
            <a:blip r:embed="rId51" cstate="print"/>
            <a:stretch>
              <a:fillRect/>
            </a:stretch>
          </p:blipFill>
          <p:spPr>
            <a:xfrm>
              <a:off x="7674608" y="1127869"/>
              <a:ext cx="93842" cy="93842"/>
            </a:xfrm>
            <a:prstGeom prst="rect">
              <a:avLst/>
            </a:prstGeom>
          </p:spPr>
        </p:pic>
        <p:pic>
          <p:nvPicPr>
            <p:cNvPr id="1029" name="object 1029"/>
            <p:cNvPicPr/>
            <p:nvPr/>
          </p:nvPicPr>
          <p:blipFill>
            <a:blip r:embed="rId36" cstate="print"/>
            <a:stretch>
              <a:fillRect/>
            </a:stretch>
          </p:blipFill>
          <p:spPr>
            <a:xfrm>
              <a:off x="7676085" y="1254704"/>
              <a:ext cx="90495" cy="90496"/>
            </a:xfrm>
            <a:prstGeom prst="rect">
              <a:avLst/>
            </a:prstGeom>
          </p:spPr>
        </p:pic>
        <p:pic>
          <p:nvPicPr>
            <p:cNvPr id="1030" name="object 1030"/>
            <p:cNvPicPr/>
            <p:nvPr/>
          </p:nvPicPr>
          <p:blipFill>
            <a:blip r:embed="rId12" cstate="print"/>
            <a:stretch>
              <a:fillRect/>
            </a:stretch>
          </p:blipFill>
          <p:spPr>
            <a:xfrm>
              <a:off x="7677548" y="1381511"/>
              <a:ext cx="87189" cy="87189"/>
            </a:xfrm>
            <a:prstGeom prst="rect">
              <a:avLst/>
            </a:prstGeom>
          </p:spPr>
        </p:pic>
        <p:pic>
          <p:nvPicPr>
            <p:cNvPr id="1031" name="object 1031"/>
            <p:cNvPicPr/>
            <p:nvPr/>
          </p:nvPicPr>
          <p:blipFill>
            <a:blip r:embed="rId54" cstate="print"/>
            <a:stretch>
              <a:fillRect/>
            </a:stretch>
          </p:blipFill>
          <p:spPr>
            <a:xfrm>
              <a:off x="7679024" y="1508340"/>
              <a:ext cx="83856" cy="83856"/>
            </a:xfrm>
            <a:prstGeom prst="rect">
              <a:avLst/>
            </a:prstGeom>
          </p:spPr>
        </p:pic>
        <p:pic>
          <p:nvPicPr>
            <p:cNvPr id="1032" name="object 1032"/>
            <p:cNvPicPr/>
            <p:nvPr/>
          </p:nvPicPr>
          <p:blipFill>
            <a:blip r:embed="rId13" cstate="print"/>
            <a:stretch>
              <a:fillRect/>
            </a:stretch>
          </p:blipFill>
          <p:spPr>
            <a:xfrm>
              <a:off x="7680501" y="1635174"/>
              <a:ext cx="80522" cy="80522"/>
            </a:xfrm>
            <a:prstGeom prst="rect">
              <a:avLst/>
            </a:prstGeom>
          </p:spPr>
        </p:pic>
      </p:grpSp>
      <p:pic>
        <p:nvPicPr>
          <p:cNvPr id="1033" name="object 1033"/>
          <p:cNvPicPr/>
          <p:nvPr/>
        </p:nvPicPr>
        <p:blipFill>
          <a:blip r:embed="rId14" cstate="print"/>
          <a:stretch>
            <a:fillRect/>
          </a:stretch>
        </p:blipFill>
        <p:spPr>
          <a:xfrm>
            <a:off x="7681977" y="1762001"/>
            <a:ext cx="77190" cy="77189"/>
          </a:xfrm>
          <a:prstGeom prst="rect">
            <a:avLst/>
          </a:prstGeom>
        </p:spPr>
      </p:pic>
      <p:pic>
        <p:nvPicPr>
          <p:cNvPr id="1034" name="object 1034"/>
          <p:cNvPicPr/>
          <p:nvPr/>
        </p:nvPicPr>
        <p:blipFill>
          <a:blip r:embed="rId14" cstate="print"/>
          <a:stretch>
            <a:fillRect/>
          </a:stretch>
        </p:blipFill>
        <p:spPr>
          <a:xfrm>
            <a:off x="7683441" y="1888810"/>
            <a:ext cx="73882" cy="73882"/>
          </a:xfrm>
          <a:prstGeom prst="rect">
            <a:avLst/>
          </a:prstGeom>
        </p:spPr>
      </p:pic>
      <p:pic>
        <p:nvPicPr>
          <p:cNvPr id="1035" name="object 1035"/>
          <p:cNvPicPr/>
          <p:nvPr/>
        </p:nvPicPr>
        <p:blipFill>
          <a:blip r:embed="rId86" cstate="print"/>
          <a:stretch>
            <a:fillRect/>
          </a:stretch>
        </p:blipFill>
        <p:spPr>
          <a:xfrm>
            <a:off x="7684916" y="2015637"/>
            <a:ext cx="70550" cy="70549"/>
          </a:xfrm>
          <a:prstGeom prst="rect">
            <a:avLst/>
          </a:prstGeom>
        </p:spPr>
      </p:pic>
      <p:pic>
        <p:nvPicPr>
          <p:cNvPr id="1036" name="object 1036"/>
          <p:cNvPicPr/>
          <p:nvPr/>
        </p:nvPicPr>
        <p:blipFill>
          <a:blip r:embed="rId89" cstate="print"/>
          <a:stretch>
            <a:fillRect/>
          </a:stretch>
        </p:blipFill>
        <p:spPr>
          <a:xfrm>
            <a:off x="7687857" y="2269299"/>
            <a:ext cx="63902" cy="63883"/>
          </a:xfrm>
          <a:prstGeom prst="rect">
            <a:avLst/>
          </a:prstGeom>
        </p:spPr>
      </p:pic>
      <p:pic>
        <p:nvPicPr>
          <p:cNvPr id="1037" name="object 1037"/>
          <p:cNvPicPr/>
          <p:nvPr/>
        </p:nvPicPr>
        <p:blipFill>
          <a:blip r:embed="rId95" cstate="print"/>
          <a:stretch>
            <a:fillRect/>
          </a:stretch>
        </p:blipFill>
        <p:spPr>
          <a:xfrm>
            <a:off x="7686393" y="2142465"/>
            <a:ext cx="67215" cy="67216"/>
          </a:xfrm>
          <a:prstGeom prst="rect">
            <a:avLst/>
          </a:prstGeom>
        </p:spPr>
      </p:pic>
      <p:sp>
        <p:nvSpPr>
          <p:cNvPr id="1038" name="object 1038"/>
          <p:cNvSpPr/>
          <p:nvPr/>
        </p:nvSpPr>
        <p:spPr>
          <a:xfrm>
            <a:off x="7689332" y="239611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2"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039" name="object 1039"/>
          <p:cNvSpPr/>
          <p:nvPr/>
        </p:nvSpPr>
        <p:spPr>
          <a:xfrm>
            <a:off x="7690809" y="252294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15"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040" name="object 1040"/>
          <p:cNvSpPr/>
          <p:nvPr/>
        </p:nvSpPr>
        <p:spPr>
          <a:xfrm>
            <a:off x="7692286" y="264977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041" name="object 1041"/>
          <p:cNvSpPr/>
          <p:nvPr/>
        </p:nvSpPr>
        <p:spPr>
          <a:xfrm>
            <a:off x="7693748" y="277657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042" name="object 1042"/>
          <p:cNvSpPr/>
          <p:nvPr/>
        </p:nvSpPr>
        <p:spPr>
          <a:xfrm>
            <a:off x="7695224" y="2903412"/>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043" name="object 1043"/>
          <p:cNvSpPr/>
          <p:nvPr/>
        </p:nvSpPr>
        <p:spPr>
          <a:xfrm>
            <a:off x="7696701" y="3030240"/>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1044" name="object 1044"/>
          <p:cNvSpPr/>
          <p:nvPr/>
        </p:nvSpPr>
        <p:spPr>
          <a:xfrm>
            <a:off x="7698171" y="3157068"/>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045" name="object 1045"/>
          <p:cNvSpPr/>
          <p:nvPr/>
        </p:nvSpPr>
        <p:spPr>
          <a:xfrm>
            <a:off x="7699641" y="3283876"/>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046" name="object 1046"/>
          <p:cNvSpPr/>
          <p:nvPr/>
        </p:nvSpPr>
        <p:spPr>
          <a:xfrm>
            <a:off x="7701117" y="3410710"/>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1047" name="object 1047"/>
          <p:cNvGrpSpPr/>
          <p:nvPr/>
        </p:nvGrpSpPr>
        <p:grpSpPr>
          <a:xfrm>
            <a:off x="7457703" y="0"/>
            <a:ext cx="123825" cy="1794510"/>
            <a:chOff x="7457703" y="0"/>
            <a:chExt cx="123825" cy="1794510"/>
          </a:xfrm>
        </p:grpSpPr>
        <p:sp>
          <p:nvSpPr>
            <p:cNvPr id="1048" name="object 1048"/>
            <p:cNvSpPr/>
            <p:nvPr/>
          </p:nvSpPr>
          <p:spPr>
            <a:xfrm>
              <a:off x="7457694" y="11"/>
              <a:ext cx="123825" cy="835660"/>
            </a:xfrm>
            <a:custGeom>
              <a:avLst/>
              <a:gdLst/>
              <a:ahLst/>
              <a:cxnLst/>
              <a:rect l="l" t="t" r="r" b="b"/>
              <a:pathLst>
                <a:path w="123825" h="835660">
                  <a:moveTo>
                    <a:pt x="112661" y="775982"/>
                  </a:moveTo>
                  <a:lnTo>
                    <a:pt x="106819" y="770140"/>
                  </a:lnTo>
                  <a:lnTo>
                    <a:pt x="73799" y="770140"/>
                  </a:lnTo>
                  <a:lnTo>
                    <a:pt x="73799" y="737120"/>
                  </a:lnTo>
                  <a:lnTo>
                    <a:pt x="67957" y="731278"/>
                  </a:lnTo>
                  <a:lnTo>
                    <a:pt x="53543" y="731278"/>
                  </a:lnTo>
                  <a:lnTo>
                    <a:pt x="47701" y="737120"/>
                  </a:lnTo>
                  <a:lnTo>
                    <a:pt x="47701" y="770140"/>
                  </a:lnTo>
                  <a:lnTo>
                    <a:pt x="14681" y="770140"/>
                  </a:lnTo>
                  <a:lnTo>
                    <a:pt x="8839" y="775982"/>
                  </a:lnTo>
                  <a:lnTo>
                    <a:pt x="8839" y="790384"/>
                  </a:lnTo>
                  <a:lnTo>
                    <a:pt x="14681" y="796226"/>
                  </a:lnTo>
                  <a:lnTo>
                    <a:pt x="21882" y="796226"/>
                  </a:lnTo>
                  <a:lnTo>
                    <a:pt x="47701" y="796226"/>
                  </a:lnTo>
                  <a:lnTo>
                    <a:pt x="47701" y="829259"/>
                  </a:lnTo>
                  <a:lnTo>
                    <a:pt x="53543" y="835088"/>
                  </a:lnTo>
                  <a:lnTo>
                    <a:pt x="67957" y="835088"/>
                  </a:lnTo>
                  <a:lnTo>
                    <a:pt x="73799" y="829259"/>
                  </a:lnTo>
                  <a:lnTo>
                    <a:pt x="73799" y="796226"/>
                  </a:lnTo>
                  <a:lnTo>
                    <a:pt x="106819" y="796226"/>
                  </a:lnTo>
                  <a:lnTo>
                    <a:pt x="112661" y="790384"/>
                  </a:lnTo>
                  <a:lnTo>
                    <a:pt x="112661" y="775982"/>
                  </a:lnTo>
                  <a:close/>
                </a:path>
                <a:path w="123825" h="835660">
                  <a:moveTo>
                    <a:pt x="114528" y="654177"/>
                  </a:moveTo>
                  <a:lnTo>
                    <a:pt x="108496" y="648144"/>
                  </a:lnTo>
                  <a:lnTo>
                    <a:pt x="74409" y="648144"/>
                  </a:lnTo>
                  <a:lnTo>
                    <a:pt x="74409" y="614057"/>
                  </a:lnTo>
                  <a:lnTo>
                    <a:pt x="68376" y="608037"/>
                  </a:lnTo>
                  <a:lnTo>
                    <a:pt x="53517" y="608037"/>
                  </a:lnTo>
                  <a:lnTo>
                    <a:pt x="47485" y="614057"/>
                  </a:lnTo>
                  <a:lnTo>
                    <a:pt x="47485" y="648144"/>
                  </a:lnTo>
                  <a:lnTo>
                    <a:pt x="13398" y="648144"/>
                  </a:lnTo>
                  <a:lnTo>
                    <a:pt x="7378" y="654177"/>
                  </a:lnTo>
                  <a:lnTo>
                    <a:pt x="7378" y="669036"/>
                  </a:lnTo>
                  <a:lnTo>
                    <a:pt x="13398" y="675068"/>
                  </a:lnTo>
                  <a:lnTo>
                    <a:pt x="20840" y="675068"/>
                  </a:lnTo>
                  <a:lnTo>
                    <a:pt x="47485" y="675068"/>
                  </a:lnTo>
                  <a:lnTo>
                    <a:pt x="47485" y="709155"/>
                  </a:lnTo>
                  <a:lnTo>
                    <a:pt x="53517" y="715187"/>
                  </a:lnTo>
                  <a:lnTo>
                    <a:pt x="68376" y="715187"/>
                  </a:lnTo>
                  <a:lnTo>
                    <a:pt x="74409" y="709155"/>
                  </a:lnTo>
                  <a:lnTo>
                    <a:pt x="74409" y="675068"/>
                  </a:lnTo>
                  <a:lnTo>
                    <a:pt x="108496" y="675068"/>
                  </a:lnTo>
                  <a:lnTo>
                    <a:pt x="114528" y="669036"/>
                  </a:lnTo>
                  <a:lnTo>
                    <a:pt x="114528" y="654177"/>
                  </a:lnTo>
                  <a:close/>
                </a:path>
                <a:path w="123825" h="835660">
                  <a:moveTo>
                    <a:pt x="116382" y="532358"/>
                  </a:moveTo>
                  <a:lnTo>
                    <a:pt x="110172" y="526135"/>
                  </a:lnTo>
                  <a:lnTo>
                    <a:pt x="75018" y="526135"/>
                  </a:lnTo>
                  <a:lnTo>
                    <a:pt x="75018" y="491007"/>
                  </a:lnTo>
                  <a:lnTo>
                    <a:pt x="68808" y="484784"/>
                  </a:lnTo>
                  <a:lnTo>
                    <a:pt x="53467" y="484784"/>
                  </a:lnTo>
                  <a:lnTo>
                    <a:pt x="47256" y="490994"/>
                  </a:lnTo>
                  <a:lnTo>
                    <a:pt x="47256" y="526135"/>
                  </a:lnTo>
                  <a:lnTo>
                    <a:pt x="12115" y="526135"/>
                  </a:lnTo>
                  <a:lnTo>
                    <a:pt x="5892" y="532345"/>
                  </a:lnTo>
                  <a:lnTo>
                    <a:pt x="5892" y="547687"/>
                  </a:lnTo>
                  <a:lnTo>
                    <a:pt x="12115" y="553910"/>
                  </a:lnTo>
                  <a:lnTo>
                    <a:pt x="19786" y="553910"/>
                  </a:lnTo>
                  <a:lnTo>
                    <a:pt x="47256" y="553910"/>
                  </a:lnTo>
                  <a:lnTo>
                    <a:pt x="47256" y="589038"/>
                  </a:lnTo>
                  <a:lnTo>
                    <a:pt x="53467" y="595261"/>
                  </a:lnTo>
                  <a:lnTo>
                    <a:pt x="68808" y="595261"/>
                  </a:lnTo>
                  <a:lnTo>
                    <a:pt x="75018" y="589051"/>
                  </a:lnTo>
                  <a:lnTo>
                    <a:pt x="75018" y="553910"/>
                  </a:lnTo>
                  <a:lnTo>
                    <a:pt x="110159" y="553910"/>
                  </a:lnTo>
                  <a:lnTo>
                    <a:pt x="116382" y="547687"/>
                  </a:lnTo>
                  <a:lnTo>
                    <a:pt x="116382" y="532358"/>
                  </a:lnTo>
                  <a:close/>
                </a:path>
                <a:path w="123825" h="835660">
                  <a:moveTo>
                    <a:pt x="118211" y="410552"/>
                  </a:moveTo>
                  <a:lnTo>
                    <a:pt x="111810" y="404152"/>
                  </a:lnTo>
                  <a:lnTo>
                    <a:pt x="75615" y="404152"/>
                  </a:lnTo>
                  <a:lnTo>
                    <a:pt x="75615" y="367957"/>
                  </a:lnTo>
                  <a:lnTo>
                    <a:pt x="69215" y="361556"/>
                  </a:lnTo>
                  <a:lnTo>
                    <a:pt x="53416" y="361556"/>
                  </a:lnTo>
                  <a:lnTo>
                    <a:pt x="47028" y="367957"/>
                  </a:lnTo>
                  <a:lnTo>
                    <a:pt x="47028" y="404152"/>
                  </a:lnTo>
                  <a:lnTo>
                    <a:pt x="10820" y="404152"/>
                  </a:lnTo>
                  <a:lnTo>
                    <a:pt x="4432" y="410552"/>
                  </a:lnTo>
                  <a:lnTo>
                    <a:pt x="4432" y="426339"/>
                  </a:lnTo>
                  <a:lnTo>
                    <a:pt x="10820" y="432752"/>
                  </a:lnTo>
                  <a:lnTo>
                    <a:pt x="18719" y="432752"/>
                  </a:lnTo>
                  <a:lnTo>
                    <a:pt x="47028" y="432752"/>
                  </a:lnTo>
                  <a:lnTo>
                    <a:pt x="47028" y="468947"/>
                  </a:lnTo>
                  <a:lnTo>
                    <a:pt x="53428" y="475348"/>
                  </a:lnTo>
                  <a:lnTo>
                    <a:pt x="69227" y="475348"/>
                  </a:lnTo>
                  <a:lnTo>
                    <a:pt x="75615" y="468947"/>
                  </a:lnTo>
                  <a:lnTo>
                    <a:pt x="75615" y="432752"/>
                  </a:lnTo>
                  <a:lnTo>
                    <a:pt x="111823" y="432752"/>
                  </a:lnTo>
                  <a:lnTo>
                    <a:pt x="118211" y="426339"/>
                  </a:lnTo>
                  <a:lnTo>
                    <a:pt x="118211" y="410552"/>
                  </a:lnTo>
                  <a:close/>
                </a:path>
                <a:path w="123825" h="835660">
                  <a:moveTo>
                    <a:pt x="120078" y="288747"/>
                  </a:moveTo>
                  <a:lnTo>
                    <a:pt x="113487" y="282155"/>
                  </a:lnTo>
                  <a:lnTo>
                    <a:pt x="76225" y="282155"/>
                  </a:lnTo>
                  <a:lnTo>
                    <a:pt x="76225" y="244894"/>
                  </a:lnTo>
                  <a:lnTo>
                    <a:pt x="69646" y="238315"/>
                  </a:lnTo>
                  <a:lnTo>
                    <a:pt x="53378" y="238315"/>
                  </a:lnTo>
                  <a:lnTo>
                    <a:pt x="46799" y="244894"/>
                  </a:lnTo>
                  <a:lnTo>
                    <a:pt x="46799" y="282155"/>
                  </a:lnTo>
                  <a:lnTo>
                    <a:pt x="9537" y="282155"/>
                  </a:lnTo>
                  <a:lnTo>
                    <a:pt x="2946" y="288747"/>
                  </a:lnTo>
                  <a:lnTo>
                    <a:pt x="2946" y="305003"/>
                  </a:lnTo>
                  <a:lnTo>
                    <a:pt x="9550" y="311594"/>
                  </a:lnTo>
                  <a:lnTo>
                    <a:pt x="17665" y="311594"/>
                  </a:lnTo>
                  <a:lnTo>
                    <a:pt x="46799" y="311594"/>
                  </a:lnTo>
                  <a:lnTo>
                    <a:pt x="46799" y="348843"/>
                  </a:lnTo>
                  <a:lnTo>
                    <a:pt x="53378" y="355434"/>
                  </a:lnTo>
                  <a:lnTo>
                    <a:pt x="69646" y="355434"/>
                  </a:lnTo>
                  <a:lnTo>
                    <a:pt x="76225" y="348843"/>
                  </a:lnTo>
                  <a:lnTo>
                    <a:pt x="76225" y="311594"/>
                  </a:lnTo>
                  <a:lnTo>
                    <a:pt x="113487" y="311594"/>
                  </a:lnTo>
                  <a:lnTo>
                    <a:pt x="120078" y="305003"/>
                  </a:lnTo>
                  <a:lnTo>
                    <a:pt x="120078" y="288747"/>
                  </a:lnTo>
                  <a:close/>
                </a:path>
                <a:path w="123825" h="835660">
                  <a:moveTo>
                    <a:pt x="123799" y="45123"/>
                  </a:moveTo>
                  <a:lnTo>
                    <a:pt x="116827" y="38163"/>
                  </a:lnTo>
                  <a:lnTo>
                    <a:pt x="77457" y="38163"/>
                  </a:lnTo>
                  <a:lnTo>
                    <a:pt x="77457" y="0"/>
                  </a:lnTo>
                  <a:lnTo>
                    <a:pt x="46342" y="0"/>
                  </a:lnTo>
                  <a:lnTo>
                    <a:pt x="46342" y="38163"/>
                  </a:lnTo>
                  <a:lnTo>
                    <a:pt x="6972" y="38163"/>
                  </a:lnTo>
                  <a:lnTo>
                    <a:pt x="0" y="45123"/>
                  </a:lnTo>
                  <a:lnTo>
                    <a:pt x="0" y="62306"/>
                  </a:lnTo>
                  <a:lnTo>
                    <a:pt x="6972" y="69265"/>
                  </a:lnTo>
                  <a:lnTo>
                    <a:pt x="46342" y="69265"/>
                  </a:lnTo>
                  <a:lnTo>
                    <a:pt x="46342" y="108635"/>
                  </a:lnTo>
                  <a:lnTo>
                    <a:pt x="53047" y="115354"/>
                  </a:lnTo>
                  <a:lnTo>
                    <a:pt x="46583" y="121831"/>
                  </a:lnTo>
                  <a:lnTo>
                    <a:pt x="46583" y="160147"/>
                  </a:lnTo>
                  <a:lnTo>
                    <a:pt x="8255" y="160147"/>
                  </a:lnTo>
                  <a:lnTo>
                    <a:pt x="1485" y="166928"/>
                  </a:lnTo>
                  <a:lnTo>
                    <a:pt x="1485" y="183654"/>
                  </a:lnTo>
                  <a:lnTo>
                    <a:pt x="8255" y="190423"/>
                  </a:lnTo>
                  <a:lnTo>
                    <a:pt x="16624" y="190423"/>
                  </a:lnTo>
                  <a:lnTo>
                    <a:pt x="46583" y="190423"/>
                  </a:lnTo>
                  <a:lnTo>
                    <a:pt x="46583" y="228739"/>
                  </a:lnTo>
                  <a:lnTo>
                    <a:pt x="53352" y="235521"/>
                  </a:lnTo>
                  <a:lnTo>
                    <a:pt x="70078" y="235521"/>
                  </a:lnTo>
                  <a:lnTo>
                    <a:pt x="76847" y="228739"/>
                  </a:lnTo>
                  <a:lnTo>
                    <a:pt x="76847" y="190423"/>
                  </a:lnTo>
                  <a:lnTo>
                    <a:pt x="115176" y="190423"/>
                  </a:lnTo>
                  <a:lnTo>
                    <a:pt x="121945" y="183642"/>
                  </a:lnTo>
                  <a:lnTo>
                    <a:pt x="121945" y="166928"/>
                  </a:lnTo>
                  <a:lnTo>
                    <a:pt x="115176" y="160147"/>
                  </a:lnTo>
                  <a:lnTo>
                    <a:pt x="76847" y="160147"/>
                  </a:lnTo>
                  <a:lnTo>
                    <a:pt x="76847" y="121831"/>
                  </a:lnTo>
                  <a:lnTo>
                    <a:pt x="70561" y="115544"/>
                  </a:lnTo>
                  <a:lnTo>
                    <a:pt x="77457" y="108648"/>
                  </a:lnTo>
                  <a:lnTo>
                    <a:pt x="77457" y="69265"/>
                  </a:lnTo>
                  <a:lnTo>
                    <a:pt x="116827" y="69265"/>
                  </a:lnTo>
                  <a:lnTo>
                    <a:pt x="123799" y="62306"/>
                  </a:lnTo>
                  <a:lnTo>
                    <a:pt x="123799" y="45123"/>
                  </a:lnTo>
                  <a:close/>
                </a:path>
              </a:pathLst>
            </a:custGeom>
            <a:solidFill>
              <a:srgbClr val="0070C8"/>
            </a:solidFill>
          </p:spPr>
          <p:txBody>
            <a:bodyPr wrap="square" lIns="0" tIns="0" rIns="0" bIns="0" rtlCol="0"/>
            <a:lstStyle/>
            <a:p>
              <a:endParaRPr/>
            </a:p>
          </p:txBody>
        </p:sp>
        <p:pic>
          <p:nvPicPr>
            <p:cNvPr id="1049" name="object 1049"/>
            <p:cNvPicPr/>
            <p:nvPr/>
          </p:nvPicPr>
          <p:blipFill>
            <a:blip r:embed="rId77" cstate="print"/>
            <a:stretch>
              <a:fillRect/>
            </a:stretch>
          </p:blipFill>
          <p:spPr>
            <a:xfrm>
              <a:off x="7468019" y="854529"/>
              <a:ext cx="100483" cy="100483"/>
            </a:xfrm>
            <a:prstGeom prst="rect">
              <a:avLst/>
            </a:prstGeom>
          </p:spPr>
        </p:pic>
        <p:pic>
          <p:nvPicPr>
            <p:cNvPr id="1050" name="object 1050"/>
            <p:cNvPicPr/>
            <p:nvPr/>
          </p:nvPicPr>
          <p:blipFill>
            <a:blip r:embed="rId34" cstate="print"/>
            <a:stretch>
              <a:fillRect/>
            </a:stretch>
          </p:blipFill>
          <p:spPr>
            <a:xfrm>
              <a:off x="7469489" y="977761"/>
              <a:ext cx="97176" cy="97176"/>
            </a:xfrm>
            <a:prstGeom prst="rect">
              <a:avLst/>
            </a:prstGeom>
          </p:spPr>
        </p:pic>
        <p:pic>
          <p:nvPicPr>
            <p:cNvPr id="1051" name="object 1051"/>
            <p:cNvPicPr/>
            <p:nvPr/>
          </p:nvPicPr>
          <p:blipFill>
            <a:blip r:embed="rId35" cstate="print"/>
            <a:stretch>
              <a:fillRect/>
            </a:stretch>
          </p:blipFill>
          <p:spPr>
            <a:xfrm>
              <a:off x="7470958" y="1101006"/>
              <a:ext cx="93843" cy="93842"/>
            </a:xfrm>
            <a:prstGeom prst="rect">
              <a:avLst/>
            </a:prstGeom>
          </p:spPr>
        </p:pic>
        <p:pic>
          <p:nvPicPr>
            <p:cNvPr id="1052" name="object 1052"/>
            <p:cNvPicPr/>
            <p:nvPr/>
          </p:nvPicPr>
          <p:blipFill>
            <a:blip r:embed="rId94" cstate="print"/>
            <a:stretch>
              <a:fillRect/>
            </a:stretch>
          </p:blipFill>
          <p:spPr>
            <a:xfrm>
              <a:off x="7473905" y="1347483"/>
              <a:ext cx="87189" cy="87189"/>
            </a:xfrm>
            <a:prstGeom prst="rect">
              <a:avLst/>
            </a:prstGeom>
          </p:spPr>
        </p:pic>
        <p:pic>
          <p:nvPicPr>
            <p:cNvPr id="1053" name="object 1053"/>
            <p:cNvPicPr/>
            <p:nvPr/>
          </p:nvPicPr>
          <p:blipFill>
            <a:blip r:embed="rId36" cstate="print"/>
            <a:stretch>
              <a:fillRect/>
            </a:stretch>
          </p:blipFill>
          <p:spPr>
            <a:xfrm>
              <a:off x="7472435" y="1224258"/>
              <a:ext cx="90495" cy="90496"/>
            </a:xfrm>
            <a:prstGeom prst="rect">
              <a:avLst/>
            </a:prstGeom>
          </p:spPr>
        </p:pic>
        <p:pic>
          <p:nvPicPr>
            <p:cNvPr id="1054" name="object 1054"/>
            <p:cNvPicPr/>
            <p:nvPr/>
          </p:nvPicPr>
          <p:blipFill>
            <a:blip r:embed="rId13" cstate="print"/>
            <a:stretch>
              <a:fillRect/>
            </a:stretch>
          </p:blipFill>
          <p:spPr>
            <a:xfrm>
              <a:off x="7475374" y="1470735"/>
              <a:ext cx="83856" cy="83856"/>
            </a:xfrm>
            <a:prstGeom prst="rect">
              <a:avLst/>
            </a:prstGeom>
          </p:spPr>
        </p:pic>
        <p:pic>
          <p:nvPicPr>
            <p:cNvPr id="1055" name="object 1055"/>
            <p:cNvPicPr/>
            <p:nvPr/>
          </p:nvPicPr>
          <p:blipFill>
            <a:blip r:embed="rId45" cstate="print"/>
            <a:stretch>
              <a:fillRect/>
            </a:stretch>
          </p:blipFill>
          <p:spPr>
            <a:xfrm>
              <a:off x="7476851" y="1593981"/>
              <a:ext cx="80522" cy="80522"/>
            </a:xfrm>
            <a:prstGeom prst="rect">
              <a:avLst/>
            </a:prstGeom>
          </p:spPr>
        </p:pic>
        <p:pic>
          <p:nvPicPr>
            <p:cNvPr id="1056" name="object 1056"/>
            <p:cNvPicPr/>
            <p:nvPr/>
          </p:nvPicPr>
          <p:blipFill>
            <a:blip r:embed="rId92" cstate="print"/>
            <a:stretch>
              <a:fillRect/>
            </a:stretch>
          </p:blipFill>
          <p:spPr>
            <a:xfrm>
              <a:off x="7478320" y="1717226"/>
              <a:ext cx="77197" cy="77189"/>
            </a:xfrm>
            <a:prstGeom prst="rect">
              <a:avLst/>
            </a:prstGeom>
          </p:spPr>
        </p:pic>
      </p:grpSp>
      <p:pic>
        <p:nvPicPr>
          <p:cNvPr id="1057" name="object 1057"/>
          <p:cNvPicPr/>
          <p:nvPr/>
        </p:nvPicPr>
        <p:blipFill>
          <a:blip r:embed="rId90" cstate="print"/>
          <a:stretch>
            <a:fillRect/>
          </a:stretch>
        </p:blipFill>
        <p:spPr>
          <a:xfrm>
            <a:off x="7479797" y="1840458"/>
            <a:ext cx="73882" cy="73882"/>
          </a:xfrm>
          <a:prstGeom prst="rect">
            <a:avLst/>
          </a:prstGeom>
        </p:spPr>
      </p:pic>
      <p:pic>
        <p:nvPicPr>
          <p:cNvPr id="1058" name="object 1058"/>
          <p:cNvPicPr/>
          <p:nvPr/>
        </p:nvPicPr>
        <p:blipFill>
          <a:blip r:embed="rId15" cstate="print"/>
          <a:stretch>
            <a:fillRect/>
          </a:stretch>
        </p:blipFill>
        <p:spPr>
          <a:xfrm>
            <a:off x="7481267" y="1963703"/>
            <a:ext cx="70550" cy="70550"/>
          </a:xfrm>
          <a:prstGeom prst="rect">
            <a:avLst/>
          </a:prstGeom>
        </p:spPr>
      </p:pic>
      <p:pic>
        <p:nvPicPr>
          <p:cNvPr id="1059" name="object 1059"/>
          <p:cNvPicPr/>
          <p:nvPr/>
        </p:nvPicPr>
        <p:blipFill>
          <a:blip r:embed="rId95" cstate="print"/>
          <a:stretch>
            <a:fillRect/>
          </a:stretch>
        </p:blipFill>
        <p:spPr>
          <a:xfrm>
            <a:off x="7482743" y="2086948"/>
            <a:ext cx="67215" cy="67216"/>
          </a:xfrm>
          <a:prstGeom prst="rect">
            <a:avLst/>
          </a:prstGeom>
        </p:spPr>
      </p:pic>
      <p:pic>
        <p:nvPicPr>
          <p:cNvPr id="1060" name="object 1060"/>
          <p:cNvPicPr/>
          <p:nvPr/>
        </p:nvPicPr>
        <p:blipFill>
          <a:blip r:embed="rId58" cstate="print"/>
          <a:stretch>
            <a:fillRect/>
          </a:stretch>
        </p:blipFill>
        <p:spPr>
          <a:xfrm>
            <a:off x="7484213" y="2210200"/>
            <a:ext cx="63902" cy="63883"/>
          </a:xfrm>
          <a:prstGeom prst="rect">
            <a:avLst/>
          </a:prstGeom>
        </p:spPr>
      </p:pic>
      <p:sp>
        <p:nvSpPr>
          <p:cNvPr id="1061" name="object 1061"/>
          <p:cNvSpPr/>
          <p:nvPr/>
        </p:nvSpPr>
        <p:spPr>
          <a:xfrm>
            <a:off x="7485683" y="2333432"/>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062" name="object 1062"/>
          <p:cNvSpPr/>
          <p:nvPr/>
        </p:nvSpPr>
        <p:spPr>
          <a:xfrm>
            <a:off x="7487159" y="2456677"/>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90"/>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063" name="object 1063"/>
          <p:cNvSpPr/>
          <p:nvPr/>
        </p:nvSpPr>
        <p:spPr>
          <a:xfrm>
            <a:off x="7488635" y="257992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064" name="object 1064"/>
          <p:cNvSpPr/>
          <p:nvPr/>
        </p:nvSpPr>
        <p:spPr>
          <a:xfrm>
            <a:off x="7490105" y="270315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065" name="object 1065"/>
          <p:cNvSpPr/>
          <p:nvPr/>
        </p:nvSpPr>
        <p:spPr>
          <a:xfrm>
            <a:off x="7491575" y="2826400"/>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066" name="object 1066"/>
          <p:cNvSpPr/>
          <p:nvPr/>
        </p:nvSpPr>
        <p:spPr>
          <a:xfrm>
            <a:off x="7493051" y="2949651"/>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1067" name="object 1067"/>
          <p:cNvSpPr/>
          <p:nvPr/>
        </p:nvSpPr>
        <p:spPr>
          <a:xfrm>
            <a:off x="7494528" y="3072896"/>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068" name="object 1068"/>
          <p:cNvSpPr/>
          <p:nvPr/>
        </p:nvSpPr>
        <p:spPr>
          <a:xfrm>
            <a:off x="7495991" y="319612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069" name="object 1069"/>
          <p:cNvSpPr/>
          <p:nvPr/>
        </p:nvSpPr>
        <p:spPr>
          <a:xfrm>
            <a:off x="7497467" y="3319380"/>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1070" name="object 1070"/>
          <p:cNvGrpSpPr/>
          <p:nvPr/>
        </p:nvGrpSpPr>
        <p:grpSpPr>
          <a:xfrm>
            <a:off x="7254054" y="0"/>
            <a:ext cx="123825" cy="1866264"/>
            <a:chOff x="7254054" y="0"/>
            <a:chExt cx="123825" cy="1866264"/>
          </a:xfrm>
        </p:grpSpPr>
        <p:sp>
          <p:nvSpPr>
            <p:cNvPr id="1071" name="object 1071"/>
            <p:cNvSpPr/>
            <p:nvPr/>
          </p:nvSpPr>
          <p:spPr>
            <a:xfrm>
              <a:off x="7254049" y="11"/>
              <a:ext cx="123825" cy="935355"/>
            </a:xfrm>
            <a:custGeom>
              <a:avLst/>
              <a:gdLst/>
              <a:ahLst/>
              <a:cxnLst/>
              <a:rect l="l" t="t" r="r" b="b"/>
              <a:pathLst>
                <a:path w="123825" h="935355">
                  <a:moveTo>
                    <a:pt x="110794" y="878103"/>
                  </a:moveTo>
                  <a:lnTo>
                    <a:pt x="105143" y="872439"/>
                  </a:lnTo>
                  <a:lnTo>
                    <a:pt x="73177" y="872439"/>
                  </a:lnTo>
                  <a:lnTo>
                    <a:pt x="73177" y="840473"/>
                  </a:lnTo>
                  <a:lnTo>
                    <a:pt x="67525" y="834821"/>
                  </a:lnTo>
                  <a:lnTo>
                    <a:pt x="53581" y="834821"/>
                  </a:lnTo>
                  <a:lnTo>
                    <a:pt x="47929" y="840486"/>
                  </a:lnTo>
                  <a:lnTo>
                    <a:pt x="47929" y="872439"/>
                  </a:lnTo>
                  <a:lnTo>
                    <a:pt x="15963" y="872439"/>
                  </a:lnTo>
                  <a:lnTo>
                    <a:pt x="10312" y="878103"/>
                  </a:lnTo>
                  <a:lnTo>
                    <a:pt x="10312" y="892035"/>
                  </a:lnTo>
                  <a:lnTo>
                    <a:pt x="15963" y="897686"/>
                  </a:lnTo>
                  <a:lnTo>
                    <a:pt x="22936" y="897686"/>
                  </a:lnTo>
                  <a:lnTo>
                    <a:pt x="47929" y="897686"/>
                  </a:lnTo>
                  <a:lnTo>
                    <a:pt x="47929" y="929665"/>
                  </a:lnTo>
                  <a:lnTo>
                    <a:pt x="53581" y="935304"/>
                  </a:lnTo>
                  <a:lnTo>
                    <a:pt x="67525" y="935304"/>
                  </a:lnTo>
                  <a:lnTo>
                    <a:pt x="73177" y="929652"/>
                  </a:lnTo>
                  <a:lnTo>
                    <a:pt x="73177" y="897686"/>
                  </a:lnTo>
                  <a:lnTo>
                    <a:pt x="105143" y="897686"/>
                  </a:lnTo>
                  <a:lnTo>
                    <a:pt x="110794" y="892035"/>
                  </a:lnTo>
                  <a:lnTo>
                    <a:pt x="110794" y="878103"/>
                  </a:lnTo>
                  <a:close/>
                </a:path>
                <a:path w="123825" h="935355">
                  <a:moveTo>
                    <a:pt x="112661" y="759853"/>
                  </a:moveTo>
                  <a:lnTo>
                    <a:pt x="106819" y="754024"/>
                  </a:lnTo>
                  <a:lnTo>
                    <a:pt x="73799" y="754024"/>
                  </a:lnTo>
                  <a:lnTo>
                    <a:pt x="73799" y="720991"/>
                  </a:lnTo>
                  <a:lnTo>
                    <a:pt x="67957" y="715162"/>
                  </a:lnTo>
                  <a:lnTo>
                    <a:pt x="53543" y="715162"/>
                  </a:lnTo>
                  <a:lnTo>
                    <a:pt x="47701" y="720991"/>
                  </a:lnTo>
                  <a:lnTo>
                    <a:pt x="47701" y="754024"/>
                  </a:lnTo>
                  <a:lnTo>
                    <a:pt x="14681" y="754024"/>
                  </a:lnTo>
                  <a:lnTo>
                    <a:pt x="8839" y="759853"/>
                  </a:lnTo>
                  <a:lnTo>
                    <a:pt x="8839" y="774268"/>
                  </a:lnTo>
                  <a:lnTo>
                    <a:pt x="14681" y="780110"/>
                  </a:lnTo>
                  <a:lnTo>
                    <a:pt x="21882" y="780110"/>
                  </a:lnTo>
                  <a:lnTo>
                    <a:pt x="47701" y="780110"/>
                  </a:lnTo>
                  <a:lnTo>
                    <a:pt x="47701" y="813130"/>
                  </a:lnTo>
                  <a:lnTo>
                    <a:pt x="53543" y="818972"/>
                  </a:lnTo>
                  <a:lnTo>
                    <a:pt x="67957" y="818972"/>
                  </a:lnTo>
                  <a:lnTo>
                    <a:pt x="73799" y="813130"/>
                  </a:lnTo>
                  <a:lnTo>
                    <a:pt x="73799" y="780110"/>
                  </a:lnTo>
                  <a:lnTo>
                    <a:pt x="106819" y="780110"/>
                  </a:lnTo>
                  <a:lnTo>
                    <a:pt x="112661" y="774268"/>
                  </a:lnTo>
                  <a:lnTo>
                    <a:pt x="112661" y="759853"/>
                  </a:lnTo>
                  <a:close/>
                </a:path>
                <a:path w="123825" h="935355">
                  <a:moveTo>
                    <a:pt x="114515" y="641629"/>
                  </a:moveTo>
                  <a:lnTo>
                    <a:pt x="108483" y="635609"/>
                  </a:lnTo>
                  <a:lnTo>
                    <a:pt x="74409" y="635609"/>
                  </a:lnTo>
                  <a:lnTo>
                    <a:pt x="74409" y="601522"/>
                  </a:lnTo>
                  <a:lnTo>
                    <a:pt x="68376" y="595490"/>
                  </a:lnTo>
                  <a:lnTo>
                    <a:pt x="53505" y="595490"/>
                  </a:lnTo>
                  <a:lnTo>
                    <a:pt x="47472" y="601522"/>
                  </a:lnTo>
                  <a:lnTo>
                    <a:pt x="47472" y="635609"/>
                  </a:lnTo>
                  <a:lnTo>
                    <a:pt x="13398" y="635609"/>
                  </a:lnTo>
                  <a:lnTo>
                    <a:pt x="7366" y="641629"/>
                  </a:lnTo>
                  <a:lnTo>
                    <a:pt x="7366" y="656501"/>
                  </a:lnTo>
                  <a:lnTo>
                    <a:pt x="13398" y="662533"/>
                  </a:lnTo>
                  <a:lnTo>
                    <a:pt x="20828" y="662533"/>
                  </a:lnTo>
                  <a:lnTo>
                    <a:pt x="47472" y="662533"/>
                  </a:lnTo>
                  <a:lnTo>
                    <a:pt x="47472" y="696607"/>
                  </a:lnTo>
                  <a:lnTo>
                    <a:pt x="53505" y="702640"/>
                  </a:lnTo>
                  <a:lnTo>
                    <a:pt x="68376" y="702640"/>
                  </a:lnTo>
                  <a:lnTo>
                    <a:pt x="74409" y="696607"/>
                  </a:lnTo>
                  <a:lnTo>
                    <a:pt x="74409" y="662533"/>
                  </a:lnTo>
                  <a:lnTo>
                    <a:pt x="108483" y="662533"/>
                  </a:lnTo>
                  <a:lnTo>
                    <a:pt x="114515" y="656501"/>
                  </a:lnTo>
                  <a:lnTo>
                    <a:pt x="114515" y="641629"/>
                  </a:lnTo>
                  <a:close/>
                </a:path>
                <a:path w="123825" h="935355">
                  <a:moveTo>
                    <a:pt x="116370" y="523405"/>
                  </a:moveTo>
                  <a:lnTo>
                    <a:pt x="110159" y="517194"/>
                  </a:lnTo>
                  <a:lnTo>
                    <a:pt x="75018" y="517194"/>
                  </a:lnTo>
                  <a:lnTo>
                    <a:pt x="75018" y="482053"/>
                  </a:lnTo>
                  <a:lnTo>
                    <a:pt x="68808" y="475830"/>
                  </a:lnTo>
                  <a:lnTo>
                    <a:pt x="53467" y="475830"/>
                  </a:lnTo>
                  <a:lnTo>
                    <a:pt x="47244" y="482041"/>
                  </a:lnTo>
                  <a:lnTo>
                    <a:pt x="47244" y="517194"/>
                  </a:lnTo>
                  <a:lnTo>
                    <a:pt x="12115" y="517194"/>
                  </a:lnTo>
                  <a:lnTo>
                    <a:pt x="5892" y="523405"/>
                  </a:lnTo>
                  <a:lnTo>
                    <a:pt x="5892" y="538734"/>
                  </a:lnTo>
                  <a:lnTo>
                    <a:pt x="12115" y="544957"/>
                  </a:lnTo>
                  <a:lnTo>
                    <a:pt x="19773" y="544957"/>
                  </a:lnTo>
                  <a:lnTo>
                    <a:pt x="47244" y="544957"/>
                  </a:lnTo>
                  <a:lnTo>
                    <a:pt x="47244" y="580097"/>
                  </a:lnTo>
                  <a:lnTo>
                    <a:pt x="53467" y="586308"/>
                  </a:lnTo>
                  <a:lnTo>
                    <a:pt x="68808" y="586308"/>
                  </a:lnTo>
                  <a:lnTo>
                    <a:pt x="75018" y="580097"/>
                  </a:lnTo>
                  <a:lnTo>
                    <a:pt x="75018" y="544957"/>
                  </a:lnTo>
                  <a:lnTo>
                    <a:pt x="110159" y="544957"/>
                  </a:lnTo>
                  <a:lnTo>
                    <a:pt x="116370" y="538746"/>
                  </a:lnTo>
                  <a:lnTo>
                    <a:pt x="116370" y="523405"/>
                  </a:lnTo>
                  <a:close/>
                </a:path>
                <a:path w="123825" h="935355">
                  <a:moveTo>
                    <a:pt x="118211" y="405180"/>
                  </a:moveTo>
                  <a:lnTo>
                    <a:pt x="111810" y="398780"/>
                  </a:lnTo>
                  <a:lnTo>
                    <a:pt x="75615" y="398780"/>
                  </a:lnTo>
                  <a:lnTo>
                    <a:pt x="75615" y="362585"/>
                  </a:lnTo>
                  <a:lnTo>
                    <a:pt x="69215" y="356184"/>
                  </a:lnTo>
                  <a:lnTo>
                    <a:pt x="53416" y="356184"/>
                  </a:lnTo>
                  <a:lnTo>
                    <a:pt x="47015" y="362585"/>
                  </a:lnTo>
                  <a:lnTo>
                    <a:pt x="47015" y="398780"/>
                  </a:lnTo>
                  <a:lnTo>
                    <a:pt x="10820" y="398780"/>
                  </a:lnTo>
                  <a:lnTo>
                    <a:pt x="4419" y="405180"/>
                  </a:lnTo>
                  <a:lnTo>
                    <a:pt x="4419" y="420966"/>
                  </a:lnTo>
                  <a:lnTo>
                    <a:pt x="10820" y="427380"/>
                  </a:lnTo>
                  <a:lnTo>
                    <a:pt x="18719" y="427380"/>
                  </a:lnTo>
                  <a:lnTo>
                    <a:pt x="47015" y="427380"/>
                  </a:lnTo>
                  <a:lnTo>
                    <a:pt x="47015" y="463575"/>
                  </a:lnTo>
                  <a:lnTo>
                    <a:pt x="53428" y="469976"/>
                  </a:lnTo>
                  <a:lnTo>
                    <a:pt x="69215" y="469976"/>
                  </a:lnTo>
                  <a:lnTo>
                    <a:pt x="75615" y="463562"/>
                  </a:lnTo>
                  <a:lnTo>
                    <a:pt x="75615" y="427380"/>
                  </a:lnTo>
                  <a:lnTo>
                    <a:pt x="111810" y="427380"/>
                  </a:lnTo>
                  <a:lnTo>
                    <a:pt x="118211" y="420966"/>
                  </a:lnTo>
                  <a:lnTo>
                    <a:pt x="118211" y="405180"/>
                  </a:lnTo>
                  <a:close/>
                </a:path>
                <a:path w="123825" h="935355">
                  <a:moveTo>
                    <a:pt x="123786" y="50482"/>
                  </a:moveTo>
                  <a:lnTo>
                    <a:pt x="116827" y="43522"/>
                  </a:lnTo>
                  <a:lnTo>
                    <a:pt x="77444" y="43522"/>
                  </a:lnTo>
                  <a:lnTo>
                    <a:pt x="77444" y="4152"/>
                  </a:lnTo>
                  <a:lnTo>
                    <a:pt x="74422" y="1130"/>
                  </a:lnTo>
                  <a:lnTo>
                    <a:pt x="75552" y="0"/>
                  </a:lnTo>
                  <a:lnTo>
                    <a:pt x="73304" y="0"/>
                  </a:lnTo>
                  <a:lnTo>
                    <a:pt x="50495" y="0"/>
                  </a:lnTo>
                  <a:lnTo>
                    <a:pt x="48628" y="0"/>
                  </a:lnTo>
                  <a:lnTo>
                    <a:pt x="49555" y="939"/>
                  </a:lnTo>
                  <a:lnTo>
                    <a:pt x="46342" y="4140"/>
                  </a:lnTo>
                  <a:lnTo>
                    <a:pt x="46342" y="43522"/>
                  </a:lnTo>
                  <a:lnTo>
                    <a:pt x="6972" y="43522"/>
                  </a:lnTo>
                  <a:lnTo>
                    <a:pt x="0" y="50482"/>
                  </a:lnTo>
                  <a:lnTo>
                    <a:pt x="0" y="67678"/>
                  </a:lnTo>
                  <a:lnTo>
                    <a:pt x="6972" y="74637"/>
                  </a:lnTo>
                  <a:lnTo>
                    <a:pt x="46342" y="74637"/>
                  </a:lnTo>
                  <a:lnTo>
                    <a:pt x="46342" y="114020"/>
                  </a:lnTo>
                  <a:lnTo>
                    <a:pt x="51257" y="118948"/>
                  </a:lnTo>
                  <a:lnTo>
                    <a:pt x="46570" y="123621"/>
                  </a:lnTo>
                  <a:lnTo>
                    <a:pt x="46570" y="161937"/>
                  </a:lnTo>
                  <a:lnTo>
                    <a:pt x="8255" y="161937"/>
                  </a:lnTo>
                  <a:lnTo>
                    <a:pt x="1473" y="168719"/>
                  </a:lnTo>
                  <a:lnTo>
                    <a:pt x="1473" y="185432"/>
                  </a:lnTo>
                  <a:lnTo>
                    <a:pt x="8255" y="192214"/>
                  </a:lnTo>
                  <a:lnTo>
                    <a:pt x="16611" y="192214"/>
                  </a:lnTo>
                  <a:lnTo>
                    <a:pt x="46570" y="192214"/>
                  </a:lnTo>
                  <a:lnTo>
                    <a:pt x="46570" y="230530"/>
                  </a:lnTo>
                  <a:lnTo>
                    <a:pt x="52971" y="236931"/>
                  </a:lnTo>
                  <a:lnTo>
                    <a:pt x="46799" y="243103"/>
                  </a:lnTo>
                  <a:lnTo>
                    <a:pt x="46799" y="280365"/>
                  </a:lnTo>
                  <a:lnTo>
                    <a:pt x="9537" y="280365"/>
                  </a:lnTo>
                  <a:lnTo>
                    <a:pt x="2946" y="286956"/>
                  </a:lnTo>
                  <a:lnTo>
                    <a:pt x="2946" y="303212"/>
                  </a:lnTo>
                  <a:lnTo>
                    <a:pt x="9537" y="309803"/>
                  </a:lnTo>
                  <a:lnTo>
                    <a:pt x="17665" y="309803"/>
                  </a:lnTo>
                  <a:lnTo>
                    <a:pt x="46799" y="309803"/>
                  </a:lnTo>
                  <a:lnTo>
                    <a:pt x="46799" y="347052"/>
                  </a:lnTo>
                  <a:lnTo>
                    <a:pt x="53378" y="353644"/>
                  </a:lnTo>
                  <a:lnTo>
                    <a:pt x="69646" y="353644"/>
                  </a:lnTo>
                  <a:lnTo>
                    <a:pt x="76225" y="347052"/>
                  </a:lnTo>
                  <a:lnTo>
                    <a:pt x="76225" y="309803"/>
                  </a:lnTo>
                  <a:lnTo>
                    <a:pt x="113487" y="309803"/>
                  </a:lnTo>
                  <a:lnTo>
                    <a:pt x="120078" y="303212"/>
                  </a:lnTo>
                  <a:lnTo>
                    <a:pt x="120078" y="286956"/>
                  </a:lnTo>
                  <a:lnTo>
                    <a:pt x="113487" y="280365"/>
                  </a:lnTo>
                  <a:lnTo>
                    <a:pt x="76225" y="280365"/>
                  </a:lnTo>
                  <a:lnTo>
                    <a:pt x="76225" y="243103"/>
                  </a:lnTo>
                  <a:lnTo>
                    <a:pt x="70243" y="237134"/>
                  </a:lnTo>
                  <a:lnTo>
                    <a:pt x="76847" y="230530"/>
                  </a:lnTo>
                  <a:lnTo>
                    <a:pt x="76847" y="192214"/>
                  </a:lnTo>
                  <a:lnTo>
                    <a:pt x="115163" y="192214"/>
                  </a:lnTo>
                  <a:lnTo>
                    <a:pt x="121945" y="185432"/>
                  </a:lnTo>
                  <a:lnTo>
                    <a:pt x="121945" y="168719"/>
                  </a:lnTo>
                  <a:lnTo>
                    <a:pt x="115163" y="161937"/>
                  </a:lnTo>
                  <a:lnTo>
                    <a:pt x="76847" y="161937"/>
                  </a:lnTo>
                  <a:lnTo>
                    <a:pt x="76847" y="123621"/>
                  </a:lnTo>
                  <a:lnTo>
                    <a:pt x="72339" y="119126"/>
                  </a:lnTo>
                  <a:lnTo>
                    <a:pt x="77444" y="114020"/>
                  </a:lnTo>
                  <a:lnTo>
                    <a:pt x="77444" y="74637"/>
                  </a:lnTo>
                  <a:lnTo>
                    <a:pt x="116827" y="74637"/>
                  </a:lnTo>
                  <a:lnTo>
                    <a:pt x="123786" y="67678"/>
                  </a:lnTo>
                  <a:lnTo>
                    <a:pt x="123786" y="50482"/>
                  </a:lnTo>
                  <a:close/>
                </a:path>
              </a:pathLst>
            </a:custGeom>
            <a:solidFill>
              <a:srgbClr val="0070C8"/>
            </a:solidFill>
          </p:spPr>
          <p:txBody>
            <a:bodyPr wrap="square" lIns="0" tIns="0" rIns="0" bIns="0" rtlCol="0"/>
            <a:lstStyle/>
            <a:p>
              <a:endParaRPr/>
            </a:p>
          </p:txBody>
        </p:sp>
        <p:pic>
          <p:nvPicPr>
            <p:cNvPr id="1072" name="object 1072"/>
            <p:cNvPicPr/>
            <p:nvPr/>
          </p:nvPicPr>
          <p:blipFill>
            <a:blip r:embed="rId24" cstate="print"/>
            <a:stretch>
              <a:fillRect/>
            </a:stretch>
          </p:blipFill>
          <p:spPr>
            <a:xfrm>
              <a:off x="7265838" y="954474"/>
              <a:ext cx="97176" cy="97176"/>
            </a:xfrm>
            <a:prstGeom prst="rect">
              <a:avLst/>
            </a:prstGeom>
          </p:spPr>
        </p:pic>
        <p:pic>
          <p:nvPicPr>
            <p:cNvPr id="1073" name="object 1073"/>
            <p:cNvPicPr/>
            <p:nvPr/>
          </p:nvPicPr>
          <p:blipFill>
            <a:blip r:embed="rId10" cstate="print"/>
            <a:stretch>
              <a:fillRect/>
            </a:stretch>
          </p:blipFill>
          <p:spPr>
            <a:xfrm>
              <a:off x="7267315" y="1074143"/>
              <a:ext cx="93843" cy="93842"/>
            </a:xfrm>
            <a:prstGeom prst="rect">
              <a:avLst/>
            </a:prstGeom>
          </p:spPr>
        </p:pic>
        <p:pic>
          <p:nvPicPr>
            <p:cNvPr id="1074" name="object 1074"/>
            <p:cNvPicPr/>
            <p:nvPr/>
          </p:nvPicPr>
          <p:blipFill>
            <a:blip r:embed="rId12" cstate="print"/>
            <a:stretch>
              <a:fillRect/>
            </a:stretch>
          </p:blipFill>
          <p:spPr>
            <a:xfrm>
              <a:off x="7270255" y="1313462"/>
              <a:ext cx="87189" cy="87189"/>
            </a:xfrm>
            <a:prstGeom prst="rect">
              <a:avLst/>
            </a:prstGeom>
          </p:spPr>
        </p:pic>
        <p:pic>
          <p:nvPicPr>
            <p:cNvPr id="1075" name="object 1075"/>
            <p:cNvPicPr/>
            <p:nvPr/>
          </p:nvPicPr>
          <p:blipFill>
            <a:blip r:embed="rId36" cstate="print"/>
            <a:stretch>
              <a:fillRect/>
            </a:stretch>
          </p:blipFill>
          <p:spPr>
            <a:xfrm>
              <a:off x="7268785" y="1193812"/>
              <a:ext cx="90495" cy="90496"/>
            </a:xfrm>
            <a:prstGeom prst="rect">
              <a:avLst/>
            </a:prstGeom>
          </p:spPr>
        </p:pic>
        <p:pic>
          <p:nvPicPr>
            <p:cNvPr id="1076" name="object 1076"/>
            <p:cNvPicPr/>
            <p:nvPr/>
          </p:nvPicPr>
          <p:blipFill>
            <a:blip r:embed="rId13" cstate="print"/>
            <a:stretch>
              <a:fillRect/>
            </a:stretch>
          </p:blipFill>
          <p:spPr>
            <a:xfrm>
              <a:off x="7271730" y="1433125"/>
              <a:ext cx="83856" cy="83856"/>
            </a:xfrm>
            <a:prstGeom prst="rect">
              <a:avLst/>
            </a:prstGeom>
          </p:spPr>
        </p:pic>
        <p:pic>
          <p:nvPicPr>
            <p:cNvPr id="1077" name="object 1077"/>
            <p:cNvPicPr/>
            <p:nvPr/>
          </p:nvPicPr>
          <p:blipFill>
            <a:blip r:embed="rId13" cstate="print"/>
            <a:stretch>
              <a:fillRect/>
            </a:stretch>
          </p:blipFill>
          <p:spPr>
            <a:xfrm>
              <a:off x="7273201" y="1552794"/>
              <a:ext cx="80522" cy="80522"/>
            </a:xfrm>
            <a:prstGeom prst="rect">
              <a:avLst/>
            </a:prstGeom>
          </p:spPr>
        </p:pic>
        <p:pic>
          <p:nvPicPr>
            <p:cNvPr id="1078" name="object 1078"/>
            <p:cNvPicPr/>
            <p:nvPr/>
          </p:nvPicPr>
          <p:blipFill>
            <a:blip r:embed="rId90" cstate="print"/>
            <a:stretch>
              <a:fillRect/>
            </a:stretch>
          </p:blipFill>
          <p:spPr>
            <a:xfrm>
              <a:off x="7276147" y="1792099"/>
              <a:ext cx="73882" cy="73882"/>
            </a:xfrm>
            <a:prstGeom prst="rect">
              <a:avLst/>
            </a:prstGeom>
          </p:spPr>
        </p:pic>
        <p:pic>
          <p:nvPicPr>
            <p:cNvPr id="1079" name="object 1079"/>
            <p:cNvPicPr/>
            <p:nvPr/>
          </p:nvPicPr>
          <p:blipFill>
            <a:blip r:embed="rId45" cstate="print"/>
            <a:stretch>
              <a:fillRect/>
            </a:stretch>
          </p:blipFill>
          <p:spPr>
            <a:xfrm>
              <a:off x="7274677" y="1672456"/>
              <a:ext cx="77190" cy="77189"/>
            </a:xfrm>
            <a:prstGeom prst="rect">
              <a:avLst/>
            </a:prstGeom>
          </p:spPr>
        </p:pic>
      </p:grpSp>
      <p:pic>
        <p:nvPicPr>
          <p:cNvPr id="1080" name="object 1080"/>
          <p:cNvPicPr/>
          <p:nvPr/>
        </p:nvPicPr>
        <p:blipFill>
          <a:blip r:embed="rId15" cstate="print"/>
          <a:stretch>
            <a:fillRect/>
          </a:stretch>
        </p:blipFill>
        <p:spPr>
          <a:xfrm>
            <a:off x="7277623" y="1911768"/>
            <a:ext cx="70550" cy="70550"/>
          </a:xfrm>
          <a:prstGeom prst="rect">
            <a:avLst/>
          </a:prstGeom>
        </p:spPr>
      </p:pic>
      <p:pic>
        <p:nvPicPr>
          <p:cNvPr id="1081" name="object 1081"/>
          <p:cNvPicPr/>
          <p:nvPr/>
        </p:nvPicPr>
        <p:blipFill>
          <a:blip r:embed="rId113" cstate="print"/>
          <a:stretch>
            <a:fillRect/>
          </a:stretch>
        </p:blipFill>
        <p:spPr>
          <a:xfrm>
            <a:off x="7279093" y="2031431"/>
            <a:ext cx="67215" cy="67216"/>
          </a:xfrm>
          <a:prstGeom prst="rect">
            <a:avLst/>
          </a:prstGeom>
        </p:spPr>
      </p:pic>
      <p:pic>
        <p:nvPicPr>
          <p:cNvPr id="1082" name="object 1082"/>
          <p:cNvPicPr/>
          <p:nvPr/>
        </p:nvPicPr>
        <p:blipFill>
          <a:blip r:embed="rId47" cstate="print"/>
          <a:stretch>
            <a:fillRect/>
          </a:stretch>
        </p:blipFill>
        <p:spPr>
          <a:xfrm>
            <a:off x="7280563" y="2151100"/>
            <a:ext cx="63902" cy="63883"/>
          </a:xfrm>
          <a:prstGeom prst="rect">
            <a:avLst/>
          </a:prstGeom>
        </p:spPr>
      </p:pic>
      <p:sp>
        <p:nvSpPr>
          <p:cNvPr id="1083" name="object 1083"/>
          <p:cNvSpPr/>
          <p:nvPr/>
        </p:nvSpPr>
        <p:spPr>
          <a:xfrm>
            <a:off x="7282039" y="2270749"/>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084" name="object 1084"/>
          <p:cNvSpPr/>
          <p:nvPr/>
        </p:nvSpPr>
        <p:spPr>
          <a:xfrm>
            <a:off x="7283508" y="239041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085" name="object 1085"/>
          <p:cNvSpPr/>
          <p:nvPr/>
        </p:nvSpPr>
        <p:spPr>
          <a:xfrm>
            <a:off x="7284985" y="2510081"/>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1086" name="object 1086"/>
          <p:cNvSpPr/>
          <p:nvPr/>
        </p:nvSpPr>
        <p:spPr>
          <a:xfrm>
            <a:off x="7286455" y="262972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4"/>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087" name="object 1087"/>
          <p:cNvSpPr/>
          <p:nvPr/>
        </p:nvSpPr>
        <p:spPr>
          <a:xfrm>
            <a:off x="7287931" y="2749394"/>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088" name="object 1088"/>
          <p:cNvSpPr/>
          <p:nvPr/>
        </p:nvSpPr>
        <p:spPr>
          <a:xfrm>
            <a:off x="7289401" y="2869056"/>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1089" name="object 1089"/>
          <p:cNvSpPr/>
          <p:nvPr/>
        </p:nvSpPr>
        <p:spPr>
          <a:xfrm>
            <a:off x="7290871" y="2988725"/>
            <a:ext cx="40640" cy="40640"/>
          </a:xfrm>
          <a:custGeom>
            <a:avLst/>
            <a:gdLst/>
            <a:ahLst/>
            <a:cxnLst/>
            <a:rect l="l" t="t" r="r" b="b"/>
            <a:pathLst>
              <a:path w="40640" h="40639">
                <a:moveTo>
                  <a:pt x="17486" y="0"/>
                </a:moveTo>
                <a:lnTo>
                  <a:pt x="23115" y="0"/>
                </a:lnTo>
                <a:lnTo>
                  <a:pt x="25399" y="2283"/>
                </a:lnTo>
                <a:lnTo>
                  <a:pt x="25399" y="15196"/>
                </a:lnTo>
                <a:lnTo>
                  <a:pt x="38312" y="15196"/>
                </a:lnTo>
                <a:lnTo>
                  <a:pt x="40595" y="17479"/>
                </a:lnTo>
                <a:lnTo>
                  <a:pt x="40595" y="23109"/>
                </a:lnTo>
                <a:lnTo>
                  <a:pt x="38312" y="25393"/>
                </a:lnTo>
                <a:lnTo>
                  <a:pt x="25399" y="25393"/>
                </a:lnTo>
                <a:lnTo>
                  <a:pt x="25399" y="38306"/>
                </a:lnTo>
                <a:lnTo>
                  <a:pt x="23116" y="40589"/>
                </a:lnTo>
                <a:lnTo>
                  <a:pt x="17486" y="40589"/>
                </a:lnTo>
                <a:lnTo>
                  <a:pt x="15203" y="38306"/>
                </a:lnTo>
                <a:lnTo>
                  <a:pt x="15203" y="25393"/>
                </a:lnTo>
                <a:lnTo>
                  <a:pt x="5105" y="25393"/>
                </a:lnTo>
                <a:lnTo>
                  <a:pt x="2289" y="25393"/>
                </a:lnTo>
                <a:lnTo>
                  <a:pt x="0" y="23109"/>
                </a:lnTo>
                <a:lnTo>
                  <a:pt x="6" y="17479"/>
                </a:lnTo>
                <a:lnTo>
                  <a:pt x="2289" y="15196"/>
                </a:lnTo>
                <a:lnTo>
                  <a:pt x="15203" y="15196"/>
                </a:lnTo>
                <a:lnTo>
                  <a:pt x="15203" y="2283"/>
                </a:lnTo>
                <a:lnTo>
                  <a:pt x="17486" y="0"/>
                </a:lnTo>
                <a:close/>
              </a:path>
            </a:pathLst>
          </a:custGeom>
          <a:solidFill>
            <a:srgbClr val="0070C8"/>
          </a:solidFill>
        </p:spPr>
        <p:txBody>
          <a:bodyPr wrap="square" lIns="0" tIns="0" rIns="0" bIns="0" rtlCol="0"/>
          <a:lstStyle/>
          <a:p>
            <a:endParaRPr/>
          </a:p>
        </p:txBody>
      </p:sp>
      <p:sp>
        <p:nvSpPr>
          <p:cNvPr id="1090" name="object 1090"/>
          <p:cNvSpPr/>
          <p:nvPr/>
        </p:nvSpPr>
        <p:spPr>
          <a:xfrm>
            <a:off x="7292347" y="3108368"/>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grpSp>
        <p:nvGrpSpPr>
          <p:cNvPr id="1091" name="object 1091"/>
          <p:cNvGrpSpPr/>
          <p:nvPr/>
        </p:nvGrpSpPr>
        <p:grpSpPr>
          <a:xfrm>
            <a:off x="7050411" y="0"/>
            <a:ext cx="123825" cy="1918335"/>
            <a:chOff x="7050411" y="0"/>
            <a:chExt cx="123825" cy="1918335"/>
          </a:xfrm>
        </p:grpSpPr>
        <p:sp>
          <p:nvSpPr>
            <p:cNvPr id="1092" name="object 1092"/>
            <p:cNvSpPr/>
            <p:nvPr/>
          </p:nvSpPr>
          <p:spPr>
            <a:xfrm>
              <a:off x="7050405" y="11"/>
              <a:ext cx="123825" cy="1134745"/>
            </a:xfrm>
            <a:custGeom>
              <a:avLst/>
              <a:gdLst/>
              <a:ahLst/>
              <a:cxnLst/>
              <a:rect l="l" t="t" r="r" b="b"/>
              <a:pathLst>
                <a:path w="123825" h="1134745">
                  <a:moveTo>
                    <a:pt x="107099" y="1081036"/>
                  </a:moveTo>
                  <a:lnTo>
                    <a:pt x="101815" y="1075753"/>
                  </a:lnTo>
                  <a:lnTo>
                    <a:pt x="71970" y="1075753"/>
                  </a:lnTo>
                  <a:lnTo>
                    <a:pt x="71970" y="1045908"/>
                  </a:lnTo>
                  <a:lnTo>
                    <a:pt x="66687" y="1040625"/>
                  </a:lnTo>
                  <a:lnTo>
                    <a:pt x="53670" y="1040625"/>
                  </a:lnTo>
                  <a:lnTo>
                    <a:pt x="48387" y="1045908"/>
                  </a:lnTo>
                  <a:lnTo>
                    <a:pt x="48387" y="1075753"/>
                  </a:lnTo>
                  <a:lnTo>
                    <a:pt x="18529" y="1075753"/>
                  </a:lnTo>
                  <a:lnTo>
                    <a:pt x="13258" y="1081036"/>
                  </a:lnTo>
                  <a:lnTo>
                    <a:pt x="13258" y="1094066"/>
                  </a:lnTo>
                  <a:lnTo>
                    <a:pt x="18529" y="1099337"/>
                  </a:lnTo>
                  <a:lnTo>
                    <a:pt x="25044" y="1099337"/>
                  </a:lnTo>
                  <a:lnTo>
                    <a:pt x="48387" y="1099337"/>
                  </a:lnTo>
                  <a:lnTo>
                    <a:pt x="48387" y="1129195"/>
                  </a:lnTo>
                  <a:lnTo>
                    <a:pt x="53670" y="1134465"/>
                  </a:lnTo>
                  <a:lnTo>
                    <a:pt x="66687" y="1134465"/>
                  </a:lnTo>
                  <a:lnTo>
                    <a:pt x="71970" y="1129195"/>
                  </a:lnTo>
                  <a:lnTo>
                    <a:pt x="71970" y="1099337"/>
                  </a:lnTo>
                  <a:lnTo>
                    <a:pt x="101815" y="1099337"/>
                  </a:lnTo>
                  <a:lnTo>
                    <a:pt x="107099" y="1094054"/>
                  </a:lnTo>
                  <a:lnTo>
                    <a:pt x="107099" y="1081036"/>
                  </a:lnTo>
                  <a:close/>
                </a:path>
                <a:path w="123825" h="1134745">
                  <a:moveTo>
                    <a:pt x="108953" y="967206"/>
                  </a:moveTo>
                  <a:lnTo>
                    <a:pt x="103492" y="961732"/>
                  </a:lnTo>
                  <a:lnTo>
                    <a:pt x="72580" y="961732"/>
                  </a:lnTo>
                  <a:lnTo>
                    <a:pt x="72580" y="930821"/>
                  </a:lnTo>
                  <a:lnTo>
                    <a:pt x="67106" y="925360"/>
                  </a:lnTo>
                  <a:lnTo>
                    <a:pt x="53619" y="925360"/>
                  </a:lnTo>
                  <a:lnTo>
                    <a:pt x="48158" y="930821"/>
                  </a:lnTo>
                  <a:lnTo>
                    <a:pt x="48158" y="961732"/>
                  </a:lnTo>
                  <a:lnTo>
                    <a:pt x="17246" y="961732"/>
                  </a:lnTo>
                  <a:lnTo>
                    <a:pt x="11772" y="967206"/>
                  </a:lnTo>
                  <a:lnTo>
                    <a:pt x="11785" y="980694"/>
                  </a:lnTo>
                  <a:lnTo>
                    <a:pt x="17246" y="986155"/>
                  </a:lnTo>
                  <a:lnTo>
                    <a:pt x="23990" y="986155"/>
                  </a:lnTo>
                  <a:lnTo>
                    <a:pt x="48158" y="986155"/>
                  </a:lnTo>
                  <a:lnTo>
                    <a:pt x="48158" y="1017066"/>
                  </a:lnTo>
                  <a:lnTo>
                    <a:pt x="53619" y="1022540"/>
                  </a:lnTo>
                  <a:lnTo>
                    <a:pt x="67106" y="1022540"/>
                  </a:lnTo>
                  <a:lnTo>
                    <a:pt x="72580" y="1017066"/>
                  </a:lnTo>
                  <a:lnTo>
                    <a:pt x="72580" y="986155"/>
                  </a:lnTo>
                  <a:lnTo>
                    <a:pt x="103492" y="986155"/>
                  </a:lnTo>
                  <a:lnTo>
                    <a:pt x="108953" y="980694"/>
                  </a:lnTo>
                  <a:lnTo>
                    <a:pt x="108953" y="967206"/>
                  </a:lnTo>
                  <a:close/>
                </a:path>
                <a:path w="123825" h="1134745">
                  <a:moveTo>
                    <a:pt x="110794" y="853376"/>
                  </a:moveTo>
                  <a:lnTo>
                    <a:pt x="105143" y="847725"/>
                  </a:lnTo>
                  <a:lnTo>
                    <a:pt x="73177" y="847725"/>
                  </a:lnTo>
                  <a:lnTo>
                    <a:pt x="73177" y="815759"/>
                  </a:lnTo>
                  <a:lnTo>
                    <a:pt x="67525" y="810107"/>
                  </a:lnTo>
                  <a:lnTo>
                    <a:pt x="53581" y="810107"/>
                  </a:lnTo>
                  <a:lnTo>
                    <a:pt x="47929" y="815759"/>
                  </a:lnTo>
                  <a:lnTo>
                    <a:pt x="47929" y="847725"/>
                  </a:lnTo>
                  <a:lnTo>
                    <a:pt x="15963" y="847725"/>
                  </a:lnTo>
                  <a:lnTo>
                    <a:pt x="10312" y="853376"/>
                  </a:lnTo>
                  <a:lnTo>
                    <a:pt x="10312" y="867321"/>
                  </a:lnTo>
                  <a:lnTo>
                    <a:pt x="15963" y="872972"/>
                  </a:lnTo>
                  <a:lnTo>
                    <a:pt x="22936" y="872972"/>
                  </a:lnTo>
                  <a:lnTo>
                    <a:pt x="47929" y="872972"/>
                  </a:lnTo>
                  <a:lnTo>
                    <a:pt x="47929" y="904938"/>
                  </a:lnTo>
                  <a:lnTo>
                    <a:pt x="53581" y="910590"/>
                  </a:lnTo>
                  <a:lnTo>
                    <a:pt x="67525" y="910590"/>
                  </a:lnTo>
                  <a:lnTo>
                    <a:pt x="73177" y="904938"/>
                  </a:lnTo>
                  <a:lnTo>
                    <a:pt x="73177" y="872972"/>
                  </a:lnTo>
                  <a:lnTo>
                    <a:pt x="105143" y="872972"/>
                  </a:lnTo>
                  <a:lnTo>
                    <a:pt x="110794" y="867321"/>
                  </a:lnTo>
                  <a:lnTo>
                    <a:pt x="110794" y="853376"/>
                  </a:lnTo>
                  <a:close/>
                </a:path>
                <a:path w="123825" h="1134745">
                  <a:moveTo>
                    <a:pt x="112649" y="739533"/>
                  </a:moveTo>
                  <a:lnTo>
                    <a:pt x="106819" y="733704"/>
                  </a:lnTo>
                  <a:lnTo>
                    <a:pt x="73787" y="733704"/>
                  </a:lnTo>
                  <a:lnTo>
                    <a:pt x="73787" y="700671"/>
                  </a:lnTo>
                  <a:lnTo>
                    <a:pt x="67945" y="694829"/>
                  </a:lnTo>
                  <a:lnTo>
                    <a:pt x="53543" y="694829"/>
                  </a:lnTo>
                  <a:lnTo>
                    <a:pt x="47701" y="700671"/>
                  </a:lnTo>
                  <a:lnTo>
                    <a:pt x="47701" y="733704"/>
                  </a:lnTo>
                  <a:lnTo>
                    <a:pt x="14681" y="733704"/>
                  </a:lnTo>
                  <a:lnTo>
                    <a:pt x="8839" y="739533"/>
                  </a:lnTo>
                  <a:lnTo>
                    <a:pt x="8839" y="753948"/>
                  </a:lnTo>
                  <a:lnTo>
                    <a:pt x="14681" y="759790"/>
                  </a:lnTo>
                  <a:lnTo>
                    <a:pt x="21882" y="759790"/>
                  </a:lnTo>
                  <a:lnTo>
                    <a:pt x="47701" y="759790"/>
                  </a:lnTo>
                  <a:lnTo>
                    <a:pt x="47701" y="792810"/>
                  </a:lnTo>
                  <a:lnTo>
                    <a:pt x="53543" y="798652"/>
                  </a:lnTo>
                  <a:lnTo>
                    <a:pt x="67945" y="798652"/>
                  </a:lnTo>
                  <a:lnTo>
                    <a:pt x="73787" y="792810"/>
                  </a:lnTo>
                  <a:lnTo>
                    <a:pt x="73787" y="759790"/>
                  </a:lnTo>
                  <a:lnTo>
                    <a:pt x="106819" y="759790"/>
                  </a:lnTo>
                  <a:lnTo>
                    <a:pt x="112649" y="753948"/>
                  </a:lnTo>
                  <a:lnTo>
                    <a:pt x="112649" y="739533"/>
                  </a:lnTo>
                  <a:close/>
                </a:path>
                <a:path w="123825" h="1134745">
                  <a:moveTo>
                    <a:pt x="114515" y="625703"/>
                  </a:moveTo>
                  <a:lnTo>
                    <a:pt x="108483" y="619683"/>
                  </a:lnTo>
                  <a:lnTo>
                    <a:pt x="74396" y="619683"/>
                  </a:lnTo>
                  <a:lnTo>
                    <a:pt x="74396" y="585597"/>
                  </a:lnTo>
                  <a:lnTo>
                    <a:pt x="68364" y="579564"/>
                  </a:lnTo>
                  <a:lnTo>
                    <a:pt x="53505" y="579564"/>
                  </a:lnTo>
                  <a:lnTo>
                    <a:pt x="47472" y="585597"/>
                  </a:lnTo>
                  <a:lnTo>
                    <a:pt x="47472" y="619683"/>
                  </a:lnTo>
                  <a:lnTo>
                    <a:pt x="13385" y="619683"/>
                  </a:lnTo>
                  <a:lnTo>
                    <a:pt x="7366" y="625703"/>
                  </a:lnTo>
                  <a:lnTo>
                    <a:pt x="7366" y="640575"/>
                  </a:lnTo>
                  <a:lnTo>
                    <a:pt x="13385" y="646607"/>
                  </a:lnTo>
                  <a:lnTo>
                    <a:pt x="20828" y="646607"/>
                  </a:lnTo>
                  <a:lnTo>
                    <a:pt x="47472" y="646607"/>
                  </a:lnTo>
                  <a:lnTo>
                    <a:pt x="47472" y="680694"/>
                  </a:lnTo>
                  <a:lnTo>
                    <a:pt x="53505" y="686714"/>
                  </a:lnTo>
                  <a:lnTo>
                    <a:pt x="68364" y="686714"/>
                  </a:lnTo>
                  <a:lnTo>
                    <a:pt x="74396" y="680694"/>
                  </a:lnTo>
                  <a:lnTo>
                    <a:pt x="74396" y="646607"/>
                  </a:lnTo>
                  <a:lnTo>
                    <a:pt x="108483" y="646607"/>
                  </a:lnTo>
                  <a:lnTo>
                    <a:pt x="114515" y="640575"/>
                  </a:lnTo>
                  <a:lnTo>
                    <a:pt x="114515" y="625703"/>
                  </a:lnTo>
                  <a:close/>
                </a:path>
                <a:path w="123825" h="1134745">
                  <a:moveTo>
                    <a:pt x="116370" y="511860"/>
                  </a:moveTo>
                  <a:lnTo>
                    <a:pt x="110159" y="505650"/>
                  </a:lnTo>
                  <a:lnTo>
                    <a:pt x="75006" y="505650"/>
                  </a:lnTo>
                  <a:lnTo>
                    <a:pt x="75006" y="470522"/>
                  </a:lnTo>
                  <a:lnTo>
                    <a:pt x="68795" y="464299"/>
                  </a:lnTo>
                  <a:lnTo>
                    <a:pt x="53454" y="464299"/>
                  </a:lnTo>
                  <a:lnTo>
                    <a:pt x="47244" y="470509"/>
                  </a:lnTo>
                  <a:lnTo>
                    <a:pt x="47244" y="505650"/>
                  </a:lnTo>
                  <a:lnTo>
                    <a:pt x="12103" y="505650"/>
                  </a:lnTo>
                  <a:lnTo>
                    <a:pt x="5880" y="511860"/>
                  </a:lnTo>
                  <a:lnTo>
                    <a:pt x="5880" y="527202"/>
                  </a:lnTo>
                  <a:lnTo>
                    <a:pt x="12103" y="533425"/>
                  </a:lnTo>
                  <a:lnTo>
                    <a:pt x="19773" y="533425"/>
                  </a:lnTo>
                  <a:lnTo>
                    <a:pt x="47244" y="533425"/>
                  </a:lnTo>
                  <a:lnTo>
                    <a:pt x="47244" y="568553"/>
                  </a:lnTo>
                  <a:lnTo>
                    <a:pt x="53454" y="574776"/>
                  </a:lnTo>
                  <a:lnTo>
                    <a:pt x="68795" y="574776"/>
                  </a:lnTo>
                  <a:lnTo>
                    <a:pt x="75006" y="568566"/>
                  </a:lnTo>
                  <a:lnTo>
                    <a:pt x="75006" y="533425"/>
                  </a:lnTo>
                  <a:lnTo>
                    <a:pt x="110147" y="533425"/>
                  </a:lnTo>
                  <a:lnTo>
                    <a:pt x="116370" y="527202"/>
                  </a:lnTo>
                  <a:lnTo>
                    <a:pt x="116370" y="511860"/>
                  </a:lnTo>
                  <a:close/>
                </a:path>
                <a:path w="123825" h="1134745">
                  <a:moveTo>
                    <a:pt x="123786" y="56553"/>
                  </a:moveTo>
                  <a:lnTo>
                    <a:pt x="116827" y="49580"/>
                  </a:lnTo>
                  <a:lnTo>
                    <a:pt x="77457" y="49580"/>
                  </a:lnTo>
                  <a:lnTo>
                    <a:pt x="77457" y="10210"/>
                  </a:lnTo>
                  <a:lnTo>
                    <a:pt x="76619" y="9372"/>
                  </a:lnTo>
                  <a:lnTo>
                    <a:pt x="78054" y="7937"/>
                  </a:lnTo>
                  <a:lnTo>
                    <a:pt x="78054" y="0"/>
                  </a:lnTo>
                  <a:lnTo>
                    <a:pt x="46113" y="0"/>
                  </a:lnTo>
                  <a:lnTo>
                    <a:pt x="46113" y="7937"/>
                  </a:lnTo>
                  <a:lnTo>
                    <a:pt x="47358" y="9194"/>
                  </a:lnTo>
                  <a:lnTo>
                    <a:pt x="46342" y="10198"/>
                  </a:lnTo>
                  <a:lnTo>
                    <a:pt x="46342" y="49580"/>
                  </a:lnTo>
                  <a:lnTo>
                    <a:pt x="6972" y="49580"/>
                  </a:lnTo>
                  <a:lnTo>
                    <a:pt x="0" y="56540"/>
                  </a:lnTo>
                  <a:lnTo>
                    <a:pt x="0" y="73736"/>
                  </a:lnTo>
                  <a:lnTo>
                    <a:pt x="6959" y="80683"/>
                  </a:lnTo>
                  <a:lnTo>
                    <a:pt x="15557" y="80683"/>
                  </a:lnTo>
                  <a:lnTo>
                    <a:pt x="46342" y="80683"/>
                  </a:lnTo>
                  <a:lnTo>
                    <a:pt x="46342" y="120065"/>
                  </a:lnTo>
                  <a:lnTo>
                    <a:pt x="49047" y="122783"/>
                  </a:lnTo>
                  <a:lnTo>
                    <a:pt x="46570" y="125272"/>
                  </a:lnTo>
                  <a:lnTo>
                    <a:pt x="46570" y="163588"/>
                  </a:lnTo>
                  <a:lnTo>
                    <a:pt x="8242" y="163588"/>
                  </a:lnTo>
                  <a:lnTo>
                    <a:pt x="1473" y="170370"/>
                  </a:lnTo>
                  <a:lnTo>
                    <a:pt x="1473" y="187096"/>
                  </a:lnTo>
                  <a:lnTo>
                    <a:pt x="8242" y="193865"/>
                  </a:lnTo>
                  <a:lnTo>
                    <a:pt x="16611" y="193865"/>
                  </a:lnTo>
                  <a:lnTo>
                    <a:pt x="46570" y="193865"/>
                  </a:lnTo>
                  <a:lnTo>
                    <a:pt x="46570" y="232194"/>
                  </a:lnTo>
                  <a:lnTo>
                    <a:pt x="50761" y="236397"/>
                  </a:lnTo>
                  <a:lnTo>
                    <a:pt x="46786" y="240360"/>
                  </a:lnTo>
                  <a:lnTo>
                    <a:pt x="46786" y="277622"/>
                  </a:lnTo>
                  <a:lnTo>
                    <a:pt x="9537" y="277622"/>
                  </a:lnTo>
                  <a:lnTo>
                    <a:pt x="2946" y="284213"/>
                  </a:lnTo>
                  <a:lnTo>
                    <a:pt x="2946" y="300469"/>
                  </a:lnTo>
                  <a:lnTo>
                    <a:pt x="9537" y="307060"/>
                  </a:lnTo>
                  <a:lnTo>
                    <a:pt x="17665" y="307060"/>
                  </a:lnTo>
                  <a:lnTo>
                    <a:pt x="46786" y="307060"/>
                  </a:lnTo>
                  <a:lnTo>
                    <a:pt x="46786" y="344309"/>
                  </a:lnTo>
                  <a:lnTo>
                    <a:pt x="52463" y="349999"/>
                  </a:lnTo>
                  <a:lnTo>
                    <a:pt x="47015" y="355447"/>
                  </a:lnTo>
                  <a:lnTo>
                    <a:pt x="47015" y="391642"/>
                  </a:lnTo>
                  <a:lnTo>
                    <a:pt x="10820" y="391642"/>
                  </a:lnTo>
                  <a:lnTo>
                    <a:pt x="4419" y="398056"/>
                  </a:lnTo>
                  <a:lnTo>
                    <a:pt x="4419" y="413842"/>
                  </a:lnTo>
                  <a:lnTo>
                    <a:pt x="10820" y="420243"/>
                  </a:lnTo>
                  <a:lnTo>
                    <a:pt x="18719" y="420243"/>
                  </a:lnTo>
                  <a:lnTo>
                    <a:pt x="47015" y="420243"/>
                  </a:lnTo>
                  <a:lnTo>
                    <a:pt x="47015" y="456438"/>
                  </a:lnTo>
                  <a:lnTo>
                    <a:pt x="53428" y="462838"/>
                  </a:lnTo>
                  <a:lnTo>
                    <a:pt x="69215" y="462838"/>
                  </a:lnTo>
                  <a:lnTo>
                    <a:pt x="75615" y="456438"/>
                  </a:lnTo>
                  <a:lnTo>
                    <a:pt x="75615" y="420243"/>
                  </a:lnTo>
                  <a:lnTo>
                    <a:pt x="111810" y="420243"/>
                  </a:lnTo>
                  <a:lnTo>
                    <a:pt x="118211" y="413842"/>
                  </a:lnTo>
                  <a:lnTo>
                    <a:pt x="118211" y="398056"/>
                  </a:lnTo>
                  <a:lnTo>
                    <a:pt x="111810" y="391642"/>
                  </a:lnTo>
                  <a:lnTo>
                    <a:pt x="75615" y="391642"/>
                  </a:lnTo>
                  <a:lnTo>
                    <a:pt x="75615" y="355447"/>
                  </a:lnTo>
                  <a:lnTo>
                    <a:pt x="70345" y="350189"/>
                  </a:lnTo>
                  <a:lnTo>
                    <a:pt x="76225" y="344309"/>
                  </a:lnTo>
                  <a:lnTo>
                    <a:pt x="76225" y="307060"/>
                  </a:lnTo>
                  <a:lnTo>
                    <a:pt x="113487" y="307060"/>
                  </a:lnTo>
                  <a:lnTo>
                    <a:pt x="120065" y="300469"/>
                  </a:lnTo>
                  <a:lnTo>
                    <a:pt x="120065" y="284213"/>
                  </a:lnTo>
                  <a:lnTo>
                    <a:pt x="113474" y="277622"/>
                  </a:lnTo>
                  <a:lnTo>
                    <a:pt x="76225" y="277622"/>
                  </a:lnTo>
                  <a:lnTo>
                    <a:pt x="76225" y="240360"/>
                  </a:lnTo>
                  <a:lnTo>
                    <a:pt x="72440" y="236588"/>
                  </a:lnTo>
                  <a:lnTo>
                    <a:pt x="76835" y="232194"/>
                  </a:lnTo>
                  <a:lnTo>
                    <a:pt x="76835" y="193865"/>
                  </a:lnTo>
                  <a:lnTo>
                    <a:pt x="115163" y="193865"/>
                  </a:lnTo>
                  <a:lnTo>
                    <a:pt x="121932" y="187096"/>
                  </a:lnTo>
                  <a:lnTo>
                    <a:pt x="121932" y="170370"/>
                  </a:lnTo>
                  <a:lnTo>
                    <a:pt x="115163" y="163588"/>
                  </a:lnTo>
                  <a:lnTo>
                    <a:pt x="76835" y="163588"/>
                  </a:lnTo>
                  <a:lnTo>
                    <a:pt x="76835" y="125272"/>
                  </a:lnTo>
                  <a:lnTo>
                    <a:pt x="74536" y="122986"/>
                  </a:lnTo>
                  <a:lnTo>
                    <a:pt x="77457" y="120065"/>
                  </a:lnTo>
                  <a:lnTo>
                    <a:pt x="77457" y="80683"/>
                  </a:lnTo>
                  <a:lnTo>
                    <a:pt x="116827" y="80683"/>
                  </a:lnTo>
                  <a:lnTo>
                    <a:pt x="123786" y="73723"/>
                  </a:lnTo>
                  <a:lnTo>
                    <a:pt x="123786" y="56553"/>
                  </a:lnTo>
                  <a:close/>
                </a:path>
              </a:pathLst>
            </a:custGeom>
            <a:solidFill>
              <a:srgbClr val="0070C8"/>
            </a:solidFill>
          </p:spPr>
          <p:txBody>
            <a:bodyPr wrap="square" lIns="0" tIns="0" rIns="0" bIns="0" rtlCol="0"/>
            <a:lstStyle/>
            <a:p>
              <a:endParaRPr/>
            </a:p>
          </p:txBody>
        </p:sp>
        <p:pic>
          <p:nvPicPr>
            <p:cNvPr id="1093" name="object 1093"/>
            <p:cNvPicPr/>
            <p:nvPr/>
          </p:nvPicPr>
          <p:blipFill>
            <a:blip r:embed="rId36" cstate="print"/>
            <a:stretch>
              <a:fillRect/>
            </a:stretch>
          </p:blipFill>
          <p:spPr>
            <a:xfrm>
              <a:off x="7065142" y="1155913"/>
              <a:ext cx="90495" cy="90496"/>
            </a:xfrm>
            <a:prstGeom prst="rect">
              <a:avLst/>
            </a:prstGeom>
          </p:spPr>
        </p:pic>
        <p:pic>
          <p:nvPicPr>
            <p:cNvPr id="1094" name="object 1094"/>
            <p:cNvPicPr/>
            <p:nvPr/>
          </p:nvPicPr>
          <p:blipFill>
            <a:blip r:embed="rId12" cstate="print"/>
            <a:stretch>
              <a:fillRect/>
            </a:stretch>
          </p:blipFill>
          <p:spPr>
            <a:xfrm>
              <a:off x="7066605" y="1271160"/>
              <a:ext cx="87189" cy="87189"/>
            </a:xfrm>
            <a:prstGeom prst="rect">
              <a:avLst/>
            </a:prstGeom>
          </p:spPr>
        </p:pic>
        <p:pic>
          <p:nvPicPr>
            <p:cNvPr id="1095" name="object 1095"/>
            <p:cNvPicPr/>
            <p:nvPr/>
          </p:nvPicPr>
          <p:blipFill>
            <a:blip r:embed="rId12" cstate="print"/>
            <a:stretch>
              <a:fillRect/>
            </a:stretch>
          </p:blipFill>
          <p:spPr>
            <a:xfrm>
              <a:off x="7068081" y="1386433"/>
              <a:ext cx="83856" cy="83856"/>
            </a:xfrm>
            <a:prstGeom prst="rect">
              <a:avLst/>
            </a:prstGeom>
          </p:spPr>
        </p:pic>
        <p:pic>
          <p:nvPicPr>
            <p:cNvPr id="1096" name="object 1096"/>
            <p:cNvPicPr/>
            <p:nvPr/>
          </p:nvPicPr>
          <p:blipFill>
            <a:blip r:embed="rId13" cstate="print"/>
            <a:stretch>
              <a:fillRect/>
            </a:stretch>
          </p:blipFill>
          <p:spPr>
            <a:xfrm>
              <a:off x="7069557" y="1501706"/>
              <a:ext cx="80522" cy="80522"/>
            </a:xfrm>
            <a:prstGeom prst="rect">
              <a:avLst/>
            </a:prstGeom>
          </p:spPr>
        </p:pic>
        <p:pic>
          <p:nvPicPr>
            <p:cNvPr id="1097" name="object 1097"/>
            <p:cNvPicPr/>
            <p:nvPr/>
          </p:nvPicPr>
          <p:blipFill>
            <a:blip r:embed="rId85" cstate="print"/>
            <a:stretch>
              <a:fillRect/>
            </a:stretch>
          </p:blipFill>
          <p:spPr>
            <a:xfrm>
              <a:off x="7072497" y="1732225"/>
              <a:ext cx="73882" cy="73882"/>
            </a:xfrm>
            <a:prstGeom prst="rect">
              <a:avLst/>
            </a:prstGeom>
          </p:spPr>
        </p:pic>
        <p:pic>
          <p:nvPicPr>
            <p:cNvPr id="1098" name="object 1098"/>
            <p:cNvPicPr/>
            <p:nvPr/>
          </p:nvPicPr>
          <p:blipFill>
            <a:blip r:embed="rId127" cstate="print"/>
            <a:stretch>
              <a:fillRect/>
            </a:stretch>
          </p:blipFill>
          <p:spPr>
            <a:xfrm>
              <a:off x="7071034" y="1616972"/>
              <a:ext cx="77190" cy="77189"/>
            </a:xfrm>
            <a:prstGeom prst="rect">
              <a:avLst/>
            </a:prstGeom>
          </p:spPr>
        </p:pic>
        <p:pic>
          <p:nvPicPr>
            <p:cNvPr id="1099" name="object 1099"/>
            <p:cNvPicPr/>
            <p:nvPr/>
          </p:nvPicPr>
          <p:blipFill>
            <a:blip r:embed="rId15" cstate="print"/>
            <a:stretch>
              <a:fillRect/>
            </a:stretch>
          </p:blipFill>
          <p:spPr>
            <a:xfrm>
              <a:off x="7073973" y="1847491"/>
              <a:ext cx="70550" cy="70550"/>
            </a:xfrm>
            <a:prstGeom prst="rect">
              <a:avLst/>
            </a:prstGeom>
          </p:spPr>
        </p:pic>
      </p:grpSp>
      <p:pic>
        <p:nvPicPr>
          <p:cNvPr id="1100" name="object 1100"/>
          <p:cNvPicPr/>
          <p:nvPr/>
        </p:nvPicPr>
        <p:blipFill>
          <a:blip r:embed="rId95" cstate="print"/>
          <a:stretch>
            <a:fillRect/>
          </a:stretch>
        </p:blipFill>
        <p:spPr>
          <a:xfrm>
            <a:off x="7075443" y="1962765"/>
            <a:ext cx="67222" cy="67216"/>
          </a:xfrm>
          <a:prstGeom prst="rect">
            <a:avLst/>
          </a:prstGeom>
        </p:spPr>
      </p:pic>
      <p:pic>
        <p:nvPicPr>
          <p:cNvPr id="1101" name="object 1101"/>
          <p:cNvPicPr/>
          <p:nvPr/>
        </p:nvPicPr>
        <p:blipFill>
          <a:blip r:embed="rId17" cstate="print"/>
          <a:stretch>
            <a:fillRect/>
          </a:stretch>
        </p:blipFill>
        <p:spPr>
          <a:xfrm>
            <a:off x="7076912" y="2078037"/>
            <a:ext cx="63902" cy="63883"/>
          </a:xfrm>
          <a:prstGeom prst="rect">
            <a:avLst/>
          </a:prstGeom>
        </p:spPr>
      </p:pic>
      <p:sp>
        <p:nvSpPr>
          <p:cNvPr id="1102" name="object 1102"/>
          <p:cNvSpPr/>
          <p:nvPr/>
        </p:nvSpPr>
        <p:spPr>
          <a:xfrm>
            <a:off x="7078389" y="2193291"/>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103" name="object 1103"/>
          <p:cNvSpPr/>
          <p:nvPr/>
        </p:nvSpPr>
        <p:spPr>
          <a:xfrm>
            <a:off x="7079865" y="230856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15"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104" name="object 1104"/>
          <p:cNvSpPr/>
          <p:nvPr/>
        </p:nvSpPr>
        <p:spPr>
          <a:xfrm>
            <a:off x="7081335" y="242383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105" name="object 1105"/>
          <p:cNvSpPr/>
          <p:nvPr/>
        </p:nvSpPr>
        <p:spPr>
          <a:xfrm>
            <a:off x="7082804" y="2539083"/>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4"/>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106" name="object 1106"/>
          <p:cNvSpPr/>
          <p:nvPr/>
        </p:nvSpPr>
        <p:spPr>
          <a:xfrm>
            <a:off x="7084281" y="2654356"/>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107" name="object 1107"/>
          <p:cNvSpPr/>
          <p:nvPr/>
        </p:nvSpPr>
        <p:spPr>
          <a:xfrm>
            <a:off x="7085751" y="2769622"/>
            <a:ext cx="44450" cy="44450"/>
          </a:xfrm>
          <a:custGeom>
            <a:avLst/>
            <a:gdLst/>
            <a:ahLst/>
            <a:cxnLst/>
            <a:rect l="l" t="t" r="r" b="b"/>
            <a:pathLst>
              <a:path w="44450" h="44450">
                <a:moveTo>
                  <a:pt x="18923" y="0"/>
                </a:moveTo>
                <a:lnTo>
                  <a:pt x="25012" y="0"/>
                </a:lnTo>
                <a:lnTo>
                  <a:pt x="27486" y="2467"/>
                </a:lnTo>
                <a:lnTo>
                  <a:pt x="27486" y="16443"/>
                </a:lnTo>
                <a:lnTo>
                  <a:pt x="41455" y="16443"/>
                </a:lnTo>
                <a:lnTo>
                  <a:pt x="43929" y="18910"/>
                </a:lnTo>
                <a:lnTo>
                  <a:pt x="43929" y="25006"/>
                </a:lnTo>
                <a:lnTo>
                  <a:pt x="41462" y="27479"/>
                </a:lnTo>
                <a:lnTo>
                  <a:pt x="27486" y="27479"/>
                </a:lnTo>
                <a:lnTo>
                  <a:pt x="27486" y="41449"/>
                </a:lnTo>
                <a:lnTo>
                  <a:pt x="25012" y="43922"/>
                </a:lnTo>
                <a:lnTo>
                  <a:pt x="18923" y="43922"/>
                </a:lnTo>
                <a:lnTo>
                  <a:pt x="16449" y="41455"/>
                </a:lnTo>
                <a:lnTo>
                  <a:pt x="16449" y="27479"/>
                </a:lnTo>
                <a:lnTo>
                  <a:pt x="5524" y="27479"/>
                </a:lnTo>
                <a:lnTo>
                  <a:pt x="2473" y="27479"/>
                </a:lnTo>
                <a:lnTo>
                  <a:pt x="0" y="25012"/>
                </a:lnTo>
                <a:lnTo>
                  <a:pt x="6" y="18916"/>
                </a:lnTo>
                <a:lnTo>
                  <a:pt x="2473" y="16443"/>
                </a:lnTo>
                <a:lnTo>
                  <a:pt x="16449" y="16443"/>
                </a:lnTo>
                <a:lnTo>
                  <a:pt x="16449" y="2473"/>
                </a:lnTo>
                <a:lnTo>
                  <a:pt x="18923" y="0"/>
                </a:lnTo>
                <a:close/>
              </a:path>
            </a:pathLst>
          </a:custGeom>
          <a:solidFill>
            <a:srgbClr val="0070C8"/>
          </a:solidFill>
        </p:spPr>
        <p:txBody>
          <a:bodyPr wrap="square" lIns="0" tIns="0" rIns="0" bIns="0" rtlCol="0"/>
          <a:lstStyle/>
          <a:p>
            <a:endParaRPr/>
          </a:p>
        </p:txBody>
      </p:sp>
      <p:sp>
        <p:nvSpPr>
          <p:cNvPr id="1108" name="object 1108"/>
          <p:cNvSpPr/>
          <p:nvPr/>
        </p:nvSpPr>
        <p:spPr>
          <a:xfrm>
            <a:off x="7087227" y="2884896"/>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109" name="object 1109"/>
          <p:cNvSpPr/>
          <p:nvPr/>
        </p:nvSpPr>
        <p:spPr>
          <a:xfrm>
            <a:off x="7088697" y="300014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grpSp>
        <p:nvGrpSpPr>
          <p:cNvPr id="1110" name="object 1110"/>
          <p:cNvGrpSpPr/>
          <p:nvPr/>
        </p:nvGrpSpPr>
        <p:grpSpPr>
          <a:xfrm>
            <a:off x="6846760" y="0"/>
            <a:ext cx="123825" cy="2068195"/>
            <a:chOff x="6846760" y="0"/>
            <a:chExt cx="123825" cy="2068195"/>
          </a:xfrm>
        </p:grpSpPr>
        <p:sp>
          <p:nvSpPr>
            <p:cNvPr id="1111" name="object 1111"/>
            <p:cNvSpPr/>
            <p:nvPr/>
          </p:nvSpPr>
          <p:spPr>
            <a:xfrm>
              <a:off x="6846747" y="11"/>
              <a:ext cx="123825" cy="1208405"/>
            </a:xfrm>
            <a:custGeom>
              <a:avLst/>
              <a:gdLst/>
              <a:ahLst/>
              <a:cxnLst/>
              <a:rect l="l" t="t" r="r" b="b"/>
              <a:pathLst>
                <a:path w="123825" h="1208405">
                  <a:moveTo>
                    <a:pt x="105232" y="1156881"/>
                  </a:moveTo>
                  <a:lnTo>
                    <a:pt x="100139" y="1151788"/>
                  </a:lnTo>
                  <a:lnTo>
                    <a:pt x="71361" y="1151788"/>
                  </a:lnTo>
                  <a:lnTo>
                    <a:pt x="71361" y="1122997"/>
                  </a:lnTo>
                  <a:lnTo>
                    <a:pt x="66268" y="1117904"/>
                  </a:lnTo>
                  <a:lnTo>
                    <a:pt x="53708" y="1117904"/>
                  </a:lnTo>
                  <a:lnTo>
                    <a:pt x="48615" y="1122997"/>
                  </a:lnTo>
                  <a:lnTo>
                    <a:pt x="48615" y="1151788"/>
                  </a:lnTo>
                  <a:lnTo>
                    <a:pt x="19824" y="1151788"/>
                  </a:lnTo>
                  <a:lnTo>
                    <a:pt x="14732" y="1156881"/>
                  </a:lnTo>
                  <a:lnTo>
                    <a:pt x="14732" y="1169441"/>
                  </a:lnTo>
                  <a:lnTo>
                    <a:pt x="19824" y="1174534"/>
                  </a:lnTo>
                  <a:lnTo>
                    <a:pt x="26111" y="1174534"/>
                  </a:lnTo>
                  <a:lnTo>
                    <a:pt x="48615" y="1174534"/>
                  </a:lnTo>
                  <a:lnTo>
                    <a:pt x="48615" y="1203312"/>
                  </a:lnTo>
                  <a:lnTo>
                    <a:pt x="53708" y="1208405"/>
                  </a:lnTo>
                  <a:lnTo>
                    <a:pt x="66268" y="1208405"/>
                  </a:lnTo>
                  <a:lnTo>
                    <a:pt x="71361" y="1203312"/>
                  </a:lnTo>
                  <a:lnTo>
                    <a:pt x="71361" y="1174534"/>
                  </a:lnTo>
                  <a:lnTo>
                    <a:pt x="100139" y="1174534"/>
                  </a:lnTo>
                  <a:lnTo>
                    <a:pt x="105232" y="1169441"/>
                  </a:lnTo>
                  <a:lnTo>
                    <a:pt x="105232" y="1156881"/>
                  </a:lnTo>
                  <a:close/>
                </a:path>
                <a:path w="123825" h="1208405">
                  <a:moveTo>
                    <a:pt x="107099" y="1047521"/>
                  </a:moveTo>
                  <a:lnTo>
                    <a:pt x="101815" y="1042238"/>
                  </a:lnTo>
                  <a:lnTo>
                    <a:pt x="71970" y="1042238"/>
                  </a:lnTo>
                  <a:lnTo>
                    <a:pt x="71970" y="1012393"/>
                  </a:lnTo>
                  <a:lnTo>
                    <a:pt x="66687" y="1007110"/>
                  </a:lnTo>
                  <a:lnTo>
                    <a:pt x="53670" y="1007110"/>
                  </a:lnTo>
                  <a:lnTo>
                    <a:pt x="48387" y="1012393"/>
                  </a:lnTo>
                  <a:lnTo>
                    <a:pt x="48387" y="1042238"/>
                  </a:lnTo>
                  <a:lnTo>
                    <a:pt x="18542" y="1042238"/>
                  </a:lnTo>
                  <a:lnTo>
                    <a:pt x="13258" y="1047521"/>
                  </a:lnTo>
                  <a:lnTo>
                    <a:pt x="13258" y="1060538"/>
                  </a:lnTo>
                  <a:lnTo>
                    <a:pt x="18542" y="1065822"/>
                  </a:lnTo>
                  <a:lnTo>
                    <a:pt x="25057" y="1065822"/>
                  </a:lnTo>
                  <a:lnTo>
                    <a:pt x="48387" y="1065822"/>
                  </a:lnTo>
                  <a:lnTo>
                    <a:pt x="48387" y="1095667"/>
                  </a:lnTo>
                  <a:lnTo>
                    <a:pt x="53670" y="1100950"/>
                  </a:lnTo>
                  <a:lnTo>
                    <a:pt x="66687" y="1100950"/>
                  </a:lnTo>
                  <a:lnTo>
                    <a:pt x="71970" y="1095667"/>
                  </a:lnTo>
                  <a:lnTo>
                    <a:pt x="71970" y="1065822"/>
                  </a:lnTo>
                  <a:lnTo>
                    <a:pt x="101815" y="1065822"/>
                  </a:lnTo>
                  <a:lnTo>
                    <a:pt x="107099" y="1060538"/>
                  </a:lnTo>
                  <a:lnTo>
                    <a:pt x="107099" y="1047521"/>
                  </a:lnTo>
                  <a:close/>
                </a:path>
                <a:path w="123825" h="1208405">
                  <a:moveTo>
                    <a:pt x="108966" y="938149"/>
                  </a:moveTo>
                  <a:lnTo>
                    <a:pt x="103505" y="932675"/>
                  </a:lnTo>
                  <a:lnTo>
                    <a:pt x="72593" y="932675"/>
                  </a:lnTo>
                  <a:lnTo>
                    <a:pt x="72593" y="901763"/>
                  </a:lnTo>
                  <a:lnTo>
                    <a:pt x="67119" y="896302"/>
                  </a:lnTo>
                  <a:lnTo>
                    <a:pt x="53632" y="896302"/>
                  </a:lnTo>
                  <a:lnTo>
                    <a:pt x="48171" y="901763"/>
                  </a:lnTo>
                  <a:lnTo>
                    <a:pt x="48171" y="932675"/>
                  </a:lnTo>
                  <a:lnTo>
                    <a:pt x="17259" y="932675"/>
                  </a:lnTo>
                  <a:lnTo>
                    <a:pt x="11785" y="938149"/>
                  </a:lnTo>
                  <a:lnTo>
                    <a:pt x="11785" y="951636"/>
                  </a:lnTo>
                  <a:lnTo>
                    <a:pt x="17259" y="957097"/>
                  </a:lnTo>
                  <a:lnTo>
                    <a:pt x="24003" y="957097"/>
                  </a:lnTo>
                  <a:lnTo>
                    <a:pt x="48171" y="957097"/>
                  </a:lnTo>
                  <a:lnTo>
                    <a:pt x="48171" y="988009"/>
                  </a:lnTo>
                  <a:lnTo>
                    <a:pt x="53632" y="993482"/>
                  </a:lnTo>
                  <a:lnTo>
                    <a:pt x="67119" y="993482"/>
                  </a:lnTo>
                  <a:lnTo>
                    <a:pt x="72593" y="988009"/>
                  </a:lnTo>
                  <a:lnTo>
                    <a:pt x="72593" y="957097"/>
                  </a:lnTo>
                  <a:lnTo>
                    <a:pt x="103505" y="957097"/>
                  </a:lnTo>
                  <a:lnTo>
                    <a:pt x="108966" y="951636"/>
                  </a:lnTo>
                  <a:lnTo>
                    <a:pt x="108966" y="938149"/>
                  </a:lnTo>
                  <a:close/>
                </a:path>
                <a:path w="123825" h="1208405">
                  <a:moveTo>
                    <a:pt x="110807" y="828789"/>
                  </a:moveTo>
                  <a:lnTo>
                    <a:pt x="105143" y="823137"/>
                  </a:lnTo>
                  <a:lnTo>
                    <a:pt x="73190" y="823137"/>
                  </a:lnTo>
                  <a:lnTo>
                    <a:pt x="73190" y="791171"/>
                  </a:lnTo>
                  <a:lnTo>
                    <a:pt x="67525" y="785520"/>
                  </a:lnTo>
                  <a:lnTo>
                    <a:pt x="53594" y="785520"/>
                  </a:lnTo>
                  <a:lnTo>
                    <a:pt x="47942" y="791171"/>
                  </a:lnTo>
                  <a:lnTo>
                    <a:pt x="47942" y="823137"/>
                  </a:lnTo>
                  <a:lnTo>
                    <a:pt x="15976" y="823137"/>
                  </a:lnTo>
                  <a:lnTo>
                    <a:pt x="10325" y="828789"/>
                  </a:lnTo>
                  <a:lnTo>
                    <a:pt x="10325" y="842733"/>
                  </a:lnTo>
                  <a:lnTo>
                    <a:pt x="15976" y="848385"/>
                  </a:lnTo>
                  <a:lnTo>
                    <a:pt x="22948" y="848385"/>
                  </a:lnTo>
                  <a:lnTo>
                    <a:pt x="47942" y="848385"/>
                  </a:lnTo>
                  <a:lnTo>
                    <a:pt x="47942" y="880351"/>
                  </a:lnTo>
                  <a:lnTo>
                    <a:pt x="53594" y="886002"/>
                  </a:lnTo>
                  <a:lnTo>
                    <a:pt x="67525" y="886002"/>
                  </a:lnTo>
                  <a:lnTo>
                    <a:pt x="73190" y="880351"/>
                  </a:lnTo>
                  <a:lnTo>
                    <a:pt x="73190" y="848385"/>
                  </a:lnTo>
                  <a:lnTo>
                    <a:pt x="105156" y="848385"/>
                  </a:lnTo>
                  <a:lnTo>
                    <a:pt x="110807" y="842733"/>
                  </a:lnTo>
                  <a:lnTo>
                    <a:pt x="110807" y="828789"/>
                  </a:lnTo>
                  <a:close/>
                </a:path>
                <a:path w="123825" h="1208405">
                  <a:moveTo>
                    <a:pt x="112661" y="719429"/>
                  </a:moveTo>
                  <a:lnTo>
                    <a:pt x="106819" y="713587"/>
                  </a:lnTo>
                  <a:lnTo>
                    <a:pt x="73799" y="713587"/>
                  </a:lnTo>
                  <a:lnTo>
                    <a:pt x="73799" y="680567"/>
                  </a:lnTo>
                  <a:lnTo>
                    <a:pt x="67957" y="674725"/>
                  </a:lnTo>
                  <a:lnTo>
                    <a:pt x="53543" y="674725"/>
                  </a:lnTo>
                  <a:lnTo>
                    <a:pt x="47713" y="680567"/>
                  </a:lnTo>
                  <a:lnTo>
                    <a:pt x="47713" y="713587"/>
                  </a:lnTo>
                  <a:lnTo>
                    <a:pt x="14681" y="713587"/>
                  </a:lnTo>
                  <a:lnTo>
                    <a:pt x="8839" y="719429"/>
                  </a:lnTo>
                  <a:lnTo>
                    <a:pt x="8839" y="733831"/>
                  </a:lnTo>
                  <a:lnTo>
                    <a:pt x="14681" y="739673"/>
                  </a:lnTo>
                  <a:lnTo>
                    <a:pt x="21894" y="739673"/>
                  </a:lnTo>
                  <a:lnTo>
                    <a:pt x="47713" y="739673"/>
                  </a:lnTo>
                  <a:lnTo>
                    <a:pt x="47713" y="772706"/>
                  </a:lnTo>
                  <a:lnTo>
                    <a:pt x="53543" y="778535"/>
                  </a:lnTo>
                  <a:lnTo>
                    <a:pt x="67957" y="778535"/>
                  </a:lnTo>
                  <a:lnTo>
                    <a:pt x="73799" y="772706"/>
                  </a:lnTo>
                  <a:lnTo>
                    <a:pt x="73799" y="739673"/>
                  </a:lnTo>
                  <a:lnTo>
                    <a:pt x="106819" y="739673"/>
                  </a:lnTo>
                  <a:lnTo>
                    <a:pt x="112661" y="733831"/>
                  </a:lnTo>
                  <a:lnTo>
                    <a:pt x="112661" y="719429"/>
                  </a:lnTo>
                  <a:close/>
                </a:path>
                <a:path w="123825" h="1208405">
                  <a:moveTo>
                    <a:pt x="114515" y="610057"/>
                  </a:moveTo>
                  <a:lnTo>
                    <a:pt x="108483" y="604024"/>
                  </a:lnTo>
                  <a:lnTo>
                    <a:pt x="74409" y="604024"/>
                  </a:lnTo>
                  <a:lnTo>
                    <a:pt x="74409" y="569950"/>
                  </a:lnTo>
                  <a:lnTo>
                    <a:pt x="68376" y="563918"/>
                  </a:lnTo>
                  <a:lnTo>
                    <a:pt x="53505" y="563918"/>
                  </a:lnTo>
                  <a:lnTo>
                    <a:pt x="47472" y="569950"/>
                  </a:lnTo>
                  <a:lnTo>
                    <a:pt x="47472" y="604024"/>
                  </a:lnTo>
                  <a:lnTo>
                    <a:pt x="13398" y="604024"/>
                  </a:lnTo>
                  <a:lnTo>
                    <a:pt x="7366" y="610057"/>
                  </a:lnTo>
                  <a:lnTo>
                    <a:pt x="7366" y="624928"/>
                  </a:lnTo>
                  <a:lnTo>
                    <a:pt x="13398" y="630961"/>
                  </a:lnTo>
                  <a:lnTo>
                    <a:pt x="20828" y="630961"/>
                  </a:lnTo>
                  <a:lnTo>
                    <a:pt x="47472" y="630961"/>
                  </a:lnTo>
                  <a:lnTo>
                    <a:pt x="47472" y="665035"/>
                  </a:lnTo>
                  <a:lnTo>
                    <a:pt x="53505" y="671068"/>
                  </a:lnTo>
                  <a:lnTo>
                    <a:pt x="68376" y="671068"/>
                  </a:lnTo>
                  <a:lnTo>
                    <a:pt x="74409" y="665035"/>
                  </a:lnTo>
                  <a:lnTo>
                    <a:pt x="74409" y="630961"/>
                  </a:lnTo>
                  <a:lnTo>
                    <a:pt x="108483" y="630961"/>
                  </a:lnTo>
                  <a:lnTo>
                    <a:pt x="114515" y="624928"/>
                  </a:lnTo>
                  <a:lnTo>
                    <a:pt x="114515" y="610057"/>
                  </a:lnTo>
                  <a:close/>
                </a:path>
                <a:path w="123825" h="1208405">
                  <a:moveTo>
                    <a:pt x="123799" y="63246"/>
                  </a:moveTo>
                  <a:lnTo>
                    <a:pt x="116840" y="56286"/>
                  </a:lnTo>
                  <a:lnTo>
                    <a:pt x="77457" y="56286"/>
                  </a:lnTo>
                  <a:lnTo>
                    <a:pt x="77457" y="19723"/>
                  </a:lnTo>
                  <a:lnTo>
                    <a:pt x="78066" y="19113"/>
                  </a:lnTo>
                  <a:lnTo>
                    <a:pt x="78066" y="0"/>
                  </a:lnTo>
                  <a:lnTo>
                    <a:pt x="46126" y="0"/>
                  </a:lnTo>
                  <a:lnTo>
                    <a:pt x="46126" y="19113"/>
                  </a:lnTo>
                  <a:lnTo>
                    <a:pt x="46355" y="19342"/>
                  </a:lnTo>
                  <a:lnTo>
                    <a:pt x="46355" y="56286"/>
                  </a:lnTo>
                  <a:lnTo>
                    <a:pt x="6972" y="56286"/>
                  </a:lnTo>
                  <a:lnTo>
                    <a:pt x="12" y="63246"/>
                  </a:lnTo>
                  <a:lnTo>
                    <a:pt x="0" y="80429"/>
                  </a:lnTo>
                  <a:lnTo>
                    <a:pt x="6972" y="87388"/>
                  </a:lnTo>
                  <a:lnTo>
                    <a:pt x="15570" y="87388"/>
                  </a:lnTo>
                  <a:lnTo>
                    <a:pt x="46355" y="87388"/>
                  </a:lnTo>
                  <a:lnTo>
                    <a:pt x="46355" y="126771"/>
                  </a:lnTo>
                  <a:lnTo>
                    <a:pt x="46824" y="127254"/>
                  </a:lnTo>
                  <a:lnTo>
                    <a:pt x="46570" y="127508"/>
                  </a:lnTo>
                  <a:lnTo>
                    <a:pt x="46570" y="165836"/>
                  </a:lnTo>
                  <a:lnTo>
                    <a:pt x="8255" y="165836"/>
                  </a:lnTo>
                  <a:lnTo>
                    <a:pt x="1485" y="172605"/>
                  </a:lnTo>
                  <a:lnTo>
                    <a:pt x="1485" y="189331"/>
                  </a:lnTo>
                  <a:lnTo>
                    <a:pt x="8255" y="196100"/>
                  </a:lnTo>
                  <a:lnTo>
                    <a:pt x="16624" y="196100"/>
                  </a:lnTo>
                  <a:lnTo>
                    <a:pt x="46570" y="196100"/>
                  </a:lnTo>
                  <a:lnTo>
                    <a:pt x="46570" y="234429"/>
                  </a:lnTo>
                  <a:lnTo>
                    <a:pt x="48526" y="236397"/>
                  </a:lnTo>
                  <a:lnTo>
                    <a:pt x="46799" y="238125"/>
                  </a:lnTo>
                  <a:lnTo>
                    <a:pt x="46799" y="275386"/>
                  </a:lnTo>
                  <a:lnTo>
                    <a:pt x="9537" y="275386"/>
                  </a:lnTo>
                  <a:lnTo>
                    <a:pt x="2946" y="281965"/>
                  </a:lnTo>
                  <a:lnTo>
                    <a:pt x="2946" y="298234"/>
                  </a:lnTo>
                  <a:lnTo>
                    <a:pt x="9550" y="304812"/>
                  </a:lnTo>
                  <a:lnTo>
                    <a:pt x="17665" y="304812"/>
                  </a:lnTo>
                  <a:lnTo>
                    <a:pt x="46799" y="304812"/>
                  </a:lnTo>
                  <a:lnTo>
                    <a:pt x="46799" y="342074"/>
                  </a:lnTo>
                  <a:lnTo>
                    <a:pt x="50241" y="345528"/>
                  </a:lnTo>
                  <a:lnTo>
                    <a:pt x="47028" y="348742"/>
                  </a:lnTo>
                  <a:lnTo>
                    <a:pt x="47028" y="384937"/>
                  </a:lnTo>
                  <a:lnTo>
                    <a:pt x="10820" y="384937"/>
                  </a:lnTo>
                  <a:lnTo>
                    <a:pt x="4432" y="391350"/>
                  </a:lnTo>
                  <a:lnTo>
                    <a:pt x="4432" y="407136"/>
                  </a:lnTo>
                  <a:lnTo>
                    <a:pt x="10820" y="413537"/>
                  </a:lnTo>
                  <a:lnTo>
                    <a:pt x="18732" y="413537"/>
                  </a:lnTo>
                  <a:lnTo>
                    <a:pt x="47028" y="413537"/>
                  </a:lnTo>
                  <a:lnTo>
                    <a:pt x="47028" y="449732"/>
                  </a:lnTo>
                  <a:lnTo>
                    <a:pt x="51943" y="454647"/>
                  </a:lnTo>
                  <a:lnTo>
                    <a:pt x="47256" y="459333"/>
                  </a:lnTo>
                  <a:lnTo>
                    <a:pt x="47256" y="494474"/>
                  </a:lnTo>
                  <a:lnTo>
                    <a:pt x="12115" y="494474"/>
                  </a:lnTo>
                  <a:lnTo>
                    <a:pt x="5892" y="500697"/>
                  </a:lnTo>
                  <a:lnTo>
                    <a:pt x="5892" y="516039"/>
                  </a:lnTo>
                  <a:lnTo>
                    <a:pt x="12115" y="522249"/>
                  </a:lnTo>
                  <a:lnTo>
                    <a:pt x="19786" y="522249"/>
                  </a:lnTo>
                  <a:lnTo>
                    <a:pt x="47256" y="522249"/>
                  </a:lnTo>
                  <a:lnTo>
                    <a:pt x="47256" y="557390"/>
                  </a:lnTo>
                  <a:lnTo>
                    <a:pt x="53467" y="563600"/>
                  </a:lnTo>
                  <a:lnTo>
                    <a:pt x="68808" y="563600"/>
                  </a:lnTo>
                  <a:lnTo>
                    <a:pt x="75018" y="557390"/>
                  </a:lnTo>
                  <a:lnTo>
                    <a:pt x="75018" y="522249"/>
                  </a:lnTo>
                  <a:lnTo>
                    <a:pt x="110159" y="522249"/>
                  </a:lnTo>
                  <a:lnTo>
                    <a:pt x="116382" y="516039"/>
                  </a:lnTo>
                  <a:lnTo>
                    <a:pt x="116382" y="500697"/>
                  </a:lnTo>
                  <a:lnTo>
                    <a:pt x="110172" y="494474"/>
                  </a:lnTo>
                  <a:lnTo>
                    <a:pt x="75018" y="494474"/>
                  </a:lnTo>
                  <a:lnTo>
                    <a:pt x="75018" y="459346"/>
                  </a:lnTo>
                  <a:lnTo>
                    <a:pt x="70510" y="454850"/>
                  </a:lnTo>
                  <a:lnTo>
                    <a:pt x="75615" y="449732"/>
                  </a:lnTo>
                  <a:lnTo>
                    <a:pt x="75615" y="413537"/>
                  </a:lnTo>
                  <a:lnTo>
                    <a:pt x="111823" y="413537"/>
                  </a:lnTo>
                  <a:lnTo>
                    <a:pt x="118224" y="407136"/>
                  </a:lnTo>
                  <a:lnTo>
                    <a:pt x="118224" y="391350"/>
                  </a:lnTo>
                  <a:lnTo>
                    <a:pt x="111810" y="384937"/>
                  </a:lnTo>
                  <a:lnTo>
                    <a:pt x="75615" y="384937"/>
                  </a:lnTo>
                  <a:lnTo>
                    <a:pt x="75615" y="348742"/>
                  </a:lnTo>
                  <a:lnTo>
                    <a:pt x="72580" y="345719"/>
                  </a:lnTo>
                  <a:lnTo>
                    <a:pt x="76225" y="342074"/>
                  </a:lnTo>
                  <a:lnTo>
                    <a:pt x="76225" y="304812"/>
                  </a:lnTo>
                  <a:lnTo>
                    <a:pt x="113487" y="304812"/>
                  </a:lnTo>
                  <a:lnTo>
                    <a:pt x="120078" y="298234"/>
                  </a:lnTo>
                  <a:lnTo>
                    <a:pt x="120078" y="281965"/>
                  </a:lnTo>
                  <a:lnTo>
                    <a:pt x="113487" y="275386"/>
                  </a:lnTo>
                  <a:lnTo>
                    <a:pt x="76225" y="275386"/>
                  </a:lnTo>
                  <a:lnTo>
                    <a:pt x="76225" y="238125"/>
                  </a:lnTo>
                  <a:lnTo>
                    <a:pt x="74676" y="236588"/>
                  </a:lnTo>
                  <a:lnTo>
                    <a:pt x="76847" y="234429"/>
                  </a:lnTo>
                  <a:lnTo>
                    <a:pt x="76847" y="196100"/>
                  </a:lnTo>
                  <a:lnTo>
                    <a:pt x="115163" y="196100"/>
                  </a:lnTo>
                  <a:lnTo>
                    <a:pt x="121945" y="189331"/>
                  </a:lnTo>
                  <a:lnTo>
                    <a:pt x="121945" y="172605"/>
                  </a:lnTo>
                  <a:lnTo>
                    <a:pt x="115163" y="165836"/>
                  </a:lnTo>
                  <a:lnTo>
                    <a:pt x="76847" y="165836"/>
                  </a:lnTo>
                  <a:lnTo>
                    <a:pt x="76847" y="127508"/>
                  </a:lnTo>
                  <a:lnTo>
                    <a:pt x="77457" y="126771"/>
                  </a:lnTo>
                  <a:lnTo>
                    <a:pt x="77457" y="87388"/>
                  </a:lnTo>
                  <a:lnTo>
                    <a:pt x="116840" y="87388"/>
                  </a:lnTo>
                  <a:lnTo>
                    <a:pt x="123799" y="80429"/>
                  </a:lnTo>
                  <a:lnTo>
                    <a:pt x="123799" y="63246"/>
                  </a:lnTo>
                  <a:close/>
                </a:path>
              </a:pathLst>
            </a:custGeom>
            <a:solidFill>
              <a:srgbClr val="0070C8"/>
            </a:solidFill>
          </p:spPr>
          <p:txBody>
            <a:bodyPr wrap="square" lIns="0" tIns="0" rIns="0" bIns="0" rtlCol="0"/>
            <a:lstStyle/>
            <a:p>
              <a:endParaRPr/>
            </a:p>
          </p:txBody>
        </p:sp>
        <p:pic>
          <p:nvPicPr>
            <p:cNvPr id="1112" name="object 1112"/>
            <p:cNvPicPr/>
            <p:nvPr/>
          </p:nvPicPr>
          <p:blipFill>
            <a:blip r:embed="rId12" cstate="print"/>
            <a:stretch>
              <a:fillRect/>
            </a:stretch>
          </p:blipFill>
          <p:spPr>
            <a:xfrm>
              <a:off x="6862960" y="1228700"/>
              <a:ext cx="87189" cy="87189"/>
            </a:xfrm>
            <a:prstGeom prst="rect">
              <a:avLst/>
            </a:prstGeom>
          </p:spPr>
        </p:pic>
        <p:pic>
          <p:nvPicPr>
            <p:cNvPr id="1113" name="object 1113"/>
            <p:cNvPicPr/>
            <p:nvPr/>
          </p:nvPicPr>
          <p:blipFill>
            <a:blip r:embed="rId12" cstate="print"/>
            <a:stretch>
              <a:fillRect/>
            </a:stretch>
          </p:blipFill>
          <p:spPr>
            <a:xfrm>
              <a:off x="6864430" y="1339498"/>
              <a:ext cx="83856" cy="83856"/>
            </a:xfrm>
            <a:prstGeom prst="rect">
              <a:avLst/>
            </a:prstGeom>
          </p:spPr>
        </p:pic>
        <p:pic>
          <p:nvPicPr>
            <p:cNvPr id="1114" name="object 1114"/>
            <p:cNvPicPr/>
            <p:nvPr/>
          </p:nvPicPr>
          <p:blipFill>
            <a:blip r:embed="rId13" cstate="print"/>
            <a:stretch>
              <a:fillRect/>
            </a:stretch>
          </p:blipFill>
          <p:spPr>
            <a:xfrm>
              <a:off x="6865907" y="1450296"/>
              <a:ext cx="80522" cy="80522"/>
            </a:xfrm>
            <a:prstGeom prst="rect">
              <a:avLst/>
            </a:prstGeom>
          </p:spPr>
        </p:pic>
        <p:pic>
          <p:nvPicPr>
            <p:cNvPr id="1115" name="object 1115"/>
            <p:cNvPicPr/>
            <p:nvPr/>
          </p:nvPicPr>
          <p:blipFill>
            <a:blip r:embed="rId14" cstate="print"/>
            <a:stretch>
              <a:fillRect/>
            </a:stretch>
          </p:blipFill>
          <p:spPr>
            <a:xfrm>
              <a:off x="6867383" y="1561101"/>
              <a:ext cx="77190" cy="77189"/>
            </a:xfrm>
            <a:prstGeom prst="rect">
              <a:avLst/>
            </a:prstGeom>
          </p:spPr>
        </p:pic>
        <p:pic>
          <p:nvPicPr>
            <p:cNvPr id="1116" name="object 1116"/>
            <p:cNvPicPr/>
            <p:nvPr/>
          </p:nvPicPr>
          <p:blipFill>
            <a:blip r:embed="rId85" cstate="print"/>
            <a:stretch>
              <a:fillRect/>
            </a:stretch>
          </p:blipFill>
          <p:spPr>
            <a:xfrm>
              <a:off x="6868853" y="1671879"/>
              <a:ext cx="73882" cy="73882"/>
            </a:xfrm>
            <a:prstGeom prst="rect">
              <a:avLst/>
            </a:prstGeom>
          </p:spPr>
        </p:pic>
        <p:pic>
          <p:nvPicPr>
            <p:cNvPr id="1117" name="object 1117"/>
            <p:cNvPicPr/>
            <p:nvPr/>
          </p:nvPicPr>
          <p:blipFill>
            <a:blip r:embed="rId86" cstate="print"/>
            <a:stretch>
              <a:fillRect/>
            </a:stretch>
          </p:blipFill>
          <p:spPr>
            <a:xfrm>
              <a:off x="6870322" y="1782676"/>
              <a:ext cx="70550" cy="70550"/>
            </a:xfrm>
            <a:prstGeom prst="rect">
              <a:avLst/>
            </a:prstGeom>
          </p:spPr>
        </p:pic>
        <p:pic>
          <p:nvPicPr>
            <p:cNvPr id="1118" name="object 1118"/>
            <p:cNvPicPr/>
            <p:nvPr/>
          </p:nvPicPr>
          <p:blipFill>
            <a:blip r:embed="rId96" cstate="print"/>
            <a:stretch>
              <a:fillRect/>
            </a:stretch>
          </p:blipFill>
          <p:spPr>
            <a:xfrm>
              <a:off x="6871799" y="1893482"/>
              <a:ext cx="67215" cy="67215"/>
            </a:xfrm>
            <a:prstGeom prst="rect">
              <a:avLst/>
            </a:prstGeom>
          </p:spPr>
        </p:pic>
        <p:pic>
          <p:nvPicPr>
            <p:cNvPr id="1119" name="object 1119"/>
            <p:cNvPicPr/>
            <p:nvPr/>
          </p:nvPicPr>
          <p:blipFill>
            <a:blip r:embed="rId58" cstate="print"/>
            <a:stretch>
              <a:fillRect/>
            </a:stretch>
          </p:blipFill>
          <p:spPr>
            <a:xfrm>
              <a:off x="6873269" y="2004273"/>
              <a:ext cx="63902" cy="63895"/>
            </a:xfrm>
            <a:prstGeom prst="rect">
              <a:avLst/>
            </a:prstGeom>
          </p:spPr>
        </p:pic>
      </p:grpSp>
      <p:sp>
        <p:nvSpPr>
          <p:cNvPr id="1120" name="object 1120"/>
          <p:cNvSpPr/>
          <p:nvPr/>
        </p:nvSpPr>
        <p:spPr>
          <a:xfrm>
            <a:off x="6874739" y="211506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121" name="object 1121"/>
          <p:cNvSpPr/>
          <p:nvPr/>
        </p:nvSpPr>
        <p:spPr>
          <a:xfrm>
            <a:off x="6876215" y="222586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122" name="object 1122"/>
          <p:cNvSpPr/>
          <p:nvPr/>
        </p:nvSpPr>
        <p:spPr>
          <a:xfrm>
            <a:off x="6877691" y="2336667"/>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123" name="object 1123"/>
          <p:cNvSpPr/>
          <p:nvPr/>
        </p:nvSpPr>
        <p:spPr>
          <a:xfrm>
            <a:off x="6879155" y="244744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4"/>
                </a:lnTo>
                <a:lnTo>
                  <a:pt x="47741" y="31652"/>
                </a:lnTo>
                <a:lnTo>
                  <a:pt x="31652" y="31652"/>
                </a:lnTo>
                <a:lnTo>
                  <a:pt x="31652" y="47741"/>
                </a:lnTo>
                <a:lnTo>
                  <a:pt x="28804" y="50589"/>
                </a:lnTo>
                <a:lnTo>
                  <a:pt x="21784" y="50589"/>
                </a:lnTo>
                <a:lnTo>
                  <a:pt x="18936" y="47741"/>
                </a:lnTo>
                <a:lnTo>
                  <a:pt x="18936" y="31652"/>
                </a:lnTo>
                <a:lnTo>
                  <a:pt x="6358" y="31652"/>
                </a:lnTo>
                <a:lnTo>
                  <a:pt x="2854" y="31652"/>
                </a:lnTo>
                <a:lnTo>
                  <a:pt x="6"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124" name="object 1124"/>
          <p:cNvSpPr/>
          <p:nvPr/>
        </p:nvSpPr>
        <p:spPr>
          <a:xfrm>
            <a:off x="6880631" y="2558250"/>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125" name="object 1125"/>
          <p:cNvSpPr/>
          <p:nvPr/>
        </p:nvSpPr>
        <p:spPr>
          <a:xfrm>
            <a:off x="6882107" y="2669047"/>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0"/>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1126" name="object 1126"/>
          <p:cNvSpPr/>
          <p:nvPr/>
        </p:nvSpPr>
        <p:spPr>
          <a:xfrm>
            <a:off x="6883577" y="2779846"/>
            <a:ext cx="40640" cy="40640"/>
          </a:xfrm>
          <a:custGeom>
            <a:avLst/>
            <a:gdLst/>
            <a:ahLst/>
            <a:cxnLst/>
            <a:rect l="l" t="t" r="r" b="b"/>
            <a:pathLst>
              <a:path w="40640" h="40639">
                <a:moveTo>
                  <a:pt x="17486" y="0"/>
                </a:moveTo>
                <a:lnTo>
                  <a:pt x="23115" y="0"/>
                </a:lnTo>
                <a:lnTo>
                  <a:pt x="25399" y="2283"/>
                </a:lnTo>
                <a:lnTo>
                  <a:pt x="25399" y="15196"/>
                </a:lnTo>
                <a:lnTo>
                  <a:pt x="38312" y="15196"/>
                </a:lnTo>
                <a:lnTo>
                  <a:pt x="40595" y="17479"/>
                </a:lnTo>
                <a:lnTo>
                  <a:pt x="40595" y="23109"/>
                </a:lnTo>
                <a:lnTo>
                  <a:pt x="38312" y="25392"/>
                </a:lnTo>
                <a:lnTo>
                  <a:pt x="25399" y="25392"/>
                </a:lnTo>
                <a:lnTo>
                  <a:pt x="25399" y="38305"/>
                </a:lnTo>
                <a:lnTo>
                  <a:pt x="23116" y="40589"/>
                </a:lnTo>
                <a:lnTo>
                  <a:pt x="17486" y="40589"/>
                </a:lnTo>
                <a:lnTo>
                  <a:pt x="15203" y="38306"/>
                </a:lnTo>
                <a:lnTo>
                  <a:pt x="15203" y="25392"/>
                </a:lnTo>
                <a:lnTo>
                  <a:pt x="5105" y="25392"/>
                </a:lnTo>
                <a:lnTo>
                  <a:pt x="2283" y="25392"/>
                </a:lnTo>
                <a:lnTo>
                  <a:pt x="0" y="23109"/>
                </a:lnTo>
                <a:lnTo>
                  <a:pt x="6" y="17479"/>
                </a:lnTo>
                <a:lnTo>
                  <a:pt x="2289" y="15196"/>
                </a:lnTo>
                <a:lnTo>
                  <a:pt x="15203" y="15196"/>
                </a:lnTo>
                <a:lnTo>
                  <a:pt x="15203" y="2283"/>
                </a:lnTo>
                <a:lnTo>
                  <a:pt x="17486" y="0"/>
                </a:lnTo>
                <a:close/>
              </a:path>
            </a:pathLst>
          </a:custGeom>
          <a:solidFill>
            <a:srgbClr val="0070C8"/>
          </a:solidFill>
        </p:spPr>
        <p:txBody>
          <a:bodyPr wrap="square" lIns="0" tIns="0" rIns="0" bIns="0" rtlCol="0"/>
          <a:lstStyle/>
          <a:p>
            <a:endParaRPr/>
          </a:p>
        </p:txBody>
      </p:sp>
      <p:sp>
        <p:nvSpPr>
          <p:cNvPr id="1127" name="object 1127"/>
          <p:cNvSpPr/>
          <p:nvPr/>
        </p:nvSpPr>
        <p:spPr>
          <a:xfrm>
            <a:off x="6885047" y="2890630"/>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pic>
        <p:nvPicPr>
          <p:cNvPr id="1128" name="object 1128"/>
          <p:cNvPicPr/>
          <p:nvPr/>
        </p:nvPicPr>
        <p:blipFill>
          <a:blip r:embed="rId128" cstate="print"/>
          <a:stretch>
            <a:fillRect/>
          </a:stretch>
        </p:blipFill>
        <p:spPr>
          <a:xfrm>
            <a:off x="6643110" y="0"/>
            <a:ext cx="123796" cy="2701435"/>
          </a:xfrm>
          <a:prstGeom prst="rect">
            <a:avLst/>
          </a:prstGeom>
        </p:spPr>
      </p:pic>
      <p:pic>
        <p:nvPicPr>
          <p:cNvPr id="1129" name="object 1129"/>
          <p:cNvPicPr/>
          <p:nvPr/>
        </p:nvPicPr>
        <p:blipFill>
          <a:blip r:embed="rId129" cstate="print"/>
          <a:stretch>
            <a:fillRect/>
          </a:stretch>
        </p:blipFill>
        <p:spPr>
          <a:xfrm>
            <a:off x="6439467" y="0"/>
            <a:ext cx="123796" cy="2577435"/>
          </a:xfrm>
          <a:prstGeom prst="rect">
            <a:avLst/>
          </a:prstGeom>
        </p:spPr>
      </p:pic>
      <p:grpSp>
        <p:nvGrpSpPr>
          <p:cNvPr id="1130" name="object 1130"/>
          <p:cNvGrpSpPr/>
          <p:nvPr/>
        </p:nvGrpSpPr>
        <p:grpSpPr>
          <a:xfrm>
            <a:off x="6234346" y="0"/>
            <a:ext cx="127635" cy="2261870"/>
            <a:chOff x="6234346" y="0"/>
            <a:chExt cx="127635" cy="2261870"/>
          </a:xfrm>
        </p:grpSpPr>
        <p:sp>
          <p:nvSpPr>
            <p:cNvPr id="1131" name="object 1131"/>
            <p:cNvSpPr/>
            <p:nvPr/>
          </p:nvSpPr>
          <p:spPr>
            <a:xfrm>
              <a:off x="6234341" y="11"/>
              <a:ext cx="127635" cy="1529715"/>
            </a:xfrm>
            <a:custGeom>
              <a:avLst/>
              <a:gdLst/>
              <a:ahLst/>
              <a:cxnLst/>
              <a:rect l="l" t="t" r="r" b="b"/>
              <a:pathLst>
                <a:path w="127635" h="1529715">
                  <a:moveTo>
                    <a:pt x="97434" y="1487246"/>
                  </a:moveTo>
                  <a:lnTo>
                    <a:pt x="93281" y="1483080"/>
                  </a:lnTo>
                  <a:lnTo>
                    <a:pt x="69786" y="1483080"/>
                  </a:lnTo>
                  <a:lnTo>
                    <a:pt x="69786" y="1459585"/>
                  </a:lnTo>
                  <a:lnTo>
                    <a:pt x="65633" y="1455432"/>
                  </a:lnTo>
                  <a:lnTo>
                    <a:pt x="55359" y="1455432"/>
                  </a:lnTo>
                  <a:lnTo>
                    <a:pt x="51206" y="1459585"/>
                  </a:lnTo>
                  <a:lnTo>
                    <a:pt x="51206" y="1483080"/>
                  </a:lnTo>
                  <a:lnTo>
                    <a:pt x="27711" y="1483080"/>
                  </a:lnTo>
                  <a:lnTo>
                    <a:pt x="23558" y="1487233"/>
                  </a:lnTo>
                  <a:lnTo>
                    <a:pt x="23558" y="1497495"/>
                  </a:lnTo>
                  <a:lnTo>
                    <a:pt x="27711" y="1501648"/>
                  </a:lnTo>
                  <a:lnTo>
                    <a:pt x="32842" y="1501648"/>
                  </a:lnTo>
                  <a:lnTo>
                    <a:pt x="51206" y="1501648"/>
                  </a:lnTo>
                  <a:lnTo>
                    <a:pt x="51206" y="1525155"/>
                  </a:lnTo>
                  <a:lnTo>
                    <a:pt x="55359" y="1529308"/>
                  </a:lnTo>
                  <a:lnTo>
                    <a:pt x="65633" y="1529308"/>
                  </a:lnTo>
                  <a:lnTo>
                    <a:pt x="69786" y="1525155"/>
                  </a:lnTo>
                  <a:lnTo>
                    <a:pt x="69786" y="1501648"/>
                  </a:lnTo>
                  <a:lnTo>
                    <a:pt x="93281" y="1501648"/>
                  </a:lnTo>
                  <a:lnTo>
                    <a:pt x="97434" y="1497495"/>
                  </a:lnTo>
                  <a:lnTo>
                    <a:pt x="97434" y="1487246"/>
                  </a:lnTo>
                  <a:close/>
                </a:path>
                <a:path w="127635" h="1529715">
                  <a:moveTo>
                    <a:pt x="99288" y="1393850"/>
                  </a:moveTo>
                  <a:lnTo>
                    <a:pt x="94945" y="1389507"/>
                  </a:lnTo>
                  <a:lnTo>
                    <a:pt x="70383" y="1389507"/>
                  </a:lnTo>
                  <a:lnTo>
                    <a:pt x="70383" y="1364957"/>
                  </a:lnTo>
                  <a:lnTo>
                    <a:pt x="66040" y="1360614"/>
                  </a:lnTo>
                  <a:lnTo>
                    <a:pt x="55321" y="1360614"/>
                  </a:lnTo>
                  <a:lnTo>
                    <a:pt x="50990" y="1364957"/>
                  </a:lnTo>
                  <a:lnTo>
                    <a:pt x="50990" y="1389507"/>
                  </a:lnTo>
                  <a:lnTo>
                    <a:pt x="26441" y="1389507"/>
                  </a:lnTo>
                  <a:lnTo>
                    <a:pt x="22098" y="1393850"/>
                  </a:lnTo>
                  <a:lnTo>
                    <a:pt x="22085" y="1404569"/>
                  </a:lnTo>
                  <a:lnTo>
                    <a:pt x="26428" y="1408912"/>
                  </a:lnTo>
                  <a:lnTo>
                    <a:pt x="31788" y="1408912"/>
                  </a:lnTo>
                  <a:lnTo>
                    <a:pt x="50990" y="1408912"/>
                  </a:lnTo>
                  <a:lnTo>
                    <a:pt x="50990" y="1433461"/>
                  </a:lnTo>
                  <a:lnTo>
                    <a:pt x="55333" y="1437805"/>
                  </a:lnTo>
                  <a:lnTo>
                    <a:pt x="66040" y="1437805"/>
                  </a:lnTo>
                  <a:lnTo>
                    <a:pt x="70383" y="1433461"/>
                  </a:lnTo>
                  <a:lnTo>
                    <a:pt x="70383" y="1408912"/>
                  </a:lnTo>
                  <a:lnTo>
                    <a:pt x="94945" y="1408912"/>
                  </a:lnTo>
                  <a:lnTo>
                    <a:pt x="99288" y="1404569"/>
                  </a:lnTo>
                  <a:lnTo>
                    <a:pt x="99288" y="1393850"/>
                  </a:lnTo>
                  <a:close/>
                </a:path>
                <a:path w="127635" h="1529715">
                  <a:moveTo>
                    <a:pt x="101142" y="1300441"/>
                  </a:moveTo>
                  <a:lnTo>
                    <a:pt x="96608" y="1295920"/>
                  </a:lnTo>
                  <a:lnTo>
                    <a:pt x="70993" y="1295920"/>
                  </a:lnTo>
                  <a:lnTo>
                    <a:pt x="70993" y="1270304"/>
                  </a:lnTo>
                  <a:lnTo>
                    <a:pt x="66471" y="1265770"/>
                  </a:lnTo>
                  <a:lnTo>
                    <a:pt x="55283" y="1265770"/>
                  </a:lnTo>
                  <a:lnTo>
                    <a:pt x="50761" y="1270304"/>
                  </a:lnTo>
                  <a:lnTo>
                    <a:pt x="50761" y="1295920"/>
                  </a:lnTo>
                  <a:lnTo>
                    <a:pt x="25146" y="1295920"/>
                  </a:lnTo>
                  <a:lnTo>
                    <a:pt x="20612" y="1300441"/>
                  </a:lnTo>
                  <a:lnTo>
                    <a:pt x="20612" y="1311630"/>
                  </a:lnTo>
                  <a:lnTo>
                    <a:pt x="25146" y="1316151"/>
                  </a:lnTo>
                  <a:lnTo>
                    <a:pt x="30734" y="1316151"/>
                  </a:lnTo>
                  <a:lnTo>
                    <a:pt x="50761" y="1316151"/>
                  </a:lnTo>
                  <a:lnTo>
                    <a:pt x="50761" y="1341767"/>
                  </a:lnTo>
                  <a:lnTo>
                    <a:pt x="55283" y="1346301"/>
                  </a:lnTo>
                  <a:lnTo>
                    <a:pt x="66471" y="1346301"/>
                  </a:lnTo>
                  <a:lnTo>
                    <a:pt x="70993" y="1341767"/>
                  </a:lnTo>
                  <a:lnTo>
                    <a:pt x="70993" y="1316151"/>
                  </a:lnTo>
                  <a:lnTo>
                    <a:pt x="96608" y="1316151"/>
                  </a:lnTo>
                  <a:lnTo>
                    <a:pt x="101142" y="1311630"/>
                  </a:lnTo>
                  <a:lnTo>
                    <a:pt x="101142" y="1300441"/>
                  </a:lnTo>
                  <a:close/>
                </a:path>
                <a:path w="127635" h="1529715">
                  <a:moveTo>
                    <a:pt x="102997" y="1207046"/>
                  </a:moveTo>
                  <a:lnTo>
                    <a:pt x="98272" y="1202334"/>
                  </a:lnTo>
                  <a:lnTo>
                    <a:pt x="71602" y="1202334"/>
                  </a:lnTo>
                  <a:lnTo>
                    <a:pt x="71602" y="1175651"/>
                  </a:lnTo>
                  <a:lnTo>
                    <a:pt x="66890" y="1170940"/>
                  </a:lnTo>
                  <a:lnTo>
                    <a:pt x="55245" y="1170940"/>
                  </a:lnTo>
                  <a:lnTo>
                    <a:pt x="50533" y="1175651"/>
                  </a:lnTo>
                  <a:lnTo>
                    <a:pt x="50533" y="1202334"/>
                  </a:lnTo>
                  <a:lnTo>
                    <a:pt x="23863" y="1202334"/>
                  </a:lnTo>
                  <a:lnTo>
                    <a:pt x="19138" y="1207046"/>
                  </a:lnTo>
                  <a:lnTo>
                    <a:pt x="19138" y="1218692"/>
                  </a:lnTo>
                  <a:lnTo>
                    <a:pt x="23863" y="1223403"/>
                  </a:lnTo>
                  <a:lnTo>
                    <a:pt x="29679" y="1223403"/>
                  </a:lnTo>
                  <a:lnTo>
                    <a:pt x="50533" y="1223403"/>
                  </a:lnTo>
                  <a:lnTo>
                    <a:pt x="50533" y="1250073"/>
                  </a:lnTo>
                  <a:lnTo>
                    <a:pt x="55245" y="1254798"/>
                  </a:lnTo>
                  <a:lnTo>
                    <a:pt x="66890" y="1254798"/>
                  </a:lnTo>
                  <a:lnTo>
                    <a:pt x="71602" y="1250073"/>
                  </a:lnTo>
                  <a:lnTo>
                    <a:pt x="71602" y="1223403"/>
                  </a:lnTo>
                  <a:lnTo>
                    <a:pt x="98272" y="1223403"/>
                  </a:lnTo>
                  <a:lnTo>
                    <a:pt x="102997" y="1218692"/>
                  </a:lnTo>
                  <a:lnTo>
                    <a:pt x="102997" y="1207046"/>
                  </a:lnTo>
                  <a:close/>
                </a:path>
                <a:path w="127635" h="1529715">
                  <a:moveTo>
                    <a:pt x="104863" y="1113637"/>
                  </a:moveTo>
                  <a:lnTo>
                    <a:pt x="99961" y="1108735"/>
                  </a:lnTo>
                  <a:lnTo>
                    <a:pt x="72224" y="1108735"/>
                  </a:lnTo>
                  <a:lnTo>
                    <a:pt x="72224" y="1081011"/>
                  </a:lnTo>
                  <a:lnTo>
                    <a:pt x="67322" y="1076096"/>
                  </a:lnTo>
                  <a:lnTo>
                    <a:pt x="55219" y="1076096"/>
                  </a:lnTo>
                  <a:lnTo>
                    <a:pt x="50304" y="1080998"/>
                  </a:lnTo>
                  <a:lnTo>
                    <a:pt x="50304" y="1108735"/>
                  </a:lnTo>
                  <a:lnTo>
                    <a:pt x="22580" y="1108735"/>
                  </a:lnTo>
                  <a:lnTo>
                    <a:pt x="17665" y="1113637"/>
                  </a:lnTo>
                  <a:lnTo>
                    <a:pt x="17665" y="1125753"/>
                  </a:lnTo>
                  <a:lnTo>
                    <a:pt x="22580" y="1130655"/>
                  </a:lnTo>
                  <a:lnTo>
                    <a:pt x="28625" y="1130655"/>
                  </a:lnTo>
                  <a:lnTo>
                    <a:pt x="50304" y="1130655"/>
                  </a:lnTo>
                  <a:lnTo>
                    <a:pt x="50304" y="1158379"/>
                  </a:lnTo>
                  <a:lnTo>
                    <a:pt x="55206" y="1163294"/>
                  </a:lnTo>
                  <a:lnTo>
                    <a:pt x="67310" y="1163294"/>
                  </a:lnTo>
                  <a:lnTo>
                    <a:pt x="72224" y="1158392"/>
                  </a:lnTo>
                  <a:lnTo>
                    <a:pt x="72224" y="1130655"/>
                  </a:lnTo>
                  <a:lnTo>
                    <a:pt x="99949" y="1130655"/>
                  </a:lnTo>
                  <a:lnTo>
                    <a:pt x="104863" y="1125753"/>
                  </a:lnTo>
                  <a:lnTo>
                    <a:pt x="104863" y="1113637"/>
                  </a:lnTo>
                  <a:close/>
                </a:path>
                <a:path w="127635" h="1529715">
                  <a:moveTo>
                    <a:pt x="106692" y="1020254"/>
                  </a:moveTo>
                  <a:lnTo>
                    <a:pt x="101600" y="1015161"/>
                  </a:lnTo>
                  <a:lnTo>
                    <a:pt x="72821" y="1015161"/>
                  </a:lnTo>
                  <a:lnTo>
                    <a:pt x="72821" y="986370"/>
                  </a:lnTo>
                  <a:lnTo>
                    <a:pt x="67729" y="981290"/>
                  </a:lnTo>
                  <a:lnTo>
                    <a:pt x="55168" y="981290"/>
                  </a:lnTo>
                  <a:lnTo>
                    <a:pt x="50076" y="986370"/>
                  </a:lnTo>
                  <a:lnTo>
                    <a:pt x="50076" y="1015161"/>
                  </a:lnTo>
                  <a:lnTo>
                    <a:pt x="21285" y="1015161"/>
                  </a:lnTo>
                  <a:lnTo>
                    <a:pt x="16205" y="1020254"/>
                  </a:lnTo>
                  <a:lnTo>
                    <a:pt x="16205" y="1032814"/>
                  </a:lnTo>
                  <a:lnTo>
                    <a:pt x="21285" y="1037907"/>
                  </a:lnTo>
                  <a:lnTo>
                    <a:pt x="27571" y="1037907"/>
                  </a:lnTo>
                  <a:lnTo>
                    <a:pt x="50076" y="1037907"/>
                  </a:lnTo>
                  <a:lnTo>
                    <a:pt x="50076" y="1066685"/>
                  </a:lnTo>
                  <a:lnTo>
                    <a:pt x="55168" y="1071778"/>
                  </a:lnTo>
                  <a:lnTo>
                    <a:pt x="67729" y="1071778"/>
                  </a:lnTo>
                  <a:lnTo>
                    <a:pt x="72821" y="1066685"/>
                  </a:lnTo>
                  <a:lnTo>
                    <a:pt x="72821" y="1037907"/>
                  </a:lnTo>
                  <a:lnTo>
                    <a:pt x="101600" y="1037907"/>
                  </a:lnTo>
                  <a:lnTo>
                    <a:pt x="106692" y="1032814"/>
                  </a:lnTo>
                  <a:lnTo>
                    <a:pt x="106692" y="1020254"/>
                  </a:lnTo>
                  <a:close/>
                </a:path>
                <a:path w="127635" h="1529715">
                  <a:moveTo>
                    <a:pt x="127114" y="0"/>
                  </a:moveTo>
                  <a:lnTo>
                    <a:pt x="0" y="0"/>
                  </a:lnTo>
                  <a:lnTo>
                    <a:pt x="0" y="10502"/>
                  </a:lnTo>
                  <a:lnTo>
                    <a:pt x="7150" y="17653"/>
                  </a:lnTo>
                  <a:lnTo>
                    <a:pt x="47586" y="17653"/>
                  </a:lnTo>
                  <a:lnTo>
                    <a:pt x="47586" y="58089"/>
                  </a:lnTo>
                  <a:lnTo>
                    <a:pt x="47815" y="58318"/>
                  </a:lnTo>
                  <a:lnTo>
                    <a:pt x="47815" y="79298"/>
                  </a:lnTo>
                  <a:lnTo>
                    <a:pt x="8432" y="79298"/>
                  </a:lnTo>
                  <a:lnTo>
                    <a:pt x="1473" y="86258"/>
                  </a:lnTo>
                  <a:lnTo>
                    <a:pt x="1473" y="103441"/>
                  </a:lnTo>
                  <a:lnTo>
                    <a:pt x="8432" y="110401"/>
                  </a:lnTo>
                  <a:lnTo>
                    <a:pt x="17030" y="110401"/>
                  </a:lnTo>
                  <a:lnTo>
                    <a:pt x="47815" y="110401"/>
                  </a:lnTo>
                  <a:lnTo>
                    <a:pt x="47815" y="149783"/>
                  </a:lnTo>
                  <a:lnTo>
                    <a:pt x="48044" y="150012"/>
                  </a:lnTo>
                  <a:lnTo>
                    <a:pt x="48044" y="172872"/>
                  </a:lnTo>
                  <a:lnTo>
                    <a:pt x="9728" y="172872"/>
                  </a:lnTo>
                  <a:lnTo>
                    <a:pt x="2946" y="179654"/>
                  </a:lnTo>
                  <a:lnTo>
                    <a:pt x="2946" y="196380"/>
                  </a:lnTo>
                  <a:lnTo>
                    <a:pt x="9728" y="203149"/>
                  </a:lnTo>
                  <a:lnTo>
                    <a:pt x="18084" y="203149"/>
                  </a:lnTo>
                  <a:lnTo>
                    <a:pt x="48044" y="203149"/>
                  </a:lnTo>
                  <a:lnTo>
                    <a:pt x="48044" y="241477"/>
                  </a:lnTo>
                  <a:lnTo>
                    <a:pt x="48260" y="241693"/>
                  </a:lnTo>
                  <a:lnTo>
                    <a:pt x="48260" y="266471"/>
                  </a:lnTo>
                  <a:lnTo>
                    <a:pt x="10998" y="266471"/>
                  </a:lnTo>
                  <a:lnTo>
                    <a:pt x="4419" y="273062"/>
                  </a:lnTo>
                  <a:lnTo>
                    <a:pt x="4419" y="289318"/>
                  </a:lnTo>
                  <a:lnTo>
                    <a:pt x="10998" y="295910"/>
                  </a:lnTo>
                  <a:lnTo>
                    <a:pt x="19138" y="295910"/>
                  </a:lnTo>
                  <a:lnTo>
                    <a:pt x="48260" y="295910"/>
                  </a:lnTo>
                  <a:lnTo>
                    <a:pt x="48260" y="333159"/>
                  </a:lnTo>
                  <a:lnTo>
                    <a:pt x="48488" y="333387"/>
                  </a:lnTo>
                  <a:lnTo>
                    <a:pt x="48488" y="360057"/>
                  </a:lnTo>
                  <a:lnTo>
                    <a:pt x="12293" y="360057"/>
                  </a:lnTo>
                  <a:lnTo>
                    <a:pt x="5892" y="366458"/>
                  </a:lnTo>
                  <a:lnTo>
                    <a:pt x="5892" y="382244"/>
                  </a:lnTo>
                  <a:lnTo>
                    <a:pt x="12293" y="388658"/>
                  </a:lnTo>
                  <a:lnTo>
                    <a:pt x="20193" y="388658"/>
                  </a:lnTo>
                  <a:lnTo>
                    <a:pt x="48488" y="388658"/>
                  </a:lnTo>
                  <a:lnTo>
                    <a:pt x="48488" y="424853"/>
                  </a:lnTo>
                  <a:lnTo>
                    <a:pt x="48717" y="425081"/>
                  </a:lnTo>
                  <a:lnTo>
                    <a:pt x="48717" y="453631"/>
                  </a:lnTo>
                  <a:lnTo>
                    <a:pt x="13576" y="453631"/>
                  </a:lnTo>
                  <a:lnTo>
                    <a:pt x="7366" y="459841"/>
                  </a:lnTo>
                  <a:lnTo>
                    <a:pt x="7366" y="475183"/>
                  </a:lnTo>
                  <a:lnTo>
                    <a:pt x="13576" y="481406"/>
                  </a:lnTo>
                  <a:lnTo>
                    <a:pt x="21247" y="481406"/>
                  </a:lnTo>
                  <a:lnTo>
                    <a:pt x="48717" y="481406"/>
                  </a:lnTo>
                  <a:lnTo>
                    <a:pt x="48717" y="516534"/>
                  </a:lnTo>
                  <a:lnTo>
                    <a:pt x="48945" y="516775"/>
                  </a:lnTo>
                  <a:lnTo>
                    <a:pt x="48945" y="547230"/>
                  </a:lnTo>
                  <a:lnTo>
                    <a:pt x="14859" y="547230"/>
                  </a:lnTo>
                  <a:lnTo>
                    <a:pt x="8826" y="553262"/>
                  </a:lnTo>
                  <a:lnTo>
                    <a:pt x="8839" y="568121"/>
                  </a:lnTo>
                  <a:lnTo>
                    <a:pt x="14859" y="574154"/>
                  </a:lnTo>
                  <a:lnTo>
                    <a:pt x="22301" y="574154"/>
                  </a:lnTo>
                  <a:lnTo>
                    <a:pt x="48945" y="574154"/>
                  </a:lnTo>
                  <a:lnTo>
                    <a:pt x="48945" y="608241"/>
                  </a:lnTo>
                  <a:lnTo>
                    <a:pt x="49174" y="608469"/>
                  </a:lnTo>
                  <a:lnTo>
                    <a:pt x="49174" y="640816"/>
                  </a:lnTo>
                  <a:lnTo>
                    <a:pt x="16141" y="640816"/>
                  </a:lnTo>
                  <a:lnTo>
                    <a:pt x="10312" y="646658"/>
                  </a:lnTo>
                  <a:lnTo>
                    <a:pt x="10312" y="661060"/>
                  </a:lnTo>
                  <a:lnTo>
                    <a:pt x="16141" y="666902"/>
                  </a:lnTo>
                  <a:lnTo>
                    <a:pt x="23355" y="666902"/>
                  </a:lnTo>
                  <a:lnTo>
                    <a:pt x="49174" y="666902"/>
                  </a:lnTo>
                  <a:lnTo>
                    <a:pt x="49174" y="699922"/>
                  </a:lnTo>
                  <a:lnTo>
                    <a:pt x="50546" y="701306"/>
                  </a:lnTo>
                  <a:lnTo>
                    <a:pt x="49403" y="702449"/>
                  </a:lnTo>
                  <a:lnTo>
                    <a:pt x="49403" y="734402"/>
                  </a:lnTo>
                  <a:lnTo>
                    <a:pt x="17437" y="734402"/>
                  </a:lnTo>
                  <a:lnTo>
                    <a:pt x="11785" y="740067"/>
                  </a:lnTo>
                  <a:lnTo>
                    <a:pt x="11772" y="753999"/>
                  </a:lnTo>
                  <a:lnTo>
                    <a:pt x="17437" y="759650"/>
                  </a:lnTo>
                  <a:lnTo>
                    <a:pt x="24409" y="759650"/>
                  </a:lnTo>
                  <a:lnTo>
                    <a:pt x="49403" y="759650"/>
                  </a:lnTo>
                  <a:lnTo>
                    <a:pt x="49403" y="791629"/>
                  </a:lnTo>
                  <a:lnTo>
                    <a:pt x="52222" y="794461"/>
                  </a:lnTo>
                  <a:lnTo>
                    <a:pt x="49618" y="797064"/>
                  </a:lnTo>
                  <a:lnTo>
                    <a:pt x="49618" y="827976"/>
                  </a:lnTo>
                  <a:lnTo>
                    <a:pt x="18707" y="827976"/>
                  </a:lnTo>
                  <a:lnTo>
                    <a:pt x="13246" y="833450"/>
                  </a:lnTo>
                  <a:lnTo>
                    <a:pt x="13258" y="846937"/>
                  </a:lnTo>
                  <a:lnTo>
                    <a:pt x="18719" y="852398"/>
                  </a:lnTo>
                  <a:lnTo>
                    <a:pt x="25463" y="852398"/>
                  </a:lnTo>
                  <a:lnTo>
                    <a:pt x="49618" y="852398"/>
                  </a:lnTo>
                  <a:lnTo>
                    <a:pt x="49618" y="883310"/>
                  </a:lnTo>
                  <a:lnTo>
                    <a:pt x="53936" y="887641"/>
                  </a:lnTo>
                  <a:lnTo>
                    <a:pt x="49860" y="891717"/>
                  </a:lnTo>
                  <a:lnTo>
                    <a:pt x="49860" y="921562"/>
                  </a:lnTo>
                  <a:lnTo>
                    <a:pt x="20002" y="921562"/>
                  </a:lnTo>
                  <a:lnTo>
                    <a:pt x="14719" y="926846"/>
                  </a:lnTo>
                  <a:lnTo>
                    <a:pt x="14719" y="939876"/>
                  </a:lnTo>
                  <a:lnTo>
                    <a:pt x="20002" y="945146"/>
                  </a:lnTo>
                  <a:lnTo>
                    <a:pt x="26517" y="945146"/>
                  </a:lnTo>
                  <a:lnTo>
                    <a:pt x="49860" y="945146"/>
                  </a:lnTo>
                  <a:lnTo>
                    <a:pt x="49860" y="975004"/>
                  </a:lnTo>
                  <a:lnTo>
                    <a:pt x="55130" y="980287"/>
                  </a:lnTo>
                  <a:lnTo>
                    <a:pt x="68148" y="980287"/>
                  </a:lnTo>
                  <a:lnTo>
                    <a:pt x="73431" y="975004"/>
                  </a:lnTo>
                  <a:lnTo>
                    <a:pt x="73431" y="945146"/>
                  </a:lnTo>
                  <a:lnTo>
                    <a:pt x="103289" y="945146"/>
                  </a:lnTo>
                  <a:lnTo>
                    <a:pt x="108572" y="939863"/>
                  </a:lnTo>
                  <a:lnTo>
                    <a:pt x="108572" y="926846"/>
                  </a:lnTo>
                  <a:lnTo>
                    <a:pt x="103289" y="921562"/>
                  </a:lnTo>
                  <a:lnTo>
                    <a:pt x="73431" y="921562"/>
                  </a:lnTo>
                  <a:lnTo>
                    <a:pt x="73431" y="891717"/>
                  </a:lnTo>
                  <a:lnTo>
                    <a:pt x="69532" y="887831"/>
                  </a:lnTo>
                  <a:lnTo>
                    <a:pt x="74041" y="883310"/>
                  </a:lnTo>
                  <a:lnTo>
                    <a:pt x="74041" y="852398"/>
                  </a:lnTo>
                  <a:lnTo>
                    <a:pt x="104952" y="852398"/>
                  </a:lnTo>
                  <a:lnTo>
                    <a:pt x="110426" y="846937"/>
                  </a:lnTo>
                  <a:lnTo>
                    <a:pt x="110426" y="833450"/>
                  </a:lnTo>
                  <a:lnTo>
                    <a:pt x="104952" y="827976"/>
                  </a:lnTo>
                  <a:lnTo>
                    <a:pt x="74041" y="827976"/>
                  </a:lnTo>
                  <a:lnTo>
                    <a:pt x="74041" y="797064"/>
                  </a:lnTo>
                  <a:lnTo>
                    <a:pt x="71615" y="794651"/>
                  </a:lnTo>
                  <a:lnTo>
                    <a:pt x="74650" y="791616"/>
                  </a:lnTo>
                  <a:lnTo>
                    <a:pt x="74650" y="759650"/>
                  </a:lnTo>
                  <a:lnTo>
                    <a:pt x="106616" y="759650"/>
                  </a:lnTo>
                  <a:lnTo>
                    <a:pt x="112268" y="753999"/>
                  </a:lnTo>
                  <a:lnTo>
                    <a:pt x="112268" y="740054"/>
                  </a:lnTo>
                  <a:lnTo>
                    <a:pt x="106616" y="734402"/>
                  </a:lnTo>
                  <a:lnTo>
                    <a:pt x="74650" y="734402"/>
                  </a:lnTo>
                  <a:lnTo>
                    <a:pt x="74650" y="702437"/>
                  </a:lnTo>
                  <a:lnTo>
                    <a:pt x="73698" y="701484"/>
                  </a:lnTo>
                  <a:lnTo>
                    <a:pt x="75260" y="699922"/>
                  </a:lnTo>
                  <a:lnTo>
                    <a:pt x="75260" y="666902"/>
                  </a:lnTo>
                  <a:lnTo>
                    <a:pt x="108280" y="666902"/>
                  </a:lnTo>
                  <a:lnTo>
                    <a:pt x="114122" y="661060"/>
                  </a:lnTo>
                  <a:lnTo>
                    <a:pt x="114122" y="646658"/>
                  </a:lnTo>
                  <a:lnTo>
                    <a:pt x="108280" y="640816"/>
                  </a:lnTo>
                  <a:lnTo>
                    <a:pt x="75260" y="640816"/>
                  </a:lnTo>
                  <a:lnTo>
                    <a:pt x="75260" y="608850"/>
                  </a:lnTo>
                  <a:lnTo>
                    <a:pt x="75869" y="608241"/>
                  </a:lnTo>
                  <a:lnTo>
                    <a:pt x="75869" y="574154"/>
                  </a:lnTo>
                  <a:lnTo>
                    <a:pt x="109956" y="574154"/>
                  </a:lnTo>
                  <a:lnTo>
                    <a:pt x="115976" y="568121"/>
                  </a:lnTo>
                  <a:lnTo>
                    <a:pt x="115976" y="553262"/>
                  </a:lnTo>
                  <a:lnTo>
                    <a:pt x="109956" y="547230"/>
                  </a:lnTo>
                  <a:lnTo>
                    <a:pt x="75869" y="547230"/>
                  </a:lnTo>
                  <a:lnTo>
                    <a:pt x="75869" y="517169"/>
                  </a:lnTo>
                  <a:lnTo>
                    <a:pt x="76492" y="516547"/>
                  </a:lnTo>
                  <a:lnTo>
                    <a:pt x="76492" y="481406"/>
                  </a:lnTo>
                  <a:lnTo>
                    <a:pt x="111620" y="481406"/>
                  </a:lnTo>
                  <a:lnTo>
                    <a:pt x="117843" y="475183"/>
                  </a:lnTo>
                  <a:lnTo>
                    <a:pt x="117843" y="459841"/>
                  </a:lnTo>
                  <a:lnTo>
                    <a:pt x="111633" y="453631"/>
                  </a:lnTo>
                  <a:lnTo>
                    <a:pt x="76492" y="453631"/>
                  </a:lnTo>
                  <a:lnTo>
                    <a:pt x="76492" y="425450"/>
                  </a:lnTo>
                  <a:lnTo>
                    <a:pt x="77089" y="424853"/>
                  </a:lnTo>
                  <a:lnTo>
                    <a:pt x="77089" y="388658"/>
                  </a:lnTo>
                  <a:lnTo>
                    <a:pt x="113284" y="388658"/>
                  </a:lnTo>
                  <a:lnTo>
                    <a:pt x="119684" y="382244"/>
                  </a:lnTo>
                  <a:lnTo>
                    <a:pt x="119684" y="366458"/>
                  </a:lnTo>
                  <a:lnTo>
                    <a:pt x="113271" y="360057"/>
                  </a:lnTo>
                  <a:lnTo>
                    <a:pt x="77089" y="360057"/>
                  </a:lnTo>
                  <a:lnTo>
                    <a:pt x="77089" y="333768"/>
                  </a:lnTo>
                  <a:lnTo>
                    <a:pt x="77698" y="333159"/>
                  </a:lnTo>
                  <a:lnTo>
                    <a:pt x="77698" y="295910"/>
                  </a:lnTo>
                  <a:lnTo>
                    <a:pt x="114947" y="295910"/>
                  </a:lnTo>
                  <a:lnTo>
                    <a:pt x="121539" y="289318"/>
                  </a:lnTo>
                  <a:lnTo>
                    <a:pt x="121539" y="273062"/>
                  </a:lnTo>
                  <a:lnTo>
                    <a:pt x="114947" y="266471"/>
                  </a:lnTo>
                  <a:lnTo>
                    <a:pt x="77698" y="266471"/>
                  </a:lnTo>
                  <a:lnTo>
                    <a:pt x="77698" y="242100"/>
                  </a:lnTo>
                  <a:lnTo>
                    <a:pt x="78320" y="241477"/>
                  </a:lnTo>
                  <a:lnTo>
                    <a:pt x="78320" y="203149"/>
                  </a:lnTo>
                  <a:lnTo>
                    <a:pt x="116624" y="203149"/>
                  </a:lnTo>
                  <a:lnTo>
                    <a:pt x="123405" y="196380"/>
                  </a:lnTo>
                  <a:lnTo>
                    <a:pt x="123405" y="179654"/>
                  </a:lnTo>
                  <a:lnTo>
                    <a:pt x="116624" y="172872"/>
                  </a:lnTo>
                  <a:lnTo>
                    <a:pt x="78320" y="172872"/>
                  </a:lnTo>
                  <a:lnTo>
                    <a:pt x="78320" y="150380"/>
                  </a:lnTo>
                  <a:lnTo>
                    <a:pt x="78917" y="149783"/>
                  </a:lnTo>
                  <a:lnTo>
                    <a:pt x="78917" y="110401"/>
                  </a:lnTo>
                  <a:lnTo>
                    <a:pt x="118300" y="110401"/>
                  </a:lnTo>
                  <a:lnTo>
                    <a:pt x="125260" y="103441"/>
                  </a:lnTo>
                  <a:lnTo>
                    <a:pt x="125260" y="86271"/>
                  </a:lnTo>
                  <a:lnTo>
                    <a:pt x="118300" y="79298"/>
                  </a:lnTo>
                  <a:lnTo>
                    <a:pt x="78917" y="79298"/>
                  </a:lnTo>
                  <a:lnTo>
                    <a:pt x="78917" y="58699"/>
                  </a:lnTo>
                  <a:lnTo>
                    <a:pt x="79527" y="58089"/>
                  </a:lnTo>
                  <a:lnTo>
                    <a:pt x="79527" y="17653"/>
                  </a:lnTo>
                  <a:lnTo>
                    <a:pt x="119951" y="17653"/>
                  </a:lnTo>
                  <a:lnTo>
                    <a:pt x="127114" y="10502"/>
                  </a:lnTo>
                  <a:lnTo>
                    <a:pt x="127114" y="0"/>
                  </a:lnTo>
                  <a:close/>
                </a:path>
              </a:pathLst>
            </a:custGeom>
            <a:solidFill>
              <a:srgbClr val="0070C8"/>
            </a:solidFill>
          </p:spPr>
          <p:txBody>
            <a:bodyPr wrap="square" lIns="0" tIns="0" rIns="0" bIns="0" rtlCol="0"/>
            <a:lstStyle/>
            <a:p>
              <a:endParaRPr/>
            </a:p>
          </p:txBody>
        </p:sp>
        <p:pic>
          <p:nvPicPr>
            <p:cNvPr id="1132" name="object 1132"/>
            <p:cNvPicPr/>
            <p:nvPr/>
          </p:nvPicPr>
          <p:blipFill>
            <a:blip r:embed="rId15" cstate="print"/>
            <a:stretch>
              <a:fillRect/>
            </a:stretch>
          </p:blipFill>
          <p:spPr>
            <a:xfrm>
              <a:off x="6259379" y="1550267"/>
              <a:ext cx="70550" cy="70550"/>
            </a:xfrm>
            <a:prstGeom prst="rect">
              <a:avLst/>
            </a:prstGeom>
          </p:spPr>
        </p:pic>
        <p:pic>
          <p:nvPicPr>
            <p:cNvPr id="1133" name="object 1133"/>
            <p:cNvPicPr/>
            <p:nvPr/>
          </p:nvPicPr>
          <p:blipFill>
            <a:blip r:embed="rId95" cstate="print"/>
            <a:stretch>
              <a:fillRect/>
            </a:stretch>
          </p:blipFill>
          <p:spPr>
            <a:xfrm>
              <a:off x="6260855" y="1645108"/>
              <a:ext cx="67215" cy="67216"/>
            </a:xfrm>
            <a:prstGeom prst="rect">
              <a:avLst/>
            </a:prstGeom>
          </p:spPr>
        </p:pic>
        <p:pic>
          <p:nvPicPr>
            <p:cNvPr id="1134" name="object 1134"/>
            <p:cNvPicPr/>
            <p:nvPr/>
          </p:nvPicPr>
          <p:blipFill>
            <a:blip r:embed="rId17" cstate="print"/>
            <a:stretch>
              <a:fillRect/>
            </a:stretch>
          </p:blipFill>
          <p:spPr>
            <a:xfrm>
              <a:off x="6262331" y="1739935"/>
              <a:ext cx="63902" cy="63895"/>
            </a:xfrm>
            <a:prstGeom prst="rect">
              <a:avLst/>
            </a:prstGeom>
          </p:spPr>
        </p:pic>
        <p:sp>
          <p:nvSpPr>
            <p:cNvPr id="1135" name="object 1135"/>
            <p:cNvSpPr/>
            <p:nvPr/>
          </p:nvSpPr>
          <p:spPr>
            <a:xfrm>
              <a:off x="6263792" y="1834781"/>
              <a:ext cx="60960" cy="426720"/>
            </a:xfrm>
            <a:custGeom>
              <a:avLst/>
              <a:gdLst/>
              <a:ahLst/>
              <a:cxnLst/>
              <a:rect l="l" t="t" r="r" b="b"/>
              <a:pathLst>
                <a:path w="60960" h="426719">
                  <a:moveTo>
                    <a:pt x="53149" y="399669"/>
                  </a:moveTo>
                  <a:lnTo>
                    <a:pt x="50482" y="397002"/>
                  </a:lnTo>
                  <a:lnTo>
                    <a:pt x="35458" y="397002"/>
                  </a:lnTo>
                  <a:lnTo>
                    <a:pt x="35458" y="381977"/>
                  </a:lnTo>
                  <a:lnTo>
                    <a:pt x="32804" y="379310"/>
                  </a:lnTo>
                  <a:lnTo>
                    <a:pt x="26238" y="379310"/>
                  </a:lnTo>
                  <a:lnTo>
                    <a:pt x="23583" y="381977"/>
                  </a:lnTo>
                  <a:lnTo>
                    <a:pt x="23583" y="397002"/>
                  </a:lnTo>
                  <a:lnTo>
                    <a:pt x="8547" y="397002"/>
                  </a:lnTo>
                  <a:lnTo>
                    <a:pt x="5892" y="399669"/>
                  </a:lnTo>
                  <a:lnTo>
                    <a:pt x="5892" y="406222"/>
                  </a:lnTo>
                  <a:lnTo>
                    <a:pt x="8547" y="408876"/>
                  </a:lnTo>
                  <a:lnTo>
                    <a:pt x="11823" y="408876"/>
                  </a:lnTo>
                  <a:lnTo>
                    <a:pt x="23583" y="408876"/>
                  </a:lnTo>
                  <a:lnTo>
                    <a:pt x="23583" y="423913"/>
                  </a:lnTo>
                  <a:lnTo>
                    <a:pt x="26238" y="426567"/>
                  </a:lnTo>
                  <a:lnTo>
                    <a:pt x="32804" y="426567"/>
                  </a:lnTo>
                  <a:lnTo>
                    <a:pt x="35458" y="423913"/>
                  </a:lnTo>
                  <a:lnTo>
                    <a:pt x="35458" y="408876"/>
                  </a:lnTo>
                  <a:lnTo>
                    <a:pt x="50482" y="408876"/>
                  </a:lnTo>
                  <a:lnTo>
                    <a:pt x="53149" y="406222"/>
                  </a:lnTo>
                  <a:lnTo>
                    <a:pt x="53149" y="399669"/>
                  </a:lnTo>
                  <a:close/>
                </a:path>
                <a:path w="60960" h="426719">
                  <a:moveTo>
                    <a:pt x="55003" y="306260"/>
                  </a:moveTo>
                  <a:lnTo>
                    <a:pt x="52158" y="303415"/>
                  </a:lnTo>
                  <a:lnTo>
                    <a:pt x="36068" y="303415"/>
                  </a:lnTo>
                  <a:lnTo>
                    <a:pt x="36068" y="287324"/>
                  </a:lnTo>
                  <a:lnTo>
                    <a:pt x="33223" y="284480"/>
                  </a:lnTo>
                  <a:lnTo>
                    <a:pt x="26200" y="284480"/>
                  </a:lnTo>
                  <a:lnTo>
                    <a:pt x="23342" y="287324"/>
                  </a:lnTo>
                  <a:lnTo>
                    <a:pt x="23342" y="303415"/>
                  </a:lnTo>
                  <a:lnTo>
                    <a:pt x="7264" y="303415"/>
                  </a:lnTo>
                  <a:lnTo>
                    <a:pt x="4406" y="306260"/>
                  </a:lnTo>
                  <a:lnTo>
                    <a:pt x="4419" y="313283"/>
                  </a:lnTo>
                  <a:lnTo>
                    <a:pt x="7264" y="316141"/>
                  </a:lnTo>
                  <a:lnTo>
                    <a:pt x="10769" y="316141"/>
                  </a:lnTo>
                  <a:lnTo>
                    <a:pt x="23342" y="316141"/>
                  </a:lnTo>
                  <a:lnTo>
                    <a:pt x="23342" y="332219"/>
                  </a:lnTo>
                  <a:lnTo>
                    <a:pt x="26200" y="335076"/>
                  </a:lnTo>
                  <a:lnTo>
                    <a:pt x="33223" y="335076"/>
                  </a:lnTo>
                  <a:lnTo>
                    <a:pt x="36068" y="332219"/>
                  </a:lnTo>
                  <a:lnTo>
                    <a:pt x="36068" y="316141"/>
                  </a:lnTo>
                  <a:lnTo>
                    <a:pt x="52158" y="316141"/>
                  </a:lnTo>
                  <a:lnTo>
                    <a:pt x="55003" y="313283"/>
                  </a:lnTo>
                  <a:lnTo>
                    <a:pt x="55003" y="306260"/>
                  </a:lnTo>
                  <a:close/>
                </a:path>
                <a:path w="60960" h="426719">
                  <a:moveTo>
                    <a:pt x="56845" y="212864"/>
                  </a:moveTo>
                  <a:lnTo>
                    <a:pt x="53809" y="209842"/>
                  </a:lnTo>
                  <a:lnTo>
                    <a:pt x="36664" y="209842"/>
                  </a:lnTo>
                  <a:lnTo>
                    <a:pt x="36664" y="192697"/>
                  </a:lnTo>
                  <a:lnTo>
                    <a:pt x="33642" y="189661"/>
                  </a:lnTo>
                  <a:lnTo>
                    <a:pt x="26162" y="189661"/>
                  </a:lnTo>
                  <a:lnTo>
                    <a:pt x="23126" y="192697"/>
                  </a:lnTo>
                  <a:lnTo>
                    <a:pt x="23126" y="209842"/>
                  </a:lnTo>
                  <a:lnTo>
                    <a:pt x="5981" y="209842"/>
                  </a:lnTo>
                  <a:lnTo>
                    <a:pt x="2946" y="212864"/>
                  </a:lnTo>
                  <a:lnTo>
                    <a:pt x="2946" y="220345"/>
                  </a:lnTo>
                  <a:lnTo>
                    <a:pt x="5981" y="223380"/>
                  </a:lnTo>
                  <a:lnTo>
                    <a:pt x="9715" y="223380"/>
                  </a:lnTo>
                  <a:lnTo>
                    <a:pt x="23126" y="223380"/>
                  </a:lnTo>
                  <a:lnTo>
                    <a:pt x="23126" y="240525"/>
                  </a:lnTo>
                  <a:lnTo>
                    <a:pt x="26162" y="243560"/>
                  </a:lnTo>
                  <a:lnTo>
                    <a:pt x="33642" y="243560"/>
                  </a:lnTo>
                  <a:lnTo>
                    <a:pt x="36664" y="240525"/>
                  </a:lnTo>
                  <a:lnTo>
                    <a:pt x="36664" y="223380"/>
                  </a:lnTo>
                  <a:lnTo>
                    <a:pt x="53809" y="223380"/>
                  </a:lnTo>
                  <a:lnTo>
                    <a:pt x="56845" y="220345"/>
                  </a:lnTo>
                  <a:lnTo>
                    <a:pt x="56845" y="212864"/>
                  </a:lnTo>
                  <a:close/>
                </a:path>
                <a:path w="60960" h="426719">
                  <a:moveTo>
                    <a:pt x="58699" y="119468"/>
                  </a:moveTo>
                  <a:lnTo>
                    <a:pt x="55486" y="116255"/>
                  </a:lnTo>
                  <a:lnTo>
                    <a:pt x="37274" y="116255"/>
                  </a:lnTo>
                  <a:lnTo>
                    <a:pt x="37274" y="98044"/>
                  </a:lnTo>
                  <a:lnTo>
                    <a:pt x="34061" y="94830"/>
                  </a:lnTo>
                  <a:lnTo>
                    <a:pt x="26123" y="94830"/>
                  </a:lnTo>
                  <a:lnTo>
                    <a:pt x="22898" y="98044"/>
                  </a:lnTo>
                  <a:lnTo>
                    <a:pt x="22898" y="116255"/>
                  </a:lnTo>
                  <a:lnTo>
                    <a:pt x="4699" y="116255"/>
                  </a:lnTo>
                  <a:lnTo>
                    <a:pt x="1473" y="119468"/>
                  </a:lnTo>
                  <a:lnTo>
                    <a:pt x="1473" y="127406"/>
                  </a:lnTo>
                  <a:lnTo>
                    <a:pt x="4699" y="130632"/>
                  </a:lnTo>
                  <a:lnTo>
                    <a:pt x="8661" y="130632"/>
                  </a:lnTo>
                  <a:lnTo>
                    <a:pt x="22898" y="130632"/>
                  </a:lnTo>
                  <a:lnTo>
                    <a:pt x="22898" y="148831"/>
                  </a:lnTo>
                  <a:lnTo>
                    <a:pt x="26123" y="152057"/>
                  </a:lnTo>
                  <a:lnTo>
                    <a:pt x="34061" y="152057"/>
                  </a:lnTo>
                  <a:lnTo>
                    <a:pt x="37274" y="148831"/>
                  </a:lnTo>
                  <a:lnTo>
                    <a:pt x="37274" y="130632"/>
                  </a:lnTo>
                  <a:lnTo>
                    <a:pt x="55486" y="130632"/>
                  </a:lnTo>
                  <a:lnTo>
                    <a:pt x="58699" y="127406"/>
                  </a:lnTo>
                  <a:lnTo>
                    <a:pt x="58699" y="119468"/>
                  </a:lnTo>
                  <a:close/>
                </a:path>
                <a:path w="60960" h="426719">
                  <a:moveTo>
                    <a:pt x="60553" y="26073"/>
                  </a:moveTo>
                  <a:lnTo>
                    <a:pt x="57150" y="22669"/>
                  </a:lnTo>
                  <a:lnTo>
                    <a:pt x="37884" y="22669"/>
                  </a:lnTo>
                  <a:lnTo>
                    <a:pt x="37884" y="3403"/>
                  </a:lnTo>
                  <a:lnTo>
                    <a:pt x="34480" y="0"/>
                  </a:lnTo>
                  <a:lnTo>
                    <a:pt x="26073" y="0"/>
                  </a:lnTo>
                  <a:lnTo>
                    <a:pt x="22669" y="3403"/>
                  </a:lnTo>
                  <a:lnTo>
                    <a:pt x="22669" y="22669"/>
                  </a:lnTo>
                  <a:lnTo>
                    <a:pt x="3403" y="22669"/>
                  </a:lnTo>
                  <a:lnTo>
                    <a:pt x="0" y="26073"/>
                  </a:lnTo>
                  <a:lnTo>
                    <a:pt x="0" y="34480"/>
                  </a:lnTo>
                  <a:lnTo>
                    <a:pt x="3403" y="37884"/>
                  </a:lnTo>
                  <a:lnTo>
                    <a:pt x="7607" y="37884"/>
                  </a:lnTo>
                  <a:lnTo>
                    <a:pt x="22669" y="37884"/>
                  </a:lnTo>
                  <a:lnTo>
                    <a:pt x="22669" y="57150"/>
                  </a:lnTo>
                  <a:lnTo>
                    <a:pt x="26073" y="60553"/>
                  </a:lnTo>
                  <a:lnTo>
                    <a:pt x="34480" y="60553"/>
                  </a:lnTo>
                  <a:lnTo>
                    <a:pt x="37884" y="57150"/>
                  </a:lnTo>
                  <a:lnTo>
                    <a:pt x="37884" y="37884"/>
                  </a:lnTo>
                  <a:lnTo>
                    <a:pt x="57150" y="37884"/>
                  </a:lnTo>
                  <a:lnTo>
                    <a:pt x="60553" y="34480"/>
                  </a:lnTo>
                  <a:lnTo>
                    <a:pt x="60553" y="26073"/>
                  </a:lnTo>
                  <a:close/>
                </a:path>
              </a:pathLst>
            </a:custGeom>
            <a:solidFill>
              <a:srgbClr val="0070C8"/>
            </a:solidFill>
          </p:spPr>
          <p:txBody>
            <a:bodyPr wrap="square" lIns="0" tIns="0" rIns="0" bIns="0" rtlCol="0"/>
            <a:lstStyle/>
            <a:p>
              <a:endParaRPr/>
            </a:p>
          </p:txBody>
        </p:sp>
      </p:grpSp>
      <p:grpSp>
        <p:nvGrpSpPr>
          <p:cNvPr id="1136" name="object 1136"/>
          <p:cNvGrpSpPr/>
          <p:nvPr/>
        </p:nvGrpSpPr>
        <p:grpSpPr>
          <a:xfrm>
            <a:off x="6030695" y="0"/>
            <a:ext cx="127635" cy="1961514"/>
            <a:chOff x="6030695" y="0"/>
            <a:chExt cx="127635" cy="1961514"/>
          </a:xfrm>
        </p:grpSpPr>
        <p:sp>
          <p:nvSpPr>
            <p:cNvPr id="1137" name="object 1137"/>
            <p:cNvSpPr/>
            <p:nvPr/>
          </p:nvSpPr>
          <p:spPr>
            <a:xfrm>
              <a:off x="6030683" y="11"/>
              <a:ext cx="127635" cy="1619885"/>
            </a:xfrm>
            <a:custGeom>
              <a:avLst/>
              <a:gdLst/>
              <a:ahLst/>
              <a:cxnLst/>
              <a:rect l="l" t="t" r="r" b="b"/>
              <a:pathLst>
                <a:path w="127635" h="1619885">
                  <a:moveTo>
                    <a:pt x="93726" y="1581124"/>
                  </a:moveTo>
                  <a:lnTo>
                    <a:pt x="89954" y="1577352"/>
                  </a:lnTo>
                  <a:lnTo>
                    <a:pt x="68567" y="1577352"/>
                  </a:lnTo>
                  <a:lnTo>
                    <a:pt x="68567" y="1555965"/>
                  </a:lnTo>
                  <a:lnTo>
                    <a:pt x="64782" y="1552181"/>
                  </a:lnTo>
                  <a:lnTo>
                    <a:pt x="55460" y="1552181"/>
                  </a:lnTo>
                  <a:lnTo>
                    <a:pt x="51676" y="1555965"/>
                  </a:lnTo>
                  <a:lnTo>
                    <a:pt x="51676" y="1577352"/>
                  </a:lnTo>
                  <a:lnTo>
                    <a:pt x="30289" y="1577352"/>
                  </a:lnTo>
                  <a:lnTo>
                    <a:pt x="26517" y="1581124"/>
                  </a:lnTo>
                  <a:lnTo>
                    <a:pt x="26517" y="1590446"/>
                  </a:lnTo>
                  <a:lnTo>
                    <a:pt x="30289" y="1594231"/>
                  </a:lnTo>
                  <a:lnTo>
                    <a:pt x="34963" y="1594231"/>
                  </a:lnTo>
                  <a:lnTo>
                    <a:pt x="51676" y="1594231"/>
                  </a:lnTo>
                  <a:lnTo>
                    <a:pt x="51676" y="1615617"/>
                  </a:lnTo>
                  <a:lnTo>
                    <a:pt x="55460" y="1619402"/>
                  </a:lnTo>
                  <a:lnTo>
                    <a:pt x="64782" y="1619402"/>
                  </a:lnTo>
                  <a:lnTo>
                    <a:pt x="68567" y="1615617"/>
                  </a:lnTo>
                  <a:lnTo>
                    <a:pt x="68567" y="1594231"/>
                  </a:lnTo>
                  <a:lnTo>
                    <a:pt x="89954" y="1594231"/>
                  </a:lnTo>
                  <a:lnTo>
                    <a:pt x="93726" y="1590459"/>
                  </a:lnTo>
                  <a:lnTo>
                    <a:pt x="93726" y="1581124"/>
                  </a:lnTo>
                  <a:close/>
                </a:path>
                <a:path w="127635" h="1619885">
                  <a:moveTo>
                    <a:pt x="95592" y="1493723"/>
                  </a:moveTo>
                  <a:lnTo>
                    <a:pt x="91617" y="1489748"/>
                  </a:lnTo>
                  <a:lnTo>
                    <a:pt x="69176" y="1489748"/>
                  </a:lnTo>
                  <a:lnTo>
                    <a:pt x="69176" y="1467307"/>
                  </a:lnTo>
                  <a:lnTo>
                    <a:pt x="65214" y="1463344"/>
                  </a:lnTo>
                  <a:lnTo>
                    <a:pt x="55422" y="1463344"/>
                  </a:lnTo>
                  <a:lnTo>
                    <a:pt x="51447" y="1467307"/>
                  </a:lnTo>
                  <a:lnTo>
                    <a:pt x="51447" y="1489748"/>
                  </a:lnTo>
                  <a:lnTo>
                    <a:pt x="29006" y="1489748"/>
                  </a:lnTo>
                  <a:lnTo>
                    <a:pt x="25044" y="1493723"/>
                  </a:lnTo>
                  <a:lnTo>
                    <a:pt x="25044" y="1503514"/>
                  </a:lnTo>
                  <a:lnTo>
                    <a:pt x="29006" y="1507477"/>
                  </a:lnTo>
                  <a:lnTo>
                    <a:pt x="33909" y="1507477"/>
                  </a:lnTo>
                  <a:lnTo>
                    <a:pt x="51447" y="1507477"/>
                  </a:lnTo>
                  <a:lnTo>
                    <a:pt x="51447" y="1529918"/>
                  </a:lnTo>
                  <a:lnTo>
                    <a:pt x="55422" y="1533893"/>
                  </a:lnTo>
                  <a:lnTo>
                    <a:pt x="65214" y="1533893"/>
                  </a:lnTo>
                  <a:lnTo>
                    <a:pt x="69176" y="1529918"/>
                  </a:lnTo>
                  <a:lnTo>
                    <a:pt x="69176" y="1507477"/>
                  </a:lnTo>
                  <a:lnTo>
                    <a:pt x="91617" y="1507477"/>
                  </a:lnTo>
                  <a:lnTo>
                    <a:pt x="95592" y="1503514"/>
                  </a:lnTo>
                  <a:lnTo>
                    <a:pt x="95592" y="1493723"/>
                  </a:lnTo>
                  <a:close/>
                </a:path>
                <a:path w="127635" h="1619885">
                  <a:moveTo>
                    <a:pt x="97447" y="1406309"/>
                  </a:moveTo>
                  <a:lnTo>
                    <a:pt x="93294" y="1402156"/>
                  </a:lnTo>
                  <a:lnTo>
                    <a:pt x="69799" y="1402156"/>
                  </a:lnTo>
                  <a:lnTo>
                    <a:pt x="69799" y="1378661"/>
                  </a:lnTo>
                  <a:lnTo>
                    <a:pt x="65646" y="1374495"/>
                  </a:lnTo>
                  <a:lnTo>
                    <a:pt x="55384" y="1374495"/>
                  </a:lnTo>
                  <a:lnTo>
                    <a:pt x="51231" y="1378648"/>
                  </a:lnTo>
                  <a:lnTo>
                    <a:pt x="51231" y="1402156"/>
                  </a:lnTo>
                  <a:lnTo>
                    <a:pt x="27724" y="1402156"/>
                  </a:lnTo>
                  <a:lnTo>
                    <a:pt x="23571" y="1406309"/>
                  </a:lnTo>
                  <a:lnTo>
                    <a:pt x="23571" y="1416570"/>
                  </a:lnTo>
                  <a:lnTo>
                    <a:pt x="27724" y="1420723"/>
                  </a:lnTo>
                  <a:lnTo>
                    <a:pt x="32854" y="1420723"/>
                  </a:lnTo>
                  <a:lnTo>
                    <a:pt x="51231" y="1420723"/>
                  </a:lnTo>
                  <a:lnTo>
                    <a:pt x="51231" y="1444218"/>
                  </a:lnTo>
                  <a:lnTo>
                    <a:pt x="55384" y="1448384"/>
                  </a:lnTo>
                  <a:lnTo>
                    <a:pt x="65646" y="1448384"/>
                  </a:lnTo>
                  <a:lnTo>
                    <a:pt x="69799" y="1444231"/>
                  </a:lnTo>
                  <a:lnTo>
                    <a:pt x="69799" y="1420723"/>
                  </a:lnTo>
                  <a:lnTo>
                    <a:pt x="93294" y="1420723"/>
                  </a:lnTo>
                  <a:lnTo>
                    <a:pt x="97447" y="1416570"/>
                  </a:lnTo>
                  <a:lnTo>
                    <a:pt x="97447" y="1406309"/>
                  </a:lnTo>
                  <a:close/>
                </a:path>
                <a:path w="127635" h="1619885">
                  <a:moveTo>
                    <a:pt x="99288" y="1318907"/>
                  </a:moveTo>
                  <a:lnTo>
                    <a:pt x="94945" y="1314577"/>
                  </a:lnTo>
                  <a:lnTo>
                    <a:pt x="70396" y="1314577"/>
                  </a:lnTo>
                  <a:lnTo>
                    <a:pt x="70396" y="1290015"/>
                  </a:lnTo>
                  <a:lnTo>
                    <a:pt x="66052" y="1285671"/>
                  </a:lnTo>
                  <a:lnTo>
                    <a:pt x="55333" y="1285671"/>
                  </a:lnTo>
                  <a:lnTo>
                    <a:pt x="50990" y="1290015"/>
                  </a:lnTo>
                  <a:lnTo>
                    <a:pt x="50990" y="1314577"/>
                  </a:lnTo>
                  <a:lnTo>
                    <a:pt x="26441" y="1314577"/>
                  </a:lnTo>
                  <a:lnTo>
                    <a:pt x="22098" y="1318920"/>
                  </a:lnTo>
                  <a:lnTo>
                    <a:pt x="22098" y="1329626"/>
                  </a:lnTo>
                  <a:lnTo>
                    <a:pt x="26441" y="1333969"/>
                  </a:lnTo>
                  <a:lnTo>
                    <a:pt x="31800" y="1333969"/>
                  </a:lnTo>
                  <a:lnTo>
                    <a:pt x="50990" y="1333969"/>
                  </a:lnTo>
                  <a:lnTo>
                    <a:pt x="50990" y="1358519"/>
                  </a:lnTo>
                  <a:lnTo>
                    <a:pt x="55333" y="1362862"/>
                  </a:lnTo>
                  <a:lnTo>
                    <a:pt x="66052" y="1362862"/>
                  </a:lnTo>
                  <a:lnTo>
                    <a:pt x="70396" y="1358519"/>
                  </a:lnTo>
                  <a:lnTo>
                    <a:pt x="70396" y="1333969"/>
                  </a:lnTo>
                  <a:lnTo>
                    <a:pt x="94957" y="1333969"/>
                  </a:lnTo>
                  <a:lnTo>
                    <a:pt x="99288" y="1329626"/>
                  </a:lnTo>
                  <a:lnTo>
                    <a:pt x="99288" y="1318907"/>
                  </a:lnTo>
                  <a:close/>
                </a:path>
                <a:path w="127635" h="1619885">
                  <a:moveTo>
                    <a:pt x="101142" y="1231506"/>
                  </a:moveTo>
                  <a:lnTo>
                    <a:pt x="96621" y="1226972"/>
                  </a:lnTo>
                  <a:lnTo>
                    <a:pt x="71005" y="1226972"/>
                  </a:lnTo>
                  <a:lnTo>
                    <a:pt x="71005" y="1201356"/>
                  </a:lnTo>
                  <a:lnTo>
                    <a:pt x="66471" y="1196835"/>
                  </a:lnTo>
                  <a:lnTo>
                    <a:pt x="55295" y="1196835"/>
                  </a:lnTo>
                  <a:lnTo>
                    <a:pt x="50761" y="1201356"/>
                  </a:lnTo>
                  <a:lnTo>
                    <a:pt x="50761" y="1226972"/>
                  </a:lnTo>
                  <a:lnTo>
                    <a:pt x="25146" y="1226972"/>
                  </a:lnTo>
                  <a:lnTo>
                    <a:pt x="20624" y="1231506"/>
                  </a:lnTo>
                  <a:lnTo>
                    <a:pt x="20624" y="1242682"/>
                  </a:lnTo>
                  <a:lnTo>
                    <a:pt x="25158" y="1247216"/>
                  </a:lnTo>
                  <a:lnTo>
                    <a:pt x="30746" y="1247216"/>
                  </a:lnTo>
                  <a:lnTo>
                    <a:pt x="50761" y="1247216"/>
                  </a:lnTo>
                  <a:lnTo>
                    <a:pt x="50761" y="1272832"/>
                  </a:lnTo>
                  <a:lnTo>
                    <a:pt x="55295" y="1277353"/>
                  </a:lnTo>
                  <a:lnTo>
                    <a:pt x="66471" y="1277353"/>
                  </a:lnTo>
                  <a:lnTo>
                    <a:pt x="71005" y="1272832"/>
                  </a:lnTo>
                  <a:lnTo>
                    <a:pt x="71005" y="1247216"/>
                  </a:lnTo>
                  <a:lnTo>
                    <a:pt x="96621" y="1247216"/>
                  </a:lnTo>
                  <a:lnTo>
                    <a:pt x="101142" y="1242682"/>
                  </a:lnTo>
                  <a:lnTo>
                    <a:pt x="101142" y="1231506"/>
                  </a:lnTo>
                  <a:close/>
                </a:path>
                <a:path w="127635" h="1619885">
                  <a:moveTo>
                    <a:pt x="103009" y="1144104"/>
                  </a:moveTo>
                  <a:lnTo>
                    <a:pt x="98298" y="1139380"/>
                  </a:lnTo>
                  <a:lnTo>
                    <a:pt x="71615" y="1139380"/>
                  </a:lnTo>
                  <a:lnTo>
                    <a:pt x="71615" y="1112710"/>
                  </a:lnTo>
                  <a:lnTo>
                    <a:pt x="66903" y="1107998"/>
                  </a:lnTo>
                  <a:lnTo>
                    <a:pt x="55257" y="1107998"/>
                  </a:lnTo>
                  <a:lnTo>
                    <a:pt x="50546" y="1112710"/>
                  </a:lnTo>
                  <a:lnTo>
                    <a:pt x="50546" y="1139380"/>
                  </a:lnTo>
                  <a:lnTo>
                    <a:pt x="23876" y="1139380"/>
                  </a:lnTo>
                  <a:lnTo>
                    <a:pt x="19151" y="1144104"/>
                  </a:lnTo>
                  <a:lnTo>
                    <a:pt x="19151" y="1155738"/>
                  </a:lnTo>
                  <a:lnTo>
                    <a:pt x="23876" y="1160462"/>
                  </a:lnTo>
                  <a:lnTo>
                    <a:pt x="29692" y="1160462"/>
                  </a:lnTo>
                  <a:lnTo>
                    <a:pt x="50546" y="1160462"/>
                  </a:lnTo>
                  <a:lnTo>
                    <a:pt x="50546" y="1187132"/>
                  </a:lnTo>
                  <a:lnTo>
                    <a:pt x="55257" y="1191856"/>
                  </a:lnTo>
                  <a:lnTo>
                    <a:pt x="66903" y="1191856"/>
                  </a:lnTo>
                  <a:lnTo>
                    <a:pt x="71615" y="1187132"/>
                  </a:lnTo>
                  <a:lnTo>
                    <a:pt x="71615" y="1160462"/>
                  </a:lnTo>
                  <a:lnTo>
                    <a:pt x="98298" y="1160462"/>
                  </a:lnTo>
                  <a:lnTo>
                    <a:pt x="103009" y="1155738"/>
                  </a:lnTo>
                  <a:lnTo>
                    <a:pt x="103009" y="1144104"/>
                  </a:lnTo>
                  <a:close/>
                </a:path>
                <a:path w="127635" h="1619885">
                  <a:moveTo>
                    <a:pt x="127114" y="7848"/>
                  </a:moveTo>
                  <a:lnTo>
                    <a:pt x="119964" y="698"/>
                  </a:lnTo>
                  <a:lnTo>
                    <a:pt x="79527" y="698"/>
                  </a:lnTo>
                  <a:lnTo>
                    <a:pt x="79527" y="0"/>
                  </a:lnTo>
                  <a:lnTo>
                    <a:pt x="47586" y="0"/>
                  </a:lnTo>
                  <a:lnTo>
                    <a:pt x="47586" y="698"/>
                  </a:lnTo>
                  <a:lnTo>
                    <a:pt x="7162" y="698"/>
                  </a:lnTo>
                  <a:lnTo>
                    <a:pt x="0" y="7848"/>
                  </a:lnTo>
                  <a:lnTo>
                    <a:pt x="0" y="25488"/>
                  </a:lnTo>
                  <a:lnTo>
                    <a:pt x="7162" y="32639"/>
                  </a:lnTo>
                  <a:lnTo>
                    <a:pt x="47586" y="32639"/>
                  </a:lnTo>
                  <a:lnTo>
                    <a:pt x="47586" y="73075"/>
                  </a:lnTo>
                  <a:lnTo>
                    <a:pt x="47815" y="73304"/>
                  </a:lnTo>
                  <a:lnTo>
                    <a:pt x="47815" y="88277"/>
                  </a:lnTo>
                  <a:lnTo>
                    <a:pt x="8445" y="88277"/>
                  </a:lnTo>
                  <a:lnTo>
                    <a:pt x="1485" y="95237"/>
                  </a:lnTo>
                  <a:lnTo>
                    <a:pt x="1485" y="112433"/>
                  </a:lnTo>
                  <a:lnTo>
                    <a:pt x="8445" y="119392"/>
                  </a:lnTo>
                  <a:lnTo>
                    <a:pt x="17030" y="119392"/>
                  </a:lnTo>
                  <a:lnTo>
                    <a:pt x="47815" y="119392"/>
                  </a:lnTo>
                  <a:lnTo>
                    <a:pt x="47815" y="158775"/>
                  </a:lnTo>
                  <a:lnTo>
                    <a:pt x="48044" y="159004"/>
                  </a:lnTo>
                  <a:lnTo>
                    <a:pt x="48044" y="175882"/>
                  </a:lnTo>
                  <a:lnTo>
                    <a:pt x="9728" y="175882"/>
                  </a:lnTo>
                  <a:lnTo>
                    <a:pt x="2946" y="182651"/>
                  </a:lnTo>
                  <a:lnTo>
                    <a:pt x="2946" y="199377"/>
                  </a:lnTo>
                  <a:lnTo>
                    <a:pt x="9728" y="206146"/>
                  </a:lnTo>
                  <a:lnTo>
                    <a:pt x="18084" y="206146"/>
                  </a:lnTo>
                  <a:lnTo>
                    <a:pt x="48044" y="206146"/>
                  </a:lnTo>
                  <a:lnTo>
                    <a:pt x="48044" y="244475"/>
                  </a:lnTo>
                  <a:lnTo>
                    <a:pt x="48272" y="244703"/>
                  </a:lnTo>
                  <a:lnTo>
                    <a:pt x="48272" y="263474"/>
                  </a:lnTo>
                  <a:lnTo>
                    <a:pt x="11010" y="263474"/>
                  </a:lnTo>
                  <a:lnTo>
                    <a:pt x="4432" y="270065"/>
                  </a:lnTo>
                  <a:lnTo>
                    <a:pt x="4432" y="286321"/>
                  </a:lnTo>
                  <a:lnTo>
                    <a:pt x="11010" y="292912"/>
                  </a:lnTo>
                  <a:lnTo>
                    <a:pt x="19151" y="292912"/>
                  </a:lnTo>
                  <a:lnTo>
                    <a:pt x="48272" y="292912"/>
                  </a:lnTo>
                  <a:lnTo>
                    <a:pt x="48272" y="330161"/>
                  </a:lnTo>
                  <a:lnTo>
                    <a:pt x="48501" y="330390"/>
                  </a:lnTo>
                  <a:lnTo>
                    <a:pt x="48501" y="351066"/>
                  </a:lnTo>
                  <a:lnTo>
                    <a:pt x="12293" y="351066"/>
                  </a:lnTo>
                  <a:lnTo>
                    <a:pt x="5892" y="357479"/>
                  </a:lnTo>
                  <a:lnTo>
                    <a:pt x="5892" y="373265"/>
                  </a:lnTo>
                  <a:lnTo>
                    <a:pt x="12306" y="379666"/>
                  </a:lnTo>
                  <a:lnTo>
                    <a:pt x="20193" y="379666"/>
                  </a:lnTo>
                  <a:lnTo>
                    <a:pt x="48501" y="379666"/>
                  </a:lnTo>
                  <a:lnTo>
                    <a:pt x="48501" y="415861"/>
                  </a:lnTo>
                  <a:lnTo>
                    <a:pt x="48729" y="416090"/>
                  </a:lnTo>
                  <a:lnTo>
                    <a:pt x="48729" y="438645"/>
                  </a:lnTo>
                  <a:lnTo>
                    <a:pt x="13589" y="438645"/>
                  </a:lnTo>
                  <a:lnTo>
                    <a:pt x="7366" y="444855"/>
                  </a:lnTo>
                  <a:lnTo>
                    <a:pt x="7366" y="460197"/>
                  </a:lnTo>
                  <a:lnTo>
                    <a:pt x="13589" y="466420"/>
                  </a:lnTo>
                  <a:lnTo>
                    <a:pt x="21247" y="466420"/>
                  </a:lnTo>
                  <a:lnTo>
                    <a:pt x="48729" y="466420"/>
                  </a:lnTo>
                  <a:lnTo>
                    <a:pt x="48729" y="501548"/>
                  </a:lnTo>
                  <a:lnTo>
                    <a:pt x="48958" y="501789"/>
                  </a:lnTo>
                  <a:lnTo>
                    <a:pt x="48958" y="526237"/>
                  </a:lnTo>
                  <a:lnTo>
                    <a:pt x="14871" y="526237"/>
                  </a:lnTo>
                  <a:lnTo>
                    <a:pt x="8839" y="532269"/>
                  </a:lnTo>
                  <a:lnTo>
                    <a:pt x="8839" y="547154"/>
                  </a:lnTo>
                  <a:lnTo>
                    <a:pt x="14871" y="553173"/>
                  </a:lnTo>
                  <a:lnTo>
                    <a:pt x="22313" y="553173"/>
                  </a:lnTo>
                  <a:lnTo>
                    <a:pt x="48958" y="553173"/>
                  </a:lnTo>
                  <a:lnTo>
                    <a:pt x="48958" y="587248"/>
                  </a:lnTo>
                  <a:lnTo>
                    <a:pt x="49174" y="587463"/>
                  </a:lnTo>
                  <a:lnTo>
                    <a:pt x="49174" y="613841"/>
                  </a:lnTo>
                  <a:lnTo>
                    <a:pt x="16154" y="613841"/>
                  </a:lnTo>
                  <a:lnTo>
                    <a:pt x="10312" y="619683"/>
                  </a:lnTo>
                  <a:lnTo>
                    <a:pt x="10312" y="634085"/>
                  </a:lnTo>
                  <a:lnTo>
                    <a:pt x="16154" y="639927"/>
                  </a:lnTo>
                  <a:lnTo>
                    <a:pt x="23355" y="639927"/>
                  </a:lnTo>
                  <a:lnTo>
                    <a:pt x="49174" y="639927"/>
                  </a:lnTo>
                  <a:lnTo>
                    <a:pt x="49174" y="672947"/>
                  </a:lnTo>
                  <a:lnTo>
                    <a:pt x="49403" y="673176"/>
                  </a:lnTo>
                  <a:lnTo>
                    <a:pt x="49403" y="701433"/>
                  </a:lnTo>
                  <a:lnTo>
                    <a:pt x="17437" y="701433"/>
                  </a:lnTo>
                  <a:lnTo>
                    <a:pt x="11785" y="707097"/>
                  </a:lnTo>
                  <a:lnTo>
                    <a:pt x="11785" y="721029"/>
                  </a:lnTo>
                  <a:lnTo>
                    <a:pt x="17437" y="726681"/>
                  </a:lnTo>
                  <a:lnTo>
                    <a:pt x="24409" y="726681"/>
                  </a:lnTo>
                  <a:lnTo>
                    <a:pt x="49403" y="726681"/>
                  </a:lnTo>
                  <a:lnTo>
                    <a:pt x="49403" y="758647"/>
                  </a:lnTo>
                  <a:lnTo>
                    <a:pt x="49631" y="758875"/>
                  </a:lnTo>
                  <a:lnTo>
                    <a:pt x="49631" y="789025"/>
                  </a:lnTo>
                  <a:lnTo>
                    <a:pt x="18732" y="789025"/>
                  </a:lnTo>
                  <a:lnTo>
                    <a:pt x="13258" y="794486"/>
                  </a:lnTo>
                  <a:lnTo>
                    <a:pt x="13258" y="807974"/>
                  </a:lnTo>
                  <a:lnTo>
                    <a:pt x="18732" y="813447"/>
                  </a:lnTo>
                  <a:lnTo>
                    <a:pt x="25476" y="813447"/>
                  </a:lnTo>
                  <a:lnTo>
                    <a:pt x="49631" y="813447"/>
                  </a:lnTo>
                  <a:lnTo>
                    <a:pt x="49631" y="844346"/>
                  </a:lnTo>
                  <a:lnTo>
                    <a:pt x="50952" y="845680"/>
                  </a:lnTo>
                  <a:lnTo>
                    <a:pt x="49872" y="846759"/>
                  </a:lnTo>
                  <a:lnTo>
                    <a:pt x="49872" y="876604"/>
                  </a:lnTo>
                  <a:lnTo>
                    <a:pt x="20015" y="876604"/>
                  </a:lnTo>
                  <a:lnTo>
                    <a:pt x="14732" y="881888"/>
                  </a:lnTo>
                  <a:lnTo>
                    <a:pt x="14732" y="894918"/>
                  </a:lnTo>
                  <a:lnTo>
                    <a:pt x="20015" y="900188"/>
                  </a:lnTo>
                  <a:lnTo>
                    <a:pt x="26530" y="900188"/>
                  </a:lnTo>
                  <a:lnTo>
                    <a:pt x="49872" y="900188"/>
                  </a:lnTo>
                  <a:lnTo>
                    <a:pt x="49872" y="930033"/>
                  </a:lnTo>
                  <a:lnTo>
                    <a:pt x="52666" y="932840"/>
                  </a:lnTo>
                  <a:lnTo>
                    <a:pt x="50088" y="935418"/>
                  </a:lnTo>
                  <a:lnTo>
                    <a:pt x="50088" y="964209"/>
                  </a:lnTo>
                  <a:lnTo>
                    <a:pt x="21297" y="964209"/>
                  </a:lnTo>
                  <a:lnTo>
                    <a:pt x="16205" y="969302"/>
                  </a:lnTo>
                  <a:lnTo>
                    <a:pt x="16205" y="981862"/>
                  </a:lnTo>
                  <a:lnTo>
                    <a:pt x="21297" y="986942"/>
                  </a:lnTo>
                  <a:lnTo>
                    <a:pt x="27571" y="986942"/>
                  </a:lnTo>
                  <a:lnTo>
                    <a:pt x="50088" y="986942"/>
                  </a:lnTo>
                  <a:lnTo>
                    <a:pt x="50088" y="1015733"/>
                  </a:lnTo>
                  <a:lnTo>
                    <a:pt x="54356" y="1020013"/>
                  </a:lnTo>
                  <a:lnTo>
                    <a:pt x="50317" y="1024051"/>
                  </a:lnTo>
                  <a:lnTo>
                    <a:pt x="50317" y="1051788"/>
                  </a:lnTo>
                  <a:lnTo>
                    <a:pt x="22580" y="1051788"/>
                  </a:lnTo>
                  <a:lnTo>
                    <a:pt x="17678" y="1056690"/>
                  </a:lnTo>
                  <a:lnTo>
                    <a:pt x="17678" y="1068806"/>
                  </a:lnTo>
                  <a:lnTo>
                    <a:pt x="22580" y="1073708"/>
                  </a:lnTo>
                  <a:lnTo>
                    <a:pt x="28638" y="1073708"/>
                  </a:lnTo>
                  <a:lnTo>
                    <a:pt x="50317" y="1073708"/>
                  </a:lnTo>
                  <a:lnTo>
                    <a:pt x="50317" y="1101432"/>
                  </a:lnTo>
                  <a:lnTo>
                    <a:pt x="55219" y="1106347"/>
                  </a:lnTo>
                  <a:lnTo>
                    <a:pt x="67322" y="1106347"/>
                  </a:lnTo>
                  <a:lnTo>
                    <a:pt x="72224" y="1101445"/>
                  </a:lnTo>
                  <a:lnTo>
                    <a:pt x="72224" y="1073708"/>
                  </a:lnTo>
                  <a:lnTo>
                    <a:pt x="99961" y="1073708"/>
                  </a:lnTo>
                  <a:lnTo>
                    <a:pt x="104863" y="1068806"/>
                  </a:lnTo>
                  <a:lnTo>
                    <a:pt x="104863" y="1056690"/>
                  </a:lnTo>
                  <a:lnTo>
                    <a:pt x="99961" y="1051788"/>
                  </a:lnTo>
                  <a:lnTo>
                    <a:pt x="72224" y="1051788"/>
                  </a:lnTo>
                  <a:lnTo>
                    <a:pt x="72224" y="1024064"/>
                  </a:lnTo>
                  <a:lnTo>
                    <a:pt x="68351" y="1020203"/>
                  </a:lnTo>
                  <a:lnTo>
                    <a:pt x="72821" y="1015733"/>
                  </a:lnTo>
                  <a:lnTo>
                    <a:pt x="72821" y="986942"/>
                  </a:lnTo>
                  <a:lnTo>
                    <a:pt x="101612" y="986942"/>
                  </a:lnTo>
                  <a:lnTo>
                    <a:pt x="106705" y="981862"/>
                  </a:lnTo>
                  <a:lnTo>
                    <a:pt x="106705" y="969302"/>
                  </a:lnTo>
                  <a:lnTo>
                    <a:pt x="101612" y="964209"/>
                  </a:lnTo>
                  <a:lnTo>
                    <a:pt x="72821" y="964209"/>
                  </a:lnTo>
                  <a:lnTo>
                    <a:pt x="72821" y="935418"/>
                  </a:lnTo>
                  <a:lnTo>
                    <a:pt x="70434" y="933043"/>
                  </a:lnTo>
                  <a:lnTo>
                    <a:pt x="73444" y="930033"/>
                  </a:lnTo>
                  <a:lnTo>
                    <a:pt x="73444" y="900188"/>
                  </a:lnTo>
                  <a:lnTo>
                    <a:pt x="103301" y="900188"/>
                  </a:lnTo>
                  <a:lnTo>
                    <a:pt x="108585" y="894905"/>
                  </a:lnTo>
                  <a:lnTo>
                    <a:pt x="108585" y="881888"/>
                  </a:lnTo>
                  <a:lnTo>
                    <a:pt x="103301" y="876604"/>
                  </a:lnTo>
                  <a:lnTo>
                    <a:pt x="73444" y="876604"/>
                  </a:lnTo>
                  <a:lnTo>
                    <a:pt x="73444" y="846759"/>
                  </a:lnTo>
                  <a:lnTo>
                    <a:pt x="72542" y="845870"/>
                  </a:lnTo>
                  <a:lnTo>
                    <a:pt x="74053" y="844346"/>
                  </a:lnTo>
                  <a:lnTo>
                    <a:pt x="74053" y="813447"/>
                  </a:lnTo>
                  <a:lnTo>
                    <a:pt x="104965" y="813447"/>
                  </a:lnTo>
                  <a:lnTo>
                    <a:pt x="110439" y="807974"/>
                  </a:lnTo>
                  <a:lnTo>
                    <a:pt x="110439" y="794486"/>
                  </a:lnTo>
                  <a:lnTo>
                    <a:pt x="104965" y="789025"/>
                  </a:lnTo>
                  <a:lnTo>
                    <a:pt x="74053" y="789025"/>
                  </a:lnTo>
                  <a:lnTo>
                    <a:pt x="74053" y="759256"/>
                  </a:lnTo>
                  <a:lnTo>
                    <a:pt x="74663" y="758647"/>
                  </a:lnTo>
                  <a:lnTo>
                    <a:pt x="74663" y="726681"/>
                  </a:lnTo>
                  <a:lnTo>
                    <a:pt x="106629" y="726681"/>
                  </a:lnTo>
                  <a:lnTo>
                    <a:pt x="112280" y="721029"/>
                  </a:lnTo>
                  <a:lnTo>
                    <a:pt x="112280" y="707097"/>
                  </a:lnTo>
                  <a:lnTo>
                    <a:pt x="106616" y="701433"/>
                  </a:lnTo>
                  <a:lnTo>
                    <a:pt x="74663" y="701433"/>
                  </a:lnTo>
                  <a:lnTo>
                    <a:pt x="74663" y="673557"/>
                  </a:lnTo>
                  <a:lnTo>
                    <a:pt x="75272" y="672947"/>
                  </a:lnTo>
                  <a:lnTo>
                    <a:pt x="75272" y="639927"/>
                  </a:lnTo>
                  <a:lnTo>
                    <a:pt x="108292" y="639927"/>
                  </a:lnTo>
                  <a:lnTo>
                    <a:pt x="114134" y="634085"/>
                  </a:lnTo>
                  <a:lnTo>
                    <a:pt x="114134" y="619683"/>
                  </a:lnTo>
                  <a:lnTo>
                    <a:pt x="108292" y="613841"/>
                  </a:lnTo>
                  <a:lnTo>
                    <a:pt x="75272" y="613841"/>
                  </a:lnTo>
                  <a:lnTo>
                    <a:pt x="75272" y="587857"/>
                  </a:lnTo>
                  <a:lnTo>
                    <a:pt x="75882" y="587248"/>
                  </a:lnTo>
                  <a:lnTo>
                    <a:pt x="75882" y="553173"/>
                  </a:lnTo>
                  <a:lnTo>
                    <a:pt x="109969" y="553173"/>
                  </a:lnTo>
                  <a:lnTo>
                    <a:pt x="115989" y="547141"/>
                  </a:lnTo>
                  <a:lnTo>
                    <a:pt x="115989" y="532269"/>
                  </a:lnTo>
                  <a:lnTo>
                    <a:pt x="109969" y="526237"/>
                  </a:lnTo>
                  <a:lnTo>
                    <a:pt x="75882" y="526237"/>
                  </a:lnTo>
                  <a:lnTo>
                    <a:pt x="75882" y="502170"/>
                  </a:lnTo>
                  <a:lnTo>
                    <a:pt x="76492" y="501561"/>
                  </a:lnTo>
                  <a:lnTo>
                    <a:pt x="76492" y="466420"/>
                  </a:lnTo>
                  <a:lnTo>
                    <a:pt x="111633" y="466420"/>
                  </a:lnTo>
                  <a:lnTo>
                    <a:pt x="117856" y="460197"/>
                  </a:lnTo>
                  <a:lnTo>
                    <a:pt x="117856" y="444855"/>
                  </a:lnTo>
                  <a:lnTo>
                    <a:pt x="111633" y="438645"/>
                  </a:lnTo>
                  <a:lnTo>
                    <a:pt x="76492" y="438645"/>
                  </a:lnTo>
                  <a:lnTo>
                    <a:pt x="76492" y="416458"/>
                  </a:lnTo>
                  <a:lnTo>
                    <a:pt x="77089" y="415861"/>
                  </a:lnTo>
                  <a:lnTo>
                    <a:pt x="77089" y="379666"/>
                  </a:lnTo>
                  <a:lnTo>
                    <a:pt x="113296" y="379666"/>
                  </a:lnTo>
                  <a:lnTo>
                    <a:pt x="119684" y="373265"/>
                  </a:lnTo>
                  <a:lnTo>
                    <a:pt x="119684" y="357466"/>
                  </a:lnTo>
                  <a:lnTo>
                    <a:pt x="113284" y="351066"/>
                  </a:lnTo>
                  <a:lnTo>
                    <a:pt x="77089" y="351066"/>
                  </a:lnTo>
                  <a:lnTo>
                    <a:pt x="77089" y="330784"/>
                  </a:lnTo>
                  <a:lnTo>
                    <a:pt x="77711" y="330161"/>
                  </a:lnTo>
                  <a:lnTo>
                    <a:pt x="77711" y="292912"/>
                  </a:lnTo>
                  <a:lnTo>
                    <a:pt x="114960" y="292912"/>
                  </a:lnTo>
                  <a:lnTo>
                    <a:pt x="121551" y="286321"/>
                  </a:lnTo>
                  <a:lnTo>
                    <a:pt x="121551" y="270065"/>
                  </a:lnTo>
                  <a:lnTo>
                    <a:pt x="114960" y="263474"/>
                  </a:lnTo>
                  <a:lnTo>
                    <a:pt x="77711" y="263474"/>
                  </a:lnTo>
                  <a:lnTo>
                    <a:pt x="77711" y="245084"/>
                  </a:lnTo>
                  <a:lnTo>
                    <a:pt x="78320" y="244475"/>
                  </a:lnTo>
                  <a:lnTo>
                    <a:pt x="78320" y="206146"/>
                  </a:lnTo>
                  <a:lnTo>
                    <a:pt x="116636" y="206146"/>
                  </a:lnTo>
                  <a:lnTo>
                    <a:pt x="123418" y="199377"/>
                  </a:lnTo>
                  <a:lnTo>
                    <a:pt x="123418" y="182651"/>
                  </a:lnTo>
                  <a:lnTo>
                    <a:pt x="116636" y="175882"/>
                  </a:lnTo>
                  <a:lnTo>
                    <a:pt x="78320" y="175882"/>
                  </a:lnTo>
                  <a:lnTo>
                    <a:pt x="78320" y="159385"/>
                  </a:lnTo>
                  <a:lnTo>
                    <a:pt x="78930" y="158775"/>
                  </a:lnTo>
                  <a:lnTo>
                    <a:pt x="78930" y="119392"/>
                  </a:lnTo>
                  <a:lnTo>
                    <a:pt x="118300" y="119392"/>
                  </a:lnTo>
                  <a:lnTo>
                    <a:pt x="125272" y="112433"/>
                  </a:lnTo>
                  <a:lnTo>
                    <a:pt x="125272" y="95237"/>
                  </a:lnTo>
                  <a:lnTo>
                    <a:pt x="118313" y="88277"/>
                  </a:lnTo>
                  <a:lnTo>
                    <a:pt x="78930" y="88277"/>
                  </a:lnTo>
                  <a:lnTo>
                    <a:pt x="78930" y="73672"/>
                  </a:lnTo>
                  <a:lnTo>
                    <a:pt x="79527" y="73075"/>
                  </a:lnTo>
                  <a:lnTo>
                    <a:pt x="79527" y="32639"/>
                  </a:lnTo>
                  <a:lnTo>
                    <a:pt x="119964" y="32639"/>
                  </a:lnTo>
                  <a:lnTo>
                    <a:pt x="127114" y="25488"/>
                  </a:lnTo>
                  <a:lnTo>
                    <a:pt x="127114" y="7848"/>
                  </a:lnTo>
                  <a:close/>
                </a:path>
              </a:pathLst>
            </a:custGeom>
            <a:solidFill>
              <a:srgbClr val="0070C8"/>
            </a:solidFill>
          </p:spPr>
          <p:txBody>
            <a:bodyPr wrap="square" lIns="0" tIns="0" rIns="0" bIns="0" rtlCol="0"/>
            <a:lstStyle/>
            <a:p>
              <a:endParaRPr/>
            </a:p>
          </p:txBody>
        </p:sp>
        <p:pic>
          <p:nvPicPr>
            <p:cNvPr id="1138" name="object 1138"/>
            <p:cNvPicPr/>
            <p:nvPr/>
          </p:nvPicPr>
          <p:blipFill>
            <a:blip r:embed="rId130" cstate="print"/>
            <a:stretch>
              <a:fillRect/>
            </a:stretch>
          </p:blipFill>
          <p:spPr>
            <a:xfrm>
              <a:off x="6058675" y="1641020"/>
              <a:ext cx="63909" cy="63896"/>
            </a:xfrm>
            <a:prstGeom prst="rect">
              <a:avLst/>
            </a:prstGeom>
          </p:spPr>
        </p:pic>
        <p:sp>
          <p:nvSpPr>
            <p:cNvPr id="1139" name="object 1139"/>
            <p:cNvSpPr/>
            <p:nvPr/>
          </p:nvSpPr>
          <p:spPr>
            <a:xfrm>
              <a:off x="6060148" y="1729866"/>
              <a:ext cx="60960" cy="231775"/>
            </a:xfrm>
            <a:custGeom>
              <a:avLst/>
              <a:gdLst/>
              <a:ahLst/>
              <a:cxnLst/>
              <a:rect l="l" t="t" r="r" b="b"/>
              <a:pathLst>
                <a:path w="60960" h="231775">
                  <a:moveTo>
                    <a:pt x="56845" y="200888"/>
                  </a:moveTo>
                  <a:lnTo>
                    <a:pt x="53809" y="197853"/>
                  </a:lnTo>
                  <a:lnTo>
                    <a:pt x="36664" y="197853"/>
                  </a:lnTo>
                  <a:lnTo>
                    <a:pt x="36664" y="180708"/>
                  </a:lnTo>
                  <a:lnTo>
                    <a:pt x="33629" y="177685"/>
                  </a:lnTo>
                  <a:lnTo>
                    <a:pt x="26149" y="177685"/>
                  </a:lnTo>
                  <a:lnTo>
                    <a:pt x="23114" y="180708"/>
                  </a:lnTo>
                  <a:lnTo>
                    <a:pt x="23114" y="197853"/>
                  </a:lnTo>
                  <a:lnTo>
                    <a:pt x="5969" y="197853"/>
                  </a:lnTo>
                  <a:lnTo>
                    <a:pt x="2946" y="200888"/>
                  </a:lnTo>
                  <a:lnTo>
                    <a:pt x="2946" y="208368"/>
                  </a:lnTo>
                  <a:lnTo>
                    <a:pt x="5969" y="211404"/>
                  </a:lnTo>
                  <a:lnTo>
                    <a:pt x="9715" y="211404"/>
                  </a:lnTo>
                  <a:lnTo>
                    <a:pt x="23114" y="211404"/>
                  </a:lnTo>
                  <a:lnTo>
                    <a:pt x="23114" y="228549"/>
                  </a:lnTo>
                  <a:lnTo>
                    <a:pt x="26149" y="231584"/>
                  </a:lnTo>
                  <a:lnTo>
                    <a:pt x="33629" y="231584"/>
                  </a:lnTo>
                  <a:lnTo>
                    <a:pt x="36664" y="228549"/>
                  </a:lnTo>
                  <a:lnTo>
                    <a:pt x="36664" y="211404"/>
                  </a:lnTo>
                  <a:lnTo>
                    <a:pt x="53809" y="211404"/>
                  </a:lnTo>
                  <a:lnTo>
                    <a:pt x="56845" y="208368"/>
                  </a:lnTo>
                  <a:lnTo>
                    <a:pt x="56845" y="200888"/>
                  </a:lnTo>
                  <a:close/>
                </a:path>
                <a:path w="60960" h="231775">
                  <a:moveTo>
                    <a:pt x="58699" y="113487"/>
                  </a:moveTo>
                  <a:lnTo>
                    <a:pt x="55473" y="110261"/>
                  </a:lnTo>
                  <a:lnTo>
                    <a:pt x="37274" y="110261"/>
                  </a:lnTo>
                  <a:lnTo>
                    <a:pt x="37274" y="92062"/>
                  </a:lnTo>
                  <a:lnTo>
                    <a:pt x="34048" y="88836"/>
                  </a:lnTo>
                  <a:lnTo>
                    <a:pt x="26111" y="88836"/>
                  </a:lnTo>
                  <a:lnTo>
                    <a:pt x="22885" y="92062"/>
                  </a:lnTo>
                  <a:lnTo>
                    <a:pt x="22885" y="110261"/>
                  </a:lnTo>
                  <a:lnTo>
                    <a:pt x="4686" y="110261"/>
                  </a:lnTo>
                  <a:lnTo>
                    <a:pt x="1460" y="113487"/>
                  </a:lnTo>
                  <a:lnTo>
                    <a:pt x="1473" y="121424"/>
                  </a:lnTo>
                  <a:lnTo>
                    <a:pt x="4686" y="124650"/>
                  </a:lnTo>
                  <a:lnTo>
                    <a:pt x="8661" y="124650"/>
                  </a:lnTo>
                  <a:lnTo>
                    <a:pt x="22885" y="124650"/>
                  </a:lnTo>
                  <a:lnTo>
                    <a:pt x="22885" y="142849"/>
                  </a:lnTo>
                  <a:lnTo>
                    <a:pt x="26111" y="146075"/>
                  </a:lnTo>
                  <a:lnTo>
                    <a:pt x="34048" y="146075"/>
                  </a:lnTo>
                  <a:lnTo>
                    <a:pt x="37274" y="142849"/>
                  </a:lnTo>
                  <a:lnTo>
                    <a:pt x="37274" y="124650"/>
                  </a:lnTo>
                  <a:lnTo>
                    <a:pt x="55473" y="124650"/>
                  </a:lnTo>
                  <a:lnTo>
                    <a:pt x="58699" y="121424"/>
                  </a:lnTo>
                  <a:lnTo>
                    <a:pt x="58699" y="113487"/>
                  </a:lnTo>
                  <a:close/>
                </a:path>
                <a:path w="60960" h="231775">
                  <a:moveTo>
                    <a:pt x="60553" y="26073"/>
                  </a:moveTo>
                  <a:lnTo>
                    <a:pt x="57150" y="22669"/>
                  </a:lnTo>
                  <a:lnTo>
                    <a:pt x="37884" y="22669"/>
                  </a:lnTo>
                  <a:lnTo>
                    <a:pt x="37884" y="3403"/>
                  </a:lnTo>
                  <a:lnTo>
                    <a:pt x="34480" y="0"/>
                  </a:lnTo>
                  <a:lnTo>
                    <a:pt x="26073" y="0"/>
                  </a:lnTo>
                  <a:lnTo>
                    <a:pt x="22669" y="3403"/>
                  </a:lnTo>
                  <a:lnTo>
                    <a:pt x="22669" y="22669"/>
                  </a:lnTo>
                  <a:lnTo>
                    <a:pt x="3403" y="22669"/>
                  </a:lnTo>
                  <a:lnTo>
                    <a:pt x="0" y="26073"/>
                  </a:lnTo>
                  <a:lnTo>
                    <a:pt x="0" y="34480"/>
                  </a:lnTo>
                  <a:lnTo>
                    <a:pt x="3403" y="37884"/>
                  </a:lnTo>
                  <a:lnTo>
                    <a:pt x="7607" y="37884"/>
                  </a:lnTo>
                  <a:lnTo>
                    <a:pt x="22669" y="37884"/>
                  </a:lnTo>
                  <a:lnTo>
                    <a:pt x="22669" y="57150"/>
                  </a:lnTo>
                  <a:lnTo>
                    <a:pt x="26073" y="60553"/>
                  </a:lnTo>
                  <a:lnTo>
                    <a:pt x="34480" y="60553"/>
                  </a:lnTo>
                  <a:lnTo>
                    <a:pt x="37884" y="57150"/>
                  </a:lnTo>
                  <a:lnTo>
                    <a:pt x="37884" y="37884"/>
                  </a:lnTo>
                  <a:lnTo>
                    <a:pt x="57150" y="37884"/>
                  </a:lnTo>
                  <a:lnTo>
                    <a:pt x="60553" y="34480"/>
                  </a:lnTo>
                  <a:lnTo>
                    <a:pt x="60553" y="26073"/>
                  </a:lnTo>
                  <a:close/>
                </a:path>
              </a:pathLst>
            </a:custGeom>
            <a:solidFill>
              <a:srgbClr val="0070C8"/>
            </a:solidFill>
          </p:spPr>
          <p:txBody>
            <a:bodyPr wrap="square" lIns="0" tIns="0" rIns="0" bIns="0" rtlCol="0"/>
            <a:lstStyle/>
            <a:p>
              <a:endParaRPr/>
            </a:p>
          </p:txBody>
        </p:sp>
      </p:grpSp>
      <p:sp>
        <p:nvSpPr>
          <p:cNvPr id="1140" name="object 1140"/>
          <p:cNvSpPr/>
          <p:nvPr/>
        </p:nvSpPr>
        <p:spPr>
          <a:xfrm>
            <a:off x="5827052" y="11"/>
            <a:ext cx="127635" cy="1602740"/>
          </a:xfrm>
          <a:custGeom>
            <a:avLst/>
            <a:gdLst/>
            <a:ahLst/>
            <a:cxnLst/>
            <a:rect l="l" t="t" r="r" b="b"/>
            <a:pathLst>
              <a:path w="127635" h="1602740">
                <a:moveTo>
                  <a:pt x="91871" y="1565998"/>
                </a:moveTo>
                <a:lnTo>
                  <a:pt x="88277" y="1562417"/>
                </a:lnTo>
                <a:lnTo>
                  <a:pt x="67957" y="1562417"/>
                </a:lnTo>
                <a:lnTo>
                  <a:pt x="67957" y="1542084"/>
                </a:lnTo>
                <a:lnTo>
                  <a:pt x="64350" y="1538490"/>
                </a:lnTo>
                <a:lnTo>
                  <a:pt x="55486" y="1538490"/>
                </a:lnTo>
                <a:lnTo>
                  <a:pt x="51892" y="1542084"/>
                </a:lnTo>
                <a:lnTo>
                  <a:pt x="51892" y="1562417"/>
                </a:lnTo>
                <a:lnTo>
                  <a:pt x="31559" y="1562417"/>
                </a:lnTo>
                <a:lnTo>
                  <a:pt x="27965" y="1566011"/>
                </a:lnTo>
                <a:lnTo>
                  <a:pt x="27965" y="1574863"/>
                </a:lnTo>
                <a:lnTo>
                  <a:pt x="31572" y="1578470"/>
                </a:lnTo>
                <a:lnTo>
                  <a:pt x="35991" y="1578470"/>
                </a:lnTo>
                <a:lnTo>
                  <a:pt x="51892" y="1578470"/>
                </a:lnTo>
                <a:lnTo>
                  <a:pt x="51892" y="1598803"/>
                </a:lnTo>
                <a:lnTo>
                  <a:pt x="55486" y="1602384"/>
                </a:lnTo>
                <a:lnTo>
                  <a:pt x="64350" y="1602384"/>
                </a:lnTo>
                <a:lnTo>
                  <a:pt x="67957" y="1598790"/>
                </a:lnTo>
                <a:lnTo>
                  <a:pt x="67957" y="1578470"/>
                </a:lnTo>
                <a:lnTo>
                  <a:pt x="88277" y="1578470"/>
                </a:lnTo>
                <a:lnTo>
                  <a:pt x="91871" y="1574876"/>
                </a:lnTo>
                <a:lnTo>
                  <a:pt x="91871" y="1565998"/>
                </a:lnTo>
                <a:close/>
              </a:path>
              <a:path w="127635" h="1602740">
                <a:moveTo>
                  <a:pt x="93713" y="1484795"/>
                </a:moveTo>
                <a:lnTo>
                  <a:pt x="89941" y="1481023"/>
                </a:lnTo>
                <a:lnTo>
                  <a:pt x="68554" y="1481023"/>
                </a:lnTo>
                <a:lnTo>
                  <a:pt x="68554" y="1459636"/>
                </a:lnTo>
                <a:lnTo>
                  <a:pt x="64770" y="1455851"/>
                </a:lnTo>
                <a:lnTo>
                  <a:pt x="55448" y="1455851"/>
                </a:lnTo>
                <a:lnTo>
                  <a:pt x="51663" y="1459636"/>
                </a:lnTo>
                <a:lnTo>
                  <a:pt x="51663" y="1481023"/>
                </a:lnTo>
                <a:lnTo>
                  <a:pt x="30276" y="1481023"/>
                </a:lnTo>
                <a:lnTo>
                  <a:pt x="26504" y="1484795"/>
                </a:lnTo>
                <a:lnTo>
                  <a:pt x="26492" y="1494116"/>
                </a:lnTo>
                <a:lnTo>
                  <a:pt x="30276" y="1497901"/>
                </a:lnTo>
                <a:lnTo>
                  <a:pt x="34950" y="1497901"/>
                </a:lnTo>
                <a:lnTo>
                  <a:pt x="51663" y="1497901"/>
                </a:lnTo>
                <a:lnTo>
                  <a:pt x="51663" y="1519288"/>
                </a:lnTo>
                <a:lnTo>
                  <a:pt x="55448" y="1523072"/>
                </a:lnTo>
                <a:lnTo>
                  <a:pt x="64770" y="1523072"/>
                </a:lnTo>
                <a:lnTo>
                  <a:pt x="68554" y="1519288"/>
                </a:lnTo>
                <a:lnTo>
                  <a:pt x="68554" y="1497901"/>
                </a:lnTo>
                <a:lnTo>
                  <a:pt x="89941" y="1497901"/>
                </a:lnTo>
                <a:lnTo>
                  <a:pt x="93713" y="1494129"/>
                </a:lnTo>
                <a:lnTo>
                  <a:pt x="93713" y="1484795"/>
                </a:lnTo>
                <a:close/>
              </a:path>
              <a:path w="127635" h="1602740">
                <a:moveTo>
                  <a:pt x="95580" y="1403578"/>
                </a:moveTo>
                <a:lnTo>
                  <a:pt x="91605" y="1399603"/>
                </a:lnTo>
                <a:lnTo>
                  <a:pt x="69164" y="1399603"/>
                </a:lnTo>
                <a:lnTo>
                  <a:pt x="69164" y="1377162"/>
                </a:lnTo>
                <a:lnTo>
                  <a:pt x="65201" y="1373200"/>
                </a:lnTo>
                <a:lnTo>
                  <a:pt x="55410" y="1373200"/>
                </a:lnTo>
                <a:lnTo>
                  <a:pt x="51435" y="1377162"/>
                </a:lnTo>
                <a:lnTo>
                  <a:pt x="51435" y="1399603"/>
                </a:lnTo>
                <a:lnTo>
                  <a:pt x="28994" y="1399603"/>
                </a:lnTo>
                <a:lnTo>
                  <a:pt x="25031" y="1403578"/>
                </a:lnTo>
                <a:lnTo>
                  <a:pt x="25031" y="1413370"/>
                </a:lnTo>
                <a:lnTo>
                  <a:pt x="28994" y="1417332"/>
                </a:lnTo>
                <a:lnTo>
                  <a:pt x="33896" y="1417332"/>
                </a:lnTo>
                <a:lnTo>
                  <a:pt x="51435" y="1417332"/>
                </a:lnTo>
                <a:lnTo>
                  <a:pt x="51435" y="1439773"/>
                </a:lnTo>
                <a:lnTo>
                  <a:pt x="55410" y="1443748"/>
                </a:lnTo>
                <a:lnTo>
                  <a:pt x="65201" y="1443748"/>
                </a:lnTo>
                <a:lnTo>
                  <a:pt x="69164" y="1439773"/>
                </a:lnTo>
                <a:lnTo>
                  <a:pt x="69164" y="1417332"/>
                </a:lnTo>
                <a:lnTo>
                  <a:pt x="91605" y="1417332"/>
                </a:lnTo>
                <a:lnTo>
                  <a:pt x="95580" y="1413370"/>
                </a:lnTo>
                <a:lnTo>
                  <a:pt x="95580" y="1403578"/>
                </a:lnTo>
                <a:close/>
              </a:path>
              <a:path w="127635" h="1602740">
                <a:moveTo>
                  <a:pt x="97434" y="1322362"/>
                </a:moveTo>
                <a:lnTo>
                  <a:pt x="93281" y="1318209"/>
                </a:lnTo>
                <a:lnTo>
                  <a:pt x="69773" y="1318209"/>
                </a:lnTo>
                <a:lnTo>
                  <a:pt x="69773" y="1294714"/>
                </a:lnTo>
                <a:lnTo>
                  <a:pt x="65620" y="1290548"/>
                </a:lnTo>
                <a:lnTo>
                  <a:pt x="55372" y="1290548"/>
                </a:lnTo>
                <a:lnTo>
                  <a:pt x="51206" y="1294701"/>
                </a:lnTo>
                <a:lnTo>
                  <a:pt x="51206" y="1318209"/>
                </a:lnTo>
                <a:lnTo>
                  <a:pt x="27711" y="1318209"/>
                </a:lnTo>
                <a:lnTo>
                  <a:pt x="23545" y="1322362"/>
                </a:lnTo>
                <a:lnTo>
                  <a:pt x="23545" y="1332623"/>
                </a:lnTo>
                <a:lnTo>
                  <a:pt x="27711" y="1336776"/>
                </a:lnTo>
                <a:lnTo>
                  <a:pt x="32829" y="1336776"/>
                </a:lnTo>
                <a:lnTo>
                  <a:pt x="51206" y="1336776"/>
                </a:lnTo>
                <a:lnTo>
                  <a:pt x="51206" y="1360271"/>
                </a:lnTo>
                <a:lnTo>
                  <a:pt x="55359" y="1364437"/>
                </a:lnTo>
                <a:lnTo>
                  <a:pt x="65620" y="1364437"/>
                </a:lnTo>
                <a:lnTo>
                  <a:pt x="69773" y="1360284"/>
                </a:lnTo>
                <a:lnTo>
                  <a:pt x="69773" y="1336776"/>
                </a:lnTo>
                <a:lnTo>
                  <a:pt x="93268" y="1336776"/>
                </a:lnTo>
                <a:lnTo>
                  <a:pt x="97434" y="1332623"/>
                </a:lnTo>
                <a:lnTo>
                  <a:pt x="97434" y="1322362"/>
                </a:lnTo>
                <a:close/>
              </a:path>
              <a:path w="127635" h="1602740">
                <a:moveTo>
                  <a:pt x="99275" y="1241158"/>
                </a:moveTo>
                <a:lnTo>
                  <a:pt x="94932" y="1236814"/>
                </a:lnTo>
                <a:lnTo>
                  <a:pt x="70370" y="1236814"/>
                </a:lnTo>
                <a:lnTo>
                  <a:pt x="70370" y="1212265"/>
                </a:lnTo>
                <a:lnTo>
                  <a:pt x="66027" y="1207922"/>
                </a:lnTo>
                <a:lnTo>
                  <a:pt x="55321" y="1207922"/>
                </a:lnTo>
                <a:lnTo>
                  <a:pt x="50977" y="1212265"/>
                </a:lnTo>
                <a:lnTo>
                  <a:pt x="50977" y="1236814"/>
                </a:lnTo>
                <a:lnTo>
                  <a:pt x="26416" y="1236814"/>
                </a:lnTo>
                <a:lnTo>
                  <a:pt x="22085" y="1241158"/>
                </a:lnTo>
                <a:lnTo>
                  <a:pt x="22085" y="1251864"/>
                </a:lnTo>
                <a:lnTo>
                  <a:pt x="26428" y="1256207"/>
                </a:lnTo>
                <a:lnTo>
                  <a:pt x="31775" y="1256207"/>
                </a:lnTo>
                <a:lnTo>
                  <a:pt x="50977" y="1256207"/>
                </a:lnTo>
                <a:lnTo>
                  <a:pt x="50977" y="1280769"/>
                </a:lnTo>
                <a:lnTo>
                  <a:pt x="55321" y="1285113"/>
                </a:lnTo>
                <a:lnTo>
                  <a:pt x="66027" y="1285113"/>
                </a:lnTo>
                <a:lnTo>
                  <a:pt x="70370" y="1280769"/>
                </a:lnTo>
                <a:lnTo>
                  <a:pt x="70370" y="1256207"/>
                </a:lnTo>
                <a:lnTo>
                  <a:pt x="94932" y="1256207"/>
                </a:lnTo>
                <a:lnTo>
                  <a:pt x="99275" y="1251864"/>
                </a:lnTo>
                <a:lnTo>
                  <a:pt x="99275" y="1241158"/>
                </a:lnTo>
                <a:close/>
              </a:path>
              <a:path w="127635" h="1602740">
                <a:moveTo>
                  <a:pt x="127101" y="22948"/>
                </a:moveTo>
                <a:lnTo>
                  <a:pt x="119951" y="15798"/>
                </a:lnTo>
                <a:lnTo>
                  <a:pt x="79514" y="15798"/>
                </a:lnTo>
                <a:lnTo>
                  <a:pt x="79514" y="9283"/>
                </a:lnTo>
                <a:lnTo>
                  <a:pt x="80124" y="8674"/>
                </a:lnTo>
                <a:lnTo>
                  <a:pt x="80124" y="0"/>
                </a:lnTo>
                <a:lnTo>
                  <a:pt x="79514" y="0"/>
                </a:lnTo>
                <a:lnTo>
                  <a:pt x="47574" y="0"/>
                </a:lnTo>
                <a:lnTo>
                  <a:pt x="47345" y="0"/>
                </a:lnTo>
                <a:lnTo>
                  <a:pt x="47345" y="8674"/>
                </a:lnTo>
                <a:lnTo>
                  <a:pt x="47574" y="8902"/>
                </a:lnTo>
                <a:lnTo>
                  <a:pt x="47574" y="15798"/>
                </a:lnTo>
                <a:lnTo>
                  <a:pt x="7150" y="15798"/>
                </a:lnTo>
                <a:lnTo>
                  <a:pt x="0" y="22948"/>
                </a:lnTo>
                <a:lnTo>
                  <a:pt x="0" y="40589"/>
                </a:lnTo>
                <a:lnTo>
                  <a:pt x="7137" y="47739"/>
                </a:lnTo>
                <a:lnTo>
                  <a:pt x="47574" y="47739"/>
                </a:lnTo>
                <a:lnTo>
                  <a:pt x="47574" y="88176"/>
                </a:lnTo>
                <a:lnTo>
                  <a:pt x="47802" y="88404"/>
                </a:lnTo>
                <a:lnTo>
                  <a:pt x="47802" y="97180"/>
                </a:lnTo>
                <a:lnTo>
                  <a:pt x="8420" y="97180"/>
                </a:lnTo>
                <a:lnTo>
                  <a:pt x="1460" y="104152"/>
                </a:lnTo>
                <a:lnTo>
                  <a:pt x="1460" y="121335"/>
                </a:lnTo>
                <a:lnTo>
                  <a:pt x="8420" y="128295"/>
                </a:lnTo>
                <a:lnTo>
                  <a:pt x="17018" y="128295"/>
                </a:lnTo>
                <a:lnTo>
                  <a:pt x="47802" y="128295"/>
                </a:lnTo>
                <a:lnTo>
                  <a:pt x="47802" y="167678"/>
                </a:lnTo>
                <a:lnTo>
                  <a:pt x="48031" y="167906"/>
                </a:lnTo>
                <a:lnTo>
                  <a:pt x="48031" y="178587"/>
                </a:lnTo>
                <a:lnTo>
                  <a:pt x="9715" y="178587"/>
                </a:lnTo>
                <a:lnTo>
                  <a:pt x="2933" y="185369"/>
                </a:lnTo>
                <a:lnTo>
                  <a:pt x="2933" y="202095"/>
                </a:lnTo>
                <a:lnTo>
                  <a:pt x="9715" y="208864"/>
                </a:lnTo>
                <a:lnTo>
                  <a:pt x="18072" y="208864"/>
                </a:lnTo>
                <a:lnTo>
                  <a:pt x="48031" y="208864"/>
                </a:lnTo>
                <a:lnTo>
                  <a:pt x="48031" y="247192"/>
                </a:lnTo>
                <a:lnTo>
                  <a:pt x="48260" y="247421"/>
                </a:lnTo>
                <a:lnTo>
                  <a:pt x="48260" y="259994"/>
                </a:lnTo>
                <a:lnTo>
                  <a:pt x="10998" y="259994"/>
                </a:lnTo>
                <a:lnTo>
                  <a:pt x="4406" y="266585"/>
                </a:lnTo>
                <a:lnTo>
                  <a:pt x="4406" y="282841"/>
                </a:lnTo>
                <a:lnTo>
                  <a:pt x="10998" y="289433"/>
                </a:lnTo>
                <a:lnTo>
                  <a:pt x="19126" y="289433"/>
                </a:lnTo>
                <a:lnTo>
                  <a:pt x="48260" y="289433"/>
                </a:lnTo>
                <a:lnTo>
                  <a:pt x="48260" y="326682"/>
                </a:lnTo>
                <a:lnTo>
                  <a:pt x="48488" y="326923"/>
                </a:lnTo>
                <a:lnTo>
                  <a:pt x="48488" y="341401"/>
                </a:lnTo>
                <a:lnTo>
                  <a:pt x="12280" y="341401"/>
                </a:lnTo>
                <a:lnTo>
                  <a:pt x="5892" y="347802"/>
                </a:lnTo>
                <a:lnTo>
                  <a:pt x="5880" y="363601"/>
                </a:lnTo>
                <a:lnTo>
                  <a:pt x="12280" y="369989"/>
                </a:lnTo>
                <a:lnTo>
                  <a:pt x="20180" y="369989"/>
                </a:lnTo>
                <a:lnTo>
                  <a:pt x="48488" y="369989"/>
                </a:lnTo>
                <a:lnTo>
                  <a:pt x="48488" y="406196"/>
                </a:lnTo>
                <a:lnTo>
                  <a:pt x="48704" y="406412"/>
                </a:lnTo>
                <a:lnTo>
                  <a:pt x="48704" y="422795"/>
                </a:lnTo>
                <a:lnTo>
                  <a:pt x="13576" y="422795"/>
                </a:lnTo>
                <a:lnTo>
                  <a:pt x="7353" y="429006"/>
                </a:lnTo>
                <a:lnTo>
                  <a:pt x="7353" y="444347"/>
                </a:lnTo>
                <a:lnTo>
                  <a:pt x="13576" y="450557"/>
                </a:lnTo>
                <a:lnTo>
                  <a:pt x="21234" y="450557"/>
                </a:lnTo>
                <a:lnTo>
                  <a:pt x="48704" y="450557"/>
                </a:lnTo>
                <a:lnTo>
                  <a:pt x="48704" y="485698"/>
                </a:lnTo>
                <a:lnTo>
                  <a:pt x="48933" y="485940"/>
                </a:lnTo>
                <a:lnTo>
                  <a:pt x="48933" y="504202"/>
                </a:lnTo>
                <a:lnTo>
                  <a:pt x="14859" y="504202"/>
                </a:lnTo>
                <a:lnTo>
                  <a:pt x="8826" y="510222"/>
                </a:lnTo>
                <a:lnTo>
                  <a:pt x="8826" y="525094"/>
                </a:lnTo>
                <a:lnTo>
                  <a:pt x="14859" y="531126"/>
                </a:lnTo>
                <a:lnTo>
                  <a:pt x="22288" y="531126"/>
                </a:lnTo>
                <a:lnTo>
                  <a:pt x="48933" y="531126"/>
                </a:lnTo>
                <a:lnTo>
                  <a:pt x="48933" y="565200"/>
                </a:lnTo>
                <a:lnTo>
                  <a:pt x="49161" y="565429"/>
                </a:lnTo>
                <a:lnTo>
                  <a:pt x="49161" y="585609"/>
                </a:lnTo>
                <a:lnTo>
                  <a:pt x="16141" y="585609"/>
                </a:lnTo>
                <a:lnTo>
                  <a:pt x="10299" y="591439"/>
                </a:lnTo>
                <a:lnTo>
                  <a:pt x="10299" y="605853"/>
                </a:lnTo>
                <a:lnTo>
                  <a:pt x="16141" y="611695"/>
                </a:lnTo>
                <a:lnTo>
                  <a:pt x="23342" y="611695"/>
                </a:lnTo>
                <a:lnTo>
                  <a:pt x="49161" y="611695"/>
                </a:lnTo>
                <a:lnTo>
                  <a:pt x="49161" y="644715"/>
                </a:lnTo>
                <a:lnTo>
                  <a:pt x="49390" y="644944"/>
                </a:lnTo>
                <a:lnTo>
                  <a:pt x="49390" y="667004"/>
                </a:lnTo>
                <a:lnTo>
                  <a:pt x="17424" y="667004"/>
                </a:lnTo>
                <a:lnTo>
                  <a:pt x="11760" y="672668"/>
                </a:lnTo>
                <a:lnTo>
                  <a:pt x="11760" y="686600"/>
                </a:lnTo>
                <a:lnTo>
                  <a:pt x="17424" y="692251"/>
                </a:lnTo>
                <a:lnTo>
                  <a:pt x="24396" y="692251"/>
                </a:lnTo>
                <a:lnTo>
                  <a:pt x="49390" y="692251"/>
                </a:lnTo>
                <a:lnTo>
                  <a:pt x="49390" y="724230"/>
                </a:lnTo>
                <a:lnTo>
                  <a:pt x="49618" y="724458"/>
                </a:lnTo>
                <a:lnTo>
                  <a:pt x="49618" y="748398"/>
                </a:lnTo>
                <a:lnTo>
                  <a:pt x="18707" y="748398"/>
                </a:lnTo>
                <a:lnTo>
                  <a:pt x="13246" y="753859"/>
                </a:lnTo>
                <a:lnTo>
                  <a:pt x="13246" y="767359"/>
                </a:lnTo>
                <a:lnTo>
                  <a:pt x="18707" y="772820"/>
                </a:lnTo>
                <a:lnTo>
                  <a:pt x="25450" y="772820"/>
                </a:lnTo>
                <a:lnTo>
                  <a:pt x="49618" y="772820"/>
                </a:lnTo>
                <a:lnTo>
                  <a:pt x="49618" y="803732"/>
                </a:lnTo>
                <a:lnTo>
                  <a:pt x="49847" y="803960"/>
                </a:lnTo>
                <a:lnTo>
                  <a:pt x="49847" y="829805"/>
                </a:lnTo>
                <a:lnTo>
                  <a:pt x="19989" y="829805"/>
                </a:lnTo>
                <a:lnTo>
                  <a:pt x="14719" y="835088"/>
                </a:lnTo>
                <a:lnTo>
                  <a:pt x="14719" y="848106"/>
                </a:lnTo>
                <a:lnTo>
                  <a:pt x="19989" y="853389"/>
                </a:lnTo>
                <a:lnTo>
                  <a:pt x="26504" y="853389"/>
                </a:lnTo>
                <a:lnTo>
                  <a:pt x="49847" y="853389"/>
                </a:lnTo>
                <a:lnTo>
                  <a:pt x="49847" y="883234"/>
                </a:lnTo>
                <a:lnTo>
                  <a:pt x="50076" y="883462"/>
                </a:lnTo>
                <a:lnTo>
                  <a:pt x="50076" y="911212"/>
                </a:lnTo>
                <a:lnTo>
                  <a:pt x="21285" y="911212"/>
                </a:lnTo>
                <a:lnTo>
                  <a:pt x="16192" y="916305"/>
                </a:lnTo>
                <a:lnTo>
                  <a:pt x="16192" y="928852"/>
                </a:lnTo>
                <a:lnTo>
                  <a:pt x="21285" y="933945"/>
                </a:lnTo>
                <a:lnTo>
                  <a:pt x="27571" y="933945"/>
                </a:lnTo>
                <a:lnTo>
                  <a:pt x="50076" y="933945"/>
                </a:lnTo>
                <a:lnTo>
                  <a:pt x="50076" y="962736"/>
                </a:lnTo>
                <a:lnTo>
                  <a:pt x="51244" y="963904"/>
                </a:lnTo>
                <a:lnTo>
                  <a:pt x="50292" y="964857"/>
                </a:lnTo>
                <a:lnTo>
                  <a:pt x="50292" y="992593"/>
                </a:lnTo>
                <a:lnTo>
                  <a:pt x="22567" y="992593"/>
                </a:lnTo>
                <a:lnTo>
                  <a:pt x="17653" y="997496"/>
                </a:lnTo>
                <a:lnTo>
                  <a:pt x="17653" y="1009611"/>
                </a:lnTo>
                <a:lnTo>
                  <a:pt x="22567" y="1014514"/>
                </a:lnTo>
                <a:lnTo>
                  <a:pt x="28613" y="1014514"/>
                </a:lnTo>
                <a:lnTo>
                  <a:pt x="50292" y="1014514"/>
                </a:lnTo>
                <a:lnTo>
                  <a:pt x="50292" y="1042238"/>
                </a:lnTo>
                <a:lnTo>
                  <a:pt x="52946" y="1044917"/>
                </a:lnTo>
                <a:lnTo>
                  <a:pt x="50520" y="1047330"/>
                </a:lnTo>
                <a:lnTo>
                  <a:pt x="50520" y="1074000"/>
                </a:lnTo>
                <a:lnTo>
                  <a:pt x="23850" y="1074000"/>
                </a:lnTo>
                <a:lnTo>
                  <a:pt x="19138" y="1078725"/>
                </a:lnTo>
                <a:lnTo>
                  <a:pt x="19138" y="1090358"/>
                </a:lnTo>
                <a:lnTo>
                  <a:pt x="23850" y="1095082"/>
                </a:lnTo>
                <a:lnTo>
                  <a:pt x="29667" y="1095082"/>
                </a:lnTo>
                <a:lnTo>
                  <a:pt x="50520" y="1095082"/>
                </a:lnTo>
                <a:lnTo>
                  <a:pt x="50520" y="1121752"/>
                </a:lnTo>
                <a:lnTo>
                  <a:pt x="54648" y="1125893"/>
                </a:lnTo>
                <a:lnTo>
                  <a:pt x="50749" y="1129792"/>
                </a:lnTo>
                <a:lnTo>
                  <a:pt x="50749" y="1155407"/>
                </a:lnTo>
                <a:lnTo>
                  <a:pt x="25133" y="1155407"/>
                </a:lnTo>
                <a:lnTo>
                  <a:pt x="20612" y="1159941"/>
                </a:lnTo>
                <a:lnTo>
                  <a:pt x="20612" y="1171117"/>
                </a:lnTo>
                <a:lnTo>
                  <a:pt x="25133" y="1175639"/>
                </a:lnTo>
                <a:lnTo>
                  <a:pt x="30734" y="1175639"/>
                </a:lnTo>
                <a:lnTo>
                  <a:pt x="50749" y="1175639"/>
                </a:lnTo>
                <a:lnTo>
                  <a:pt x="50749" y="1201254"/>
                </a:lnTo>
                <a:lnTo>
                  <a:pt x="55283" y="1205788"/>
                </a:lnTo>
                <a:lnTo>
                  <a:pt x="66459" y="1205788"/>
                </a:lnTo>
                <a:lnTo>
                  <a:pt x="70993" y="1201254"/>
                </a:lnTo>
                <a:lnTo>
                  <a:pt x="70993" y="1175639"/>
                </a:lnTo>
                <a:lnTo>
                  <a:pt x="96608" y="1175639"/>
                </a:lnTo>
                <a:lnTo>
                  <a:pt x="101130" y="1171117"/>
                </a:lnTo>
                <a:lnTo>
                  <a:pt x="101130" y="1159941"/>
                </a:lnTo>
                <a:lnTo>
                  <a:pt x="96608" y="1155407"/>
                </a:lnTo>
                <a:lnTo>
                  <a:pt x="70993" y="1155407"/>
                </a:lnTo>
                <a:lnTo>
                  <a:pt x="70993" y="1129792"/>
                </a:lnTo>
                <a:lnTo>
                  <a:pt x="67271" y="1126083"/>
                </a:lnTo>
                <a:lnTo>
                  <a:pt x="71602" y="1121752"/>
                </a:lnTo>
                <a:lnTo>
                  <a:pt x="71602" y="1095082"/>
                </a:lnTo>
                <a:lnTo>
                  <a:pt x="98272" y="1095082"/>
                </a:lnTo>
                <a:lnTo>
                  <a:pt x="102984" y="1090358"/>
                </a:lnTo>
                <a:lnTo>
                  <a:pt x="102984" y="1078725"/>
                </a:lnTo>
                <a:lnTo>
                  <a:pt x="98272" y="1074000"/>
                </a:lnTo>
                <a:lnTo>
                  <a:pt x="71602" y="1074000"/>
                </a:lnTo>
                <a:lnTo>
                  <a:pt x="71602" y="1047330"/>
                </a:lnTo>
                <a:lnTo>
                  <a:pt x="69354" y="1045108"/>
                </a:lnTo>
                <a:lnTo>
                  <a:pt x="72212" y="1042250"/>
                </a:lnTo>
                <a:lnTo>
                  <a:pt x="72212" y="1014514"/>
                </a:lnTo>
                <a:lnTo>
                  <a:pt x="99936" y="1014514"/>
                </a:lnTo>
                <a:lnTo>
                  <a:pt x="104851" y="1009611"/>
                </a:lnTo>
                <a:lnTo>
                  <a:pt x="104851" y="997496"/>
                </a:lnTo>
                <a:lnTo>
                  <a:pt x="99949" y="992593"/>
                </a:lnTo>
                <a:lnTo>
                  <a:pt x="72212" y="992593"/>
                </a:lnTo>
                <a:lnTo>
                  <a:pt x="72212" y="964869"/>
                </a:lnTo>
                <a:lnTo>
                  <a:pt x="71450" y="964107"/>
                </a:lnTo>
                <a:lnTo>
                  <a:pt x="72821" y="962736"/>
                </a:lnTo>
                <a:lnTo>
                  <a:pt x="72821" y="933945"/>
                </a:lnTo>
                <a:lnTo>
                  <a:pt x="101612" y="933945"/>
                </a:lnTo>
                <a:lnTo>
                  <a:pt x="106705" y="928852"/>
                </a:lnTo>
                <a:lnTo>
                  <a:pt x="106705" y="916305"/>
                </a:lnTo>
                <a:lnTo>
                  <a:pt x="101612" y="911212"/>
                </a:lnTo>
                <a:lnTo>
                  <a:pt x="72821" y="911212"/>
                </a:lnTo>
                <a:lnTo>
                  <a:pt x="72821" y="883856"/>
                </a:lnTo>
                <a:lnTo>
                  <a:pt x="73431" y="883234"/>
                </a:lnTo>
                <a:lnTo>
                  <a:pt x="73431" y="853389"/>
                </a:lnTo>
                <a:lnTo>
                  <a:pt x="103276" y="853389"/>
                </a:lnTo>
                <a:lnTo>
                  <a:pt x="108559" y="848106"/>
                </a:lnTo>
                <a:lnTo>
                  <a:pt x="108559" y="835088"/>
                </a:lnTo>
                <a:lnTo>
                  <a:pt x="103276" y="829805"/>
                </a:lnTo>
                <a:lnTo>
                  <a:pt x="73431" y="829805"/>
                </a:lnTo>
                <a:lnTo>
                  <a:pt x="73431" y="804341"/>
                </a:lnTo>
                <a:lnTo>
                  <a:pt x="74041" y="803732"/>
                </a:lnTo>
                <a:lnTo>
                  <a:pt x="74041" y="772820"/>
                </a:lnTo>
                <a:lnTo>
                  <a:pt x="104952" y="772820"/>
                </a:lnTo>
                <a:lnTo>
                  <a:pt x="110413" y="767359"/>
                </a:lnTo>
                <a:lnTo>
                  <a:pt x="110413" y="753859"/>
                </a:lnTo>
                <a:lnTo>
                  <a:pt x="104952" y="748398"/>
                </a:lnTo>
                <a:lnTo>
                  <a:pt x="74041" y="748398"/>
                </a:lnTo>
                <a:lnTo>
                  <a:pt x="74041" y="724814"/>
                </a:lnTo>
                <a:lnTo>
                  <a:pt x="74637" y="724217"/>
                </a:lnTo>
                <a:lnTo>
                  <a:pt x="74637" y="692251"/>
                </a:lnTo>
                <a:lnTo>
                  <a:pt x="106603" y="692251"/>
                </a:lnTo>
                <a:lnTo>
                  <a:pt x="112255" y="686600"/>
                </a:lnTo>
                <a:lnTo>
                  <a:pt x="112255" y="672668"/>
                </a:lnTo>
                <a:lnTo>
                  <a:pt x="106603" y="667004"/>
                </a:lnTo>
                <a:lnTo>
                  <a:pt x="74637" y="667004"/>
                </a:lnTo>
                <a:lnTo>
                  <a:pt x="74637" y="645337"/>
                </a:lnTo>
                <a:lnTo>
                  <a:pt x="75260" y="644715"/>
                </a:lnTo>
                <a:lnTo>
                  <a:pt x="75260" y="611695"/>
                </a:lnTo>
                <a:lnTo>
                  <a:pt x="108280" y="611695"/>
                </a:lnTo>
                <a:lnTo>
                  <a:pt x="114122" y="605853"/>
                </a:lnTo>
                <a:lnTo>
                  <a:pt x="114122" y="591439"/>
                </a:lnTo>
                <a:lnTo>
                  <a:pt x="108280" y="585609"/>
                </a:lnTo>
                <a:lnTo>
                  <a:pt x="75260" y="585609"/>
                </a:lnTo>
                <a:lnTo>
                  <a:pt x="75260" y="565810"/>
                </a:lnTo>
                <a:lnTo>
                  <a:pt x="75869" y="565200"/>
                </a:lnTo>
                <a:lnTo>
                  <a:pt x="75869" y="531126"/>
                </a:lnTo>
                <a:lnTo>
                  <a:pt x="109943" y="531126"/>
                </a:lnTo>
                <a:lnTo>
                  <a:pt x="115976" y="525094"/>
                </a:lnTo>
                <a:lnTo>
                  <a:pt x="115976" y="510222"/>
                </a:lnTo>
                <a:lnTo>
                  <a:pt x="109943" y="504202"/>
                </a:lnTo>
                <a:lnTo>
                  <a:pt x="75869" y="504202"/>
                </a:lnTo>
                <a:lnTo>
                  <a:pt x="75869" y="486321"/>
                </a:lnTo>
                <a:lnTo>
                  <a:pt x="76479" y="485711"/>
                </a:lnTo>
                <a:lnTo>
                  <a:pt x="76479" y="450557"/>
                </a:lnTo>
                <a:lnTo>
                  <a:pt x="111607" y="450557"/>
                </a:lnTo>
                <a:lnTo>
                  <a:pt x="117830" y="444347"/>
                </a:lnTo>
                <a:lnTo>
                  <a:pt x="117830" y="429018"/>
                </a:lnTo>
                <a:lnTo>
                  <a:pt x="111620" y="422795"/>
                </a:lnTo>
                <a:lnTo>
                  <a:pt x="76479" y="422795"/>
                </a:lnTo>
                <a:lnTo>
                  <a:pt x="76479" y="406781"/>
                </a:lnTo>
                <a:lnTo>
                  <a:pt x="77076" y="406184"/>
                </a:lnTo>
                <a:lnTo>
                  <a:pt x="77076" y="369989"/>
                </a:lnTo>
                <a:lnTo>
                  <a:pt x="113284" y="369989"/>
                </a:lnTo>
                <a:lnTo>
                  <a:pt x="119672" y="363588"/>
                </a:lnTo>
                <a:lnTo>
                  <a:pt x="119672" y="347802"/>
                </a:lnTo>
                <a:lnTo>
                  <a:pt x="113271" y="341401"/>
                </a:lnTo>
                <a:lnTo>
                  <a:pt x="77076" y="341401"/>
                </a:lnTo>
                <a:lnTo>
                  <a:pt x="77076" y="327304"/>
                </a:lnTo>
                <a:lnTo>
                  <a:pt x="77685" y="326682"/>
                </a:lnTo>
                <a:lnTo>
                  <a:pt x="77685" y="289433"/>
                </a:lnTo>
                <a:lnTo>
                  <a:pt x="114947" y="289433"/>
                </a:lnTo>
                <a:lnTo>
                  <a:pt x="121539" y="282841"/>
                </a:lnTo>
                <a:lnTo>
                  <a:pt x="121539" y="266585"/>
                </a:lnTo>
                <a:lnTo>
                  <a:pt x="114947" y="259994"/>
                </a:lnTo>
                <a:lnTo>
                  <a:pt x="77685" y="259994"/>
                </a:lnTo>
                <a:lnTo>
                  <a:pt x="77685" y="247815"/>
                </a:lnTo>
                <a:lnTo>
                  <a:pt x="78308" y="247192"/>
                </a:lnTo>
                <a:lnTo>
                  <a:pt x="78308" y="208864"/>
                </a:lnTo>
                <a:lnTo>
                  <a:pt x="116624" y="208864"/>
                </a:lnTo>
                <a:lnTo>
                  <a:pt x="123405" y="202095"/>
                </a:lnTo>
                <a:lnTo>
                  <a:pt x="123405" y="185369"/>
                </a:lnTo>
                <a:lnTo>
                  <a:pt x="116624" y="178587"/>
                </a:lnTo>
                <a:lnTo>
                  <a:pt x="78308" y="178587"/>
                </a:lnTo>
                <a:lnTo>
                  <a:pt x="78308" y="168275"/>
                </a:lnTo>
                <a:lnTo>
                  <a:pt x="78905" y="167678"/>
                </a:lnTo>
                <a:lnTo>
                  <a:pt x="78905" y="128295"/>
                </a:lnTo>
                <a:lnTo>
                  <a:pt x="118287" y="128295"/>
                </a:lnTo>
                <a:lnTo>
                  <a:pt x="125247" y="121335"/>
                </a:lnTo>
                <a:lnTo>
                  <a:pt x="125247" y="104152"/>
                </a:lnTo>
                <a:lnTo>
                  <a:pt x="118287" y="97180"/>
                </a:lnTo>
                <a:lnTo>
                  <a:pt x="78905" y="97180"/>
                </a:lnTo>
                <a:lnTo>
                  <a:pt x="78905" y="88785"/>
                </a:lnTo>
                <a:lnTo>
                  <a:pt x="79514" y="88176"/>
                </a:lnTo>
                <a:lnTo>
                  <a:pt x="79514" y="47739"/>
                </a:lnTo>
                <a:lnTo>
                  <a:pt x="119951" y="47739"/>
                </a:lnTo>
                <a:lnTo>
                  <a:pt x="127101" y="40589"/>
                </a:lnTo>
                <a:lnTo>
                  <a:pt x="127101" y="22948"/>
                </a:lnTo>
                <a:close/>
              </a:path>
            </a:pathLst>
          </a:custGeom>
          <a:solidFill>
            <a:srgbClr val="0070C8"/>
          </a:solidFill>
        </p:spPr>
        <p:txBody>
          <a:bodyPr wrap="square" lIns="0" tIns="0" rIns="0" bIns="0" rtlCol="0"/>
          <a:lstStyle/>
          <a:p>
            <a:endParaRPr/>
          </a:p>
        </p:txBody>
      </p:sp>
      <p:grpSp>
        <p:nvGrpSpPr>
          <p:cNvPr id="1141" name="object 1141"/>
          <p:cNvGrpSpPr/>
          <p:nvPr/>
        </p:nvGrpSpPr>
        <p:grpSpPr>
          <a:xfrm>
            <a:off x="316679" y="0"/>
            <a:ext cx="4002404" cy="1918335"/>
            <a:chOff x="316679" y="0"/>
            <a:chExt cx="4002404" cy="1918335"/>
          </a:xfrm>
        </p:grpSpPr>
        <p:pic>
          <p:nvPicPr>
            <p:cNvPr id="1142" name="object 1142"/>
            <p:cNvPicPr/>
            <p:nvPr/>
          </p:nvPicPr>
          <p:blipFill>
            <a:blip r:embed="rId5" cstate="print"/>
            <a:stretch>
              <a:fillRect/>
            </a:stretch>
          </p:blipFill>
          <p:spPr>
            <a:xfrm>
              <a:off x="2158690" y="0"/>
              <a:ext cx="123789" cy="369520"/>
            </a:xfrm>
            <a:prstGeom prst="rect">
              <a:avLst/>
            </a:prstGeom>
          </p:spPr>
        </p:pic>
        <p:pic>
          <p:nvPicPr>
            <p:cNvPr id="1143" name="object 1143"/>
            <p:cNvPicPr/>
            <p:nvPr/>
          </p:nvPicPr>
          <p:blipFill>
            <a:blip r:embed="rId6" cstate="print"/>
            <a:stretch>
              <a:fillRect/>
            </a:stretch>
          </p:blipFill>
          <p:spPr>
            <a:xfrm>
              <a:off x="2164266" y="390655"/>
              <a:ext cx="113790" cy="113789"/>
            </a:xfrm>
            <a:prstGeom prst="rect">
              <a:avLst/>
            </a:prstGeom>
          </p:spPr>
        </p:pic>
        <p:pic>
          <p:nvPicPr>
            <p:cNvPr id="1144" name="object 1144"/>
            <p:cNvPicPr/>
            <p:nvPr/>
          </p:nvPicPr>
          <p:blipFill>
            <a:blip r:embed="rId131" cstate="print"/>
            <a:stretch>
              <a:fillRect/>
            </a:stretch>
          </p:blipFill>
          <p:spPr>
            <a:xfrm>
              <a:off x="2166110" y="528893"/>
              <a:ext cx="110483" cy="110483"/>
            </a:xfrm>
            <a:prstGeom prst="rect">
              <a:avLst/>
            </a:prstGeom>
          </p:spPr>
        </p:pic>
        <p:pic>
          <p:nvPicPr>
            <p:cNvPr id="1145" name="object 1145"/>
            <p:cNvPicPr/>
            <p:nvPr/>
          </p:nvPicPr>
          <p:blipFill>
            <a:blip r:embed="rId21" cstate="print"/>
            <a:stretch>
              <a:fillRect/>
            </a:stretch>
          </p:blipFill>
          <p:spPr>
            <a:xfrm>
              <a:off x="2167968" y="667151"/>
              <a:ext cx="107149" cy="107149"/>
            </a:xfrm>
            <a:prstGeom prst="rect">
              <a:avLst/>
            </a:prstGeom>
          </p:spPr>
        </p:pic>
        <p:pic>
          <p:nvPicPr>
            <p:cNvPr id="1146" name="object 1146"/>
            <p:cNvPicPr/>
            <p:nvPr/>
          </p:nvPicPr>
          <p:blipFill>
            <a:blip r:embed="rId83" cstate="print"/>
            <a:stretch>
              <a:fillRect/>
            </a:stretch>
          </p:blipFill>
          <p:spPr>
            <a:xfrm>
              <a:off x="2169825" y="805409"/>
              <a:ext cx="103815" cy="103816"/>
            </a:xfrm>
            <a:prstGeom prst="rect">
              <a:avLst/>
            </a:prstGeom>
          </p:spPr>
        </p:pic>
        <p:pic>
          <p:nvPicPr>
            <p:cNvPr id="1147" name="object 1147"/>
            <p:cNvPicPr/>
            <p:nvPr/>
          </p:nvPicPr>
          <p:blipFill>
            <a:blip r:embed="rId9" cstate="print"/>
            <a:stretch>
              <a:fillRect/>
            </a:stretch>
          </p:blipFill>
          <p:spPr>
            <a:xfrm>
              <a:off x="2171688" y="943667"/>
              <a:ext cx="100483" cy="100483"/>
            </a:xfrm>
            <a:prstGeom prst="rect">
              <a:avLst/>
            </a:prstGeom>
          </p:spPr>
        </p:pic>
        <p:pic>
          <p:nvPicPr>
            <p:cNvPr id="1148" name="object 1148"/>
            <p:cNvPicPr/>
            <p:nvPr/>
          </p:nvPicPr>
          <p:blipFill>
            <a:blip r:embed="rId57" cstate="print"/>
            <a:stretch>
              <a:fillRect/>
            </a:stretch>
          </p:blipFill>
          <p:spPr>
            <a:xfrm>
              <a:off x="2173525" y="1081906"/>
              <a:ext cx="97176" cy="97176"/>
            </a:xfrm>
            <a:prstGeom prst="rect">
              <a:avLst/>
            </a:prstGeom>
          </p:spPr>
        </p:pic>
        <p:pic>
          <p:nvPicPr>
            <p:cNvPr id="1149" name="object 1149"/>
            <p:cNvPicPr/>
            <p:nvPr/>
          </p:nvPicPr>
          <p:blipFill>
            <a:blip r:embed="rId35" cstate="print"/>
            <a:stretch>
              <a:fillRect/>
            </a:stretch>
          </p:blipFill>
          <p:spPr>
            <a:xfrm>
              <a:off x="2175382" y="1220164"/>
              <a:ext cx="93842" cy="93842"/>
            </a:xfrm>
            <a:prstGeom prst="rect">
              <a:avLst/>
            </a:prstGeom>
          </p:spPr>
        </p:pic>
        <p:pic>
          <p:nvPicPr>
            <p:cNvPr id="1150" name="object 1150"/>
            <p:cNvPicPr/>
            <p:nvPr/>
          </p:nvPicPr>
          <p:blipFill>
            <a:blip r:embed="rId11" cstate="print"/>
            <a:stretch>
              <a:fillRect/>
            </a:stretch>
          </p:blipFill>
          <p:spPr>
            <a:xfrm>
              <a:off x="2177253" y="1358428"/>
              <a:ext cx="90502" cy="90496"/>
            </a:xfrm>
            <a:prstGeom prst="rect">
              <a:avLst/>
            </a:prstGeom>
          </p:spPr>
        </p:pic>
        <p:pic>
          <p:nvPicPr>
            <p:cNvPr id="1151" name="object 1151"/>
            <p:cNvPicPr/>
            <p:nvPr/>
          </p:nvPicPr>
          <p:blipFill>
            <a:blip r:embed="rId18" cstate="print"/>
            <a:stretch>
              <a:fillRect/>
            </a:stretch>
          </p:blipFill>
          <p:spPr>
            <a:xfrm>
              <a:off x="2362327" y="0"/>
              <a:ext cx="123802" cy="365518"/>
            </a:xfrm>
            <a:prstGeom prst="rect">
              <a:avLst/>
            </a:prstGeom>
          </p:spPr>
        </p:pic>
        <p:pic>
          <p:nvPicPr>
            <p:cNvPr id="1152" name="object 1152"/>
            <p:cNvPicPr/>
            <p:nvPr/>
          </p:nvPicPr>
          <p:blipFill>
            <a:blip r:embed="rId100" cstate="print"/>
            <a:stretch>
              <a:fillRect/>
            </a:stretch>
          </p:blipFill>
          <p:spPr>
            <a:xfrm>
              <a:off x="2367917" y="385997"/>
              <a:ext cx="113789" cy="113789"/>
            </a:xfrm>
            <a:prstGeom prst="rect">
              <a:avLst/>
            </a:prstGeom>
          </p:spPr>
        </p:pic>
        <p:pic>
          <p:nvPicPr>
            <p:cNvPr id="1153" name="object 1153"/>
            <p:cNvPicPr/>
            <p:nvPr/>
          </p:nvPicPr>
          <p:blipFill>
            <a:blip r:embed="rId132" cstate="print"/>
            <a:stretch>
              <a:fillRect/>
            </a:stretch>
          </p:blipFill>
          <p:spPr>
            <a:xfrm>
              <a:off x="2369754" y="523578"/>
              <a:ext cx="110483" cy="110483"/>
            </a:xfrm>
            <a:prstGeom prst="rect">
              <a:avLst/>
            </a:prstGeom>
          </p:spPr>
        </p:pic>
        <p:pic>
          <p:nvPicPr>
            <p:cNvPr id="1154" name="object 1154"/>
            <p:cNvPicPr/>
            <p:nvPr/>
          </p:nvPicPr>
          <p:blipFill>
            <a:blip r:embed="rId8" cstate="print"/>
            <a:stretch>
              <a:fillRect/>
            </a:stretch>
          </p:blipFill>
          <p:spPr>
            <a:xfrm>
              <a:off x="2371618" y="661187"/>
              <a:ext cx="107149" cy="107149"/>
            </a:xfrm>
            <a:prstGeom prst="rect">
              <a:avLst/>
            </a:prstGeom>
          </p:spPr>
        </p:pic>
        <p:pic>
          <p:nvPicPr>
            <p:cNvPr id="1155" name="object 1155"/>
            <p:cNvPicPr/>
            <p:nvPr/>
          </p:nvPicPr>
          <p:blipFill>
            <a:blip r:embed="rId23" cstate="print"/>
            <a:stretch>
              <a:fillRect/>
            </a:stretch>
          </p:blipFill>
          <p:spPr>
            <a:xfrm>
              <a:off x="2375331" y="936390"/>
              <a:ext cx="100490" cy="100483"/>
            </a:xfrm>
            <a:prstGeom prst="rect">
              <a:avLst/>
            </a:prstGeom>
          </p:spPr>
        </p:pic>
        <p:pic>
          <p:nvPicPr>
            <p:cNvPr id="1156" name="object 1156"/>
            <p:cNvPicPr/>
            <p:nvPr/>
          </p:nvPicPr>
          <p:blipFill>
            <a:blip r:embed="rId22" cstate="print"/>
            <a:stretch>
              <a:fillRect/>
            </a:stretch>
          </p:blipFill>
          <p:spPr>
            <a:xfrm>
              <a:off x="2373474" y="798789"/>
              <a:ext cx="103816" cy="103816"/>
            </a:xfrm>
            <a:prstGeom prst="rect">
              <a:avLst/>
            </a:prstGeom>
          </p:spPr>
        </p:pic>
        <p:pic>
          <p:nvPicPr>
            <p:cNvPr id="1157" name="object 1157"/>
            <p:cNvPicPr/>
            <p:nvPr/>
          </p:nvPicPr>
          <p:blipFill>
            <a:blip r:embed="rId34" cstate="print"/>
            <a:stretch>
              <a:fillRect/>
            </a:stretch>
          </p:blipFill>
          <p:spPr>
            <a:xfrm>
              <a:off x="2377175" y="1073979"/>
              <a:ext cx="97176" cy="97176"/>
            </a:xfrm>
            <a:prstGeom prst="rect">
              <a:avLst/>
            </a:prstGeom>
          </p:spPr>
        </p:pic>
        <p:pic>
          <p:nvPicPr>
            <p:cNvPr id="1158" name="object 1158"/>
            <p:cNvPicPr/>
            <p:nvPr/>
          </p:nvPicPr>
          <p:blipFill>
            <a:blip r:embed="rId35" cstate="print"/>
            <a:stretch>
              <a:fillRect/>
            </a:stretch>
          </p:blipFill>
          <p:spPr>
            <a:xfrm>
              <a:off x="2379032" y="1211581"/>
              <a:ext cx="93843" cy="93842"/>
            </a:xfrm>
            <a:prstGeom prst="rect">
              <a:avLst/>
            </a:prstGeom>
          </p:spPr>
        </p:pic>
        <p:pic>
          <p:nvPicPr>
            <p:cNvPr id="1159" name="object 1159"/>
            <p:cNvPicPr/>
            <p:nvPr/>
          </p:nvPicPr>
          <p:blipFill>
            <a:blip r:embed="rId11" cstate="print"/>
            <a:stretch>
              <a:fillRect/>
            </a:stretch>
          </p:blipFill>
          <p:spPr>
            <a:xfrm>
              <a:off x="2380902" y="1349189"/>
              <a:ext cx="90496" cy="90496"/>
            </a:xfrm>
            <a:prstGeom prst="rect">
              <a:avLst/>
            </a:prstGeom>
          </p:spPr>
        </p:pic>
        <p:pic>
          <p:nvPicPr>
            <p:cNvPr id="1160" name="object 1160"/>
            <p:cNvPicPr/>
            <p:nvPr/>
          </p:nvPicPr>
          <p:blipFill>
            <a:blip r:embed="rId29" cstate="print"/>
            <a:stretch>
              <a:fillRect/>
            </a:stretch>
          </p:blipFill>
          <p:spPr>
            <a:xfrm>
              <a:off x="2565977" y="0"/>
              <a:ext cx="123802" cy="364192"/>
            </a:xfrm>
            <a:prstGeom prst="rect">
              <a:avLst/>
            </a:prstGeom>
          </p:spPr>
        </p:pic>
        <p:pic>
          <p:nvPicPr>
            <p:cNvPr id="1161" name="object 1161"/>
            <p:cNvPicPr/>
            <p:nvPr/>
          </p:nvPicPr>
          <p:blipFill>
            <a:blip r:embed="rId30" cstate="print"/>
            <a:stretch>
              <a:fillRect/>
            </a:stretch>
          </p:blipFill>
          <p:spPr>
            <a:xfrm>
              <a:off x="2571567" y="384094"/>
              <a:ext cx="113789" cy="113789"/>
            </a:xfrm>
            <a:prstGeom prst="rect">
              <a:avLst/>
            </a:prstGeom>
          </p:spPr>
        </p:pic>
        <p:pic>
          <p:nvPicPr>
            <p:cNvPr id="1162" name="object 1162"/>
            <p:cNvPicPr/>
            <p:nvPr/>
          </p:nvPicPr>
          <p:blipFill>
            <a:blip r:embed="rId76" cstate="print"/>
            <a:stretch>
              <a:fillRect/>
            </a:stretch>
          </p:blipFill>
          <p:spPr>
            <a:xfrm>
              <a:off x="2573404" y="521105"/>
              <a:ext cx="110483" cy="110483"/>
            </a:xfrm>
            <a:prstGeom prst="rect">
              <a:avLst/>
            </a:prstGeom>
          </p:spPr>
        </p:pic>
        <p:pic>
          <p:nvPicPr>
            <p:cNvPr id="1163" name="object 1163"/>
            <p:cNvPicPr/>
            <p:nvPr/>
          </p:nvPicPr>
          <p:blipFill>
            <a:blip r:embed="rId43" cstate="print"/>
            <a:stretch>
              <a:fillRect/>
            </a:stretch>
          </p:blipFill>
          <p:spPr>
            <a:xfrm>
              <a:off x="2575261" y="658129"/>
              <a:ext cx="107149" cy="107149"/>
            </a:xfrm>
            <a:prstGeom prst="rect">
              <a:avLst/>
            </a:prstGeom>
          </p:spPr>
        </p:pic>
        <p:pic>
          <p:nvPicPr>
            <p:cNvPr id="1164" name="object 1164"/>
            <p:cNvPicPr/>
            <p:nvPr/>
          </p:nvPicPr>
          <p:blipFill>
            <a:blip r:embed="rId8" cstate="print"/>
            <a:stretch>
              <a:fillRect/>
            </a:stretch>
          </p:blipFill>
          <p:spPr>
            <a:xfrm>
              <a:off x="2577125" y="795154"/>
              <a:ext cx="103816" cy="103816"/>
            </a:xfrm>
            <a:prstGeom prst="rect">
              <a:avLst/>
            </a:prstGeom>
          </p:spPr>
        </p:pic>
        <p:pic>
          <p:nvPicPr>
            <p:cNvPr id="1165" name="object 1165"/>
            <p:cNvPicPr/>
            <p:nvPr/>
          </p:nvPicPr>
          <p:blipFill>
            <a:blip r:embed="rId33" cstate="print"/>
            <a:stretch>
              <a:fillRect/>
            </a:stretch>
          </p:blipFill>
          <p:spPr>
            <a:xfrm>
              <a:off x="2578981" y="932184"/>
              <a:ext cx="100483" cy="100483"/>
            </a:xfrm>
            <a:prstGeom prst="rect">
              <a:avLst/>
            </a:prstGeom>
          </p:spPr>
        </p:pic>
        <p:pic>
          <p:nvPicPr>
            <p:cNvPr id="1166" name="object 1166"/>
            <p:cNvPicPr/>
            <p:nvPr/>
          </p:nvPicPr>
          <p:blipFill>
            <a:blip r:embed="rId24" cstate="print"/>
            <a:stretch>
              <a:fillRect/>
            </a:stretch>
          </p:blipFill>
          <p:spPr>
            <a:xfrm>
              <a:off x="2580819" y="1069189"/>
              <a:ext cx="97176" cy="97176"/>
            </a:xfrm>
            <a:prstGeom prst="rect">
              <a:avLst/>
            </a:prstGeom>
          </p:spPr>
        </p:pic>
        <p:pic>
          <p:nvPicPr>
            <p:cNvPr id="1167" name="object 1167"/>
            <p:cNvPicPr/>
            <p:nvPr/>
          </p:nvPicPr>
          <p:blipFill>
            <a:blip r:embed="rId10" cstate="print"/>
            <a:stretch>
              <a:fillRect/>
            </a:stretch>
          </p:blipFill>
          <p:spPr>
            <a:xfrm>
              <a:off x="2582682" y="1206220"/>
              <a:ext cx="93842" cy="93842"/>
            </a:xfrm>
            <a:prstGeom prst="rect">
              <a:avLst/>
            </a:prstGeom>
          </p:spPr>
        </p:pic>
        <p:pic>
          <p:nvPicPr>
            <p:cNvPr id="1168" name="object 1168"/>
            <p:cNvPicPr/>
            <p:nvPr/>
          </p:nvPicPr>
          <p:blipFill>
            <a:blip r:embed="rId11" cstate="print"/>
            <a:stretch>
              <a:fillRect/>
            </a:stretch>
          </p:blipFill>
          <p:spPr>
            <a:xfrm>
              <a:off x="2584552" y="1343251"/>
              <a:ext cx="90496" cy="90496"/>
            </a:xfrm>
            <a:prstGeom prst="rect">
              <a:avLst/>
            </a:prstGeom>
          </p:spPr>
        </p:pic>
        <p:pic>
          <p:nvPicPr>
            <p:cNvPr id="1169" name="object 1169"/>
            <p:cNvPicPr/>
            <p:nvPr/>
          </p:nvPicPr>
          <p:blipFill>
            <a:blip r:embed="rId41" cstate="print"/>
            <a:stretch>
              <a:fillRect/>
            </a:stretch>
          </p:blipFill>
          <p:spPr>
            <a:xfrm>
              <a:off x="2769627" y="0"/>
              <a:ext cx="123802" cy="495370"/>
            </a:xfrm>
            <a:prstGeom prst="rect">
              <a:avLst/>
            </a:prstGeom>
          </p:spPr>
        </p:pic>
        <p:pic>
          <p:nvPicPr>
            <p:cNvPr id="1170" name="object 1170"/>
            <p:cNvPicPr/>
            <p:nvPr/>
          </p:nvPicPr>
          <p:blipFill>
            <a:blip r:embed="rId32" cstate="print"/>
            <a:stretch>
              <a:fillRect/>
            </a:stretch>
          </p:blipFill>
          <p:spPr>
            <a:xfrm>
              <a:off x="2778911" y="653136"/>
              <a:ext cx="107149" cy="107149"/>
            </a:xfrm>
            <a:prstGeom prst="rect">
              <a:avLst/>
            </a:prstGeom>
          </p:spPr>
        </p:pic>
        <p:pic>
          <p:nvPicPr>
            <p:cNvPr id="1171" name="object 1171"/>
            <p:cNvPicPr/>
            <p:nvPr/>
          </p:nvPicPr>
          <p:blipFill>
            <a:blip r:embed="rId131" cstate="print"/>
            <a:stretch>
              <a:fillRect/>
            </a:stretch>
          </p:blipFill>
          <p:spPr>
            <a:xfrm>
              <a:off x="2777054" y="517352"/>
              <a:ext cx="110483" cy="110483"/>
            </a:xfrm>
            <a:prstGeom prst="rect">
              <a:avLst/>
            </a:prstGeom>
          </p:spPr>
        </p:pic>
        <p:pic>
          <p:nvPicPr>
            <p:cNvPr id="1172" name="object 1172"/>
            <p:cNvPicPr/>
            <p:nvPr/>
          </p:nvPicPr>
          <p:blipFill>
            <a:blip r:embed="rId22" cstate="print"/>
            <a:stretch>
              <a:fillRect/>
            </a:stretch>
          </p:blipFill>
          <p:spPr>
            <a:xfrm>
              <a:off x="2780768" y="788920"/>
              <a:ext cx="103816" cy="103816"/>
            </a:xfrm>
            <a:prstGeom prst="rect">
              <a:avLst/>
            </a:prstGeom>
          </p:spPr>
        </p:pic>
        <p:pic>
          <p:nvPicPr>
            <p:cNvPr id="1173" name="object 1173"/>
            <p:cNvPicPr/>
            <p:nvPr/>
          </p:nvPicPr>
          <p:blipFill>
            <a:blip r:embed="rId33" cstate="print"/>
            <a:stretch>
              <a:fillRect/>
            </a:stretch>
          </p:blipFill>
          <p:spPr>
            <a:xfrm>
              <a:off x="2782632" y="924711"/>
              <a:ext cx="100483" cy="100483"/>
            </a:xfrm>
            <a:prstGeom prst="rect">
              <a:avLst/>
            </a:prstGeom>
          </p:spPr>
        </p:pic>
        <p:pic>
          <p:nvPicPr>
            <p:cNvPr id="1174" name="object 1174"/>
            <p:cNvPicPr/>
            <p:nvPr/>
          </p:nvPicPr>
          <p:blipFill>
            <a:blip r:embed="rId10" cstate="print"/>
            <a:stretch>
              <a:fillRect/>
            </a:stretch>
          </p:blipFill>
          <p:spPr>
            <a:xfrm>
              <a:off x="2784469" y="1060476"/>
              <a:ext cx="97176" cy="97176"/>
            </a:xfrm>
            <a:prstGeom prst="rect">
              <a:avLst/>
            </a:prstGeom>
          </p:spPr>
        </p:pic>
        <p:pic>
          <p:nvPicPr>
            <p:cNvPr id="1175" name="object 1175"/>
            <p:cNvPicPr/>
            <p:nvPr/>
          </p:nvPicPr>
          <p:blipFill>
            <a:blip r:embed="rId10" cstate="print"/>
            <a:stretch>
              <a:fillRect/>
            </a:stretch>
          </p:blipFill>
          <p:spPr>
            <a:xfrm>
              <a:off x="2786326" y="1196260"/>
              <a:ext cx="93842" cy="93843"/>
            </a:xfrm>
            <a:prstGeom prst="rect">
              <a:avLst/>
            </a:prstGeom>
          </p:spPr>
        </p:pic>
        <p:pic>
          <p:nvPicPr>
            <p:cNvPr id="1176" name="object 1176"/>
            <p:cNvPicPr/>
            <p:nvPr/>
          </p:nvPicPr>
          <p:blipFill>
            <a:blip r:embed="rId11" cstate="print"/>
            <a:stretch>
              <a:fillRect/>
            </a:stretch>
          </p:blipFill>
          <p:spPr>
            <a:xfrm>
              <a:off x="2788203" y="1332057"/>
              <a:ext cx="90496" cy="90496"/>
            </a:xfrm>
            <a:prstGeom prst="rect">
              <a:avLst/>
            </a:prstGeom>
          </p:spPr>
        </p:pic>
        <p:pic>
          <p:nvPicPr>
            <p:cNvPr id="1177" name="object 1177"/>
            <p:cNvPicPr/>
            <p:nvPr/>
          </p:nvPicPr>
          <p:blipFill>
            <a:blip r:embed="rId48" cstate="print"/>
            <a:stretch>
              <a:fillRect/>
            </a:stretch>
          </p:blipFill>
          <p:spPr>
            <a:xfrm>
              <a:off x="2973271" y="0"/>
              <a:ext cx="123802" cy="492975"/>
            </a:xfrm>
            <a:prstGeom prst="rect">
              <a:avLst/>
            </a:prstGeom>
          </p:spPr>
        </p:pic>
        <p:pic>
          <p:nvPicPr>
            <p:cNvPr id="1178" name="object 1178"/>
            <p:cNvPicPr/>
            <p:nvPr/>
          </p:nvPicPr>
          <p:blipFill>
            <a:blip r:embed="rId133" cstate="print"/>
            <a:stretch>
              <a:fillRect/>
            </a:stretch>
          </p:blipFill>
          <p:spPr>
            <a:xfrm>
              <a:off x="2980698" y="513356"/>
              <a:ext cx="110483" cy="110483"/>
            </a:xfrm>
            <a:prstGeom prst="rect">
              <a:avLst/>
            </a:prstGeom>
          </p:spPr>
        </p:pic>
        <p:pic>
          <p:nvPicPr>
            <p:cNvPr id="1179" name="object 1179"/>
            <p:cNvPicPr/>
            <p:nvPr/>
          </p:nvPicPr>
          <p:blipFill>
            <a:blip r:embed="rId21" cstate="print"/>
            <a:stretch>
              <a:fillRect/>
            </a:stretch>
          </p:blipFill>
          <p:spPr>
            <a:xfrm>
              <a:off x="2982561" y="647539"/>
              <a:ext cx="107149" cy="107149"/>
            </a:xfrm>
            <a:prstGeom prst="rect">
              <a:avLst/>
            </a:prstGeom>
          </p:spPr>
        </p:pic>
        <p:pic>
          <p:nvPicPr>
            <p:cNvPr id="1180" name="object 1180"/>
            <p:cNvPicPr/>
            <p:nvPr/>
          </p:nvPicPr>
          <p:blipFill>
            <a:blip r:embed="rId83" cstate="print"/>
            <a:stretch>
              <a:fillRect/>
            </a:stretch>
          </p:blipFill>
          <p:spPr>
            <a:xfrm>
              <a:off x="2984418" y="781729"/>
              <a:ext cx="103816" cy="103816"/>
            </a:xfrm>
            <a:prstGeom prst="rect">
              <a:avLst/>
            </a:prstGeom>
          </p:spPr>
        </p:pic>
        <p:pic>
          <p:nvPicPr>
            <p:cNvPr id="1181" name="object 1181"/>
            <p:cNvPicPr/>
            <p:nvPr/>
          </p:nvPicPr>
          <p:blipFill>
            <a:blip r:embed="rId33" cstate="print"/>
            <a:stretch>
              <a:fillRect/>
            </a:stretch>
          </p:blipFill>
          <p:spPr>
            <a:xfrm>
              <a:off x="2986275" y="915919"/>
              <a:ext cx="100483" cy="100483"/>
            </a:xfrm>
            <a:prstGeom prst="rect">
              <a:avLst/>
            </a:prstGeom>
          </p:spPr>
        </p:pic>
        <p:pic>
          <p:nvPicPr>
            <p:cNvPr id="1182" name="object 1182"/>
            <p:cNvPicPr/>
            <p:nvPr/>
          </p:nvPicPr>
          <p:blipFill>
            <a:blip r:embed="rId34" cstate="print"/>
            <a:stretch>
              <a:fillRect/>
            </a:stretch>
          </p:blipFill>
          <p:spPr>
            <a:xfrm>
              <a:off x="2988119" y="1050082"/>
              <a:ext cx="97176" cy="97176"/>
            </a:xfrm>
            <a:prstGeom prst="rect">
              <a:avLst/>
            </a:prstGeom>
          </p:spPr>
        </p:pic>
        <p:pic>
          <p:nvPicPr>
            <p:cNvPr id="1183" name="object 1183"/>
            <p:cNvPicPr/>
            <p:nvPr/>
          </p:nvPicPr>
          <p:blipFill>
            <a:blip r:embed="rId51" cstate="print"/>
            <a:stretch>
              <a:fillRect/>
            </a:stretch>
          </p:blipFill>
          <p:spPr>
            <a:xfrm>
              <a:off x="2989976" y="1184272"/>
              <a:ext cx="93842" cy="93842"/>
            </a:xfrm>
            <a:prstGeom prst="rect">
              <a:avLst/>
            </a:prstGeom>
          </p:spPr>
        </p:pic>
        <p:pic>
          <p:nvPicPr>
            <p:cNvPr id="1184" name="object 1184"/>
            <p:cNvPicPr/>
            <p:nvPr/>
          </p:nvPicPr>
          <p:blipFill>
            <a:blip r:embed="rId11" cstate="print"/>
            <a:stretch>
              <a:fillRect/>
            </a:stretch>
          </p:blipFill>
          <p:spPr>
            <a:xfrm>
              <a:off x="2991846" y="1318468"/>
              <a:ext cx="90496" cy="90496"/>
            </a:xfrm>
            <a:prstGeom prst="rect">
              <a:avLst/>
            </a:prstGeom>
          </p:spPr>
        </p:pic>
        <p:pic>
          <p:nvPicPr>
            <p:cNvPr id="1185" name="object 1185"/>
            <p:cNvPicPr/>
            <p:nvPr/>
          </p:nvPicPr>
          <p:blipFill>
            <a:blip r:embed="rId12" cstate="print"/>
            <a:stretch>
              <a:fillRect/>
            </a:stretch>
          </p:blipFill>
          <p:spPr>
            <a:xfrm>
              <a:off x="2993690" y="1452632"/>
              <a:ext cx="87189" cy="87189"/>
            </a:xfrm>
            <a:prstGeom prst="rect">
              <a:avLst/>
            </a:prstGeom>
          </p:spPr>
        </p:pic>
        <p:sp>
          <p:nvSpPr>
            <p:cNvPr id="1186" name="object 1186"/>
            <p:cNvSpPr/>
            <p:nvPr/>
          </p:nvSpPr>
          <p:spPr>
            <a:xfrm>
              <a:off x="3176917" y="11"/>
              <a:ext cx="123825" cy="618490"/>
            </a:xfrm>
            <a:custGeom>
              <a:avLst/>
              <a:gdLst/>
              <a:ahLst/>
              <a:cxnLst/>
              <a:rect l="l" t="t" r="r" b="b"/>
              <a:pathLst>
                <a:path w="123825" h="618490">
                  <a:moveTo>
                    <a:pt x="117906" y="555320"/>
                  </a:moveTo>
                  <a:lnTo>
                    <a:pt x="111683" y="549109"/>
                  </a:lnTo>
                  <a:lnTo>
                    <a:pt x="76555" y="549109"/>
                  </a:lnTo>
                  <a:lnTo>
                    <a:pt x="76555" y="513969"/>
                  </a:lnTo>
                  <a:lnTo>
                    <a:pt x="70332" y="507758"/>
                  </a:lnTo>
                  <a:lnTo>
                    <a:pt x="54991" y="507758"/>
                  </a:lnTo>
                  <a:lnTo>
                    <a:pt x="48780" y="513969"/>
                  </a:lnTo>
                  <a:lnTo>
                    <a:pt x="48780" y="549109"/>
                  </a:lnTo>
                  <a:lnTo>
                    <a:pt x="13639" y="549109"/>
                  </a:lnTo>
                  <a:lnTo>
                    <a:pt x="7429" y="555332"/>
                  </a:lnTo>
                  <a:lnTo>
                    <a:pt x="7429" y="570661"/>
                  </a:lnTo>
                  <a:lnTo>
                    <a:pt x="13639" y="576884"/>
                  </a:lnTo>
                  <a:lnTo>
                    <a:pt x="48780" y="576884"/>
                  </a:lnTo>
                  <a:lnTo>
                    <a:pt x="48780" y="612025"/>
                  </a:lnTo>
                  <a:lnTo>
                    <a:pt x="55003" y="618236"/>
                  </a:lnTo>
                  <a:lnTo>
                    <a:pt x="70332" y="618236"/>
                  </a:lnTo>
                  <a:lnTo>
                    <a:pt x="76555" y="612013"/>
                  </a:lnTo>
                  <a:lnTo>
                    <a:pt x="76555" y="576884"/>
                  </a:lnTo>
                  <a:lnTo>
                    <a:pt x="104025" y="576884"/>
                  </a:lnTo>
                  <a:lnTo>
                    <a:pt x="111696" y="576884"/>
                  </a:lnTo>
                  <a:lnTo>
                    <a:pt x="117906" y="570661"/>
                  </a:lnTo>
                  <a:lnTo>
                    <a:pt x="117906" y="555320"/>
                  </a:lnTo>
                  <a:close/>
                </a:path>
                <a:path w="123825" h="618490">
                  <a:moveTo>
                    <a:pt x="119380" y="424573"/>
                  </a:moveTo>
                  <a:lnTo>
                    <a:pt x="112979" y="418172"/>
                  </a:lnTo>
                  <a:lnTo>
                    <a:pt x="76784" y="418172"/>
                  </a:lnTo>
                  <a:lnTo>
                    <a:pt x="76784" y="381977"/>
                  </a:lnTo>
                  <a:lnTo>
                    <a:pt x="70383" y="375577"/>
                  </a:lnTo>
                  <a:lnTo>
                    <a:pt x="54584" y="375577"/>
                  </a:lnTo>
                  <a:lnTo>
                    <a:pt x="48183" y="381965"/>
                  </a:lnTo>
                  <a:lnTo>
                    <a:pt x="48183" y="418172"/>
                  </a:lnTo>
                  <a:lnTo>
                    <a:pt x="11988" y="418172"/>
                  </a:lnTo>
                  <a:lnTo>
                    <a:pt x="5588" y="424573"/>
                  </a:lnTo>
                  <a:lnTo>
                    <a:pt x="5588" y="440359"/>
                  </a:lnTo>
                  <a:lnTo>
                    <a:pt x="11988" y="446760"/>
                  </a:lnTo>
                  <a:lnTo>
                    <a:pt x="48183" y="446760"/>
                  </a:lnTo>
                  <a:lnTo>
                    <a:pt x="48183" y="482955"/>
                  </a:lnTo>
                  <a:lnTo>
                    <a:pt x="54584" y="489356"/>
                  </a:lnTo>
                  <a:lnTo>
                    <a:pt x="70370" y="489356"/>
                  </a:lnTo>
                  <a:lnTo>
                    <a:pt x="76784" y="482968"/>
                  </a:lnTo>
                  <a:lnTo>
                    <a:pt x="76784" y="446760"/>
                  </a:lnTo>
                  <a:lnTo>
                    <a:pt x="105079" y="446760"/>
                  </a:lnTo>
                  <a:lnTo>
                    <a:pt x="112979" y="446760"/>
                  </a:lnTo>
                  <a:lnTo>
                    <a:pt x="119380" y="440359"/>
                  </a:lnTo>
                  <a:lnTo>
                    <a:pt x="119380" y="424573"/>
                  </a:lnTo>
                  <a:close/>
                </a:path>
                <a:path w="123825" h="618490">
                  <a:moveTo>
                    <a:pt x="120853" y="293801"/>
                  </a:moveTo>
                  <a:lnTo>
                    <a:pt x="114261" y="287210"/>
                  </a:lnTo>
                  <a:lnTo>
                    <a:pt x="77012" y="287210"/>
                  </a:lnTo>
                  <a:lnTo>
                    <a:pt x="77012" y="249961"/>
                  </a:lnTo>
                  <a:lnTo>
                    <a:pt x="70421" y="243370"/>
                  </a:lnTo>
                  <a:lnTo>
                    <a:pt x="54165" y="243370"/>
                  </a:lnTo>
                  <a:lnTo>
                    <a:pt x="47574" y="249961"/>
                  </a:lnTo>
                  <a:lnTo>
                    <a:pt x="47574" y="287210"/>
                  </a:lnTo>
                  <a:lnTo>
                    <a:pt x="10312" y="287210"/>
                  </a:lnTo>
                  <a:lnTo>
                    <a:pt x="3733" y="293801"/>
                  </a:lnTo>
                  <a:lnTo>
                    <a:pt x="3733" y="310057"/>
                  </a:lnTo>
                  <a:lnTo>
                    <a:pt x="10312" y="316649"/>
                  </a:lnTo>
                  <a:lnTo>
                    <a:pt x="47574" y="316649"/>
                  </a:lnTo>
                  <a:lnTo>
                    <a:pt x="47574" y="353910"/>
                  </a:lnTo>
                  <a:lnTo>
                    <a:pt x="54165" y="360489"/>
                  </a:lnTo>
                  <a:lnTo>
                    <a:pt x="70421" y="360489"/>
                  </a:lnTo>
                  <a:lnTo>
                    <a:pt x="77012" y="353910"/>
                  </a:lnTo>
                  <a:lnTo>
                    <a:pt x="77012" y="316649"/>
                  </a:lnTo>
                  <a:lnTo>
                    <a:pt x="106133" y="316649"/>
                  </a:lnTo>
                  <a:lnTo>
                    <a:pt x="114261" y="316649"/>
                  </a:lnTo>
                  <a:lnTo>
                    <a:pt x="120853" y="310057"/>
                  </a:lnTo>
                  <a:lnTo>
                    <a:pt x="120853" y="293801"/>
                  </a:lnTo>
                  <a:close/>
                </a:path>
                <a:path w="123825" h="618490">
                  <a:moveTo>
                    <a:pt x="122326" y="163042"/>
                  </a:moveTo>
                  <a:lnTo>
                    <a:pt x="115544" y="156260"/>
                  </a:lnTo>
                  <a:lnTo>
                    <a:pt x="77228" y="156260"/>
                  </a:lnTo>
                  <a:lnTo>
                    <a:pt x="77228" y="117944"/>
                  </a:lnTo>
                  <a:lnTo>
                    <a:pt x="70446" y="111163"/>
                  </a:lnTo>
                  <a:lnTo>
                    <a:pt x="53733" y="111163"/>
                  </a:lnTo>
                  <a:lnTo>
                    <a:pt x="46951" y="117944"/>
                  </a:lnTo>
                  <a:lnTo>
                    <a:pt x="46951" y="156260"/>
                  </a:lnTo>
                  <a:lnTo>
                    <a:pt x="8636" y="156260"/>
                  </a:lnTo>
                  <a:lnTo>
                    <a:pt x="1854" y="163042"/>
                  </a:lnTo>
                  <a:lnTo>
                    <a:pt x="1854" y="179755"/>
                  </a:lnTo>
                  <a:lnTo>
                    <a:pt x="8636" y="186537"/>
                  </a:lnTo>
                  <a:lnTo>
                    <a:pt x="46951" y="186537"/>
                  </a:lnTo>
                  <a:lnTo>
                    <a:pt x="46951" y="224853"/>
                  </a:lnTo>
                  <a:lnTo>
                    <a:pt x="53733" y="231635"/>
                  </a:lnTo>
                  <a:lnTo>
                    <a:pt x="70446" y="231635"/>
                  </a:lnTo>
                  <a:lnTo>
                    <a:pt x="77228" y="224853"/>
                  </a:lnTo>
                  <a:lnTo>
                    <a:pt x="77228" y="186537"/>
                  </a:lnTo>
                  <a:lnTo>
                    <a:pt x="107188" y="186537"/>
                  </a:lnTo>
                  <a:lnTo>
                    <a:pt x="115544" y="186537"/>
                  </a:lnTo>
                  <a:lnTo>
                    <a:pt x="122326" y="179755"/>
                  </a:lnTo>
                  <a:lnTo>
                    <a:pt x="122326" y="163042"/>
                  </a:lnTo>
                  <a:close/>
                </a:path>
                <a:path w="123825" h="618490">
                  <a:moveTo>
                    <a:pt x="123799" y="32270"/>
                  </a:moveTo>
                  <a:lnTo>
                    <a:pt x="116827" y="25311"/>
                  </a:lnTo>
                  <a:lnTo>
                    <a:pt x="77457" y="25311"/>
                  </a:lnTo>
                  <a:lnTo>
                    <a:pt x="77457" y="0"/>
                  </a:lnTo>
                  <a:lnTo>
                    <a:pt x="46342" y="0"/>
                  </a:lnTo>
                  <a:lnTo>
                    <a:pt x="46342" y="25311"/>
                  </a:lnTo>
                  <a:lnTo>
                    <a:pt x="6959" y="25311"/>
                  </a:lnTo>
                  <a:lnTo>
                    <a:pt x="0" y="32270"/>
                  </a:lnTo>
                  <a:lnTo>
                    <a:pt x="0" y="49466"/>
                  </a:lnTo>
                  <a:lnTo>
                    <a:pt x="6959" y="56426"/>
                  </a:lnTo>
                  <a:lnTo>
                    <a:pt x="46342" y="56426"/>
                  </a:lnTo>
                  <a:lnTo>
                    <a:pt x="46342" y="95808"/>
                  </a:lnTo>
                  <a:lnTo>
                    <a:pt x="53314" y="102768"/>
                  </a:lnTo>
                  <a:lnTo>
                    <a:pt x="70497" y="102768"/>
                  </a:lnTo>
                  <a:lnTo>
                    <a:pt x="77457" y="95796"/>
                  </a:lnTo>
                  <a:lnTo>
                    <a:pt x="77457" y="56426"/>
                  </a:lnTo>
                  <a:lnTo>
                    <a:pt x="116827" y="56426"/>
                  </a:lnTo>
                  <a:lnTo>
                    <a:pt x="123799" y="49466"/>
                  </a:lnTo>
                  <a:lnTo>
                    <a:pt x="123799" y="32270"/>
                  </a:lnTo>
                  <a:close/>
                </a:path>
              </a:pathLst>
            </a:custGeom>
            <a:solidFill>
              <a:srgbClr val="0070C8"/>
            </a:solidFill>
          </p:spPr>
          <p:txBody>
            <a:bodyPr wrap="square" lIns="0" tIns="0" rIns="0" bIns="0" rtlCol="0"/>
            <a:lstStyle/>
            <a:p>
              <a:endParaRPr/>
            </a:p>
          </p:txBody>
        </p:sp>
        <p:pic>
          <p:nvPicPr>
            <p:cNvPr id="1187" name="object 1187"/>
            <p:cNvPicPr/>
            <p:nvPr/>
          </p:nvPicPr>
          <p:blipFill>
            <a:blip r:embed="rId32" cstate="print"/>
            <a:stretch>
              <a:fillRect/>
            </a:stretch>
          </p:blipFill>
          <p:spPr>
            <a:xfrm>
              <a:off x="3186205" y="639960"/>
              <a:ext cx="107149" cy="107149"/>
            </a:xfrm>
            <a:prstGeom prst="rect">
              <a:avLst/>
            </a:prstGeom>
          </p:spPr>
        </p:pic>
        <p:pic>
          <p:nvPicPr>
            <p:cNvPr id="1188" name="object 1188"/>
            <p:cNvPicPr/>
            <p:nvPr/>
          </p:nvPicPr>
          <p:blipFill>
            <a:blip r:embed="rId8" cstate="print"/>
            <a:stretch>
              <a:fillRect/>
            </a:stretch>
          </p:blipFill>
          <p:spPr>
            <a:xfrm>
              <a:off x="3188068" y="772162"/>
              <a:ext cx="103816" cy="103816"/>
            </a:xfrm>
            <a:prstGeom prst="rect">
              <a:avLst/>
            </a:prstGeom>
          </p:spPr>
        </p:pic>
        <p:pic>
          <p:nvPicPr>
            <p:cNvPr id="1189" name="object 1189"/>
            <p:cNvPicPr/>
            <p:nvPr/>
          </p:nvPicPr>
          <p:blipFill>
            <a:blip r:embed="rId33" cstate="print"/>
            <a:stretch>
              <a:fillRect/>
            </a:stretch>
          </p:blipFill>
          <p:spPr>
            <a:xfrm>
              <a:off x="3189926" y="904357"/>
              <a:ext cx="100483" cy="100483"/>
            </a:xfrm>
            <a:prstGeom prst="rect">
              <a:avLst/>
            </a:prstGeom>
          </p:spPr>
        </p:pic>
        <p:pic>
          <p:nvPicPr>
            <p:cNvPr id="1190" name="object 1190"/>
            <p:cNvPicPr/>
            <p:nvPr/>
          </p:nvPicPr>
          <p:blipFill>
            <a:blip r:embed="rId57" cstate="print"/>
            <a:stretch>
              <a:fillRect/>
            </a:stretch>
          </p:blipFill>
          <p:spPr>
            <a:xfrm>
              <a:off x="3191763" y="1036539"/>
              <a:ext cx="97176" cy="97176"/>
            </a:xfrm>
            <a:prstGeom prst="rect">
              <a:avLst/>
            </a:prstGeom>
          </p:spPr>
        </p:pic>
        <p:pic>
          <p:nvPicPr>
            <p:cNvPr id="1191" name="object 1191"/>
            <p:cNvPicPr/>
            <p:nvPr/>
          </p:nvPicPr>
          <p:blipFill>
            <a:blip r:embed="rId35" cstate="print"/>
            <a:stretch>
              <a:fillRect/>
            </a:stretch>
          </p:blipFill>
          <p:spPr>
            <a:xfrm>
              <a:off x="3193626" y="1168741"/>
              <a:ext cx="93842" cy="93843"/>
            </a:xfrm>
            <a:prstGeom prst="rect">
              <a:avLst/>
            </a:prstGeom>
          </p:spPr>
        </p:pic>
        <p:pic>
          <p:nvPicPr>
            <p:cNvPr id="1192" name="object 1192"/>
            <p:cNvPicPr/>
            <p:nvPr/>
          </p:nvPicPr>
          <p:blipFill>
            <a:blip r:embed="rId11" cstate="print"/>
            <a:stretch>
              <a:fillRect/>
            </a:stretch>
          </p:blipFill>
          <p:spPr>
            <a:xfrm>
              <a:off x="3195496" y="1300949"/>
              <a:ext cx="90496" cy="90496"/>
            </a:xfrm>
            <a:prstGeom prst="rect">
              <a:avLst/>
            </a:prstGeom>
          </p:spPr>
        </p:pic>
        <p:pic>
          <p:nvPicPr>
            <p:cNvPr id="1193" name="object 1193"/>
            <p:cNvPicPr/>
            <p:nvPr/>
          </p:nvPicPr>
          <p:blipFill>
            <a:blip r:embed="rId44" cstate="print"/>
            <a:stretch>
              <a:fillRect/>
            </a:stretch>
          </p:blipFill>
          <p:spPr>
            <a:xfrm>
              <a:off x="3197333" y="1433131"/>
              <a:ext cx="87189" cy="87189"/>
            </a:xfrm>
            <a:prstGeom prst="rect">
              <a:avLst/>
            </a:prstGeom>
          </p:spPr>
        </p:pic>
        <p:sp>
          <p:nvSpPr>
            <p:cNvPr id="1194" name="object 1194"/>
            <p:cNvSpPr/>
            <p:nvPr/>
          </p:nvSpPr>
          <p:spPr>
            <a:xfrm>
              <a:off x="3380562" y="11"/>
              <a:ext cx="123825" cy="612140"/>
            </a:xfrm>
            <a:custGeom>
              <a:avLst/>
              <a:gdLst/>
              <a:ahLst/>
              <a:cxnLst/>
              <a:rect l="l" t="t" r="r" b="b"/>
              <a:pathLst>
                <a:path w="123825" h="612140">
                  <a:moveTo>
                    <a:pt x="117919" y="548779"/>
                  </a:moveTo>
                  <a:lnTo>
                    <a:pt x="111696" y="542556"/>
                  </a:lnTo>
                  <a:lnTo>
                    <a:pt x="76555" y="542556"/>
                  </a:lnTo>
                  <a:lnTo>
                    <a:pt x="76555" y="507415"/>
                  </a:lnTo>
                  <a:lnTo>
                    <a:pt x="70332" y="501205"/>
                  </a:lnTo>
                  <a:lnTo>
                    <a:pt x="55003" y="501205"/>
                  </a:lnTo>
                  <a:lnTo>
                    <a:pt x="48793" y="507428"/>
                  </a:lnTo>
                  <a:lnTo>
                    <a:pt x="48793" y="542556"/>
                  </a:lnTo>
                  <a:lnTo>
                    <a:pt x="13639" y="542556"/>
                  </a:lnTo>
                  <a:lnTo>
                    <a:pt x="7429" y="548779"/>
                  </a:lnTo>
                  <a:lnTo>
                    <a:pt x="7429" y="564121"/>
                  </a:lnTo>
                  <a:lnTo>
                    <a:pt x="13652" y="570331"/>
                  </a:lnTo>
                  <a:lnTo>
                    <a:pt x="48793" y="570331"/>
                  </a:lnTo>
                  <a:lnTo>
                    <a:pt x="48793" y="605472"/>
                  </a:lnTo>
                  <a:lnTo>
                    <a:pt x="55003" y="611682"/>
                  </a:lnTo>
                  <a:lnTo>
                    <a:pt x="70345" y="611682"/>
                  </a:lnTo>
                  <a:lnTo>
                    <a:pt x="76555" y="605472"/>
                  </a:lnTo>
                  <a:lnTo>
                    <a:pt x="76555" y="570331"/>
                  </a:lnTo>
                  <a:lnTo>
                    <a:pt x="104025" y="570331"/>
                  </a:lnTo>
                  <a:lnTo>
                    <a:pt x="111696" y="570331"/>
                  </a:lnTo>
                  <a:lnTo>
                    <a:pt x="117906" y="564121"/>
                  </a:lnTo>
                  <a:lnTo>
                    <a:pt x="117919" y="548779"/>
                  </a:lnTo>
                  <a:close/>
                </a:path>
                <a:path w="123825" h="612140">
                  <a:moveTo>
                    <a:pt x="119380" y="420636"/>
                  </a:moveTo>
                  <a:lnTo>
                    <a:pt x="112991" y="414235"/>
                  </a:lnTo>
                  <a:lnTo>
                    <a:pt x="76784" y="414235"/>
                  </a:lnTo>
                  <a:lnTo>
                    <a:pt x="76784" y="378040"/>
                  </a:lnTo>
                  <a:lnTo>
                    <a:pt x="70383" y="371640"/>
                  </a:lnTo>
                  <a:lnTo>
                    <a:pt x="54597" y="371640"/>
                  </a:lnTo>
                  <a:lnTo>
                    <a:pt x="48196" y="378040"/>
                  </a:lnTo>
                  <a:lnTo>
                    <a:pt x="48196" y="414235"/>
                  </a:lnTo>
                  <a:lnTo>
                    <a:pt x="12001" y="414235"/>
                  </a:lnTo>
                  <a:lnTo>
                    <a:pt x="5588" y="420636"/>
                  </a:lnTo>
                  <a:lnTo>
                    <a:pt x="5588" y="436422"/>
                  </a:lnTo>
                  <a:lnTo>
                    <a:pt x="11988" y="442836"/>
                  </a:lnTo>
                  <a:lnTo>
                    <a:pt x="48196" y="442836"/>
                  </a:lnTo>
                  <a:lnTo>
                    <a:pt x="48196" y="479031"/>
                  </a:lnTo>
                  <a:lnTo>
                    <a:pt x="54584" y="485432"/>
                  </a:lnTo>
                  <a:lnTo>
                    <a:pt x="70383" y="485432"/>
                  </a:lnTo>
                  <a:lnTo>
                    <a:pt x="76784" y="479031"/>
                  </a:lnTo>
                  <a:lnTo>
                    <a:pt x="76784" y="442836"/>
                  </a:lnTo>
                  <a:lnTo>
                    <a:pt x="105079" y="442836"/>
                  </a:lnTo>
                  <a:lnTo>
                    <a:pt x="112979" y="442836"/>
                  </a:lnTo>
                  <a:lnTo>
                    <a:pt x="119380" y="436422"/>
                  </a:lnTo>
                  <a:lnTo>
                    <a:pt x="119380" y="420636"/>
                  </a:lnTo>
                  <a:close/>
                </a:path>
                <a:path w="123825" h="612140">
                  <a:moveTo>
                    <a:pt x="120853" y="292493"/>
                  </a:moveTo>
                  <a:lnTo>
                    <a:pt x="114261" y="285902"/>
                  </a:lnTo>
                  <a:lnTo>
                    <a:pt x="77012" y="285902"/>
                  </a:lnTo>
                  <a:lnTo>
                    <a:pt x="77012" y="248653"/>
                  </a:lnTo>
                  <a:lnTo>
                    <a:pt x="70421" y="242062"/>
                  </a:lnTo>
                  <a:lnTo>
                    <a:pt x="54165" y="242062"/>
                  </a:lnTo>
                  <a:lnTo>
                    <a:pt x="47574" y="248653"/>
                  </a:lnTo>
                  <a:lnTo>
                    <a:pt x="47574" y="285902"/>
                  </a:lnTo>
                  <a:lnTo>
                    <a:pt x="10312" y="285902"/>
                  </a:lnTo>
                  <a:lnTo>
                    <a:pt x="3733" y="292493"/>
                  </a:lnTo>
                  <a:lnTo>
                    <a:pt x="3733" y="308749"/>
                  </a:lnTo>
                  <a:lnTo>
                    <a:pt x="10312" y="315341"/>
                  </a:lnTo>
                  <a:lnTo>
                    <a:pt x="47574" y="315341"/>
                  </a:lnTo>
                  <a:lnTo>
                    <a:pt x="47574" y="352602"/>
                  </a:lnTo>
                  <a:lnTo>
                    <a:pt x="54165" y="359181"/>
                  </a:lnTo>
                  <a:lnTo>
                    <a:pt x="70421" y="359181"/>
                  </a:lnTo>
                  <a:lnTo>
                    <a:pt x="77012" y="352602"/>
                  </a:lnTo>
                  <a:lnTo>
                    <a:pt x="77012" y="315341"/>
                  </a:lnTo>
                  <a:lnTo>
                    <a:pt x="106133" y="315341"/>
                  </a:lnTo>
                  <a:lnTo>
                    <a:pt x="114261" y="315341"/>
                  </a:lnTo>
                  <a:lnTo>
                    <a:pt x="120853" y="308749"/>
                  </a:lnTo>
                  <a:lnTo>
                    <a:pt x="120853" y="292493"/>
                  </a:lnTo>
                  <a:close/>
                </a:path>
                <a:path w="123825" h="612140">
                  <a:moveTo>
                    <a:pt x="122326" y="164350"/>
                  </a:moveTo>
                  <a:lnTo>
                    <a:pt x="115557" y="157568"/>
                  </a:lnTo>
                  <a:lnTo>
                    <a:pt x="77228" y="157568"/>
                  </a:lnTo>
                  <a:lnTo>
                    <a:pt x="77228" y="119253"/>
                  </a:lnTo>
                  <a:lnTo>
                    <a:pt x="70459" y="112471"/>
                  </a:lnTo>
                  <a:lnTo>
                    <a:pt x="53733" y="112471"/>
                  </a:lnTo>
                  <a:lnTo>
                    <a:pt x="46951" y="119253"/>
                  </a:lnTo>
                  <a:lnTo>
                    <a:pt x="46951" y="157568"/>
                  </a:lnTo>
                  <a:lnTo>
                    <a:pt x="8636" y="157568"/>
                  </a:lnTo>
                  <a:lnTo>
                    <a:pt x="1854" y="164350"/>
                  </a:lnTo>
                  <a:lnTo>
                    <a:pt x="1854" y="181063"/>
                  </a:lnTo>
                  <a:lnTo>
                    <a:pt x="8636" y="187845"/>
                  </a:lnTo>
                  <a:lnTo>
                    <a:pt x="46951" y="187845"/>
                  </a:lnTo>
                  <a:lnTo>
                    <a:pt x="46951" y="226161"/>
                  </a:lnTo>
                  <a:lnTo>
                    <a:pt x="53733" y="232930"/>
                  </a:lnTo>
                  <a:lnTo>
                    <a:pt x="70459" y="232930"/>
                  </a:lnTo>
                  <a:lnTo>
                    <a:pt x="77228" y="226161"/>
                  </a:lnTo>
                  <a:lnTo>
                    <a:pt x="77228" y="187845"/>
                  </a:lnTo>
                  <a:lnTo>
                    <a:pt x="107188" y="187845"/>
                  </a:lnTo>
                  <a:lnTo>
                    <a:pt x="115557" y="187845"/>
                  </a:lnTo>
                  <a:lnTo>
                    <a:pt x="122326" y="181063"/>
                  </a:lnTo>
                  <a:lnTo>
                    <a:pt x="122326" y="164350"/>
                  </a:lnTo>
                  <a:close/>
                </a:path>
                <a:path w="123825" h="612140">
                  <a:moveTo>
                    <a:pt x="123799" y="36207"/>
                  </a:moveTo>
                  <a:lnTo>
                    <a:pt x="116840" y="29248"/>
                  </a:lnTo>
                  <a:lnTo>
                    <a:pt x="77457" y="29248"/>
                  </a:lnTo>
                  <a:lnTo>
                    <a:pt x="77457" y="0"/>
                  </a:lnTo>
                  <a:lnTo>
                    <a:pt x="46342" y="0"/>
                  </a:lnTo>
                  <a:lnTo>
                    <a:pt x="46342" y="29248"/>
                  </a:lnTo>
                  <a:lnTo>
                    <a:pt x="6959" y="29248"/>
                  </a:lnTo>
                  <a:lnTo>
                    <a:pt x="0" y="36220"/>
                  </a:lnTo>
                  <a:lnTo>
                    <a:pt x="0" y="53390"/>
                  </a:lnTo>
                  <a:lnTo>
                    <a:pt x="6972" y="60350"/>
                  </a:lnTo>
                  <a:lnTo>
                    <a:pt x="46342" y="60350"/>
                  </a:lnTo>
                  <a:lnTo>
                    <a:pt x="46342" y="99733"/>
                  </a:lnTo>
                  <a:lnTo>
                    <a:pt x="53314" y="106692"/>
                  </a:lnTo>
                  <a:lnTo>
                    <a:pt x="70497" y="106692"/>
                  </a:lnTo>
                  <a:lnTo>
                    <a:pt x="77457" y="99733"/>
                  </a:lnTo>
                  <a:lnTo>
                    <a:pt x="77457" y="60350"/>
                  </a:lnTo>
                  <a:lnTo>
                    <a:pt x="116840" y="60350"/>
                  </a:lnTo>
                  <a:lnTo>
                    <a:pt x="123799" y="53390"/>
                  </a:lnTo>
                  <a:lnTo>
                    <a:pt x="123799" y="36207"/>
                  </a:lnTo>
                  <a:close/>
                </a:path>
              </a:pathLst>
            </a:custGeom>
            <a:solidFill>
              <a:srgbClr val="0070C8"/>
            </a:solidFill>
          </p:spPr>
          <p:txBody>
            <a:bodyPr wrap="square" lIns="0" tIns="0" rIns="0" bIns="0" rtlCol="0"/>
            <a:lstStyle/>
            <a:p>
              <a:endParaRPr/>
            </a:p>
          </p:txBody>
        </p:sp>
        <p:pic>
          <p:nvPicPr>
            <p:cNvPr id="1195" name="object 1195"/>
            <p:cNvPicPr/>
            <p:nvPr/>
          </p:nvPicPr>
          <p:blipFill>
            <a:blip r:embed="rId43" cstate="print"/>
            <a:stretch>
              <a:fillRect/>
            </a:stretch>
          </p:blipFill>
          <p:spPr>
            <a:xfrm>
              <a:off x="3389855" y="630787"/>
              <a:ext cx="107149" cy="107149"/>
            </a:xfrm>
            <a:prstGeom prst="rect">
              <a:avLst/>
            </a:prstGeom>
          </p:spPr>
        </p:pic>
        <p:pic>
          <p:nvPicPr>
            <p:cNvPr id="1196" name="object 1196"/>
            <p:cNvPicPr/>
            <p:nvPr/>
          </p:nvPicPr>
          <p:blipFill>
            <a:blip r:embed="rId22" cstate="print"/>
            <a:stretch>
              <a:fillRect/>
            </a:stretch>
          </p:blipFill>
          <p:spPr>
            <a:xfrm>
              <a:off x="3391712" y="760371"/>
              <a:ext cx="103816" cy="103816"/>
            </a:xfrm>
            <a:prstGeom prst="rect">
              <a:avLst/>
            </a:prstGeom>
          </p:spPr>
        </p:pic>
        <p:pic>
          <p:nvPicPr>
            <p:cNvPr id="1197" name="object 1197"/>
            <p:cNvPicPr/>
            <p:nvPr/>
          </p:nvPicPr>
          <p:blipFill>
            <a:blip r:embed="rId33" cstate="print"/>
            <a:stretch>
              <a:fillRect/>
            </a:stretch>
          </p:blipFill>
          <p:spPr>
            <a:xfrm>
              <a:off x="3393576" y="889948"/>
              <a:ext cx="100483" cy="100483"/>
            </a:xfrm>
            <a:prstGeom prst="rect">
              <a:avLst/>
            </a:prstGeom>
          </p:spPr>
        </p:pic>
        <p:pic>
          <p:nvPicPr>
            <p:cNvPr id="1198" name="object 1198"/>
            <p:cNvPicPr/>
            <p:nvPr/>
          </p:nvPicPr>
          <p:blipFill>
            <a:blip r:embed="rId10" cstate="print"/>
            <a:stretch>
              <a:fillRect/>
            </a:stretch>
          </p:blipFill>
          <p:spPr>
            <a:xfrm>
              <a:off x="3395413" y="1019505"/>
              <a:ext cx="97176" cy="97176"/>
            </a:xfrm>
            <a:prstGeom prst="rect">
              <a:avLst/>
            </a:prstGeom>
          </p:spPr>
        </p:pic>
        <p:pic>
          <p:nvPicPr>
            <p:cNvPr id="1199" name="object 1199"/>
            <p:cNvPicPr/>
            <p:nvPr/>
          </p:nvPicPr>
          <p:blipFill>
            <a:blip r:embed="rId10" cstate="print"/>
            <a:stretch>
              <a:fillRect/>
            </a:stretch>
          </p:blipFill>
          <p:spPr>
            <a:xfrm>
              <a:off x="3397270" y="1149089"/>
              <a:ext cx="93842" cy="93842"/>
            </a:xfrm>
            <a:prstGeom prst="rect">
              <a:avLst/>
            </a:prstGeom>
          </p:spPr>
        </p:pic>
        <p:pic>
          <p:nvPicPr>
            <p:cNvPr id="1200" name="object 1200"/>
            <p:cNvPicPr/>
            <p:nvPr/>
          </p:nvPicPr>
          <p:blipFill>
            <a:blip r:embed="rId11" cstate="print"/>
            <a:stretch>
              <a:fillRect/>
            </a:stretch>
          </p:blipFill>
          <p:spPr>
            <a:xfrm>
              <a:off x="3399147" y="1278673"/>
              <a:ext cx="90496" cy="90496"/>
            </a:xfrm>
            <a:prstGeom prst="rect">
              <a:avLst/>
            </a:prstGeom>
          </p:spPr>
        </p:pic>
        <p:pic>
          <p:nvPicPr>
            <p:cNvPr id="1201" name="object 1201"/>
            <p:cNvPicPr/>
            <p:nvPr/>
          </p:nvPicPr>
          <p:blipFill>
            <a:blip r:embed="rId12" cstate="print"/>
            <a:stretch>
              <a:fillRect/>
            </a:stretch>
          </p:blipFill>
          <p:spPr>
            <a:xfrm>
              <a:off x="3400984" y="1408236"/>
              <a:ext cx="87189" cy="87189"/>
            </a:xfrm>
            <a:prstGeom prst="rect">
              <a:avLst/>
            </a:prstGeom>
          </p:spPr>
        </p:pic>
        <p:pic>
          <p:nvPicPr>
            <p:cNvPr id="1202" name="object 1202"/>
            <p:cNvPicPr/>
            <p:nvPr/>
          </p:nvPicPr>
          <p:blipFill>
            <a:blip r:embed="rId13" cstate="print"/>
            <a:stretch>
              <a:fillRect/>
            </a:stretch>
          </p:blipFill>
          <p:spPr>
            <a:xfrm>
              <a:off x="3402841" y="1537814"/>
              <a:ext cx="83856" cy="83856"/>
            </a:xfrm>
            <a:prstGeom prst="rect">
              <a:avLst/>
            </a:prstGeom>
          </p:spPr>
        </p:pic>
        <p:sp>
          <p:nvSpPr>
            <p:cNvPr id="1203" name="object 1203"/>
            <p:cNvSpPr/>
            <p:nvPr/>
          </p:nvSpPr>
          <p:spPr>
            <a:xfrm>
              <a:off x="3584206" y="11"/>
              <a:ext cx="123825" cy="727710"/>
            </a:xfrm>
            <a:custGeom>
              <a:avLst/>
              <a:gdLst/>
              <a:ahLst/>
              <a:cxnLst/>
              <a:rect l="l" t="t" r="r" b="b"/>
              <a:pathLst>
                <a:path w="123825" h="727710">
                  <a:moveTo>
                    <a:pt x="116446" y="666711"/>
                  </a:moveTo>
                  <a:lnTo>
                    <a:pt x="110413" y="660679"/>
                  </a:lnTo>
                  <a:lnTo>
                    <a:pt x="76327" y="660679"/>
                  </a:lnTo>
                  <a:lnTo>
                    <a:pt x="76327" y="626592"/>
                  </a:lnTo>
                  <a:lnTo>
                    <a:pt x="70307" y="620560"/>
                  </a:lnTo>
                  <a:lnTo>
                    <a:pt x="55435" y="620560"/>
                  </a:lnTo>
                  <a:lnTo>
                    <a:pt x="49403" y="626592"/>
                  </a:lnTo>
                  <a:lnTo>
                    <a:pt x="49403" y="660679"/>
                  </a:lnTo>
                  <a:lnTo>
                    <a:pt x="15328" y="660679"/>
                  </a:lnTo>
                  <a:lnTo>
                    <a:pt x="9296" y="666711"/>
                  </a:lnTo>
                  <a:lnTo>
                    <a:pt x="9296" y="681570"/>
                  </a:lnTo>
                  <a:lnTo>
                    <a:pt x="15328" y="687603"/>
                  </a:lnTo>
                  <a:lnTo>
                    <a:pt x="49403" y="687603"/>
                  </a:lnTo>
                  <a:lnTo>
                    <a:pt x="49403" y="721690"/>
                  </a:lnTo>
                  <a:lnTo>
                    <a:pt x="55435" y="727710"/>
                  </a:lnTo>
                  <a:lnTo>
                    <a:pt x="70307" y="727710"/>
                  </a:lnTo>
                  <a:lnTo>
                    <a:pt x="76327" y="721690"/>
                  </a:lnTo>
                  <a:lnTo>
                    <a:pt x="76327" y="687603"/>
                  </a:lnTo>
                  <a:lnTo>
                    <a:pt x="102984" y="687603"/>
                  </a:lnTo>
                  <a:lnTo>
                    <a:pt x="110413" y="687603"/>
                  </a:lnTo>
                  <a:lnTo>
                    <a:pt x="116446" y="681570"/>
                  </a:lnTo>
                  <a:lnTo>
                    <a:pt x="116446" y="666711"/>
                  </a:lnTo>
                  <a:close/>
                </a:path>
                <a:path w="123825" h="727710">
                  <a:moveTo>
                    <a:pt x="117906" y="541312"/>
                  </a:moveTo>
                  <a:lnTo>
                    <a:pt x="111696" y="535089"/>
                  </a:lnTo>
                  <a:lnTo>
                    <a:pt x="76555" y="535089"/>
                  </a:lnTo>
                  <a:lnTo>
                    <a:pt x="76555" y="499948"/>
                  </a:lnTo>
                  <a:lnTo>
                    <a:pt x="70332" y="493737"/>
                  </a:lnTo>
                  <a:lnTo>
                    <a:pt x="55003" y="493737"/>
                  </a:lnTo>
                  <a:lnTo>
                    <a:pt x="48780" y="499960"/>
                  </a:lnTo>
                  <a:lnTo>
                    <a:pt x="48780" y="535089"/>
                  </a:lnTo>
                  <a:lnTo>
                    <a:pt x="13639" y="535089"/>
                  </a:lnTo>
                  <a:lnTo>
                    <a:pt x="7429" y="541312"/>
                  </a:lnTo>
                  <a:lnTo>
                    <a:pt x="7429" y="556653"/>
                  </a:lnTo>
                  <a:lnTo>
                    <a:pt x="13652" y="562864"/>
                  </a:lnTo>
                  <a:lnTo>
                    <a:pt x="48780" y="562864"/>
                  </a:lnTo>
                  <a:lnTo>
                    <a:pt x="48780" y="598004"/>
                  </a:lnTo>
                  <a:lnTo>
                    <a:pt x="55003" y="604215"/>
                  </a:lnTo>
                  <a:lnTo>
                    <a:pt x="70345" y="604215"/>
                  </a:lnTo>
                  <a:lnTo>
                    <a:pt x="76555" y="598004"/>
                  </a:lnTo>
                  <a:lnTo>
                    <a:pt x="76555" y="562864"/>
                  </a:lnTo>
                  <a:lnTo>
                    <a:pt x="104025" y="562864"/>
                  </a:lnTo>
                  <a:lnTo>
                    <a:pt x="111696" y="562864"/>
                  </a:lnTo>
                  <a:lnTo>
                    <a:pt x="117906" y="556653"/>
                  </a:lnTo>
                  <a:lnTo>
                    <a:pt x="117906" y="541312"/>
                  </a:lnTo>
                  <a:close/>
                </a:path>
                <a:path w="123825" h="727710">
                  <a:moveTo>
                    <a:pt x="119380" y="415925"/>
                  </a:moveTo>
                  <a:lnTo>
                    <a:pt x="112979" y="409524"/>
                  </a:lnTo>
                  <a:lnTo>
                    <a:pt x="76784" y="409524"/>
                  </a:lnTo>
                  <a:lnTo>
                    <a:pt x="76784" y="373329"/>
                  </a:lnTo>
                  <a:lnTo>
                    <a:pt x="70383" y="366928"/>
                  </a:lnTo>
                  <a:lnTo>
                    <a:pt x="54597" y="366928"/>
                  </a:lnTo>
                  <a:lnTo>
                    <a:pt x="48183" y="373329"/>
                  </a:lnTo>
                  <a:lnTo>
                    <a:pt x="48183" y="409524"/>
                  </a:lnTo>
                  <a:lnTo>
                    <a:pt x="12001" y="409524"/>
                  </a:lnTo>
                  <a:lnTo>
                    <a:pt x="5588" y="415925"/>
                  </a:lnTo>
                  <a:lnTo>
                    <a:pt x="5588" y="431723"/>
                  </a:lnTo>
                  <a:lnTo>
                    <a:pt x="11988" y="438124"/>
                  </a:lnTo>
                  <a:lnTo>
                    <a:pt x="48183" y="438124"/>
                  </a:lnTo>
                  <a:lnTo>
                    <a:pt x="48183" y="474319"/>
                  </a:lnTo>
                  <a:lnTo>
                    <a:pt x="54597" y="480720"/>
                  </a:lnTo>
                  <a:lnTo>
                    <a:pt x="70383" y="480720"/>
                  </a:lnTo>
                  <a:lnTo>
                    <a:pt x="76784" y="474319"/>
                  </a:lnTo>
                  <a:lnTo>
                    <a:pt x="76784" y="438124"/>
                  </a:lnTo>
                  <a:lnTo>
                    <a:pt x="105079" y="438124"/>
                  </a:lnTo>
                  <a:lnTo>
                    <a:pt x="112979" y="438124"/>
                  </a:lnTo>
                  <a:lnTo>
                    <a:pt x="119380" y="431723"/>
                  </a:lnTo>
                  <a:lnTo>
                    <a:pt x="119380" y="415925"/>
                  </a:lnTo>
                  <a:close/>
                </a:path>
                <a:path w="123825" h="727710">
                  <a:moveTo>
                    <a:pt x="120853" y="290537"/>
                  </a:moveTo>
                  <a:lnTo>
                    <a:pt x="114274" y="283946"/>
                  </a:lnTo>
                  <a:lnTo>
                    <a:pt x="77012" y="283946"/>
                  </a:lnTo>
                  <a:lnTo>
                    <a:pt x="77012" y="246684"/>
                  </a:lnTo>
                  <a:lnTo>
                    <a:pt x="70421" y="240106"/>
                  </a:lnTo>
                  <a:lnTo>
                    <a:pt x="54165" y="240106"/>
                  </a:lnTo>
                  <a:lnTo>
                    <a:pt x="47574" y="246684"/>
                  </a:lnTo>
                  <a:lnTo>
                    <a:pt x="47574" y="283946"/>
                  </a:lnTo>
                  <a:lnTo>
                    <a:pt x="10325" y="283946"/>
                  </a:lnTo>
                  <a:lnTo>
                    <a:pt x="3733" y="290537"/>
                  </a:lnTo>
                  <a:lnTo>
                    <a:pt x="3733" y="306793"/>
                  </a:lnTo>
                  <a:lnTo>
                    <a:pt x="10325" y="313385"/>
                  </a:lnTo>
                  <a:lnTo>
                    <a:pt x="47574" y="313385"/>
                  </a:lnTo>
                  <a:lnTo>
                    <a:pt x="47574" y="350634"/>
                  </a:lnTo>
                  <a:lnTo>
                    <a:pt x="54165" y="357225"/>
                  </a:lnTo>
                  <a:lnTo>
                    <a:pt x="70421" y="357225"/>
                  </a:lnTo>
                  <a:lnTo>
                    <a:pt x="77012" y="350634"/>
                  </a:lnTo>
                  <a:lnTo>
                    <a:pt x="77012" y="313385"/>
                  </a:lnTo>
                  <a:lnTo>
                    <a:pt x="106146" y="313385"/>
                  </a:lnTo>
                  <a:lnTo>
                    <a:pt x="114274" y="313385"/>
                  </a:lnTo>
                  <a:lnTo>
                    <a:pt x="120853" y="306793"/>
                  </a:lnTo>
                  <a:lnTo>
                    <a:pt x="120853" y="290537"/>
                  </a:lnTo>
                  <a:close/>
                </a:path>
                <a:path w="123825" h="727710">
                  <a:moveTo>
                    <a:pt x="122339" y="165138"/>
                  </a:moveTo>
                  <a:lnTo>
                    <a:pt x="115557" y="158356"/>
                  </a:lnTo>
                  <a:lnTo>
                    <a:pt x="77241" y="158356"/>
                  </a:lnTo>
                  <a:lnTo>
                    <a:pt x="77241" y="120040"/>
                  </a:lnTo>
                  <a:lnTo>
                    <a:pt x="70459" y="113258"/>
                  </a:lnTo>
                  <a:lnTo>
                    <a:pt x="53746" y="113258"/>
                  </a:lnTo>
                  <a:lnTo>
                    <a:pt x="46964" y="120040"/>
                  </a:lnTo>
                  <a:lnTo>
                    <a:pt x="46964" y="158356"/>
                  </a:lnTo>
                  <a:lnTo>
                    <a:pt x="8648" y="158356"/>
                  </a:lnTo>
                  <a:lnTo>
                    <a:pt x="1866" y="165138"/>
                  </a:lnTo>
                  <a:lnTo>
                    <a:pt x="1866" y="181851"/>
                  </a:lnTo>
                  <a:lnTo>
                    <a:pt x="8648" y="188633"/>
                  </a:lnTo>
                  <a:lnTo>
                    <a:pt x="46964" y="188633"/>
                  </a:lnTo>
                  <a:lnTo>
                    <a:pt x="46964" y="226949"/>
                  </a:lnTo>
                  <a:lnTo>
                    <a:pt x="53746" y="233730"/>
                  </a:lnTo>
                  <a:lnTo>
                    <a:pt x="70459" y="233730"/>
                  </a:lnTo>
                  <a:lnTo>
                    <a:pt x="77241" y="226949"/>
                  </a:lnTo>
                  <a:lnTo>
                    <a:pt x="77241" y="188633"/>
                  </a:lnTo>
                  <a:lnTo>
                    <a:pt x="107200" y="188633"/>
                  </a:lnTo>
                  <a:lnTo>
                    <a:pt x="115557" y="188633"/>
                  </a:lnTo>
                  <a:lnTo>
                    <a:pt x="122326" y="181864"/>
                  </a:lnTo>
                  <a:lnTo>
                    <a:pt x="122339" y="165138"/>
                  </a:lnTo>
                  <a:close/>
                </a:path>
                <a:path w="123825" h="727710">
                  <a:moveTo>
                    <a:pt x="123799" y="39738"/>
                  </a:moveTo>
                  <a:lnTo>
                    <a:pt x="116840" y="32778"/>
                  </a:lnTo>
                  <a:lnTo>
                    <a:pt x="77457" y="32778"/>
                  </a:lnTo>
                  <a:lnTo>
                    <a:pt x="77457" y="0"/>
                  </a:lnTo>
                  <a:lnTo>
                    <a:pt x="46342" y="0"/>
                  </a:lnTo>
                  <a:lnTo>
                    <a:pt x="46342" y="32778"/>
                  </a:lnTo>
                  <a:lnTo>
                    <a:pt x="6959" y="32778"/>
                  </a:lnTo>
                  <a:lnTo>
                    <a:pt x="0" y="39738"/>
                  </a:lnTo>
                  <a:lnTo>
                    <a:pt x="0" y="56934"/>
                  </a:lnTo>
                  <a:lnTo>
                    <a:pt x="6972" y="63893"/>
                  </a:lnTo>
                  <a:lnTo>
                    <a:pt x="46342" y="63893"/>
                  </a:lnTo>
                  <a:lnTo>
                    <a:pt x="46342" y="103276"/>
                  </a:lnTo>
                  <a:lnTo>
                    <a:pt x="53314" y="110236"/>
                  </a:lnTo>
                  <a:lnTo>
                    <a:pt x="70497" y="110236"/>
                  </a:lnTo>
                  <a:lnTo>
                    <a:pt x="77457" y="103263"/>
                  </a:lnTo>
                  <a:lnTo>
                    <a:pt x="77457" y="63893"/>
                  </a:lnTo>
                  <a:lnTo>
                    <a:pt x="116840" y="63893"/>
                  </a:lnTo>
                  <a:lnTo>
                    <a:pt x="123799" y="56934"/>
                  </a:lnTo>
                  <a:lnTo>
                    <a:pt x="123799" y="39738"/>
                  </a:lnTo>
                  <a:close/>
                </a:path>
              </a:pathLst>
            </a:custGeom>
            <a:solidFill>
              <a:srgbClr val="0070C8"/>
            </a:solidFill>
          </p:spPr>
          <p:txBody>
            <a:bodyPr wrap="square" lIns="0" tIns="0" rIns="0" bIns="0" rtlCol="0"/>
            <a:lstStyle/>
            <a:p>
              <a:endParaRPr/>
            </a:p>
          </p:txBody>
        </p:sp>
        <p:pic>
          <p:nvPicPr>
            <p:cNvPr id="1204" name="object 1204"/>
            <p:cNvPicPr/>
            <p:nvPr/>
          </p:nvPicPr>
          <p:blipFill>
            <a:blip r:embed="rId8" cstate="print"/>
            <a:stretch>
              <a:fillRect/>
            </a:stretch>
          </p:blipFill>
          <p:spPr>
            <a:xfrm>
              <a:off x="3595362" y="747399"/>
              <a:ext cx="103816" cy="103816"/>
            </a:xfrm>
            <a:prstGeom prst="rect">
              <a:avLst/>
            </a:prstGeom>
          </p:spPr>
        </p:pic>
        <p:pic>
          <p:nvPicPr>
            <p:cNvPr id="1205" name="object 1205"/>
            <p:cNvPicPr/>
            <p:nvPr/>
          </p:nvPicPr>
          <p:blipFill>
            <a:blip r:embed="rId23" cstate="print"/>
            <a:stretch>
              <a:fillRect/>
            </a:stretch>
          </p:blipFill>
          <p:spPr>
            <a:xfrm>
              <a:off x="3597219" y="874233"/>
              <a:ext cx="100489" cy="100483"/>
            </a:xfrm>
            <a:prstGeom prst="rect">
              <a:avLst/>
            </a:prstGeom>
          </p:spPr>
        </p:pic>
        <p:pic>
          <p:nvPicPr>
            <p:cNvPr id="1206" name="object 1206"/>
            <p:cNvPicPr/>
            <p:nvPr/>
          </p:nvPicPr>
          <p:blipFill>
            <a:blip r:embed="rId10" cstate="print"/>
            <a:stretch>
              <a:fillRect/>
            </a:stretch>
          </p:blipFill>
          <p:spPr>
            <a:xfrm>
              <a:off x="3599063" y="1001041"/>
              <a:ext cx="97176" cy="97176"/>
            </a:xfrm>
            <a:prstGeom prst="rect">
              <a:avLst/>
            </a:prstGeom>
          </p:spPr>
        </p:pic>
        <p:pic>
          <p:nvPicPr>
            <p:cNvPr id="1207" name="object 1207"/>
            <p:cNvPicPr/>
            <p:nvPr/>
          </p:nvPicPr>
          <p:blipFill>
            <a:blip r:embed="rId51" cstate="print"/>
            <a:stretch>
              <a:fillRect/>
            </a:stretch>
          </p:blipFill>
          <p:spPr>
            <a:xfrm>
              <a:off x="3600920" y="1127869"/>
              <a:ext cx="93842" cy="93842"/>
            </a:xfrm>
            <a:prstGeom prst="rect">
              <a:avLst/>
            </a:prstGeom>
          </p:spPr>
        </p:pic>
        <p:pic>
          <p:nvPicPr>
            <p:cNvPr id="1208" name="object 1208"/>
            <p:cNvPicPr/>
            <p:nvPr/>
          </p:nvPicPr>
          <p:blipFill>
            <a:blip r:embed="rId134" cstate="print"/>
            <a:stretch>
              <a:fillRect/>
            </a:stretch>
          </p:blipFill>
          <p:spPr>
            <a:xfrm>
              <a:off x="3602790" y="1254704"/>
              <a:ext cx="90496" cy="90496"/>
            </a:xfrm>
            <a:prstGeom prst="rect">
              <a:avLst/>
            </a:prstGeom>
          </p:spPr>
        </p:pic>
        <p:pic>
          <p:nvPicPr>
            <p:cNvPr id="1209" name="object 1209"/>
            <p:cNvPicPr/>
            <p:nvPr/>
          </p:nvPicPr>
          <p:blipFill>
            <a:blip r:embed="rId12" cstate="print"/>
            <a:stretch>
              <a:fillRect/>
            </a:stretch>
          </p:blipFill>
          <p:spPr>
            <a:xfrm>
              <a:off x="3604634" y="1381511"/>
              <a:ext cx="87189" cy="87189"/>
            </a:xfrm>
            <a:prstGeom prst="rect">
              <a:avLst/>
            </a:prstGeom>
          </p:spPr>
        </p:pic>
        <p:pic>
          <p:nvPicPr>
            <p:cNvPr id="1210" name="object 1210"/>
            <p:cNvPicPr/>
            <p:nvPr/>
          </p:nvPicPr>
          <p:blipFill>
            <a:blip r:embed="rId54" cstate="print"/>
            <a:stretch>
              <a:fillRect/>
            </a:stretch>
          </p:blipFill>
          <p:spPr>
            <a:xfrm>
              <a:off x="3606491" y="1508340"/>
              <a:ext cx="83856" cy="83856"/>
            </a:xfrm>
            <a:prstGeom prst="rect">
              <a:avLst/>
            </a:prstGeom>
          </p:spPr>
        </p:pic>
        <p:pic>
          <p:nvPicPr>
            <p:cNvPr id="1211" name="object 1211"/>
            <p:cNvPicPr/>
            <p:nvPr/>
          </p:nvPicPr>
          <p:blipFill>
            <a:blip r:embed="rId13" cstate="print"/>
            <a:stretch>
              <a:fillRect/>
            </a:stretch>
          </p:blipFill>
          <p:spPr>
            <a:xfrm>
              <a:off x="3608348" y="1635174"/>
              <a:ext cx="80523" cy="80522"/>
            </a:xfrm>
            <a:prstGeom prst="rect">
              <a:avLst/>
            </a:prstGeom>
          </p:spPr>
        </p:pic>
        <p:sp>
          <p:nvSpPr>
            <p:cNvPr id="1212" name="object 1212"/>
            <p:cNvSpPr/>
            <p:nvPr/>
          </p:nvSpPr>
          <p:spPr>
            <a:xfrm>
              <a:off x="3787864" y="11"/>
              <a:ext cx="123825" cy="835660"/>
            </a:xfrm>
            <a:custGeom>
              <a:avLst/>
              <a:gdLst/>
              <a:ahLst/>
              <a:cxnLst/>
              <a:rect l="l" t="t" r="r" b="b"/>
              <a:pathLst>
                <a:path w="123825" h="835660">
                  <a:moveTo>
                    <a:pt x="114960" y="775982"/>
                  </a:moveTo>
                  <a:lnTo>
                    <a:pt x="109118" y="770140"/>
                  </a:lnTo>
                  <a:lnTo>
                    <a:pt x="76098" y="770140"/>
                  </a:lnTo>
                  <a:lnTo>
                    <a:pt x="76098" y="737120"/>
                  </a:lnTo>
                  <a:lnTo>
                    <a:pt x="70256" y="731278"/>
                  </a:lnTo>
                  <a:lnTo>
                    <a:pt x="55841" y="731278"/>
                  </a:lnTo>
                  <a:lnTo>
                    <a:pt x="50012" y="737120"/>
                  </a:lnTo>
                  <a:lnTo>
                    <a:pt x="50012" y="770140"/>
                  </a:lnTo>
                  <a:lnTo>
                    <a:pt x="16979" y="770140"/>
                  </a:lnTo>
                  <a:lnTo>
                    <a:pt x="11137" y="775982"/>
                  </a:lnTo>
                  <a:lnTo>
                    <a:pt x="11137" y="790384"/>
                  </a:lnTo>
                  <a:lnTo>
                    <a:pt x="16979" y="796226"/>
                  </a:lnTo>
                  <a:lnTo>
                    <a:pt x="50012" y="796226"/>
                  </a:lnTo>
                  <a:lnTo>
                    <a:pt x="50012" y="829259"/>
                  </a:lnTo>
                  <a:lnTo>
                    <a:pt x="55841" y="835088"/>
                  </a:lnTo>
                  <a:lnTo>
                    <a:pt x="70256" y="835088"/>
                  </a:lnTo>
                  <a:lnTo>
                    <a:pt x="76098" y="829259"/>
                  </a:lnTo>
                  <a:lnTo>
                    <a:pt x="76098" y="796226"/>
                  </a:lnTo>
                  <a:lnTo>
                    <a:pt x="101917" y="796226"/>
                  </a:lnTo>
                  <a:lnTo>
                    <a:pt x="109118" y="796226"/>
                  </a:lnTo>
                  <a:lnTo>
                    <a:pt x="114960" y="790384"/>
                  </a:lnTo>
                  <a:lnTo>
                    <a:pt x="114960" y="775982"/>
                  </a:lnTo>
                  <a:close/>
                </a:path>
                <a:path w="123825" h="835660">
                  <a:moveTo>
                    <a:pt x="116433" y="654177"/>
                  </a:moveTo>
                  <a:lnTo>
                    <a:pt x="110401" y="648144"/>
                  </a:lnTo>
                  <a:lnTo>
                    <a:pt x="76314" y="648144"/>
                  </a:lnTo>
                  <a:lnTo>
                    <a:pt x="76314" y="614057"/>
                  </a:lnTo>
                  <a:lnTo>
                    <a:pt x="70294" y="608037"/>
                  </a:lnTo>
                  <a:lnTo>
                    <a:pt x="55422" y="608037"/>
                  </a:lnTo>
                  <a:lnTo>
                    <a:pt x="49390" y="614057"/>
                  </a:lnTo>
                  <a:lnTo>
                    <a:pt x="49390" y="648144"/>
                  </a:lnTo>
                  <a:lnTo>
                    <a:pt x="15303" y="648144"/>
                  </a:lnTo>
                  <a:lnTo>
                    <a:pt x="9283" y="654177"/>
                  </a:lnTo>
                  <a:lnTo>
                    <a:pt x="9283" y="669036"/>
                  </a:lnTo>
                  <a:lnTo>
                    <a:pt x="15303" y="675068"/>
                  </a:lnTo>
                  <a:lnTo>
                    <a:pt x="49390" y="675068"/>
                  </a:lnTo>
                  <a:lnTo>
                    <a:pt x="49390" y="709155"/>
                  </a:lnTo>
                  <a:lnTo>
                    <a:pt x="55422" y="715187"/>
                  </a:lnTo>
                  <a:lnTo>
                    <a:pt x="70294" y="715187"/>
                  </a:lnTo>
                  <a:lnTo>
                    <a:pt x="76314" y="709155"/>
                  </a:lnTo>
                  <a:lnTo>
                    <a:pt x="76314" y="675068"/>
                  </a:lnTo>
                  <a:lnTo>
                    <a:pt x="102958" y="675068"/>
                  </a:lnTo>
                  <a:lnTo>
                    <a:pt x="110401" y="675068"/>
                  </a:lnTo>
                  <a:lnTo>
                    <a:pt x="116433" y="669036"/>
                  </a:lnTo>
                  <a:lnTo>
                    <a:pt x="116433" y="654177"/>
                  </a:lnTo>
                  <a:close/>
                </a:path>
                <a:path w="123825" h="835660">
                  <a:moveTo>
                    <a:pt x="117906" y="532345"/>
                  </a:moveTo>
                  <a:lnTo>
                    <a:pt x="111683" y="526135"/>
                  </a:lnTo>
                  <a:lnTo>
                    <a:pt x="76542" y="526135"/>
                  </a:lnTo>
                  <a:lnTo>
                    <a:pt x="76542" y="490994"/>
                  </a:lnTo>
                  <a:lnTo>
                    <a:pt x="70332" y="484784"/>
                  </a:lnTo>
                  <a:lnTo>
                    <a:pt x="54991" y="484784"/>
                  </a:lnTo>
                  <a:lnTo>
                    <a:pt x="48780" y="491007"/>
                  </a:lnTo>
                  <a:lnTo>
                    <a:pt x="48780" y="526135"/>
                  </a:lnTo>
                  <a:lnTo>
                    <a:pt x="13639" y="526135"/>
                  </a:lnTo>
                  <a:lnTo>
                    <a:pt x="7416" y="532358"/>
                  </a:lnTo>
                  <a:lnTo>
                    <a:pt x="7416" y="547687"/>
                  </a:lnTo>
                  <a:lnTo>
                    <a:pt x="13639" y="553910"/>
                  </a:lnTo>
                  <a:lnTo>
                    <a:pt x="48780" y="553910"/>
                  </a:lnTo>
                  <a:lnTo>
                    <a:pt x="48780" y="589051"/>
                  </a:lnTo>
                  <a:lnTo>
                    <a:pt x="55003" y="595261"/>
                  </a:lnTo>
                  <a:lnTo>
                    <a:pt x="70332" y="595261"/>
                  </a:lnTo>
                  <a:lnTo>
                    <a:pt x="76542" y="589038"/>
                  </a:lnTo>
                  <a:lnTo>
                    <a:pt x="76542" y="553910"/>
                  </a:lnTo>
                  <a:lnTo>
                    <a:pt x="104025" y="553910"/>
                  </a:lnTo>
                  <a:lnTo>
                    <a:pt x="111696" y="553910"/>
                  </a:lnTo>
                  <a:lnTo>
                    <a:pt x="117906" y="547687"/>
                  </a:lnTo>
                  <a:lnTo>
                    <a:pt x="117906" y="532345"/>
                  </a:lnTo>
                  <a:close/>
                </a:path>
                <a:path w="123825" h="835660">
                  <a:moveTo>
                    <a:pt x="119380" y="410552"/>
                  </a:moveTo>
                  <a:lnTo>
                    <a:pt x="112979" y="404152"/>
                  </a:lnTo>
                  <a:lnTo>
                    <a:pt x="76771" y="404152"/>
                  </a:lnTo>
                  <a:lnTo>
                    <a:pt x="76771" y="367957"/>
                  </a:lnTo>
                  <a:lnTo>
                    <a:pt x="70370" y="361556"/>
                  </a:lnTo>
                  <a:lnTo>
                    <a:pt x="54584" y="361556"/>
                  </a:lnTo>
                  <a:lnTo>
                    <a:pt x="48183" y="367957"/>
                  </a:lnTo>
                  <a:lnTo>
                    <a:pt x="48183" y="404152"/>
                  </a:lnTo>
                  <a:lnTo>
                    <a:pt x="11988" y="404152"/>
                  </a:lnTo>
                  <a:lnTo>
                    <a:pt x="5588" y="410552"/>
                  </a:lnTo>
                  <a:lnTo>
                    <a:pt x="5588" y="426339"/>
                  </a:lnTo>
                  <a:lnTo>
                    <a:pt x="11988" y="432752"/>
                  </a:lnTo>
                  <a:lnTo>
                    <a:pt x="48183" y="432752"/>
                  </a:lnTo>
                  <a:lnTo>
                    <a:pt x="48183" y="468947"/>
                  </a:lnTo>
                  <a:lnTo>
                    <a:pt x="54584" y="475348"/>
                  </a:lnTo>
                  <a:lnTo>
                    <a:pt x="70370" y="475348"/>
                  </a:lnTo>
                  <a:lnTo>
                    <a:pt x="76771" y="468947"/>
                  </a:lnTo>
                  <a:lnTo>
                    <a:pt x="76771" y="432752"/>
                  </a:lnTo>
                  <a:lnTo>
                    <a:pt x="105079" y="432752"/>
                  </a:lnTo>
                  <a:lnTo>
                    <a:pt x="112979" y="432752"/>
                  </a:lnTo>
                  <a:lnTo>
                    <a:pt x="119380" y="426339"/>
                  </a:lnTo>
                  <a:lnTo>
                    <a:pt x="119380" y="410552"/>
                  </a:lnTo>
                  <a:close/>
                </a:path>
                <a:path w="123825" h="835660">
                  <a:moveTo>
                    <a:pt x="120853" y="288747"/>
                  </a:moveTo>
                  <a:lnTo>
                    <a:pt x="114261" y="282155"/>
                  </a:lnTo>
                  <a:lnTo>
                    <a:pt x="77012" y="282155"/>
                  </a:lnTo>
                  <a:lnTo>
                    <a:pt x="77012" y="244894"/>
                  </a:lnTo>
                  <a:lnTo>
                    <a:pt x="70421" y="238315"/>
                  </a:lnTo>
                  <a:lnTo>
                    <a:pt x="54165" y="238315"/>
                  </a:lnTo>
                  <a:lnTo>
                    <a:pt x="47574" y="244894"/>
                  </a:lnTo>
                  <a:lnTo>
                    <a:pt x="47574" y="282155"/>
                  </a:lnTo>
                  <a:lnTo>
                    <a:pt x="10312" y="282155"/>
                  </a:lnTo>
                  <a:lnTo>
                    <a:pt x="3733" y="288747"/>
                  </a:lnTo>
                  <a:lnTo>
                    <a:pt x="3733" y="305003"/>
                  </a:lnTo>
                  <a:lnTo>
                    <a:pt x="10312" y="311594"/>
                  </a:lnTo>
                  <a:lnTo>
                    <a:pt x="47574" y="311594"/>
                  </a:lnTo>
                  <a:lnTo>
                    <a:pt x="47574" y="348843"/>
                  </a:lnTo>
                  <a:lnTo>
                    <a:pt x="54165" y="355434"/>
                  </a:lnTo>
                  <a:lnTo>
                    <a:pt x="70421" y="355434"/>
                  </a:lnTo>
                  <a:lnTo>
                    <a:pt x="77012" y="348843"/>
                  </a:lnTo>
                  <a:lnTo>
                    <a:pt x="77012" y="311594"/>
                  </a:lnTo>
                  <a:lnTo>
                    <a:pt x="106133" y="311594"/>
                  </a:lnTo>
                  <a:lnTo>
                    <a:pt x="114261" y="311594"/>
                  </a:lnTo>
                  <a:lnTo>
                    <a:pt x="120853" y="305003"/>
                  </a:lnTo>
                  <a:lnTo>
                    <a:pt x="120853" y="288747"/>
                  </a:lnTo>
                  <a:close/>
                </a:path>
                <a:path w="123825" h="835660">
                  <a:moveTo>
                    <a:pt x="123799" y="45123"/>
                  </a:moveTo>
                  <a:lnTo>
                    <a:pt x="116827" y="38163"/>
                  </a:lnTo>
                  <a:lnTo>
                    <a:pt x="77457" y="38163"/>
                  </a:lnTo>
                  <a:lnTo>
                    <a:pt x="77457" y="0"/>
                  </a:lnTo>
                  <a:lnTo>
                    <a:pt x="46342" y="0"/>
                  </a:lnTo>
                  <a:lnTo>
                    <a:pt x="46342" y="38163"/>
                  </a:lnTo>
                  <a:lnTo>
                    <a:pt x="6959" y="38163"/>
                  </a:lnTo>
                  <a:lnTo>
                    <a:pt x="0" y="45123"/>
                  </a:lnTo>
                  <a:lnTo>
                    <a:pt x="0" y="62306"/>
                  </a:lnTo>
                  <a:lnTo>
                    <a:pt x="6959" y="69265"/>
                  </a:lnTo>
                  <a:lnTo>
                    <a:pt x="46342" y="69265"/>
                  </a:lnTo>
                  <a:lnTo>
                    <a:pt x="46342" y="108648"/>
                  </a:lnTo>
                  <a:lnTo>
                    <a:pt x="53225" y="115544"/>
                  </a:lnTo>
                  <a:lnTo>
                    <a:pt x="46951" y="121831"/>
                  </a:lnTo>
                  <a:lnTo>
                    <a:pt x="46951" y="160147"/>
                  </a:lnTo>
                  <a:lnTo>
                    <a:pt x="8623" y="160147"/>
                  </a:lnTo>
                  <a:lnTo>
                    <a:pt x="1854" y="166928"/>
                  </a:lnTo>
                  <a:lnTo>
                    <a:pt x="1854" y="183642"/>
                  </a:lnTo>
                  <a:lnTo>
                    <a:pt x="8623" y="190423"/>
                  </a:lnTo>
                  <a:lnTo>
                    <a:pt x="46951" y="190423"/>
                  </a:lnTo>
                  <a:lnTo>
                    <a:pt x="46951" y="228739"/>
                  </a:lnTo>
                  <a:lnTo>
                    <a:pt x="53721" y="235521"/>
                  </a:lnTo>
                  <a:lnTo>
                    <a:pt x="70446" y="235521"/>
                  </a:lnTo>
                  <a:lnTo>
                    <a:pt x="77228" y="228739"/>
                  </a:lnTo>
                  <a:lnTo>
                    <a:pt x="77228" y="190423"/>
                  </a:lnTo>
                  <a:lnTo>
                    <a:pt x="107188" y="190423"/>
                  </a:lnTo>
                  <a:lnTo>
                    <a:pt x="115544" y="190423"/>
                  </a:lnTo>
                  <a:lnTo>
                    <a:pt x="122326" y="183654"/>
                  </a:lnTo>
                  <a:lnTo>
                    <a:pt x="122326" y="166928"/>
                  </a:lnTo>
                  <a:lnTo>
                    <a:pt x="115544" y="160147"/>
                  </a:lnTo>
                  <a:lnTo>
                    <a:pt x="77228" y="160147"/>
                  </a:lnTo>
                  <a:lnTo>
                    <a:pt x="77228" y="121831"/>
                  </a:lnTo>
                  <a:lnTo>
                    <a:pt x="70739" y="115354"/>
                  </a:lnTo>
                  <a:lnTo>
                    <a:pt x="77457" y="108635"/>
                  </a:lnTo>
                  <a:lnTo>
                    <a:pt x="77457" y="69265"/>
                  </a:lnTo>
                  <a:lnTo>
                    <a:pt x="116827" y="69265"/>
                  </a:lnTo>
                  <a:lnTo>
                    <a:pt x="123799" y="62306"/>
                  </a:lnTo>
                  <a:lnTo>
                    <a:pt x="123799" y="45123"/>
                  </a:lnTo>
                  <a:close/>
                </a:path>
              </a:pathLst>
            </a:custGeom>
            <a:solidFill>
              <a:srgbClr val="0070C8"/>
            </a:solidFill>
          </p:spPr>
          <p:txBody>
            <a:bodyPr wrap="square" lIns="0" tIns="0" rIns="0" bIns="0" rtlCol="0"/>
            <a:lstStyle/>
            <a:p>
              <a:endParaRPr/>
            </a:p>
          </p:txBody>
        </p:sp>
        <p:pic>
          <p:nvPicPr>
            <p:cNvPr id="1213" name="object 1213"/>
            <p:cNvPicPr/>
            <p:nvPr/>
          </p:nvPicPr>
          <p:blipFill>
            <a:blip r:embed="rId33" cstate="print"/>
            <a:stretch>
              <a:fillRect/>
            </a:stretch>
          </p:blipFill>
          <p:spPr>
            <a:xfrm>
              <a:off x="3800869" y="854529"/>
              <a:ext cx="100483" cy="100483"/>
            </a:xfrm>
            <a:prstGeom prst="rect">
              <a:avLst/>
            </a:prstGeom>
          </p:spPr>
        </p:pic>
        <p:pic>
          <p:nvPicPr>
            <p:cNvPr id="1214" name="object 1214"/>
            <p:cNvPicPr/>
            <p:nvPr/>
          </p:nvPicPr>
          <p:blipFill>
            <a:blip r:embed="rId34" cstate="print"/>
            <a:stretch>
              <a:fillRect/>
            </a:stretch>
          </p:blipFill>
          <p:spPr>
            <a:xfrm>
              <a:off x="3802707" y="977761"/>
              <a:ext cx="97176" cy="97176"/>
            </a:xfrm>
            <a:prstGeom prst="rect">
              <a:avLst/>
            </a:prstGeom>
          </p:spPr>
        </p:pic>
        <p:pic>
          <p:nvPicPr>
            <p:cNvPr id="1215" name="object 1215"/>
            <p:cNvPicPr/>
            <p:nvPr/>
          </p:nvPicPr>
          <p:blipFill>
            <a:blip r:embed="rId10" cstate="print"/>
            <a:stretch>
              <a:fillRect/>
            </a:stretch>
          </p:blipFill>
          <p:spPr>
            <a:xfrm>
              <a:off x="3804570" y="1101006"/>
              <a:ext cx="93843" cy="93842"/>
            </a:xfrm>
            <a:prstGeom prst="rect">
              <a:avLst/>
            </a:prstGeom>
          </p:spPr>
        </p:pic>
        <p:pic>
          <p:nvPicPr>
            <p:cNvPr id="1216" name="object 1216"/>
            <p:cNvPicPr/>
            <p:nvPr/>
          </p:nvPicPr>
          <p:blipFill>
            <a:blip r:embed="rId11" cstate="print"/>
            <a:stretch>
              <a:fillRect/>
            </a:stretch>
          </p:blipFill>
          <p:spPr>
            <a:xfrm>
              <a:off x="3806440" y="1224258"/>
              <a:ext cx="90496" cy="90496"/>
            </a:xfrm>
            <a:prstGeom prst="rect">
              <a:avLst/>
            </a:prstGeom>
          </p:spPr>
        </p:pic>
        <p:pic>
          <p:nvPicPr>
            <p:cNvPr id="1217" name="object 1217"/>
            <p:cNvPicPr/>
            <p:nvPr/>
          </p:nvPicPr>
          <p:blipFill>
            <a:blip r:embed="rId12" cstate="print"/>
            <a:stretch>
              <a:fillRect/>
            </a:stretch>
          </p:blipFill>
          <p:spPr>
            <a:xfrm>
              <a:off x="3808277" y="1347483"/>
              <a:ext cx="87189" cy="87189"/>
            </a:xfrm>
            <a:prstGeom prst="rect">
              <a:avLst/>
            </a:prstGeom>
          </p:spPr>
        </p:pic>
        <p:pic>
          <p:nvPicPr>
            <p:cNvPr id="1218" name="object 1218"/>
            <p:cNvPicPr/>
            <p:nvPr/>
          </p:nvPicPr>
          <p:blipFill>
            <a:blip r:embed="rId61" cstate="print"/>
            <a:stretch>
              <a:fillRect/>
            </a:stretch>
          </p:blipFill>
          <p:spPr>
            <a:xfrm>
              <a:off x="3810141" y="1470735"/>
              <a:ext cx="83856" cy="83856"/>
            </a:xfrm>
            <a:prstGeom prst="rect">
              <a:avLst/>
            </a:prstGeom>
          </p:spPr>
        </p:pic>
        <p:pic>
          <p:nvPicPr>
            <p:cNvPr id="1219" name="object 1219"/>
            <p:cNvPicPr/>
            <p:nvPr/>
          </p:nvPicPr>
          <p:blipFill>
            <a:blip r:embed="rId45" cstate="print"/>
            <a:stretch>
              <a:fillRect/>
            </a:stretch>
          </p:blipFill>
          <p:spPr>
            <a:xfrm>
              <a:off x="3811998" y="1593981"/>
              <a:ext cx="80522" cy="80522"/>
            </a:xfrm>
            <a:prstGeom prst="rect">
              <a:avLst/>
            </a:prstGeom>
          </p:spPr>
        </p:pic>
        <p:pic>
          <p:nvPicPr>
            <p:cNvPr id="1220" name="object 1220"/>
            <p:cNvPicPr/>
            <p:nvPr/>
          </p:nvPicPr>
          <p:blipFill>
            <a:blip r:embed="rId62" cstate="print"/>
            <a:stretch>
              <a:fillRect/>
            </a:stretch>
          </p:blipFill>
          <p:spPr>
            <a:xfrm>
              <a:off x="3813855" y="1717226"/>
              <a:ext cx="77196" cy="77189"/>
            </a:xfrm>
            <a:prstGeom prst="rect">
              <a:avLst/>
            </a:prstGeom>
          </p:spPr>
        </p:pic>
        <p:sp>
          <p:nvSpPr>
            <p:cNvPr id="1221" name="object 1221"/>
            <p:cNvSpPr/>
            <p:nvPr/>
          </p:nvSpPr>
          <p:spPr>
            <a:xfrm>
              <a:off x="3991508" y="11"/>
              <a:ext cx="123825" cy="935355"/>
            </a:xfrm>
            <a:custGeom>
              <a:avLst/>
              <a:gdLst/>
              <a:ahLst/>
              <a:cxnLst/>
              <a:rect l="l" t="t" r="r" b="b"/>
              <a:pathLst>
                <a:path w="123825" h="935355">
                  <a:moveTo>
                    <a:pt x="113487" y="878103"/>
                  </a:moveTo>
                  <a:lnTo>
                    <a:pt x="107835" y="872439"/>
                  </a:lnTo>
                  <a:lnTo>
                    <a:pt x="75869" y="872439"/>
                  </a:lnTo>
                  <a:lnTo>
                    <a:pt x="75869" y="840486"/>
                  </a:lnTo>
                  <a:lnTo>
                    <a:pt x="70218" y="834821"/>
                  </a:lnTo>
                  <a:lnTo>
                    <a:pt x="56273" y="834821"/>
                  </a:lnTo>
                  <a:lnTo>
                    <a:pt x="50622" y="840473"/>
                  </a:lnTo>
                  <a:lnTo>
                    <a:pt x="50622" y="872439"/>
                  </a:lnTo>
                  <a:lnTo>
                    <a:pt x="18656" y="872439"/>
                  </a:lnTo>
                  <a:lnTo>
                    <a:pt x="13004" y="878103"/>
                  </a:lnTo>
                  <a:lnTo>
                    <a:pt x="13004" y="892035"/>
                  </a:lnTo>
                  <a:lnTo>
                    <a:pt x="18656" y="897686"/>
                  </a:lnTo>
                  <a:lnTo>
                    <a:pt x="50622" y="897686"/>
                  </a:lnTo>
                  <a:lnTo>
                    <a:pt x="50622" y="929652"/>
                  </a:lnTo>
                  <a:lnTo>
                    <a:pt x="56273" y="935304"/>
                  </a:lnTo>
                  <a:lnTo>
                    <a:pt x="70218" y="935304"/>
                  </a:lnTo>
                  <a:lnTo>
                    <a:pt x="75869" y="929665"/>
                  </a:lnTo>
                  <a:lnTo>
                    <a:pt x="75869" y="897686"/>
                  </a:lnTo>
                  <a:lnTo>
                    <a:pt x="100863" y="897686"/>
                  </a:lnTo>
                  <a:lnTo>
                    <a:pt x="107835" y="897686"/>
                  </a:lnTo>
                  <a:lnTo>
                    <a:pt x="113487" y="892035"/>
                  </a:lnTo>
                  <a:lnTo>
                    <a:pt x="113487" y="878103"/>
                  </a:lnTo>
                  <a:close/>
                </a:path>
                <a:path w="123825" h="935355">
                  <a:moveTo>
                    <a:pt x="114960" y="759853"/>
                  </a:moveTo>
                  <a:lnTo>
                    <a:pt x="109118" y="754024"/>
                  </a:lnTo>
                  <a:lnTo>
                    <a:pt x="76098" y="754024"/>
                  </a:lnTo>
                  <a:lnTo>
                    <a:pt x="76098" y="720991"/>
                  </a:lnTo>
                  <a:lnTo>
                    <a:pt x="70256" y="715162"/>
                  </a:lnTo>
                  <a:lnTo>
                    <a:pt x="55841" y="715162"/>
                  </a:lnTo>
                  <a:lnTo>
                    <a:pt x="49999" y="720991"/>
                  </a:lnTo>
                  <a:lnTo>
                    <a:pt x="49999" y="754024"/>
                  </a:lnTo>
                  <a:lnTo>
                    <a:pt x="16979" y="754024"/>
                  </a:lnTo>
                  <a:lnTo>
                    <a:pt x="11137" y="759853"/>
                  </a:lnTo>
                  <a:lnTo>
                    <a:pt x="11137" y="774268"/>
                  </a:lnTo>
                  <a:lnTo>
                    <a:pt x="16979" y="780110"/>
                  </a:lnTo>
                  <a:lnTo>
                    <a:pt x="49999" y="780110"/>
                  </a:lnTo>
                  <a:lnTo>
                    <a:pt x="49999" y="813130"/>
                  </a:lnTo>
                  <a:lnTo>
                    <a:pt x="55841" y="818972"/>
                  </a:lnTo>
                  <a:lnTo>
                    <a:pt x="70256" y="818972"/>
                  </a:lnTo>
                  <a:lnTo>
                    <a:pt x="76098" y="813130"/>
                  </a:lnTo>
                  <a:lnTo>
                    <a:pt x="76098" y="780110"/>
                  </a:lnTo>
                  <a:lnTo>
                    <a:pt x="101917" y="780110"/>
                  </a:lnTo>
                  <a:lnTo>
                    <a:pt x="109131" y="780110"/>
                  </a:lnTo>
                  <a:lnTo>
                    <a:pt x="114960" y="774268"/>
                  </a:lnTo>
                  <a:lnTo>
                    <a:pt x="114960" y="759853"/>
                  </a:lnTo>
                  <a:close/>
                </a:path>
                <a:path w="123825" h="935355">
                  <a:moveTo>
                    <a:pt x="116433" y="641629"/>
                  </a:moveTo>
                  <a:lnTo>
                    <a:pt x="110401" y="635609"/>
                  </a:lnTo>
                  <a:lnTo>
                    <a:pt x="76327" y="635609"/>
                  </a:lnTo>
                  <a:lnTo>
                    <a:pt x="76327" y="601522"/>
                  </a:lnTo>
                  <a:lnTo>
                    <a:pt x="70294" y="595490"/>
                  </a:lnTo>
                  <a:lnTo>
                    <a:pt x="55422" y="595490"/>
                  </a:lnTo>
                  <a:lnTo>
                    <a:pt x="49390" y="601522"/>
                  </a:lnTo>
                  <a:lnTo>
                    <a:pt x="49390" y="635609"/>
                  </a:lnTo>
                  <a:lnTo>
                    <a:pt x="15316" y="635609"/>
                  </a:lnTo>
                  <a:lnTo>
                    <a:pt x="9283" y="641629"/>
                  </a:lnTo>
                  <a:lnTo>
                    <a:pt x="9283" y="656501"/>
                  </a:lnTo>
                  <a:lnTo>
                    <a:pt x="15316" y="662533"/>
                  </a:lnTo>
                  <a:lnTo>
                    <a:pt x="49390" y="662533"/>
                  </a:lnTo>
                  <a:lnTo>
                    <a:pt x="49390" y="696607"/>
                  </a:lnTo>
                  <a:lnTo>
                    <a:pt x="55422" y="702640"/>
                  </a:lnTo>
                  <a:lnTo>
                    <a:pt x="70294" y="702640"/>
                  </a:lnTo>
                  <a:lnTo>
                    <a:pt x="76327" y="696607"/>
                  </a:lnTo>
                  <a:lnTo>
                    <a:pt x="76327" y="662533"/>
                  </a:lnTo>
                  <a:lnTo>
                    <a:pt x="102971" y="662533"/>
                  </a:lnTo>
                  <a:lnTo>
                    <a:pt x="110401" y="662533"/>
                  </a:lnTo>
                  <a:lnTo>
                    <a:pt x="116433" y="656501"/>
                  </a:lnTo>
                  <a:lnTo>
                    <a:pt x="116433" y="641629"/>
                  </a:lnTo>
                  <a:close/>
                </a:path>
                <a:path w="123825" h="935355">
                  <a:moveTo>
                    <a:pt x="117906" y="523405"/>
                  </a:moveTo>
                  <a:lnTo>
                    <a:pt x="111696" y="517194"/>
                  </a:lnTo>
                  <a:lnTo>
                    <a:pt x="76555" y="517194"/>
                  </a:lnTo>
                  <a:lnTo>
                    <a:pt x="76555" y="482041"/>
                  </a:lnTo>
                  <a:lnTo>
                    <a:pt x="70332" y="475830"/>
                  </a:lnTo>
                  <a:lnTo>
                    <a:pt x="55003" y="475830"/>
                  </a:lnTo>
                  <a:lnTo>
                    <a:pt x="48780" y="482053"/>
                  </a:lnTo>
                  <a:lnTo>
                    <a:pt x="48780" y="517194"/>
                  </a:lnTo>
                  <a:lnTo>
                    <a:pt x="13639" y="517194"/>
                  </a:lnTo>
                  <a:lnTo>
                    <a:pt x="7429" y="523405"/>
                  </a:lnTo>
                  <a:lnTo>
                    <a:pt x="7429" y="538746"/>
                  </a:lnTo>
                  <a:lnTo>
                    <a:pt x="13652" y="544957"/>
                  </a:lnTo>
                  <a:lnTo>
                    <a:pt x="48780" y="544957"/>
                  </a:lnTo>
                  <a:lnTo>
                    <a:pt x="48780" y="580097"/>
                  </a:lnTo>
                  <a:lnTo>
                    <a:pt x="55003" y="586308"/>
                  </a:lnTo>
                  <a:lnTo>
                    <a:pt x="70345" y="586308"/>
                  </a:lnTo>
                  <a:lnTo>
                    <a:pt x="76555" y="580097"/>
                  </a:lnTo>
                  <a:lnTo>
                    <a:pt x="76555" y="544957"/>
                  </a:lnTo>
                  <a:lnTo>
                    <a:pt x="104025" y="544957"/>
                  </a:lnTo>
                  <a:lnTo>
                    <a:pt x="111696" y="544957"/>
                  </a:lnTo>
                  <a:lnTo>
                    <a:pt x="117906" y="538734"/>
                  </a:lnTo>
                  <a:lnTo>
                    <a:pt x="117906" y="523405"/>
                  </a:lnTo>
                  <a:close/>
                </a:path>
                <a:path w="123825" h="935355">
                  <a:moveTo>
                    <a:pt x="119380" y="405180"/>
                  </a:moveTo>
                  <a:lnTo>
                    <a:pt x="112979" y="398780"/>
                  </a:lnTo>
                  <a:lnTo>
                    <a:pt x="76784" y="398780"/>
                  </a:lnTo>
                  <a:lnTo>
                    <a:pt x="76784" y="362585"/>
                  </a:lnTo>
                  <a:lnTo>
                    <a:pt x="70383" y="356184"/>
                  </a:lnTo>
                  <a:lnTo>
                    <a:pt x="54597" y="356184"/>
                  </a:lnTo>
                  <a:lnTo>
                    <a:pt x="48183" y="362585"/>
                  </a:lnTo>
                  <a:lnTo>
                    <a:pt x="48183" y="398780"/>
                  </a:lnTo>
                  <a:lnTo>
                    <a:pt x="12001" y="398780"/>
                  </a:lnTo>
                  <a:lnTo>
                    <a:pt x="5588" y="405180"/>
                  </a:lnTo>
                  <a:lnTo>
                    <a:pt x="5588" y="420966"/>
                  </a:lnTo>
                  <a:lnTo>
                    <a:pt x="11988" y="427380"/>
                  </a:lnTo>
                  <a:lnTo>
                    <a:pt x="48183" y="427380"/>
                  </a:lnTo>
                  <a:lnTo>
                    <a:pt x="48183" y="463562"/>
                  </a:lnTo>
                  <a:lnTo>
                    <a:pt x="54597" y="469976"/>
                  </a:lnTo>
                  <a:lnTo>
                    <a:pt x="70383" y="469976"/>
                  </a:lnTo>
                  <a:lnTo>
                    <a:pt x="76784" y="463575"/>
                  </a:lnTo>
                  <a:lnTo>
                    <a:pt x="76784" y="427380"/>
                  </a:lnTo>
                  <a:lnTo>
                    <a:pt x="105079" y="427380"/>
                  </a:lnTo>
                  <a:lnTo>
                    <a:pt x="112979" y="427380"/>
                  </a:lnTo>
                  <a:lnTo>
                    <a:pt x="119380" y="420966"/>
                  </a:lnTo>
                  <a:lnTo>
                    <a:pt x="119380" y="405180"/>
                  </a:lnTo>
                  <a:close/>
                </a:path>
                <a:path w="123825" h="935355">
                  <a:moveTo>
                    <a:pt x="123799" y="50482"/>
                  </a:moveTo>
                  <a:lnTo>
                    <a:pt x="116840" y="43522"/>
                  </a:lnTo>
                  <a:lnTo>
                    <a:pt x="77457" y="43522"/>
                  </a:lnTo>
                  <a:lnTo>
                    <a:pt x="77457" y="4140"/>
                  </a:lnTo>
                  <a:lnTo>
                    <a:pt x="74244" y="939"/>
                  </a:lnTo>
                  <a:lnTo>
                    <a:pt x="75184" y="0"/>
                  </a:lnTo>
                  <a:lnTo>
                    <a:pt x="73304" y="0"/>
                  </a:lnTo>
                  <a:lnTo>
                    <a:pt x="50495" y="0"/>
                  </a:lnTo>
                  <a:lnTo>
                    <a:pt x="48247" y="0"/>
                  </a:lnTo>
                  <a:lnTo>
                    <a:pt x="49364" y="1130"/>
                  </a:lnTo>
                  <a:lnTo>
                    <a:pt x="46342" y="4152"/>
                  </a:lnTo>
                  <a:lnTo>
                    <a:pt x="46342" y="43522"/>
                  </a:lnTo>
                  <a:lnTo>
                    <a:pt x="6959" y="43522"/>
                  </a:lnTo>
                  <a:lnTo>
                    <a:pt x="0" y="50482"/>
                  </a:lnTo>
                  <a:lnTo>
                    <a:pt x="0" y="67678"/>
                  </a:lnTo>
                  <a:lnTo>
                    <a:pt x="6972" y="74637"/>
                  </a:lnTo>
                  <a:lnTo>
                    <a:pt x="46342" y="74637"/>
                  </a:lnTo>
                  <a:lnTo>
                    <a:pt x="46342" y="114020"/>
                  </a:lnTo>
                  <a:lnTo>
                    <a:pt x="51447" y="119126"/>
                  </a:lnTo>
                  <a:lnTo>
                    <a:pt x="46951" y="123621"/>
                  </a:lnTo>
                  <a:lnTo>
                    <a:pt x="46951" y="161937"/>
                  </a:lnTo>
                  <a:lnTo>
                    <a:pt x="8636" y="161937"/>
                  </a:lnTo>
                  <a:lnTo>
                    <a:pt x="1854" y="168719"/>
                  </a:lnTo>
                  <a:lnTo>
                    <a:pt x="1854" y="185432"/>
                  </a:lnTo>
                  <a:lnTo>
                    <a:pt x="8636" y="192214"/>
                  </a:lnTo>
                  <a:lnTo>
                    <a:pt x="46951" y="192214"/>
                  </a:lnTo>
                  <a:lnTo>
                    <a:pt x="46951" y="230530"/>
                  </a:lnTo>
                  <a:lnTo>
                    <a:pt x="53543" y="237134"/>
                  </a:lnTo>
                  <a:lnTo>
                    <a:pt x="47574" y="243103"/>
                  </a:lnTo>
                  <a:lnTo>
                    <a:pt x="47574" y="280365"/>
                  </a:lnTo>
                  <a:lnTo>
                    <a:pt x="10312" y="280365"/>
                  </a:lnTo>
                  <a:lnTo>
                    <a:pt x="3721" y="286956"/>
                  </a:lnTo>
                  <a:lnTo>
                    <a:pt x="3721" y="303212"/>
                  </a:lnTo>
                  <a:lnTo>
                    <a:pt x="10312" y="309803"/>
                  </a:lnTo>
                  <a:lnTo>
                    <a:pt x="47574" y="309803"/>
                  </a:lnTo>
                  <a:lnTo>
                    <a:pt x="47574" y="347052"/>
                  </a:lnTo>
                  <a:lnTo>
                    <a:pt x="54152" y="353644"/>
                  </a:lnTo>
                  <a:lnTo>
                    <a:pt x="70421" y="353644"/>
                  </a:lnTo>
                  <a:lnTo>
                    <a:pt x="77000" y="347052"/>
                  </a:lnTo>
                  <a:lnTo>
                    <a:pt x="77000" y="309803"/>
                  </a:lnTo>
                  <a:lnTo>
                    <a:pt x="106133" y="309803"/>
                  </a:lnTo>
                  <a:lnTo>
                    <a:pt x="114261" y="309803"/>
                  </a:lnTo>
                  <a:lnTo>
                    <a:pt x="120853" y="303212"/>
                  </a:lnTo>
                  <a:lnTo>
                    <a:pt x="120853" y="286956"/>
                  </a:lnTo>
                  <a:lnTo>
                    <a:pt x="114261" y="280365"/>
                  </a:lnTo>
                  <a:lnTo>
                    <a:pt x="77000" y="280365"/>
                  </a:lnTo>
                  <a:lnTo>
                    <a:pt x="77000" y="243103"/>
                  </a:lnTo>
                  <a:lnTo>
                    <a:pt x="70827" y="236931"/>
                  </a:lnTo>
                  <a:lnTo>
                    <a:pt x="77228" y="230530"/>
                  </a:lnTo>
                  <a:lnTo>
                    <a:pt x="77228" y="192214"/>
                  </a:lnTo>
                  <a:lnTo>
                    <a:pt x="107188" y="192214"/>
                  </a:lnTo>
                  <a:lnTo>
                    <a:pt x="115544" y="192214"/>
                  </a:lnTo>
                  <a:lnTo>
                    <a:pt x="122326" y="185432"/>
                  </a:lnTo>
                  <a:lnTo>
                    <a:pt x="122326" y="168719"/>
                  </a:lnTo>
                  <a:lnTo>
                    <a:pt x="115544" y="161937"/>
                  </a:lnTo>
                  <a:lnTo>
                    <a:pt x="77228" y="161937"/>
                  </a:lnTo>
                  <a:lnTo>
                    <a:pt x="77228" y="123621"/>
                  </a:lnTo>
                  <a:lnTo>
                    <a:pt x="72529" y="118948"/>
                  </a:lnTo>
                  <a:lnTo>
                    <a:pt x="77457" y="114020"/>
                  </a:lnTo>
                  <a:lnTo>
                    <a:pt x="77457" y="74637"/>
                  </a:lnTo>
                  <a:lnTo>
                    <a:pt x="116840" y="74637"/>
                  </a:lnTo>
                  <a:lnTo>
                    <a:pt x="123799" y="67678"/>
                  </a:lnTo>
                  <a:lnTo>
                    <a:pt x="123799" y="50482"/>
                  </a:lnTo>
                  <a:close/>
                </a:path>
              </a:pathLst>
            </a:custGeom>
            <a:solidFill>
              <a:srgbClr val="0070C8"/>
            </a:solidFill>
          </p:spPr>
          <p:txBody>
            <a:bodyPr wrap="square" lIns="0" tIns="0" rIns="0" bIns="0" rtlCol="0"/>
            <a:lstStyle/>
            <a:p>
              <a:endParaRPr/>
            </a:p>
          </p:txBody>
        </p:sp>
        <p:pic>
          <p:nvPicPr>
            <p:cNvPr id="1222" name="object 1222"/>
            <p:cNvPicPr/>
            <p:nvPr/>
          </p:nvPicPr>
          <p:blipFill>
            <a:blip r:embed="rId34" cstate="print"/>
            <a:stretch>
              <a:fillRect/>
            </a:stretch>
          </p:blipFill>
          <p:spPr>
            <a:xfrm>
              <a:off x="4006357" y="954474"/>
              <a:ext cx="97176" cy="97176"/>
            </a:xfrm>
            <a:prstGeom prst="rect">
              <a:avLst/>
            </a:prstGeom>
          </p:spPr>
        </p:pic>
        <p:pic>
          <p:nvPicPr>
            <p:cNvPr id="1223" name="object 1223"/>
            <p:cNvPicPr/>
            <p:nvPr/>
          </p:nvPicPr>
          <p:blipFill>
            <a:blip r:embed="rId35" cstate="print"/>
            <a:stretch>
              <a:fillRect/>
            </a:stretch>
          </p:blipFill>
          <p:spPr>
            <a:xfrm>
              <a:off x="4008214" y="1074143"/>
              <a:ext cx="93843" cy="93842"/>
            </a:xfrm>
            <a:prstGeom prst="rect">
              <a:avLst/>
            </a:prstGeom>
          </p:spPr>
        </p:pic>
        <p:pic>
          <p:nvPicPr>
            <p:cNvPr id="1224" name="object 1224"/>
            <p:cNvPicPr/>
            <p:nvPr/>
          </p:nvPicPr>
          <p:blipFill>
            <a:blip r:embed="rId11" cstate="print"/>
            <a:stretch>
              <a:fillRect/>
            </a:stretch>
          </p:blipFill>
          <p:spPr>
            <a:xfrm>
              <a:off x="4010090" y="1193812"/>
              <a:ext cx="90496" cy="90496"/>
            </a:xfrm>
            <a:prstGeom prst="rect">
              <a:avLst/>
            </a:prstGeom>
          </p:spPr>
        </p:pic>
        <p:pic>
          <p:nvPicPr>
            <p:cNvPr id="1225" name="object 1225"/>
            <p:cNvPicPr/>
            <p:nvPr/>
          </p:nvPicPr>
          <p:blipFill>
            <a:blip r:embed="rId44" cstate="print"/>
            <a:stretch>
              <a:fillRect/>
            </a:stretch>
          </p:blipFill>
          <p:spPr>
            <a:xfrm>
              <a:off x="4011928" y="1313462"/>
              <a:ext cx="87189" cy="87189"/>
            </a:xfrm>
            <a:prstGeom prst="rect">
              <a:avLst/>
            </a:prstGeom>
          </p:spPr>
        </p:pic>
        <p:pic>
          <p:nvPicPr>
            <p:cNvPr id="1226" name="object 1226"/>
            <p:cNvPicPr/>
            <p:nvPr/>
          </p:nvPicPr>
          <p:blipFill>
            <a:blip r:embed="rId13" cstate="print"/>
            <a:stretch>
              <a:fillRect/>
            </a:stretch>
          </p:blipFill>
          <p:spPr>
            <a:xfrm>
              <a:off x="4013785" y="1433125"/>
              <a:ext cx="83856" cy="83856"/>
            </a:xfrm>
            <a:prstGeom prst="rect">
              <a:avLst/>
            </a:prstGeom>
          </p:spPr>
        </p:pic>
        <p:pic>
          <p:nvPicPr>
            <p:cNvPr id="1227" name="object 1227"/>
            <p:cNvPicPr/>
            <p:nvPr/>
          </p:nvPicPr>
          <p:blipFill>
            <a:blip r:embed="rId13" cstate="print"/>
            <a:stretch>
              <a:fillRect/>
            </a:stretch>
          </p:blipFill>
          <p:spPr>
            <a:xfrm>
              <a:off x="4015648" y="1552794"/>
              <a:ext cx="80523" cy="80522"/>
            </a:xfrm>
            <a:prstGeom prst="rect">
              <a:avLst/>
            </a:prstGeom>
          </p:spPr>
        </p:pic>
        <p:pic>
          <p:nvPicPr>
            <p:cNvPr id="1228" name="object 1228"/>
            <p:cNvPicPr/>
            <p:nvPr/>
          </p:nvPicPr>
          <p:blipFill>
            <a:blip r:embed="rId14" cstate="print"/>
            <a:stretch>
              <a:fillRect/>
            </a:stretch>
          </p:blipFill>
          <p:spPr>
            <a:xfrm>
              <a:off x="4017505" y="1672456"/>
              <a:ext cx="77189" cy="77189"/>
            </a:xfrm>
            <a:prstGeom prst="rect">
              <a:avLst/>
            </a:prstGeom>
          </p:spPr>
        </p:pic>
        <p:pic>
          <p:nvPicPr>
            <p:cNvPr id="1229" name="object 1229"/>
            <p:cNvPicPr/>
            <p:nvPr/>
          </p:nvPicPr>
          <p:blipFill>
            <a:blip r:embed="rId46" cstate="print"/>
            <a:stretch>
              <a:fillRect/>
            </a:stretch>
          </p:blipFill>
          <p:spPr>
            <a:xfrm>
              <a:off x="4019342" y="1792099"/>
              <a:ext cx="73882" cy="73882"/>
            </a:xfrm>
            <a:prstGeom prst="rect">
              <a:avLst/>
            </a:prstGeom>
          </p:spPr>
        </p:pic>
        <p:sp>
          <p:nvSpPr>
            <p:cNvPr id="1230" name="object 1230"/>
            <p:cNvSpPr/>
            <p:nvPr/>
          </p:nvSpPr>
          <p:spPr>
            <a:xfrm>
              <a:off x="4195153" y="11"/>
              <a:ext cx="123825" cy="1134745"/>
            </a:xfrm>
            <a:custGeom>
              <a:avLst/>
              <a:gdLst/>
              <a:ahLst/>
              <a:cxnLst/>
              <a:rect l="l" t="t" r="r" b="b"/>
              <a:pathLst>
                <a:path w="123825" h="1134745">
                  <a:moveTo>
                    <a:pt x="110553" y="1081036"/>
                  </a:moveTo>
                  <a:lnTo>
                    <a:pt x="105270" y="1075753"/>
                  </a:lnTo>
                  <a:lnTo>
                    <a:pt x="75412" y="1075753"/>
                  </a:lnTo>
                  <a:lnTo>
                    <a:pt x="75412" y="1045908"/>
                  </a:lnTo>
                  <a:lnTo>
                    <a:pt x="70129" y="1040625"/>
                  </a:lnTo>
                  <a:lnTo>
                    <a:pt x="57111" y="1040625"/>
                  </a:lnTo>
                  <a:lnTo>
                    <a:pt x="51841" y="1045908"/>
                  </a:lnTo>
                  <a:lnTo>
                    <a:pt x="51841" y="1075753"/>
                  </a:lnTo>
                  <a:lnTo>
                    <a:pt x="21983" y="1075753"/>
                  </a:lnTo>
                  <a:lnTo>
                    <a:pt x="16700" y="1081036"/>
                  </a:lnTo>
                  <a:lnTo>
                    <a:pt x="16700" y="1094054"/>
                  </a:lnTo>
                  <a:lnTo>
                    <a:pt x="21983" y="1099337"/>
                  </a:lnTo>
                  <a:lnTo>
                    <a:pt x="51841" y="1099337"/>
                  </a:lnTo>
                  <a:lnTo>
                    <a:pt x="51841" y="1129195"/>
                  </a:lnTo>
                  <a:lnTo>
                    <a:pt x="57111" y="1134465"/>
                  </a:lnTo>
                  <a:lnTo>
                    <a:pt x="70129" y="1134465"/>
                  </a:lnTo>
                  <a:lnTo>
                    <a:pt x="75412" y="1129195"/>
                  </a:lnTo>
                  <a:lnTo>
                    <a:pt x="75412" y="1099337"/>
                  </a:lnTo>
                  <a:lnTo>
                    <a:pt x="98755" y="1099337"/>
                  </a:lnTo>
                  <a:lnTo>
                    <a:pt x="105270" y="1099337"/>
                  </a:lnTo>
                  <a:lnTo>
                    <a:pt x="110553" y="1094066"/>
                  </a:lnTo>
                  <a:lnTo>
                    <a:pt x="110553" y="1081036"/>
                  </a:lnTo>
                  <a:close/>
                </a:path>
                <a:path w="123825" h="1134745">
                  <a:moveTo>
                    <a:pt x="112026" y="967206"/>
                  </a:moveTo>
                  <a:lnTo>
                    <a:pt x="106553" y="961732"/>
                  </a:lnTo>
                  <a:lnTo>
                    <a:pt x="75641" y="961732"/>
                  </a:lnTo>
                  <a:lnTo>
                    <a:pt x="75641" y="930821"/>
                  </a:lnTo>
                  <a:lnTo>
                    <a:pt x="70180" y="925360"/>
                  </a:lnTo>
                  <a:lnTo>
                    <a:pt x="56692" y="925360"/>
                  </a:lnTo>
                  <a:lnTo>
                    <a:pt x="51219" y="930821"/>
                  </a:lnTo>
                  <a:lnTo>
                    <a:pt x="51219" y="961732"/>
                  </a:lnTo>
                  <a:lnTo>
                    <a:pt x="20320" y="961732"/>
                  </a:lnTo>
                  <a:lnTo>
                    <a:pt x="14846" y="967206"/>
                  </a:lnTo>
                  <a:lnTo>
                    <a:pt x="14846" y="980694"/>
                  </a:lnTo>
                  <a:lnTo>
                    <a:pt x="20320" y="986155"/>
                  </a:lnTo>
                  <a:lnTo>
                    <a:pt x="51219" y="986155"/>
                  </a:lnTo>
                  <a:lnTo>
                    <a:pt x="51219" y="1017066"/>
                  </a:lnTo>
                  <a:lnTo>
                    <a:pt x="56692" y="1022540"/>
                  </a:lnTo>
                  <a:lnTo>
                    <a:pt x="70180" y="1022540"/>
                  </a:lnTo>
                  <a:lnTo>
                    <a:pt x="75641" y="1017066"/>
                  </a:lnTo>
                  <a:lnTo>
                    <a:pt x="75641" y="986155"/>
                  </a:lnTo>
                  <a:lnTo>
                    <a:pt x="99809" y="986155"/>
                  </a:lnTo>
                  <a:lnTo>
                    <a:pt x="106553" y="986155"/>
                  </a:lnTo>
                  <a:lnTo>
                    <a:pt x="112014" y="980694"/>
                  </a:lnTo>
                  <a:lnTo>
                    <a:pt x="112026" y="967206"/>
                  </a:lnTo>
                  <a:close/>
                </a:path>
                <a:path w="123825" h="1134745">
                  <a:moveTo>
                    <a:pt x="113487" y="853376"/>
                  </a:moveTo>
                  <a:lnTo>
                    <a:pt x="107835" y="847725"/>
                  </a:lnTo>
                  <a:lnTo>
                    <a:pt x="75869" y="847725"/>
                  </a:lnTo>
                  <a:lnTo>
                    <a:pt x="75869" y="815759"/>
                  </a:lnTo>
                  <a:lnTo>
                    <a:pt x="70218" y="810107"/>
                  </a:lnTo>
                  <a:lnTo>
                    <a:pt x="56273" y="810107"/>
                  </a:lnTo>
                  <a:lnTo>
                    <a:pt x="50622" y="815759"/>
                  </a:lnTo>
                  <a:lnTo>
                    <a:pt x="50622" y="847725"/>
                  </a:lnTo>
                  <a:lnTo>
                    <a:pt x="18656" y="847725"/>
                  </a:lnTo>
                  <a:lnTo>
                    <a:pt x="13004" y="853376"/>
                  </a:lnTo>
                  <a:lnTo>
                    <a:pt x="13004" y="867321"/>
                  </a:lnTo>
                  <a:lnTo>
                    <a:pt x="18656" y="872972"/>
                  </a:lnTo>
                  <a:lnTo>
                    <a:pt x="50622" y="872972"/>
                  </a:lnTo>
                  <a:lnTo>
                    <a:pt x="50622" y="904938"/>
                  </a:lnTo>
                  <a:lnTo>
                    <a:pt x="56273" y="910590"/>
                  </a:lnTo>
                  <a:lnTo>
                    <a:pt x="70218" y="910590"/>
                  </a:lnTo>
                  <a:lnTo>
                    <a:pt x="75869" y="904938"/>
                  </a:lnTo>
                  <a:lnTo>
                    <a:pt x="75869" y="872972"/>
                  </a:lnTo>
                  <a:lnTo>
                    <a:pt x="100863" y="872972"/>
                  </a:lnTo>
                  <a:lnTo>
                    <a:pt x="107835" y="872972"/>
                  </a:lnTo>
                  <a:lnTo>
                    <a:pt x="113487" y="867321"/>
                  </a:lnTo>
                  <a:lnTo>
                    <a:pt x="113487" y="853376"/>
                  </a:lnTo>
                  <a:close/>
                </a:path>
                <a:path w="123825" h="1134745">
                  <a:moveTo>
                    <a:pt x="114960" y="739533"/>
                  </a:moveTo>
                  <a:lnTo>
                    <a:pt x="109118" y="733704"/>
                  </a:lnTo>
                  <a:lnTo>
                    <a:pt x="76098" y="733704"/>
                  </a:lnTo>
                  <a:lnTo>
                    <a:pt x="76098" y="700671"/>
                  </a:lnTo>
                  <a:lnTo>
                    <a:pt x="70256" y="694829"/>
                  </a:lnTo>
                  <a:lnTo>
                    <a:pt x="55854" y="694829"/>
                  </a:lnTo>
                  <a:lnTo>
                    <a:pt x="50012" y="700671"/>
                  </a:lnTo>
                  <a:lnTo>
                    <a:pt x="50012" y="733704"/>
                  </a:lnTo>
                  <a:lnTo>
                    <a:pt x="16992" y="733704"/>
                  </a:lnTo>
                  <a:lnTo>
                    <a:pt x="11150" y="739533"/>
                  </a:lnTo>
                  <a:lnTo>
                    <a:pt x="11150" y="753948"/>
                  </a:lnTo>
                  <a:lnTo>
                    <a:pt x="16992" y="759790"/>
                  </a:lnTo>
                  <a:lnTo>
                    <a:pt x="50012" y="759790"/>
                  </a:lnTo>
                  <a:lnTo>
                    <a:pt x="50012" y="792810"/>
                  </a:lnTo>
                  <a:lnTo>
                    <a:pt x="55854" y="798652"/>
                  </a:lnTo>
                  <a:lnTo>
                    <a:pt x="70256" y="798652"/>
                  </a:lnTo>
                  <a:lnTo>
                    <a:pt x="76098" y="792810"/>
                  </a:lnTo>
                  <a:lnTo>
                    <a:pt x="76098" y="759790"/>
                  </a:lnTo>
                  <a:lnTo>
                    <a:pt x="101917" y="759790"/>
                  </a:lnTo>
                  <a:lnTo>
                    <a:pt x="109118" y="759790"/>
                  </a:lnTo>
                  <a:lnTo>
                    <a:pt x="114960" y="753948"/>
                  </a:lnTo>
                  <a:lnTo>
                    <a:pt x="114960" y="739533"/>
                  </a:lnTo>
                  <a:close/>
                </a:path>
                <a:path w="123825" h="1134745">
                  <a:moveTo>
                    <a:pt x="116446" y="625703"/>
                  </a:moveTo>
                  <a:lnTo>
                    <a:pt x="110413" y="619683"/>
                  </a:lnTo>
                  <a:lnTo>
                    <a:pt x="76327" y="619683"/>
                  </a:lnTo>
                  <a:lnTo>
                    <a:pt x="76327" y="585597"/>
                  </a:lnTo>
                  <a:lnTo>
                    <a:pt x="70294" y="579564"/>
                  </a:lnTo>
                  <a:lnTo>
                    <a:pt x="55435" y="579564"/>
                  </a:lnTo>
                  <a:lnTo>
                    <a:pt x="49403" y="585597"/>
                  </a:lnTo>
                  <a:lnTo>
                    <a:pt x="49403" y="619683"/>
                  </a:lnTo>
                  <a:lnTo>
                    <a:pt x="15316" y="619683"/>
                  </a:lnTo>
                  <a:lnTo>
                    <a:pt x="9296" y="625703"/>
                  </a:lnTo>
                  <a:lnTo>
                    <a:pt x="9296" y="640575"/>
                  </a:lnTo>
                  <a:lnTo>
                    <a:pt x="15316" y="646607"/>
                  </a:lnTo>
                  <a:lnTo>
                    <a:pt x="49403" y="646607"/>
                  </a:lnTo>
                  <a:lnTo>
                    <a:pt x="49403" y="680694"/>
                  </a:lnTo>
                  <a:lnTo>
                    <a:pt x="55435" y="686714"/>
                  </a:lnTo>
                  <a:lnTo>
                    <a:pt x="70294" y="686714"/>
                  </a:lnTo>
                  <a:lnTo>
                    <a:pt x="76327" y="680694"/>
                  </a:lnTo>
                  <a:lnTo>
                    <a:pt x="76327" y="646607"/>
                  </a:lnTo>
                  <a:lnTo>
                    <a:pt x="102971" y="646607"/>
                  </a:lnTo>
                  <a:lnTo>
                    <a:pt x="110413" y="646607"/>
                  </a:lnTo>
                  <a:lnTo>
                    <a:pt x="116446" y="640575"/>
                  </a:lnTo>
                  <a:lnTo>
                    <a:pt x="116446" y="625703"/>
                  </a:lnTo>
                  <a:close/>
                </a:path>
                <a:path w="123825" h="1134745">
                  <a:moveTo>
                    <a:pt x="117919" y="511860"/>
                  </a:moveTo>
                  <a:lnTo>
                    <a:pt x="111696" y="505650"/>
                  </a:lnTo>
                  <a:lnTo>
                    <a:pt x="76555" y="505650"/>
                  </a:lnTo>
                  <a:lnTo>
                    <a:pt x="76555" y="470509"/>
                  </a:lnTo>
                  <a:lnTo>
                    <a:pt x="70345" y="464299"/>
                  </a:lnTo>
                  <a:lnTo>
                    <a:pt x="55003" y="464299"/>
                  </a:lnTo>
                  <a:lnTo>
                    <a:pt x="48793" y="470522"/>
                  </a:lnTo>
                  <a:lnTo>
                    <a:pt x="48793" y="505650"/>
                  </a:lnTo>
                  <a:lnTo>
                    <a:pt x="13652" y="505650"/>
                  </a:lnTo>
                  <a:lnTo>
                    <a:pt x="7429" y="511860"/>
                  </a:lnTo>
                  <a:lnTo>
                    <a:pt x="7429" y="527202"/>
                  </a:lnTo>
                  <a:lnTo>
                    <a:pt x="13652" y="533425"/>
                  </a:lnTo>
                  <a:lnTo>
                    <a:pt x="48793" y="533425"/>
                  </a:lnTo>
                  <a:lnTo>
                    <a:pt x="48793" y="568566"/>
                  </a:lnTo>
                  <a:lnTo>
                    <a:pt x="55003" y="574776"/>
                  </a:lnTo>
                  <a:lnTo>
                    <a:pt x="70345" y="574776"/>
                  </a:lnTo>
                  <a:lnTo>
                    <a:pt x="76555" y="568553"/>
                  </a:lnTo>
                  <a:lnTo>
                    <a:pt x="76555" y="533425"/>
                  </a:lnTo>
                  <a:lnTo>
                    <a:pt x="104038" y="533425"/>
                  </a:lnTo>
                  <a:lnTo>
                    <a:pt x="111696" y="533425"/>
                  </a:lnTo>
                  <a:lnTo>
                    <a:pt x="117919" y="527202"/>
                  </a:lnTo>
                  <a:lnTo>
                    <a:pt x="117919" y="511860"/>
                  </a:lnTo>
                  <a:close/>
                </a:path>
                <a:path w="123825" h="1134745">
                  <a:moveTo>
                    <a:pt x="123799" y="56540"/>
                  </a:moveTo>
                  <a:lnTo>
                    <a:pt x="116840" y="49580"/>
                  </a:lnTo>
                  <a:lnTo>
                    <a:pt x="77457" y="49580"/>
                  </a:lnTo>
                  <a:lnTo>
                    <a:pt x="77457" y="10198"/>
                  </a:lnTo>
                  <a:lnTo>
                    <a:pt x="76428" y="9194"/>
                  </a:lnTo>
                  <a:lnTo>
                    <a:pt x="77685" y="7937"/>
                  </a:lnTo>
                  <a:lnTo>
                    <a:pt x="77685" y="0"/>
                  </a:lnTo>
                  <a:lnTo>
                    <a:pt x="45745" y="0"/>
                  </a:lnTo>
                  <a:lnTo>
                    <a:pt x="45745" y="7937"/>
                  </a:lnTo>
                  <a:lnTo>
                    <a:pt x="47167" y="9372"/>
                  </a:lnTo>
                  <a:lnTo>
                    <a:pt x="46342" y="10210"/>
                  </a:lnTo>
                  <a:lnTo>
                    <a:pt x="46342" y="49580"/>
                  </a:lnTo>
                  <a:lnTo>
                    <a:pt x="6959" y="49580"/>
                  </a:lnTo>
                  <a:lnTo>
                    <a:pt x="0" y="56553"/>
                  </a:lnTo>
                  <a:lnTo>
                    <a:pt x="0" y="73723"/>
                  </a:lnTo>
                  <a:lnTo>
                    <a:pt x="6972" y="80683"/>
                  </a:lnTo>
                  <a:lnTo>
                    <a:pt x="46342" y="80683"/>
                  </a:lnTo>
                  <a:lnTo>
                    <a:pt x="46342" y="120065"/>
                  </a:lnTo>
                  <a:lnTo>
                    <a:pt x="49250" y="122986"/>
                  </a:lnTo>
                  <a:lnTo>
                    <a:pt x="46964" y="125272"/>
                  </a:lnTo>
                  <a:lnTo>
                    <a:pt x="46964" y="163588"/>
                  </a:lnTo>
                  <a:lnTo>
                    <a:pt x="8636" y="163588"/>
                  </a:lnTo>
                  <a:lnTo>
                    <a:pt x="1866" y="170370"/>
                  </a:lnTo>
                  <a:lnTo>
                    <a:pt x="1866" y="187096"/>
                  </a:lnTo>
                  <a:lnTo>
                    <a:pt x="8636" y="193865"/>
                  </a:lnTo>
                  <a:lnTo>
                    <a:pt x="46964" y="193865"/>
                  </a:lnTo>
                  <a:lnTo>
                    <a:pt x="46964" y="232194"/>
                  </a:lnTo>
                  <a:lnTo>
                    <a:pt x="51346" y="236588"/>
                  </a:lnTo>
                  <a:lnTo>
                    <a:pt x="47574" y="240360"/>
                  </a:lnTo>
                  <a:lnTo>
                    <a:pt x="47574" y="277622"/>
                  </a:lnTo>
                  <a:lnTo>
                    <a:pt x="10325" y="277622"/>
                  </a:lnTo>
                  <a:lnTo>
                    <a:pt x="3733" y="284213"/>
                  </a:lnTo>
                  <a:lnTo>
                    <a:pt x="3733" y="300469"/>
                  </a:lnTo>
                  <a:lnTo>
                    <a:pt x="10325" y="307060"/>
                  </a:lnTo>
                  <a:lnTo>
                    <a:pt x="47574" y="307060"/>
                  </a:lnTo>
                  <a:lnTo>
                    <a:pt x="47574" y="344309"/>
                  </a:lnTo>
                  <a:lnTo>
                    <a:pt x="53441" y="350189"/>
                  </a:lnTo>
                  <a:lnTo>
                    <a:pt x="48183" y="355447"/>
                  </a:lnTo>
                  <a:lnTo>
                    <a:pt x="48183" y="391642"/>
                  </a:lnTo>
                  <a:lnTo>
                    <a:pt x="11988" y="391642"/>
                  </a:lnTo>
                  <a:lnTo>
                    <a:pt x="5588" y="398056"/>
                  </a:lnTo>
                  <a:lnTo>
                    <a:pt x="5588" y="413842"/>
                  </a:lnTo>
                  <a:lnTo>
                    <a:pt x="11988" y="420243"/>
                  </a:lnTo>
                  <a:lnTo>
                    <a:pt x="48183" y="420243"/>
                  </a:lnTo>
                  <a:lnTo>
                    <a:pt x="48183" y="456438"/>
                  </a:lnTo>
                  <a:lnTo>
                    <a:pt x="54597" y="462838"/>
                  </a:lnTo>
                  <a:lnTo>
                    <a:pt x="70383" y="462838"/>
                  </a:lnTo>
                  <a:lnTo>
                    <a:pt x="76784" y="456438"/>
                  </a:lnTo>
                  <a:lnTo>
                    <a:pt x="76784" y="420243"/>
                  </a:lnTo>
                  <a:lnTo>
                    <a:pt x="105079" y="420243"/>
                  </a:lnTo>
                  <a:lnTo>
                    <a:pt x="112979" y="420243"/>
                  </a:lnTo>
                  <a:lnTo>
                    <a:pt x="119380" y="413842"/>
                  </a:lnTo>
                  <a:lnTo>
                    <a:pt x="119380" y="398056"/>
                  </a:lnTo>
                  <a:lnTo>
                    <a:pt x="112979" y="391642"/>
                  </a:lnTo>
                  <a:lnTo>
                    <a:pt x="76784" y="391642"/>
                  </a:lnTo>
                  <a:lnTo>
                    <a:pt x="76784" y="355447"/>
                  </a:lnTo>
                  <a:lnTo>
                    <a:pt x="71323" y="349999"/>
                  </a:lnTo>
                  <a:lnTo>
                    <a:pt x="77012" y="344309"/>
                  </a:lnTo>
                  <a:lnTo>
                    <a:pt x="77012" y="307060"/>
                  </a:lnTo>
                  <a:lnTo>
                    <a:pt x="106133" y="307060"/>
                  </a:lnTo>
                  <a:lnTo>
                    <a:pt x="114274" y="307060"/>
                  </a:lnTo>
                  <a:lnTo>
                    <a:pt x="120853" y="300469"/>
                  </a:lnTo>
                  <a:lnTo>
                    <a:pt x="120853" y="284213"/>
                  </a:lnTo>
                  <a:lnTo>
                    <a:pt x="114274" y="277622"/>
                  </a:lnTo>
                  <a:lnTo>
                    <a:pt x="77012" y="277622"/>
                  </a:lnTo>
                  <a:lnTo>
                    <a:pt x="77012" y="240360"/>
                  </a:lnTo>
                  <a:lnTo>
                    <a:pt x="73025" y="236397"/>
                  </a:lnTo>
                  <a:lnTo>
                    <a:pt x="77241" y="232194"/>
                  </a:lnTo>
                  <a:lnTo>
                    <a:pt x="77241" y="193865"/>
                  </a:lnTo>
                  <a:lnTo>
                    <a:pt x="107200" y="193865"/>
                  </a:lnTo>
                  <a:lnTo>
                    <a:pt x="115557" y="193865"/>
                  </a:lnTo>
                  <a:lnTo>
                    <a:pt x="122326" y="187096"/>
                  </a:lnTo>
                  <a:lnTo>
                    <a:pt x="122326" y="170370"/>
                  </a:lnTo>
                  <a:lnTo>
                    <a:pt x="115557" y="163588"/>
                  </a:lnTo>
                  <a:lnTo>
                    <a:pt x="77241" y="163588"/>
                  </a:lnTo>
                  <a:lnTo>
                    <a:pt x="77241" y="125272"/>
                  </a:lnTo>
                  <a:lnTo>
                    <a:pt x="74739" y="122783"/>
                  </a:lnTo>
                  <a:lnTo>
                    <a:pt x="77457" y="120065"/>
                  </a:lnTo>
                  <a:lnTo>
                    <a:pt x="77457" y="80683"/>
                  </a:lnTo>
                  <a:lnTo>
                    <a:pt x="108242" y="80683"/>
                  </a:lnTo>
                  <a:lnTo>
                    <a:pt x="116840" y="80683"/>
                  </a:lnTo>
                  <a:lnTo>
                    <a:pt x="123799" y="73736"/>
                  </a:lnTo>
                  <a:lnTo>
                    <a:pt x="123799" y="56540"/>
                  </a:lnTo>
                  <a:close/>
                </a:path>
              </a:pathLst>
            </a:custGeom>
            <a:solidFill>
              <a:srgbClr val="0070C8"/>
            </a:solidFill>
          </p:spPr>
          <p:txBody>
            <a:bodyPr wrap="square" lIns="0" tIns="0" rIns="0" bIns="0" rtlCol="0"/>
            <a:lstStyle/>
            <a:p>
              <a:endParaRPr/>
            </a:p>
          </p:txBody>
        </p:sp>
        <p:pic>
          <p:nvPicPr>
            <p:cNvPr id="1231" name="object 1231"/>
            <p:cNvPicPr/>
            <p:nvPr/>
          </p:nvPicPr>
          <p:blipFill>
            <a:blip r:embed="rId134" cstate="print"/>
            <a:stretch>
              <a:fillRect/>
            </a:stretch>
          </p:blipFill>
          <p:spPr>
            <a:xfrm>
              <a:off x="4213734" y="1155913"/>
              <a:ext cx="90496" cy="90496"/>
            </a:xfrm>
            <a:prstGeom prst="rect">
              <a:avLst/>
            </a:prstGeom>
          </p:spPr>
        </p:pic>
        <p:pic>
          <p:nvPicPr>
            <p:cNvPr id="1232" name="object 1232"/>
            <p:cNvPicPr/>
            <p:nvPr/>
          </p:nvPicPr>
          <p:blipFill>
            <a:blip r:embed="rId12" cstate="print"/>
            <a:stretch>
              <a:fillRect/>
            </a:stretch>
          </p:blipFill>
          <p:spPr>
            <a:xfrm>
              <a:off x="4215578" y="1271160"/>
              <a:ext cx="87189" cy="87189"/>
            </a:xfrm>
            <a:prstGeom prst="rect">
              <a:avLst/>
            </a:prstGeom>
          </p:spPr>
        </p:pic>
        <p:pic>
          <p:nvPicPr>
            <p:cNvPr id="1233" name="object 1233"/>
            <p:cNvPicPr/>
            <p:nvPr/>
          </p:nvPicPr>
          <p:blipFill>
            <a:blip r:embed="rId38" cstate="print"/>
            <a:stretch>
              <a:fillRect/>
            </a:stretch>
          </p:blipFill>
          <p:spPr>
            <a:xfrm>
              <a:off x="4217435" y="1386433"/>
              <a:ext cx="83856" cy="83856"/>
            </a:xfrm>
            <a:prstGeom prst="rect">
              <a:avLst/>
            </a:prstGeom>
          </p:spPr>
        </p:pic>
        <p:pic>
          <p:nvPicPr>
            <p:cNvPr id="1234" name="object 1234"/>
            <p:cNvPicPr/>
            <p:nvPr/>
          </p:nvPicPr>
          <p:blipFill>
            <a:blip r:embed="rId13" cstate="print"/>
            <a:stretch>
              <a:fillRect/>
            </a:stretch>
          </p:blipFill>
          <p:spPr>
            <a:xfrm>
              <a:off x="4219292" y="1501706"/>
              <a:ext cx="80523" cy="80522"/>
            </a:xfrm>
            <a:prstGeom prst="rect">
              <a:avLst/>
            </a:prstGeom>
          </p:spPr>
        </p:pic>
        <p:pic>
          <p:nvPicPr>
            <p:cNvPr id="1235" name="object 1235"/>
            <p:cNvPicPr/>
            <p:nvPr/>
          </p:nvPicPr>
          <p:blipFill>
            <a:blip r:embed="rId13" cstate="print"/>
            <a:stretch>
              <a:fillRect/>
            </a:stretch>
          </p:blipFill>
          <p:spPr>
            <a:xfrm>
              <a:off x="4221149" y="1616972"/>
              <a:ext cx="77189" cy="77189"/>
            </a:xfrm>
            <a:prstGeom prst="rect">
              <a:avLst/>
            </a:prstGeom>
          </p:spPr>
        </p:pic>
        <p:pic>
          <p:nvPicPr>
            <p:cNvPr id="1236" name="object 1236"/>
            <p:cNvPicPr/>
            <p:nvPr/>
          </p:nvPicPr>
          <p:blipFill>
            <a:blip r:embed="rId53" cstate="print"/>
            <a:stretch>
              <a:fillRect/>
            </a:stretch>
          </p:blipFill>
          <p:spPr>
            <a:xfrm>
              <a:off x="4222993" y="1732225"/>
              <a:ext cx="73882" cy="73882"/>
            </a:xfrm>
            <a:prstGeom prst="rect">
              <a:avLst/>
            </a:prstGeom>
          </p:spPr>
        </p:pic>
        <p:pic>
          <p:nvPicPr>
            <p:cNvPr id="1237" name="object 1237"/>
            <p:cNvPicPr/>
            <p:nvPr/>
          </p:nvPicPr>
          <p:blipFill>
            <a:blip r:embed="rId135" cstate="print"/>
            <a:stretch>
              <a:fillRect/>
            </a:stretch>
          </p:blipFill>
          <p:spPr>
            <a:xfrm>
              <a:off x="4224849" y="1847491"/>
              <a:ext cx="70549" cy="70550"/>
            </a:xfrm>
            <a:prstGeom prst="rect">
              <a:avLst/>
            </a:prstGeom>
          </p:spPr>
        </p:pic>
        <p:pic>
          <p:nvPicPr>
            <p:cNvPr id="1238" name="object 1238"/>
            <p:cNvPicPr/>
            <p:nvPr/>
          </p:nvPicPr>
          <p:blipFill>
            <a:blip r:embed="rId136" cstate="print"/>
            <a:stretch>
              <a:fillRect/>
            </a:stretch>
          </p:blipFill>
          <p:spPr>
            <a:xfrm>
              <a:off x="1945873" y="0"/>
              <a:ext cx="123789" cy="365518"/>
            </a:xfrm>
            <a:prstGeom prst="rect">
              <a:avLst/>
            </a:prstGeom>
          </p:spPr>
        </p:pic>
        <p:pic>
          <p:nvPicPr>
            <p:cNvPr id="1239" name="object 1239"/>
            <p:cNvPicPr/>
            <p:nvPr/>
          </p:nvPicPr>
          <p:blipFill>
            <a:blip r:embed="rId137" cstate="print"/>
            <a:stretch>
              <a:fillRect/>
            </a:stretch>
          </p:blipFill>
          <p:spPr>
            <a:xfrm>
              <a:off x="1950289" y="385997"/>
              <a:ext cx="113790" cy="113789"/>
            </a:xfrm>
            <a:prstGeom prst="rect">
              <a:avLst/>
            </a:prstGeom>
          </p:spPr>
        </p:pic>
        <p:pic>
          <p:nvPicPr>
            <p:cNvPr id="1240" name="object 1240"/>
            <p:cNvPicPr/>
            <p:nvPr/>
          </p:nvPicPr>
          <p:blipFill>
            <a:blip r:embed="rId138" cstate="print"/>
            <a:stretch>
              <a:fillRect/>
            </a:stretch>
          </p:blipFill>
          <p:spPr>
            <a:xfrm>
              <a:off x="1951758" y="523578"/>
              <a:ext cx="110483" cy="110483"/>
            </a:xfrm>
            <a:prstGeom prst="rect">
              <a:avLst/>
            </a:prstGeom>
          </p:spPr>
        </p:pic>
        <p:pic>
          <p:nvPicPr>
            <p:cNvPr id="1241" name="object 1241"/>
            <p:cNvPicPr/>
            <p:nvPr/>
          </p:nvPicPr>
          <p:blipFill>
            <a:blip r:embed="rId21" cstate="print"/>
            <a:stretch>
              <a:fillRect/>
            </a:stretch>
          </p:blipFill>
          <p:spPr>
            <a:xfrm>
              <a:off x="1953228" y="661187"/>
              <a:ext cx="107149" cy="107149"/>
            </a:xfrm>
            <a:prstGeom prst="rect">
              <a:avLst/>
            </a:prstGeom>
          </p:spPr>
        </p:pic>
        <p:pic>
          <p:nvPicPr>
            <p:cNvPr id="1242" name="object 1242"/>
            <p:cNvPicPr/>
            <p:nvPr/>
          </p:nvPicPr>
          <p:blipFill>
            <a:blip r:embed="rId22" cstate="print"/>
            <a:stretch>
              <a:fillRect/>
            </a:stretch>
          </p:blipFill>
          <p:spPr>
            <a:xfrm>
              <a:off x="1954705" y="798789"/>
              <a:ext cx="103815" cy="103816"/>
            </a:xfrm>
            <a:prstGeom prst="rect">
              <a:avLst/>
            </a:prstGeom>
          </p:spPr>
        </p:pic>
        <p:pic>
          <p:nvPicPr>
            <p:cNvPr id="1243" name="object 1243"/>
            <p:cNvPicPr/>
            <p:nvPr/>
          </p:nvPicPr>
          <p:blipFill>
            <a:blip r:embed="rId71" cstate="print"/>
            <a:stretch>
              <a:fillRect/>
            </a:stretch>
          </p:blipFill>
          <p:spPr>
            <a:xfrm>
              <a:off x="1956174" y="936390"/>
              <a:ext cx="100490" cy="100483"/>
            </a:xfrm>
            <a:prstGeom prst="rect">
              <a:avLst/>
            </a:prstGeom>
          </p:spPr>
        </p:pic>
        <p:pic>
          <p:nvPicPr>
            <p:cNvPr id="1244" name="object 1244"/>
            <p:cNvPicPr/>
            <p:nvPr/>
          </p:nvPicPr>
          <p:blipFill>
            <a:blip r:embed="rId24" cstate="print"/>
            <a:stretch>
              <a:fillRect/>
            </a:stretch>
          </p:blipFill>
          <p:spPr>
            <a:xfrm>
              <a:off x="1957644" y="1073979"/>
              <a:ext cx="97176" cy="97176"/>
            </a:xfrm>
            <a:prstGeom prst="rect">
              <a:avLst/>
            </a:prstGeom>
          </p:spPr>
        </p:pic>
        <p:pic>
          <p:nvPicPr>
            <p:cNvPr id="1245" name="object 1245"/>
            <p:cNvPicPr/>
            <p:nvPr/>
          </p:nvPicPr>
          <p:blipFill>
            <a:blip r:embed="rId10" cstate="print"/>
            <a:stretch>
              <a:fillRect/>
            </a:stretch>
          </p:blipFill>
          <p:spPr>
            <a:xfrm>
              <a:off x="1959121" y="1211581"/>
              <a:ext cx="93843" cy="93842"/>
            </a:xfrm>
            <a:prstGeom prst="rect">
              <a:avLst/>
            </a:prstGeom>
          </p:spPr>
        </p:pic>
        <p:pic>
          <p:nvPicPr>
            <p:cNvPr id="1246" name="object 1246"/>
            <p:cNvPicPr/>
            <p:nvPr/>
          </p:nvPicPr>
          <p:blipFill>
            <a:blip r:embed="rId11" cstate="print"/>
            <a:stretch>
              <a:fillRect/>
            </a:stretch>
          </p:blipFill>
          <p:spPr>
            <a:xfrm>
              <a:off x="1960597" y="1349189"/>
              <a:ext cx="90495" cy="90496"/>
            </a:xfrm>
            <a:prstGeom prst="rect">
              <a:avLst/>
            </a:prstGeom>
          </p:spPr>
        </p:pic>
        <p:pic>
          <p:nvPicPr>
            <p:cNvPr id="1247" name="object 1247"/>
            <p:cNvPicPr/>
            <p:nvPr/>
          </p:nvPicPr>
          <p:blipFill>
            <a:blip r:embed="rId74" cstate="print"/>
            <a:stretch>
              <a:fillRect/>
            </a:stretch>
          </p:blipFill>
          <p:spPr>
            <a:xfrm>
              <a:off x="1742216" y="0"/>
              <a:ext cx="123802" cy="364192"/>
            </a:xfrm>
            <a:prstGeom prst="rect">
              <a:avLst/>
            </a:prstGeom>
          </p:spPr>
        </p:pic>
        <p:pic>
          <p:nvPicPr>
            <p:cNvPr id="1248" name="object 1248"/>
            <p:cNvPicPr/>
            <p:nvPr/>
          </p:nvPicPr>
          <p:blipFill>
            <a:blip r:embed="rId75" cstate="print"/>
            <a:stretch>
              <a:fillRect/>
            </a:stretch>
          </p:blipFill>
          <p:spPr>
            <a:xfrm>
              <a:off x="1746638" y="384094"/>
              <a:ext cx="113790" cy="113789"/>
            </a:xfrm>
            <a:prstGeom prst="rect">
              <a:avLst/>
            </a:prstGeom>
          </p:spPr>
        </p:pic>
        <p:pic>
          <p:nvPicPr>
            <p:cNvPr id="1249" name="object 1249"/>
            <p:cNvPicPr/>
            <p:nvPr/>
          </p:nvPicPr>
          <p:blipFill>
            <a:blip r:embed="rId138" cstate="print"/>
            <a:stretch>
              <a:fillRect/>
            </a:stretch>
          </p:blipFill>
          <p:spPr>
            <a:xfrm>
              <a:off x="1748108" y="521105"/>
              <a:ext cx="110483" cy="110483"/>
            </a:xfrm>
            <a:prstGeom prst="rect">
              <a:avLst/>
            </a:prstGeom>
          </p:spPr>
        </p:pic>
        <p:pic>
          <p:nvPicPr>
            <p:cNvPr id="1250" name="object 1250"/>
            <p:cNvPicPr/>
            <p:nvPr/>
          </p:nvPicPr>
          <p:blipFill>
            <a:blip r:embed="rId32" cstate="print"/>
            <a:stretch>
              <a:fillRect/>
            </a:stretch>
          </p:blipFill>
          <p:spPr>
            <a:xfrm>
              <a:off x="1749585" y="658129"/>
              <a:ext cx="107149" cy="107149"/>
            </a:xfrm>
            <a:prstGeom prst="rect">
              <a:avLst/>
            </a:prstGeom>
          </p:spPr>
        </p:pic>
        <p:pic>
          <p:nvPicPr>
            <p:cNvPr id="1251" name="object 1251"/>
            <p:cNvPicPr/>
            <p:nvPr/>
          </p:nvPicPr>
          <p:blipFill>
            <a:blip r:embed="rId83" cstate="print"/>
            <a:stretch>
              <a:fillRect/>
            </a:stretch>
          </p:blipFill>
          <p:spPr>
            <a:xfrm>
              <a:off x="1751054" y="795154"/>
              <a:ext cx="103816" cy="103816"/>
            </a:xfrm>
            <a:prstGeom prst="rect">
              <a:avLst/>
            </a:prstGeom>
          </p:spPr>
        </p:pic>
        <p:pic>
          <p:nvPicPr>
            <p:cNvPr id="1252" name="object 1252"/>
            <p:cNvPicPr/>
            <p:nvPr/>
          </p:nvPicPr>
          <p:blipFill>
            <a:blip r:embed="rId77" cstate="print"/>
            <a:stretch>
              <a:fillRect/>
            </a:stretch>
          </p:blipFill>
          <p:spPr>
            <a:xfrm>
              <a:off x="1752531" y="932184"/>
              <a:ext cx="100483" cy="100483"/>
            </a:xfrm>
            <a:prstGeom prst="rect">
              <a:avLst/>
            </a:prstGeom>
          </p:spPr>
        </p:pic>
        <p:pic>
          <p:nvPicPr>
            <p:cNvPr id="1253" name="object 1253"/>
            <p:cNvPicPr/>
            <p:nvPr/>
          </p:nvPicPr>
          <p:blipFill>
            <a:blip r:embed="rId34" cstate="print"/>
            <a:stretch>
              <a:fillRect/>
            </a:stretch>
          </p:blipFill>
          <p:spPr>
            <a:xfrm>
              <a:off x="1754000" y="1069189"/>
              <a:ext cx="97176" cy="97176"/>
            </a:xfrm>
            <a:prstGeom prst="rect">
              <a:avLst/>
            </a:prstGeom>
          </p:spPr>
        </p:pic>
        <p:pic>
          <p:nvPicPr>
            <p:cNvPr id="1254" name="object 1254"/>
            <p:cNvPicPr/>
            <p:nvPr/>
          </p:nvPicPr>
          <p:blipFill>
            <a:blip r:embed="rId35" cstate="print"/>
            <a:stretch>
              <a:fillRect/>
            </a:stretch>
          </p:blipFill>
          <p:spPr>
            <a:xfrm>
              <a:off x="1755471" y="1206220"/>
              <a:ext cx="93842" cy="93842"/>
            </a:xfrm>
            <a:prstGeom prst="rect">
              <a:avLst/>
            </a:prstGeom>
          </p:spPr>
        </p:pic>
        <p:pic>
          <p:nvPicPr>
            <p:cNvPr id="1255" name="object 1255"/>
            <p:cNvPicPr/>
            <p:nvPr/>
          </p:nvPicPr>
          <p:blipFill>
            <a:blip r:embed="rId11" cstate="print"/>
            <a:stretch>
              <a:fillRect/>
            </a:stretch>
          </p:blipFill>
          <p:spPr>
            <a:xfrm>
              <a:off x="1756947" y="1343251"/>
              <a:ext cx="90495" cy="90496"/>
            </a:xfrm>
            <a:prstGeom prst="rect">
              <a:avLst/>
            </a:prstGeom>
          </p:spPr>
        </p:pic>
        <p:pic>
          <p:nvPicPr>
            <p:cNvPr id="1256" name="object 1256"/>
            <p:cNvPicPr/>
            <p:nvPr/>
          </p:nvPicPr>
          <p:blipFill>
            <a:blip r:embed="rId79" cstate="print"/>
            <a:stretch>
              <a:fillRect/>
            </a:stretch>
          </p:blipFill>
          <p:spPr>
            <a:xfrm>
              <a:off x="1538566" y="0"/>
              <a:ext cx="123802" cy="495370"/>
            </a:xfrm>
            <a:prstGeom prst="rect">
              <a:avLst/>
            </a:prstGeom>
          </p:spPr>
        </p:pic>
        <p:pic>
          <p:nvPicPr>
            <p:cNvPr id="1257" name="object 1257"/>
            <p:cNvPicPr/>
            <p:nvPr/>
          </p:nvPicPr>
          <p:blipFill>
            <a:blip r:embed="rId139" cstate="print"/>
            <a:stretch>
              <a:fillRect/>
            </a:stretch>
          </p:blipFill>
          <p:spPr>
            <a:xfrm>
              <a:off x="1544458" y="517352"/>
              <a:ext cx="110483" cy="110483"/>
            </a:xfrm>
            <a:prstGeom prst="rect">
              <a:avLst/>
            </a:prstGeom>
          </p:spPr>
        </p:pic>
        <p:pic>
          <p:nvPicPr>
            <p:cNvPr id="1258" name="object 1258"/>
            <p:cNvPicPr/>
            <p:nvPr/>
          </p:nvPicPr>
          <p:blipFill>
            <a:blip r:embed="rId43" cstate="print"/>
            <a:stretch>
              <a:fillRect/>
            </a:stretch>
          </p:blipFill>
          <p:spPr>
            <a:xfrm>
              <a:off x="1545935" y="653136"/>
              <a:ext cx="107149" cy="107149"/>
            </a:xfrm>
            <a:prstGeom prst="rect">
              <a:avLst/>
            </a:prstGeom>
          </p:spPr>
        </p:pic>
        <p:pic>
          <p:nvPicPr>
            <p:cNvPr id="1259" name="object 1259"/>
            <p:cNvPicPr/>
            <p:nvPr/>
          </p:nvPicPr>
          <p:blipFill>
            <a:blip r:embed="rId22" cstate="print"/>
            <a:stretch>
              <a:fillRect/>
            </a:stretch>
          </p:blipFill>
          <p:spPr>
            <a:xfrm>
              <a:off x="1547411" y="788920"/>
              <a:ext cx="103815" cy="103816"/>
            </a:xfrm>
            <a:prstGeom prst="rect">
              <a:avLst/>
            </a:prstGeom>
          </p:spPr>
        </p:pic>
        <p:pic>
          <p:nvPicPr>
            <p:cNvPr id="1260" name="object 1260"/>
            <p:cNvPicPr/>
            <p:nvPr/>
          </p:nvPicPr>
          <p:blipFill>
            <a:blip r:embed="rId77" cstate="print"/>
            <a:stretch>
              <a:fillRect/>
            </a:stretch>
          </p:blipFill>
          <p:spPr>
            <a:xfrm>
              <a:off x="1548880" y="924711"/>
              <a:ext cx="100483" cy="100483"/>
            </a:xfrm>
            <a:prstGeom prst="rect">
              <a:avLst/>
            </a:prstGeom>
          </p:spPr>
        </p:pic>
        <p:pic>
          <p:nvPicPr>
            <p:cNvPr id="1261" name="object 1261"/>
            <p:cNvPicPr/>
            <p:nvPr/>
          </p:nvPicPr>
          <p:blipFill>
            <a:blip r:embed="rId10" cstate="print"/>
            <a:stretch>
              <a:fillRect/>
            </a:stretch>
          </p:blipFill>
          <p:spPr>
            <a:xfrm>
              <a:off x="1550350" y="1060476"/>
              <a:ext cx="97176" cy="97176"/>
            </a:xfrm>
            <a:prstGeom prst="rect">
              <a:avLst/>
            </a:prstGeom>
          </p:spPr>
        </p:pic>
        <p:pic>
          <p:nvPicPr>
            <p:cNvPr id="1262" name="object 1262"/>
            <p:cNvPicPr/>
            <p:nvPr/>
          </p:nvPicPr>
          <p:blipFill>
            <a:blip r:embed="rId10" cstate="print"/>
            <a:stretch>
              <a:fillRect/>
            </a:stretch>
          </p:blipFill>
          <p:spPr>
            <a:xfrm>
              <a:off x="1551827" y="1196260"/>
              <a:ext cx="93842" cy="93843"/>
            </a:xfrm>
            <a:prstGeom prst="rect">
              <a:avLst/>
            </a:prstGeom>
          </p:spPr>
        </p:pic>
        <p:pic>
          <p:nvPicPr>
            <p:cNvPr id="1263" name="object 1263"/>
            <p:cNvPicPr/>
            <p:nvPr/>
          </p:nvPicPr>
          <p:blipFill>
            <a:blip r:embed="rId11" cstate="print"/>
            <a:stretch>
              <a:fillRect/>
            </a:stretch>
          </p:blipFill>
          <p:spPr>
            <a:xfrm>
              <a:off x="1553297" y="1332057"/>
              <a:ext cx="90495" cy="90496"/>
            </a:xfrm>
            <a:prstGeom prst="rect">
              <a:avLst/>
            </a:prstGeom>
          </p:spPr>
        </p:pic>
        <p:pic>
          <p:nvPicPr>
            <p:cNvPr id="1264" name="object 1264"/>
            <p:cNvPicPr/>
            <p:nvPr/>
          </p:nvPicPr>
          <p:blipFill>
            <a:blip r:embed="rId140" cstate="print"/>
            <a:stretch>
              <a:fillRect/>
            </a:stretch>
          </p:blipFill>
          <p:spPr>
            <a:xfrm>
              <a:off x="1334923" y="0"/>
              <a:ext cx="123802" cy="492975"/>
            </a:xfrm>
            <a:prstGeom prst="rect">
              <a:avLst/>
            </a:prstGeom>
          </p:spPr>
        </p:pic>
        <p:pic>
          <p:nvPicPr>
            <p:cNvPr id="1265" name="object 1265"/>
            <p:cNvPicPr/>
            <p:nvPr/>
          </p:nvPicPr>
          <p:blipFill>
            <a:blip r:embed="rId141" cstate="print"/>
            <a:stretch>
              <a:fillRect/>
            </a:stretch>
          </p:blipFill>
          <p:spPr>
            <a:xfrm>
              <a:off x="1340814" y="513356"/>
              <a:ext cx="110483" cy="110483"/>
            </a:xfrm>
            <a:prstGeom prst="rect">
              <a:avLst/>
            </a:prstGeom>
          </p:spPr>
        </p:pic>
        <p:pic>
          <p:nvPicPr>
            <p:cNvPr id="1266" name="object 1266"/>
            <p:cNvPicPr/>
            <p:nvPr/>
          </p:nvPicPr>
          <p:blipFill>
            <a:blip r:embed="rId8" cstate="print"/>
            <a:stretch>
              <a:fillRect/>
            </a:stretch>
          </p:blipFill>
          <p:spPr>
            <a:xfrm>
              <a:off x="1342284" y="647539"/>
              <a:ext cx="107149" cy="107149"/>
            </a:xfrm>
            <a:prstGeom prst="rect">
              <a:avLst/>
            </a:prstGeom>
          </p:spPr>
        </p:pic>
        <p:pic>
          <p:nvPicPr>
            <p:cNvPr id="1267" name="object 1267"/>
            <p:cNvPicPr/>
            <p:nvPr/>
          </p:nvPicPr>
          <p:blipFill>
            <a:blip r:embed="rId8" cstate="print"/>
            <a:stretch>
              <a:fillRect/>
            </a:stretch>
          </p:blipFill>
          <p:spPr>
            <a:xfrm>
              <a:off x="1343761" y="781729"/>
              <a:ext cx="103815" cy="103816"/>
            </a:xfrm>
            <a:prstGeom prst="rect">
              <a:avLst/>
            </a:prstGeom>
          </p:spPr>
        </p:pic>
        <p:pic>
          <p:nvPicPr>
            <p:cNvPr id="1268" name="object 1268"/>
            <p:cNvPicPr/>
            <p:nvPr/>
          </p:nvPicPr>
          <p:blipFill>
            <a:blip r:embed="rId142" cstate="print"/>
            <a:stretch>
              <a:fillRect/>
            </a:stretch>
          </p:blipFill>
          <p:spPr>
            <a:xfrm>
              <a:off x="1345237" y="915919"/>
              <a:ext cx="100483" cy="100483"/>
            </a:xfrm>
            <a:prstGeom prst="rect">
              <a:avLst/>
            </a:prstGeom>
          </p:spPr>
        </p:pic>
        <p:pic>
          <p:nvPicPr>
            <p:cNvPr id="1269" name="object 1269"/>
            <p:cNvPicPr/>
            <p:nvPr/>
          </p:nvPicPr>
          <p:blipFill>
            <a:blip r:embed="rId24" cstate="print"/>
            <a:stretch>
              <a:fillRect/>
            </a:stretch>
          </p:blipFill>
          <p:spPr>
            <a:xfrm>
              <a:off x="1346700" y="1050082"/>
              <a:ext cx="97176" cy="97176"/>
            </a:xfrm>
            <a:prstGeom prst="rect">
              <a:avLst/>
            </a:prstGeom>
          </p:spPr>
        </p:pic>
        <p:pic>
          <p:nvPicPr>
            <p:cNvPr id="1270" name="object 1270"/>
            <p:cNvPicPr/>
            <p:nvPr/>
          </p:nvPicPr>
          <p:blipFill>
            <a:blip r:embed="rId84" cstate="print"/>
            <a:stretch>
              <a:fillRect/>
            </a:stretch>
          </p:blipFill>
          <p:spPr>
            <a:xfrm>
              <a:off x="1348177" y="1184272"/>
              <a:ext cx="93842" cy="93842"/>
            </a:xfrm>
            <a:prstGeom prst="rect">
              <a:avLst/>
            </a:prstGeom>
          </p:spPr>
        </p:pic>
        <p:pic>
          <p:nvPicPr>
            <p:cNvPr id="1271" name="object 1271"/>
            <p:cNvPicPr/>
            <p:nvPr/>
          </p:nvPicPr>
          <p:blipFill>
            <a:blip r:embed="rId11" cstate="print"/>
            <a:stretch>
              <a:fillRect/>
            </a:stretch>
          </p:blipFill>
          <p:spPr>
            <a:xfrm>
              <a:off x="1349653" y="1318468"/>
              <a:ext cx="90495" cy="90496"/>
            </a:xfrm>
            <a:prstGeom prst="rect">
              <a:avLst/>
            </a:prstGeom>
          </p:spPr>
        </p:pic>
        <p:pic>
          <p:nvPicPr>
            <p:cNvPr id="1272" name="object 1272"/>
            <p:cNvPicPr/>
            <p:nvPr/>
          </p:nvPicPr>
          <p:blipFill>
            <a:blip r:embed="rId12" cstate="print"/>
            <a:stretch>
              <a:fillRect/>
            </a:stretch>
          </p:blipFill>
          <p:spPr>
            <a:xfrm>
              <a:off x="1351116" y="1452632"/>
              <a:ext cx="87189" cy="87189"/>
            </a:xfrm>
            <a:prstGeom prst="rect">
              <a:avLst/>
            </a:prstGeom>
          </p:spPr>
        </p:pic>
        <p:sp>
          <p:nvSpPr>
            <p:cNvPr id="1273" name="object 1273"/>
            <p:cNvSpPr/>
            <p:nvPr/>
          </p:nvSpPr>
          <p:spPr>
            <a:xfrm>
              <a:off x="1131265" y="11"/>
              <a:ext cx="123825" cy="618490"/>
            </a:xfrm>
            <a:custGeom>
              <a:avLst/>
              <a:gdLst/>
              <a:ahLst/>
              <a:cxnLst/>
              <a:rect l="l" t="t" r="r" b="b"/>
              <a:pathLst>
                <a:path w="123825" h="618490">
                  <a:moveTo>
                    <a:pt x="116382" y="555332"/>
                  </a:moveTo>
                  <a:lnTo>
                    <a:pt x="110159" y="549109"/>
                  </a:lnTo>
                  <a:lnTo>
                    <a:pt x="75018" y="549109"/>
                  </a:lnTo>
                  <a:lnTo>
                    <a:pt x="75018" y="513969"/>
                  </a:lnTo>
                  <a:lnTo>
                    <a:pt x="68808" y="507758"/>
                  </a:lnTo>
                  <a:lnTo>
                    <a:pt x="53467" y="507758"/>
                  </a:lnTo>
                  <a:lnTo>
                    <a:pt x="47256" y="513969"/>
                  </a:lnTo>
                  <a:lnTo>
                    <a:pt x="47256" y="549109"/>
                  </a:lnTo>
                  <a:lnTo>
                    <a:pt x="12115" y="549109"/>
                  </a:lnTo>
                  <a:lnTo>
                    <a:pt x="5892" y="555320"/>
                  </a:lnTo>
                  <a:lnTo>
                    <a:pt x="5892" y="570661"/>
                  </a:lnTo>
                  <a:lnTo>
                    <a:pt x="12103" y="576884"/>
                  </a:lnTo>
                  <a:lnTo>
                    <a:pt x="19773" y="576884"/>
                  </a:lnTo>
                  <a:lnTo>
                    <a:pt x="47256" y="576884"/>
                  </a:lnTo>
                  <a:lnTo>
                    <a:pt x="47256" y="612013"/>
                  </a:lnTo>
                  <a:lnTo>
                    <a:pt x="53467" y="618236"/>
                  </a:lnTo>
                  <a:lnTo>
                    <a:pt x="68808" y="618236"/>
                  </a:lnTo>
                  <a:lnTo>
                    <a:pt x="75018" y="612025"/>
                  </a:lnTo>
                  <a:lnTo>
                    <a:pt x="75018" y="576884"/>
                  </a:lnTo>
                  <a:lnTo>
                    <a:pt x="110159" y="576884"/>
                  </a:lnTo>
                  <a:lnTo>
                    <a:pt x="116382" y="570661"/>
                  </a:lnTo>
                  <a:lnTo>
                    <a:pt x="116382" y="555332"/>
                  </a:lnTo>
                  <a:close/>
                </a:path>
                <a:path w="123825" h="618490">
                  <a:moveTo>
                    <a:pt x="118211" y="424573"/>
                  </a:moveTo>
                  <a:lnTo>
                    <a:pt x="111810" y="418172"/>
                  </a:lnTo>
                  <a:lnTo>
                    <a:pt x="75615" y="418172"/>
                  </a:lnTo>
                  <a:lnTo>
                    <a:pt x="75615" y="381965"/>
                  </a:lnTo>
                  <a:lnTo>
                    <a:pt x="69215" y="375577"/>
                  </a:lnTo>
                  <a:lnTo>
                    <a:pt x="53416" y="375577"/>
                  </a:lnTo>
                  <a:lnTo>
                    <a:pt x="47015" y="381977"/>
                  </a:lnTo>
                  <a:lnTo>
                    <a:pt x="47015" y="418172"/>
                  </a:lnTo>
                  <a:lnTo>
                    <a:pt x="10820" y="418172"/>
                  </a:lnTo>
                  <a:lnTo>
                    <a:pt x="4419" y="424573"/>
                  </a:lnTo>
                  <a:lnTo>
                    <a:pt x="4419" y="440359"/>
                  </a:lnTo>
                  <a:lnTo>
                    <a:pt x="10833" y="446760"/>
                  </a:lnTo>
                  <a:lnTo>
                    <a:pt x="18719" y="446760"/>
                  </a:lnTo>
                  <a:lnTo>
                    <a:pt x="47015" y="446760"/>
                  </a:lnTo>
                  <a:lnTo>
                    <a:pt x="47015" y="482968"/>
                  </a:lnTo>
                  <a:lnTo>
                    <a:pt x="53428" y="489356"/>
                  </a:lnTo>
                  <a:lnTo>
                    <a:pt x="69215" y="489356"/>
                  </a:lnTo>
                  <a:lnTo>
                    <a:pt x="75615" y="482955"/>
                  </a:lnTo>
                  <a:lnTo>
                    <a:pt x="75615" y="446760"/>
                  </a:lnTo>
                  <a:lnTo>
                    <a:pt x="111810" y="446760"/>
                  </a:lnTo>
                  <a:lnTo>
                    <a:pt x="118211" y="440359"/>
                  </a:lnTo>
                  <a:lnTo>
                    <a:pt x="118211" y="424573"/>
                  </a:lnTo>
                  <a:close/>
                </a:path>
                <a:path w="123825" h="618490">
                  <a:moveTo>
                    <a:pt x="120065" y="293801"/>
                  </a:moveTo>
                  <a:lnTo>
                    <a:pt x="113487" y="287210"/>
                  </a:lnTo>
                  <a:lnTo>
                    <a:pt x="76225" y="287210"/>
                  </a:lnTo>
                  <a:lnTo>
                    <a:pt x="76225" y="249961"/>
                  </a:lnTo>
                  <a:lnTo>
                    <a:pt x="69634" y="243370"/>
                  </a:lnTo>
                  <a:lnTo>
                    <a:pt x="53378" y="243370"/>
                  </a:lnTo>
                  <a:lnTo>
                    <a:pt x="46786" y="249961"/>
                  </a:lnTo>
                  <a:lnTo>
                    <a:pt x="46786" y="287210"/>
                  </a:lnTo>
                  <a:lnTo>
                    <a:pt x="9537" y="287210"/>
                  </a:lnTo>
                  <a:lnTo>
                    <a:pt x="2946" y="293801"/>
                  </a:lnTo>
                  <a:lnTo>
                    <a:pt x="2946" y="310057"/>
                  </a:lnTo>
                  <a:lnTo>
                    <a:pt x="9537" y="316649"/>
                  </a:lnTo>
                  <a:lnTo>
                    <a:pt x="17665" y="316649"/>
                  </a:lnTo>
                  <a:lnTo>
                    <a:pt x="46786" y="316649"/>
                  </a:lnTo>
                  <a:lnTo>
                    <a:pt x="46786" y="353910"/>
                  </a:lnTo>
                  <a:lnTo>
                    <a:pt x="53378" y="360489"/>
                  </a:lnTo>
                  <a:lnTo>
                    <a:pt x="69634" y="360489"/>
                  </a:lnTo>
                  <a:lnTo>
                    <a:pt x="76225" y="353910"/>
                  </a:lnTo>
                  <a:lnTo>
                    <a:pt x="76225" y="316649"/>
                  </a:lnTo>
                  <a:lnTo>
                    <a:pt x="113487" y="316649"/>
                  </a:lnTo>
                  <a:lnTo>
                    <a:pt x="120065" y="310057"/>
                  </a:lnTo>
                  <a:lnTo>
                    <a:pt x="120065" y="293801"/>
                  </a:lnTo>
                  <a:close/>
                </a:path>
                <a:path w="123825" h="618490">
                  <a:moveTo>
                    <a:pt x="121945" y="163042"/>
                  </a:moveTo>
                  <a:lnTo>
                    <a:pt x="115163" y="156260"/>
                  </a:lnTo>
                  <a:lnTo>
                    <a:pt x="76847" y="156260"/>
                  </a:lnTo>
                  <a:lnTo>
                    <a:pt x="76847" y="117944"/>
                  </a:lnTo>
                  <a:lnTo>
                    <a:pt x="70065" y="111163"/>
                  </a:lnTo>
                  <a:lnTo>
                    <a:pt x="53352" y="111163"/>
                  </a:lnTo>
                  <a:lnTo>
                    <a:pt x="46570" y="117944"/>
                  </a:lnTo>
                  <a:lnTo>
                    <a:pt x="46570" y="156260"/>
                  </a:lnTo>
                  <a:lnTo>
                    <a:pt x="8255" y="156260"/>
                  </a:lnTo>
                  <a:lnTo>
                    <a:pt x="1473" y="163042"/>
                  </a:lnTo>
                  <a:lnTo>
                    <a:pt x="1473" y="179755"/>
                  </a:lnTo>
                  <a:lnTo>
                    <a:pt x="8255" y="186537"/>
                  </a:lnTo>
                  <a:lnTo>
                    <a:pt x="16611" y="186537"/>
                  </a:lnTo>
                  <a:lnTo>
                    <a:pt x="46570" y="186537"/>
                  </a:lnTo>
                  <a:lnTo>
                    <a:pt x="46570" y="224853"/>
                  </a:lnTo>
                  <a:lnTo>
                    <a:pt x="53352" y="231635"/>
                  </a:lnTo>
                  <a:lnTo>
                    <a:pt x="70065" y="231635"/>
                  </a:lnTo>
                  <a:lnTo>
                    <a:pt x="76847" y="224853"/>
                  </a:lnTo>
                  <a:lnTo>
                    <a:pt x="76847" y="186537"/>
                  </a:lnTo>
                  <a:lnTo>
                    <a:pt x="115163" y="186537"/>
                  </a:lnTo>
                  <a:lnTo>
                    <a:pt x="121945" y="179755"/>
                  </a:lnTo>
                  <a:lnTo>
                    <a:pt x="121945" y="163042"/>
                  </a:lnTo>
                  <a:close/>
                </a:path>
                <a:path w="123825" h="618490">
                  <a:moveTo>
                    <a:pt x="123799" y="32270"/>
                  </a:moveTo>
                  <a:lnTo>
                    <a:pt x="116840" y="25311"/>
                  </a:lnTo>
                  <a:lnTo>
                    <a:pt x="77457" y="25311"/>
                  </a:lnTo>
                  <a:lnTo>
                    <a:pt x="77457" y="0"/>
                  </a:lnTo>
                  <a:lnTo>
                    <a:pt x="46342" y="0"/>
                  </a:lnTo>
                  <a:lnTo>
                    <a:pt x="46342" y="25311"/>
                  </a:lnTo>
                  <a:lnTo>
                    <a:pt x="6972" y="25311"/>
                  </a:lnTo>
                  <a:lnTo>
                    <a:pt x="0" y="32270"/>
                  </a:lnTo>
                  <a:lnTo>
                    <a:pt x="0" y="49466"/>
                  </a:lnTo>
                  <a:lnTo>
                    <a:pt x="6972" y="56426"/>
                  </a:lnTo>
                  <a:lnTo>
                    <a:pt x="46342" y="56426"/>
                  </a:lnTo>
                  <a:lnTo>
                    <a:pt x="46342" y="95796"/>
                  </a:lnTo>
                  <a:lnTo>
                    <a:pt x="53301" y="102768"/>
                  </a:lnTo>
                  <a:lnTo>
                    <a:pt x="70497" y="102768"/>
                  </a:lnTo>
                  <a:lnTo>
                    <a:pt x="77457" y="95808"/>
                  </a:lnTo>
                  <a:lnTo>
                    <a:pt x="77457" y="56426"/>
                  </a:lnTo>
                  <a:lnTo>
                    <a:pt x="116840" y="56426"/>
                  </a:lnTo>
                  <a:lnTo>
                    <a:pt x="123799" y="49466"/>
                  </a:lnTo>
                  <a:lnTo>
                    <a:pt x="123799" y="32270"/>
                  </a:lnTo>
                  <a:close/>
                </a:path>
              </a:pathLst>
            </a:custGeom>
            <a:solidFill>
              <a:srgbClr val="0070C8"/>
            </a:solidFill>
          </p:spPr>
          <p:txBody>
            <a:bodyPr wrap="square" lIns="0" tIns="0" rIns="0" bIns="0" rtlCol="0"/>
            <a:lstStyle/>
            <a:p>
              <a:endParaRPr/>
            </a:p>
          </p:txBody>
        </p:sp>
        <p:pic>
          <p:nvPicPr>
            <p:cNvPr id="1274" name="object 1274"/>
            <p:cNvPicPr/>
            <p:nvPr/>
          </p:nvPicPr>
          <p:blipFill>
            <a:blip r:embed="rId32" cstate="print"/>
            <a:stretch>
              <a:fillRect/>
            </a:stretch>
          </p:blipFill>
          <p:spPr>
            <a:xfrm>
              <a:off x="1138641" y="639960"/>
              <a:ext cx="107149" cy="107149"/>
            </a:xfrm>
            <a:prstGeom prst="rect">
              <a:avLst/>
            </a:prstGeom>
          </p:spPr>
        </p:pic>
        <p:pic>
          <p:nvPicPr>
            <p:cNvPr id="1275" name="object 1275"/>
            <p:cNvPicPr/>
            <p:nvPr/>
          </p:nvPicPr>
          <p:blipFill>
            <a:blip r:embed="rId8" cstate="print"/>
            <a:stretch>
              <a:fillRect/>
            </a:stretch>
          </p:blipFill>
          <p:spPr>
            <a:xfrm>
              <a:off x="1140111" y="772162"/>
              <a:ext cx="103815" cy="103816"/>
            </a:xfrm>
            <a:prstGeom prst="rect">
              <a:avLst/>
            </a:prstGeom>
          </p:spPr>
        </p:pic>
        <p:pic>
          <p:nvPicPr>
            <p:cNvPr id="1276" name="object 1276"/>
            <p:cNvPicPr/>
            <p:nvPr/>
          </p:nvPicPr>
          <p:blipFill>
            <a:blip r:embed="rId77" cstate="print"/>
            <a:stretch>
              <a:fillRect/>
            </a:stretch>
          </p:blipFill>
          <p:spPr>
            <a:xfrm>
              <a:off x="1141587" y="904357"/>
              <a:ext cx="100483" cy="100483"/>
            </a:xfrm>
            <a:prstGeom prst="rect">
              <a:avLst/>
            </a:prstGeom>
          </p:spPr>
        </p:pic>
        <p:pic>
          <p:nvPicPr>
            <p:cNvPr id="1277" name="object 1277"/>
            <p:cNvPicPr/>
            <p:nvPr/>
          </p:nvPicPr>
          <p:blipFill>
            <a:blip r:embed="rId10" cstate="print"/>
            <a:stretch>
              <a:fillRect/>
            </a:stretch>
          </p:blipFill>
          <p:spPr>
            <a:xfrm>
              <a:off x="1143056" y="1036539"/>
              <a:ext cx="97176" cy="97176"/>
            </a:xfrm>
            <a:prstGeom prst="rect">
              <a:avLst/>
            </a:prstGeom>
          </p:spPr>
        </p:pic>
        <p:pic>
          <p:nvPicPr>
            <p:cNvPr id="1278" name="object 1278"/>
            <p:cNvPicPr/>
            <p:nvPr/>
          </p:nvPicPr>
          <p:blipFill>
            <a:blip r:embed="rId10" cstate="print"/>
            <a:stretch>
              <a:fillRect/>
            </a:stretch>
          </p:blipFill>
          <p:spPr>
            <a:xfrm>
              <a:off x="1144526" y="1168741"/>
              <a:ext cx="93842" cy="93843"/>
            </a:xfrm>
            <a:prstGeom prst="rect">
              <a:avLst/>
            </a:prstGeom>
          </p:spPr>
        </p:pic>
        <p:pic>
          <p:nvPicPr>
            <p:cNvPr id="1279" name="object 1279"/>
            <p:cNvPicPr/>
            <p:nvPr/>
          </p:nvPicPr>
          <p:blipFill>
            <a:blip r:embed="rId11" cstate="print"/>
            <a:stretch>
              <a:fillRect/>
            </a:stretch>
          </p:blipFill>
          <p:spPr>
            <a:xfrm>
              <a:off x="1146003" y="1300949"/>
              <a:ext cx="90495" cy="90496"/>
            </a:xfrm>
            <a:prstGeom prst="rect">
              <a:avLst/>
            </a:prstGeom>
          </p:spPr>
        </p:pic>
        <p:pic>
          <p:nvPicPr>
            <p:cNvPr id="1280" name="object 1280"/>
            <p:cNvPicPr/>
            <p:nvPr/>
          </p:nvPicPr>
          <p:blipFill>
            <a:blip r:embed="rId12" cstate="print"/>
            <a:stretch>
              <a:fillRect/>
            </a:stretch>
          </p:blipFill>
          <p:spPr>
            <a:xfrm>
              <a:off x="1147473" y="1433131"/>
              <a:ext cx="87189" cy="87189"/>
            </a:xfrm>
            <a:prstGeom prst="rect">
              <a:avLst/>
            </a:prstGeom>
          </p:spPr>
        </p:pic>
        <p:sp>
          <p:nvSpPr>
            <p:cNvPr id="1281" name="object 1281"/>
            <p:cNvSpPr/>
            <p:nvPr/>
          </p:nvSpPr>
          <p:spPr>
            <a:xfrm>
              <a:off x="927620" y="11"/>
              <a:ext cx="123825" cy="612140"/>
            </a:xfrm>
            <a:custGeom>
              <a:avLst/>
              <a:gdLst/>
              <a:ahLst/>
              <a:cxnLst/>
              <a:rect l="l" t="t" r="r" b="b"/>
              <a:pathLst>
                <a:path w="123825" h="612140">
                  <a:moveTo>
                    <a:pt x="116370" y="548779"/>
                  </a:moveTo>
                  <a:lnTo>
                    <a:pt x="110159" y="542556"/>
                  </a:lnTo>
                  <a:lnTo>
                    <a:pt x="75018" y="542556"/>
                  </a:lnTo>
                  <a:lnTo>
                    <a:pt x="75018" y="507428"/>
                  </a:lnTo>
                  <a:lnTo>
                    <a:pt x="68795" y="501205"/>
                  </a:lnTo>
                  <a:lnTo>
                    <a:pt x="53454" y="501205"/>
                  </a:lnTo>
                  <a:lnTo>
                    <a:pt x="47244" y="507415"/>
                  </a:lnTo>
                  <a:lnTo>
                    <a:pt x="47244" y="542556"/>
                  </a:lnTo>
                  <a:lnTo>
                    <a:pt x="12103" y="542556"/>
                  </a:lnTo>
                  <a:lnTo>
                    <a:pt x="5892" y="548779"/>
                  </a:lnTo>
                  <a:lnTo>
                    <a:pt x="5892" y="564121"/>
                  </a:lnTo>
                  <a:lnTo>
                    <a:pt x="12103" y="570331"/>
                  </a:lnTo>
                  <a:lnTo>
                    <a:pt x="19773" y="570331"/>
                  </a:lnTo>
                  <a:lnTo>
                    <a:pt x="47244" y="570331"/>
                  </a:lnTo>
                  <a:lnTo>
                    <a:pt x="47244" y="605472"/>
                  </a:lnTo>
                  <a:lnTo>
                    <a:pt x="53454" y="611682"/>
                  </a:lnTo>
                  <a:lnTo>
                    <a:pt x="68795" y="611682"/>
                  </a:lnTo>
                  <a:lnTo>
                    <a:pt x="75018" y="605472"/>
                  </a:lnTo>
                  <a:lnTo>
                    <a:pt x="75018" y="570331"/>
                  </a:lnTo>
                  <a:lnTo>
                    <a:pt x="110147" y="570331"/>
                  </a:lnTo>
                  <a:lnTo>
                    <a:pt x="116370" y="564121"/>
                  </a:lnTo>
                  <a:lnTo>
                    <a:pt x="116370" y="548779"/>
                  </a:lnTo>
                  <a:close/>
                </a:path>
                <a:path w="123825" h="612140">
                  <a:moveTo>
                    <a:pt x="118211" y="420636"/>
                  </a:moveTo>
                  <a:lnTo>
                    <a:pt x="111798" y="414235"/>
                  </a:lnTo>
                  <a:lnTo>
                    <a:pt x="75615" y="414235"/>
                  </a:lnTo>
                  <a:lnTo>
                    <a:pt x="75615" y="378040"/>
                  </a:lnTo>
                  <a:lnTo>
                    <a:pt x="69202" y="371640"/>
                  </a:lnTo>
                  <a:lnTo>
                    <a:pt x="53416" y="371640"/>
                  </a:lnTo>
                  <a:lnTo>
                    <a:pt x="47015" y="378040"/>
                  </a:lnTo>
                  <a:lnTo>
                    <a:pt x="47015" y="414235"/>
                  </a:lnTo>
                  <a:lnTo>
                    <a:pt x="10820" y="414235"/>
                  </a:lnTo>
                  <a:lnTo>
                    <a:pt x="4419" y="420636"/>
                  </a:lnTo>
                  <a:lnTo>
                    <a:pt x="4419" y="436422"/>
                  </a:lnTo>
                  <a:lnTo>
                    <a:pt x="10820" y="442836"/>
                  </a:lnTo>
                  <a:lnTo>
                    <a:pt x="18719" y="442836"/>
                  </a:lnTo>
                  <a:lnTo>
                    <a:pt x="47015" y="442836"/>
                  </a:lnTo>
                  <a:lnTo>
                    <a:pt x="47015" y="479031"/>
                  </a:lnTo>
                  <a:lnTo>
                    <a:pt x="53416" y="485432"/>
                  </a:lnTo>
                  <a:lnTo>
                    <a:pt x="69215" y="485432"/>
                  </a:lnTo>
                  <a:lnTo>
                    <a:pt x="75615" y="479031"/>
                  </a:lnTo>
                  <a:lnTo>
                    <a:pt x="75615" y="442836"/>
                  </a:lnTo>
                  <a:lnTo>
                    <a:pt x="111810" y="442836"/>
                  </a:lnTo>
                  <a:lnTo>
                    <a:pt x="118211" y="436422"/>
                  </a:lnTo>
                  <a:lnTo>
                    <a:pt x="118211" y="420636"/>
                  </a:lnTo>
                  <a:close/>
                </a:path>
                <a:path w="123825" h="612140">
                  <a:moveTo>
                    <a:pt x="120065" y="292493"/>
                  </a:moveTo>
                  <a:lnTo>
                    <a:pt x="113487" y="285902"/>
                  </a:lnTo>
                  <a:lnTo>
                    <a:pt x="76225" y="285902"/>
                  </a:lnTo>
                  <a:lnTo>
                    <a:pt x="76225" y="248653"/>
                  </a:lnTo>
                  <a:lnTo>
                    <a:pt x="69634" y="242062"/>
                  </a:lnTo>
                  <a:lnTo>
                    <a:pt x="53378" y="242062"/>
                  </a:lnTo>
                  <a:lnTo>
                    <a:pt x="46786" y="248653"/>
                  </a:lnTo>
                  <a:lnTo>
                    <a:pt x="46786" y="285902"/>
                  </a:lnTo>
                  <a:lnTo>
                    <a:pt x="9537" y="285902"/>
                  </a:lnTo>
                  <a:lnTo>
                    <a:pt x="2946" y="292493"/>
                  </a:lnTo>
                  <a:lnTo>
                    <a:pt x="2946" y="308749"/>
                  </a:lnTo>
                  <a:lnTo>
                    <a:pt x="9537" y="315341"/>
                  </a:lnTo>
                  <a:lnTo>
                    <a:pt x="17665" y="315341"/>
                  </a:lnTo>
                  <a:lnTo>
                    <a:pt x="46786" y="315341"/>
                  </a:lnTo>
                  <a:lnTo>
                    <a:pt x="46786" y="352602"/>
                  </a:lnTo>
                  <a:lnTo>
                    <a:pt x="53378" y="359181"/>
                  </a:lnTo>
                  <a:lnTo>
                    <a:pt x="69634" y="359181"/>
                  </a:lnTo>
                  <a:lnTo>
                    <a:pt x="76225" y="352602"/>
                  </a:lnTo>
                  <a:lnTo>
                    <a:pt x="76225" y="315341"/>
                  </a:lnTo>
                  <a:lnTo>
                    <a:pt x="113487" y="315341"/>
                  </a:lnTo>
                  <a:lnTo>
                    <a:pt x="120065" y="308749"/>
                  </a:lnTo>
                  <a:lnTo>
                    <a:pt x="120065" y="292493"/>
                  </a:lnTo>
                  <a:close/>
                </a:path>
                <a:path w="123825" h="612140">
                  <a:moveTo>
                    <a:pt x="121945" y="164350"/>
                  </a:moveTo>
                  <a:lnTo>
                    <a:pt x="115163" y="157568"/>
                  </a:lnTo>
                  <a:lnTo>
                    <a:pt x="76847" y="157568"/>
                  </a:lnTo>
                  <a:lnTo>
                    <a:pt x="76847" y="119253"/>
                  </a:lnTo>
                  <a:lnTo>
                    <a:pt x="70065" y="112471"/>
                  </a:lnTo>
                  <a:lnTo>
                    <a:pt x="53352" y="112471"/>
                  </a:lnTo>
                  <a:lnTo>
                    <a:pt x="46570" y="119253"/>
                  </a:lnTo>
                  <a:lnTo>
                    <a:pt x="46570" y="157568"/>
                  </a:lnTo>
                  <a:lnTo>
                    <a:pt x="8255" y="157568"/>
                  </a:lnTo>
                  <a:lnTo>
                    <a:pt x="1473" y="164350"/>
                  </a:lnTo>
                  <a:lnTo>
                    <a:pt x="1473" y="181063"/>
                  </a:lnTo>
                  <a:lnTo>
                    <a:pt x="8255" y="187845"/>
                  </a:lnTo>
                  <a:lnTo>
                    <a:pt x="16611" y="187845"/>
                  </a:lnTo>
                  <a:lnTo>
                    <a:pt x="46570" y="187845"/>
                  </a:lnTo>
                  <a:lnTo>
                    <a:pt x="46570" y="226161"/>
                  </a:lnTo>
                  <a:lnTo>
                    <a:pt x="53352" y="232930"/>
                  </a:lnTo>
                  <a:lnTo>
                    <a:pt x="70065" y="232930"/>
                  </a:lnTo>
                  <a:lnTo>
                    <a:pt x="76847" y="226161"/>
                  </a:lnTo>
                  <a:lnTo>
                    <a:pt x="76847" y="187845"/>
                  </a:lnTo>
                  <a:lnTo>
                    <a:pt x="115163" y="187845"/>
                  </a:lnTo>
                  <a:lnTo>
                    <a:pt x="121945" y="181063"/>
                  </a:lnTo>
                  <a:lnTo>
                    <a:pt x="121945" y="164350"/>
                  </a:lnTo>
                  <a:close/>
                </a:path>
                <a:path w="123825" h="612140">
                  <a:moveTo>
                    <a:pt x="123786" y="36220"/>
                  </a:moveTo>
                  <a:lnTo>
                    <a:pt x="116827" y="29248"/>
                  </a:lnTo>
                  <a:lnTo>
                    <a:pt x="77457" y="29248"/>
                  </a:lnTo>
                  <a:lnTo>
                    <a:pt x="77457" y="0"/>
                  </a:lnTo>
                  <a:lnTo>
                    <a:pt x="46342" y="0"/>
                  </a:lnTo>
                  <a:lnTo>
                    <a:pt x="46342" y="29248"/>
                  </a:lnTo>
                  <a:lnTo>
                    <a:pt x="6959" y="29248"/>
                  </a:lnTo>
                  <a:lnTo>
                    <a:pt x="0" y="36207"/>
                  </a:lnTo>
                  <a:lnTo>
                    <a:pt x="0" y="53390"/>
                  </a:lnTo>
                  <a:lnTo>
                    <a:pt x="6959" y="60350"/>
                  </a:lnTo>
                  <a:lnTo>
                    <a:pt x="46342" y="60350"/>
                  </a:lnTo>
                  <a:lnTo>
                    <a:pt x="46342" y="99733"/>
                  </a:lnTo>
                  <a:lnTo>
                    <a:pt x="53301" y="106692"/>
                  </a:lnTo>
                  <a:lnTo>
                    <a:pt x="70497" y="106692"/>
                  </a:lnTo>
                  <a:lnTo>
                    <a:pt x="77457" y="99733"/>
                  </a:lnTo>
                  <a:lnTo>
                    <a:pt x="77457" y="60350"/>
                  </a:lnTo>
                  <a:lnTo>
                    <a:pt x="116827" y="60350"/>
                  </a:lnTo>
                  <a:lnTo>
                    <a:pt x="123786" y="53390"/>
                  </a:lnTo>
                  <a:lnTo>
                    <a:pt x="123786" y="36220"/>
                  </a:lnTo>
                  <a:close/>
                </a:path>
              </a:pathLst>
            </a:custGeom>
            <a:solidFill>
              <a:srgbClr val="0070C8"/>
            </a:solidFill>
          </p:spPr>
          <p:txBody>
            <a:bodyPr wrap="square" lIns="0" tIns="0" rIns="0" bIns="0" rtlCol="0"/>
            <a:lstStyle/>
            <a:p>
              <a:endParaRPr/>
            </a:p>
          </p:txBody>
        </p:sp>
        <p:pic>
          <p:nvPicPr>
            <p:cNvPr id="1282" name="object 1282"/>
            <p:cNvPicPr/>
            <p:nvPr/>
          </p:nvPicPr>
          <p:blipFill>
            <a:blip r:embed="rId32" cstate="print"/>
            <a:stretch>
              <a:fillRect/>
            </a:stretch>
          </p:blipFill>
          <p:spPr>
            <a:xfrm>
              <a:off x="934991" y="630787"/>
              <a:ext cx="107149" cy="107149"/>
            </a:xfrm>
            <a:prstGeom prst="rect">
              <a:avLst/>
            </a:prstGeom>
          </p:spPr>
        </p:pic>
        <p:pic>
          <p:nvPicPr>
            <p:cNvPr id="1283" name="object 1283"/>
            <p:cNvPicPr/>
            <p:nvPr/>
          </p:nvPicPr>
          <p:blipFill>
            <a:blip r:embed="rId56" cstate="print"/>
            <a:stretch>
              <a:fillRect/>
            </a:stretch>
          </p:blipFill>
          <p:spPr>
            <a:xfrm>
              <a:off x="936467" y="760371"/>
              <a:ext cx="103815" cy="103816"/>
            </a:xfrm>
            <a:prstGeom prst="rect">
              <a:avLst/>
            </a:prstGeom>
          </p:spPr>
        </p:pic>
        <p:pic>
          <p:nvPicPr>
            <p:cNvPr id="1284" name="object 1284"/>
            <p:cNvPicPr/>
            <p:nvPr/>
          </p:nvPicPr>
          <p:blipFill>
            <a:blip r:embed="rId77" cstate="print"/>
            <a:stretch>
              <a:fillRect/>
            </a:stretch>
          </p:blipFill>
          <p:spPr>
            <a:xfrm>
              <a:off x="937937" y="889948"/>
              <a:ext cx="100483" cy="100483"/>
            </a:xfrm>
            <a:prstGeom prst="rect">
              <a:avLst/>
            </a:prstGeom>
          </p:spPr>
        </p:pic>
        <p:pic>
          <p:nvPicPr>
            <p:cNvPr id="1285" name="object 1285"/>
            <p:cNvPicPr/>
            <p:nvPr/>
          </p:nvPicPr>
          <p:blipFill>
            <a:blip r:embed="rId57" cstate="print"/>
            <a:stretch>
              <a:fillRect/>
            </a:stretch>
          </p:blipFill>
          <p:spPr>
            <a:xfrm>
              <a:off x="939406" y="1019505"/>
              <a:ext cx="97176" cy="97176"/>
            </a:xfrm>
            <a:prstGeom prst="rect">
              <a:avLst/>
            </a:prstGeom>
          </p:spPr>
        </p:pic>
        <p:pic>
          <p:nvPicPr>
            <p:cNvPr id="1286" name="object 1286"/>
            <p:cNvPicPr/>
            <p:nvPr/>
          </p:nvPicPr>
          <p:blipFill>
            <a:blip r:embed="rId93" cstate="print"/>
            <a:stretch>
              <a:fillRect/>
            </a:stretch>
          </p:blipFill>
          <p:spPr>
            <a:xfrm>
              <a:off x="940883" y="1149089"/>
              <a:ext cx="93842" cy="93842"/>
            </a:xfrm>
            <a:prstGeom prst="rect">
              <a:avLst/>
            </a:prstGeom>
          </p:spPr>
        </p:pic>
        <p:pic>
          <p:nvPicPr>
            <p:cNvPr id="1287" name="object 1287"/>
            <p:cNvPicPr/>
            <p:nvPr/>
          </p:nvPicPr>
          <p:blipFill>
            <a:blip r:embed="rId11" cstate="print"/>
            <a:stretch>
              <a:fillRect/>
            </a:stretch>
          </p:blipFill>
          <p:spPr>
            <a:xfrm>
              <a:off x="942353" y="1278673"/>
              <a:ext cx="90495" cy="90496"/>
            </a:xfrm>
            <a:prstGeom prst="rect">
              <a:avLst/>
            </a:prstGeom>
          </p:spPr>
        </p:pic>
        <p:pic>
          <p:nvPicPr>
            <p:cNvPr id="1288" name="object 1288"/>
            <p:cNvPicPr/>
            <p:nvPr/>
          </p:nvPicPr>
          <p:blipFill>
            <a:blip r:embed="rId12" cstate="print"/>
            <a:stretch>
              <a:fillRect/>
            </a:stretch>
          </p:blipFill>
          <p:spPr>
            <a:xfrm>
              <a:off x="943823" y="1408236"/>
              <a:ext cx="87189" cy="87189"/>
            </a:xfrm>
            <a:prstGeom prst="rect">
              <a:avLst/>
            </a:prstGeom>
          </p:spPr>
        </p:pic>
        <p:pic>
          <p:nvPicPr>
            <p:cNvPr id="1289" name="object 1289"/>
            <p:cNvPicPr/>
            <p:nvPr/>
          </p:nvPicPr>
          <p:blipFill>
            <a:blip r:embed="rId54" cstate="print"/>
            <a:stretch>
              <a:fillRect/>
            </a:stretch>
          </p:blipFill>
          <p:spPr>
            <a:xfrm>
              <a:off x="945299" y="1537814"/>
              <a:ext cx="83856" cy="83856"/>
            </a:xfrm>
            <a:prstGeom prst="rect">
              <a:avLst/>
            </a:prstGeom>
          </p:spPr>
        </p:pic>
        <p:sp>
          <p:nvSpPr>
            <p:cNvPr id="1290" name="object 1290"/>
            <p:cNvSpPr/>
            <p:nvPr/>
          </p:nvSpPr>
          <p:spPr>
            <a:xfrm>
              <a:off x="723976" y="11"/>
              <a:ext cx="123825" cy="727710"/>
            </a:xfrm>
            <a:custGeom>
              <a:avLst/>
              <a:gdLst/>
              <a:ahLst/>
              <a:cxnLst/>
              <a:rect l="l" t="t" r="r" b="b"/>
              <a:pathLst>
                <a:path w="123825" h="727710">
                  <a:moveTo>
                    <a:pt x="114503" y="666711"/>
                  </a:moveTo>
                  <a:lnTo>
                    <a:pt x="108483" y="660679"/>
                  </a:lnTo>
                  <a:lnTo>
                    <a:pt x="74396" y="660679"/>
                  </a:lnTo>
                  <a:lnTo>
                    <a:pt x="74396" y="626592"/>
                  </a:lnTo>
                  <a:lnTo>
                    <a:pt x="68364" y="620560"/>
                  </a:lnTo>
                  <a:lnTo>
                    <a:pt x="53492" y="620560"/>
                  </a:lnTo>
                  <a:lnTo>
                    <a:pt x="47472" y="626592"/>
                  </a:lnTo>
                  <a:lnTo>
                    <a:pt x="47472" y="660679"/>
                  </a:lnTo>
                  <a:lnTo>
                    <a:pt x="13385" y="660679"/>
                  </a:lnTo>
                  <a:lnTo>
                    <a:pt x="7353" y="666711"/>
                  </a:lnTo>
                  <a:lnTo>
                    <a:pt x="7353" y="681570"/>
                  </a:lnTo>
                  <a:lnTo>
                    <a:pt x="13385" y="687603"/>
                  </a:lnTo>
                  <a:lnTo>
                    <a:pt x="20828" y="687603"/>
                  </a:lnTo>
                  <a:lnTo>
                    <a:pt x="47472" y="687603"/>
                  </a:lnTo>
                  <a:lnTo>
                    <a:pt x="47472" y="721690"/>
                  </a:lnTo>
                  <a:lnTo>
                    <a:pt x="53492" y="727710"/>
                  </a:lnTo>
                  <a:lnTo>
                    <a:pt x="68364" y="727710"/>
                  </a:lnTo>
                  <a:lnTo>
                    <a:pt x="74396" y="721690"/>
                  </a:lnTo>
                  <a:lnTo>
                    <a:pt x="74396" y="687603"/>
                  </a:lnTo>
                  <a:lnTo>
                    <a:pt x="108483" y="687603"/>
                  </a:lnTo>
                  <a:lnTo>
                    <a:pt x="114503" y="681570"/>
                  </a:lnTo>
                  <a:lnTo>
                    <a:pt x="114503" y="666711"/>
                  </a:lnTo>
                  <a:close/>
                </a:path>
                <a:path w="123825" h="727710">
                  <a:moveTo>
                    <a:pt x="116370" y="541312"/>
                  </a:moveTo>
                  <a:lnTo>
                    <a:pt x="110159" y="535089"/>
                  </a:lnTo>
                  <a:lnTo>
                    <a:pt x="75018" y="535089"/>
                  </a:lnTo>
                  <a:lnTo>
                    <a:pt x="75018" y="499960"/>
                  </a:lnTo>
                  <a:lnTo>
                    <a:pt x="68795" y="493737"/>
                  </a:lnTo>
                  <a:lnTo>
                    <a:pt x="53454" y="493737"/>
                  </a:lnTo>
                  <a:lnTo>
                    <a:pt x="47244" y="499948"/>
                  </a:lnTo>
                  <a:lnTo>
                    <a:pt x="47244" y="535089"/>
                  </a:lnTo>
                  <a:lnTo>
                    <a:pt x="12103" y="535089"/>
                  </a:lnTo>
                  <a:lnTo>
                    <a:pt x="5892" y="541312"/>
                  </a:lnTo>
                  <a:lnTo>
                    <a:pt x="5892" y="556653"/>
                  </a:lnTo>
                  <a:lnTo>
                    <a:pt x="12103" y="562864"/>
                  </a:lnTo>
                  <a:lnTo>
                    <a:pt x="19773" y="562864"/>
                  </a:lnTo>
                  <a:lnTo>
                    <a:pt x="47244" y="562864"/>
                  </a:lnTo>
                  <a:lnTo>
                    <a:pt x="47244" y="598004"/>
                  </a:lnTo>
                  <a:lnTo>
                    <a:pt x="53454" y="604215"/>
                  </a:lnTo>
                  <a:lnTo>
                    <a:pt x="68795" y="604215"/>
                  </a:lnTo>
                  <a:lnTo>
                    <a:pt x="75018" y="598004"/>
                  </a:lnTo>
                  <a:lnTo>
                    <a:pt x="75018" y="562864"/>
                  </a:lnTo>
                  <a:lnTo>
                    <a:pt x="110147" y="562864"/>
                  </a:lnTo>
                  <a:lnTo>
                    <a:pt x="116370" y="556653"/>
                  </a:lnTo>
                  <a:lnTo>
                    <a:pt x="116370" y="541312"/>
                  </a:lnTo>
                  <a:close/>
                </a:path>
                <a:path w="123825" h="727710">
                  <a:moveTo>
                    <a:pt x="118211" y="415925"/>
                  </a:moveTo>
                  <a:lnTo>
                    <a:pt x="111810" y="409524"/>
                  </a:lnTo>
                  <a:lnTo>
                    <a:pt x="75615" y="409524"/>
                  </a:lnTo>
                  <a:lnTo>
                    <a:pt x="75615" y="373329"/>
                  </a:lnTo>
                  <a:lnTo>
                    <a:pt x="69202" y="366928"/>
                  </a:lnTo>
                  <a:lnTo>
                    <a:pt x="53416" y="366928"/>
                  </a:lnTo>
                  <a:lnTo>
                    <a:pt x="47015" y="373329"/>
                  </a:lnTo>
                  <a:lnTo>
                    <a:pt x="47015" y="409524"/>
                  </a:lnTo>
                  <a:lnTo>
                    <a:pt x="10820" y="409524"/>
                  </a:lnTo>
                  <a:lnTo>
                    <a:pt x="4419" y="415925"/>
                  </a:lnTo>
                  <a:lnTo>
                    <a:pt x="4419" y="431723"/>
                  </a:lnTo>
                  <a:lnTo>
                    <a:pt x="10820" y="438124"/>
                  </a:lnTo>
                  <a:lnTo>
                    <a:pt x="18719" y="438124"/>
                  </a:lnTo>
                  <a:lnTo>
                    <a:pt x="47015" y="438124"/>
                  </a:lnTo>
                  <a:lnTo>
                    <a:pt x="47015" y="474319"/>
                  </a:lnTo>
                  <a:lnTo>
                    <a:pt x="53416" y="480720"/>
                  </a:lnTo>
                  <a:lnTo>
                    <a:pt x="69215" y="480720"/>
                  </a:lnTo>
                  <a:lnTo>
                    <a:pt x="75615" y="474319"/>
                  </a:lnTo>
                  <a:lnTo>
                    <a:pt x="75615" y="438124"/>
                  </a:lnTo>
                  <a:lnTo>
                    <a:pt x="111810" y="438124"/>
                  </a:lnTo>
                  <a:lnTo>
                    <a:pt x="118211" y="431723"/>
                  </a:lnTo>
                  <a:lnTo>
                    <a:pt x="118211" y="415925"/>
                  </a:lnTo>
                  <a:close/>
                </a:path>
                <a:path w="123825" h="727710">
                  <a:moveTo>
                    <a:pt x="120065" y="290537"/>
                  </a:moveTo>
                  <a:lnTo>
                    <a:pt x="113474" y="283946"/>
                  </a:lnTo>
                  <a:lnTo>
                    <a:pt x="76225" y="283946"/>
                  </a:lnTo>
                  <a:lnTo>
                    <a:pt x="76225" y="246684"/>
                  </a:lnTo>
                  <a:lnTo>
                    <a:pt x="69634" y="240106"/>
                  </a:lnTo>
                  <a:lnTo>
                    <a:pt x="53378" y="240106"/>
                  </a:lnTo>
                  <a:lnTo>
                    <a:pt x="46786" y="246684"/>
                  </a:lnTo>
                  <a:lnTo>
                    <a:pt x="46786" y="283946"/>
                  </a:lnTo>
                  <a:lnTo>
                    <a:pt x="9525" y="283946"/>
                  </a:lnTo>
                  <a:lnTo>
                    <a:pt x="2946" y="290537"/>
                  </a:lnTo>
                  <a:lnTo>
                    <a:pt x="2946" y="306793"/>
                  </a:lnTo>
                  <a:lnTo>
                    <a:pt x="9525" y="313385"/>
                  </a:lnTo>
                  <a:lnTo>
                    <a:pt x="17665" y="313385"/>
                  </a:lnTo>
                  <a:lnTo>
                    <a:pt x="46786" y="313385"/>
                  </a:lnTo>
                  <a:lnTo>
                    <a:pt x="46786" y="350634"/>
                  </a:lnTo>
                  <a:lnTo>
                    <a:pt x="53378" y="357225"/>
                  </a:lnTo>
                  <a:lnTo>
                    <a:pt x="69634" y="357225"/>
                  </a:lnTo>
                  <a:lnTo>
                    <a:pt x="76225" y="350634"/>
                  </a:lnTo>
                  <a:lnTo>
                    <a:pt x="76225" y="313385"/>
                  </a:lnTo>
                  <a:lnTo>
                    <a:pt x="113474" y="313385"/>
                  </a:lnTo>
                  <a:lnTo>
                    <a:pt x="120065" y="306793"/>
                  </a:lnTo>
                  <a:lnTo>
                    <a:pt x="120065" y="290537"/>
                  </a:lnTo>
                  <a:close/>
                </a:path>
                <a:path w="123825" h="727710">
                  <a:moveTo>
                    <a:pt x="121932" y="165138"/>
                  </a:moveTo>
                  <a:lnTo>
                    <a:pt x="115163" y="158356"/>
                  </a:lnTo>
                  <a:lnTo>
                    <a:pt x="76835" y="158356"/>
                  </a:lnTo>
                  <a:lnTo>
                    <a:pt x="76835" y="120040"/>
                  </a:lnTo>
                  <a:lnTo>
                    <a:pt x="70065" y="113258"/>
                  </a:lnTo>
                  <a:lnTo>
                    <a:pt x="53340" y="113258"/>
                  </a:lnTo>
                  <a:lnTo>
                    <a:pt x="46558" y="120040"/>
                  </a:lnTo>
                  <a:lnTo>
                    <a:pt x="46558" y="158356"/>
                  </a:lnTo>
                  <a:lnTo>
                    <a:pt x="8242" y="158356"/>
                  </a:lnTo>
                  <a:lnTo>
                    <a:pt x="1460" y="165138"/>
                  </a:lnTo>
                  <a:lnTo>
                    <a:pt x="1473" y="181864"/>
                  </a:lnTo>
                  <a:lnTo>
                    <a:pt x="8242" y="188633"/>
                  </a:lnTo>
                  <a:lnTo>
                    <a:pt x="16598" y="188633"/>
                  </a:lnTo>
                  <a:lnTo>
                    <a:pt x="46558" y="188633"/>
                  </a:lnTo>
                  <a:lnTo>
                    <a:pt x="46558" y="226949"/>
                  </a:lnTo>
                  <a:lnTo>
                    <a:pt x="53340" y="233730"/>
                  </a:lnTo>
                  <a:lnTo>
                    <a:pt x="70065" y="233730"/>
                  </a:lnTo>
                  <a:lnTo>
                    <a:pt x="76835" y="226949"/>
                  </a:lnTo>
                  <a:lnTo>
                    <a:pt x="76835" y="188633"/>
                  </a:lnTo>
                  <a:lnTo>
                    <a:pt x="115163" y="188633"/>
                  </a:lnTo>
                  <a:lnTo>
                    <a:pt x="121932" y="181851"/>
                  </a:lnTo>
                  <a:lnTo>
                    <a:pt x="121932" y="165138"/>
                  </a:lnTo>
                  <a:close/>
                </a:path>
                <a:path w="123825" h="727710">
                  <a:moveTo>
                    <a:pt x="123786" y="39738"/>
                  </a:moveTo>
                  <a:lnTo>
                    <a:pt x="116827" y="32778"/>
                  </a:lnTo>
                  <a:lnTo>
                    <a:pt x="77444" y="32778"/>
                  </a:lnTo>
                  <a:lnTo>
                    <a:pt x="77444" y="0"/>
                  </a:lnTo>
                  <a:lnTo>
                    <a:pt x="46342" y="0"/>
                  </a:lnTo>
                  <a:lnTo>
                    <a:pt x="46342" y="32778"/>
                  </a:lnTo>
                  <a:lnTo>
                    <a:pt x="6959" y="32778"/>
                  </a:lnTo>
                  <a:lnTo>
                    <a:pt x="0" y="39738"/>
                  </a:lnTo>
                  <a:lnTo>
                    <a:pt x="0" y="56934"/>
                  </a:lnTo>
                  <a:lnTo>
                    <a:pt x="6959" y="63893"/>
                  </a:lnTo>
                  <a:lnTo>
                    <a:pt x="46342" y="63893"/>
                  </a:lnTo>
                  <a:lnTo>
                    <a:pt x="46342" y="103263"/>
                  </a:lnTo>
                  <a:lnTo>
                    <a:pt x="53301" y="110236"/>
                  </a:lnTo>
                  <a:lnTo>
                    <a:pt x="70485" y="110236"/>
                  </a:lnTo>
                  <a:lnTo>
                    <a:pt x="77444" y="103276"/>
                  </a:lnTo>
                  <a:lnTo>
                    <a:pt x="77444" y="63893"/>
                  </a:lnTo>
                  <a:lnTo>
                    <a:pt x="116827" y="63893"/>
                  </a:lnTo>
                  <a:lnTo>
                    <a:pt x="123786" y="56934"/>
                  </a:lnTo>
                  <a:lnTo>
                    <a:pt x="123786" y="39738"/>
                  </a:lnTo>
                  <a:close/>
                </a:path>
              </a:pathLst>
            </a:custGeom>
            <a:solidFill>
              <a:srgbClr val="0070C8"/>
            </a:solidFill>
          </p:spPr>
          <p:txBody>
            <a:bodyPr wrap="square" lIns="0" tIns="0" rIns="0" bIns="0" rtlCol="0"/>
            <a:lstStyle/>
            <a:p>
              <a:endParaRPr/>
            </a:p>
          </p:txBody>
        </p:sp>
        <p:pic>
          <p:nvPicPr>
            <p:cNvPr id="1291" name="object 1291"/>
            <p:cNvPicPr/>
            <p:nvPr/>
          </p:nvPicPr>
          <p:blipFill>
            <a:blip r:embed="rId8" cstate="print"/>
            <a:stretch>
              <a:fillRect/>
            </a:stretch>
          </p:blipFill>
          <p:spPr>
            <a:xfrm>
              <a:off x="732817" y="747399"/>
              <a:ext cx="103815" cy="103816"/>
            </a:xfrm>
            <a:prstGeom prst="rect">
              <a:avLst/>
            </a:prstGeom>
          </p:spPr>
        </p:pic>
        <p:pic>
          <p:nvPicPr>
            <p:cNvPr id="1292" name="object 1292"/>
            <p:cNvPicPr/>
            <p:nvPr/>
          </p:nvPicPr>
          <p:blipFill>
            <a:blip r:embed="rId71" cstate="print"/>
            <a:stretch>
              <a:fillRect/>
            </a:stretch>
          </p:blipFill>
          <p:spPr>
            <a:xfrm>
              <a:off x="734287" y="874233"/>
              <a:ext cx="100490" cy="100483"/>
            </a:xfrm>
            <a:prstGeom prst="rect">
              <a:avLst/>
            </a:prstGeom>
          </p:spPr>
        </p:pic>
        <p:pic>
          <p:nvPicPr>
            <p:cNvPr id="1293" name="object 1293"/>
            <p:cNvPicPr/>
            <p:nvPr/>
          </p:nvPicPr>
          <p:blipFill>
            <a:blip r:embed="rId126" cstate="print"/>
            <a:stretch>
              <a:fillRect/>
            </a:stretch>
          </p:blipFill>
          <p:spPr>
            <a:xfrm>
              <a:off x="735756" y="1001041"/>
              <a:ext cx="97176" cy="97176"/>
            </a:xfrm>
            <a:prstGeom prst="rect">
              <a:avLst/>
            </a:prstGeom>
          </p:spPr>
        </p:pic>
        <p:pic>
          <p:nvPicPr>
            <p:cNvPr id="1294" name="object 1294"/>
            <p:cNvPicPr/>
            <p:nvPr/>
          </p:nvPicPr>
          <p:blipFill>
            <a:blip r:embed="rId51" cstate="print"/>
            <a:stretch>
              <a:fillRect/>
            </a:stretch>
          </p:blipFill>
          <p:spPr>
            <a:xfrm>
              <a:off x="737233" y="1127869"/>
              <a:ext cx="93842" cy="93842"/>
            </a:xfrm>
            <a:prstGeom prst="rect">
              <a:avLst/>
            </a:prstGeom>
          </p:spPr>
        </p:pic>
        <p:pic>
          <p:nvPicPr>
            <p:cNvPr id="1295" name="object 1295"/>
            <p:cNvPicPr/>
            <p:nvPr/>
          </p:nvPicPr>
          <p:blipFill>
            <a:blip r:embed="rId11" cstate="print"/>
            <a:stretch>
              <a:fillRect/>
            </a:stretch>
          </p:blipFill>
          <p:spPr>
            <a:xfrm>
              <a:off x="738709" y="1254704"/>
              <a:ext cx="90495" cy="90496"/>
            </a:xfrm>
            <a:prstGeom prst="rect">
              <a:avLst/>
            </a:prstGeom>
          </p:spPr>
        </p:pic>
        <p:pic>
          <p:nvPicPr>
            <p:cNvPr id="1296" name="object 1296"/>
            <p:cNvPicPr/>
            <p:nvPr/>
          </p:nvPicPr>
          <p:blipFill>
            <a:blip r:embed="rId88" cstate="print"/>
            <a:stretch>
              <a:fillRect/>
            </a:stretch>
          </p:blipFill>
          <p:spPr>
            <a:xfrm>
              <a:off x="740172" y="1381511"/>
              <a:ext cx="87189" cy="87189"/>
            </a:xfrm>
            <a:prstGeom prst="rect">
              <a:avLst/>
            </a:prstGeom>
          </p:spPr>
        </p:pic>
        <p:pic>
          <p:nvPicPr>
            <p:cNvPr id="1297" name="object 1297"/>
            <p:cNvPicPr/>
            <p:nvPr/>
          </p:nvPicPr>
          <p:blipFill>
            <a:blip r:embed="rId13" cstate="print"/>
            <a:stretch>
              <a:fillRect/>
            </a:stretch>
          </p:blipFill>
          <p:spPr>
            <a:xfrm>
              <a:off x="741648" y="1508340"/>
              <a:ext cx="83856" cy="83856"/>
            </a:xfrm>
            <a:prstGeom prst="rect">
              <a:avLst/>
            </a:prstGeom>
          </p:spPr>
        </p:pic>
        <p:pic>
          <p:nvPicPr>
            <p:cNvPr id="1298" name="object 1298"/>
            <p:cNvPicPr/>
            <p:nvPr/>
          </p:nvPicPr>
          <p:blipFill>
            <a:blip r:embed="rId13" cstate="print"/>
            <a:stretch>
              <a:fillRect/>
            </a:stretch>
          </p:blipFill>
          <p:spPr>
            <a:xfrm>
              <a:off x="743125" y="1635174"/>
              <a:ext cx="80522" cy="80522"/>
            </a:xfrm>
            <a:prstGeom prst="rect">
              <a:avLst/>
            </a:prstGeom>
          </p:spPr>
        </p:pic>
        <p:sp>
          <p:nvSpPr>
            <p:cNvPr id="1299" name="object 1299"/>
            <p:cNvSpPr/>
            <p:nvPr/>
          </p:nvSpPr>
          <p:spPr>
            <a:xfrm>
              <a:off x="520319" y="11"/>
              <a:ext cx="123825" cy="835660"/>
            </a:xfrm>
            <a:custGeom>
              <a:avLst/>
              <a:gdLst/>
              <a:ahLst/>
              <a:cxnLst/>
              <a:rect l="l" t="t" r="r" b="b"/>
              <a:pathLst>
                <a:path w="123825" h="835660">
                  <a:moveTo>
                    <a:pt x="112661" y="775982"/>
                  </a:moveTo>
                  <a:lnTo>
                    <a:pt x="106819" y="770140"/>
                  </a:lnTo>
                  <a:lnTo>
                    <a:pt x="73799" y="770140"/>
                  </a:lnTo>
                  <a:lnTo>
                    <a:pt x="73799" y="737120"/>
                  </a:lnTo>
                  <a:lnTo>
                    <a:pt x="67957" y="731278"/>
                  </a:lnTo>
                  <a:lnTo>
                    <a:pt x="53543" y="731278"/>
                  </a:lnTo>
                  <a:lnTo>
                    <a:pt x="47701" y="737120"/>
                  </a:lnTo>
                  <a:lnTo>
                    <a:pt x="47701" y="770140"/>
                  </a:lnTo>
                  <a:lnTo>
                    <a:pt x="14681" y="770140"/>
                  </a:lnTo>
                  <a:lnTo>
                    <a:pt x="8839" y="775982"/>
                  </a:lnTo>
                  <a:lnTo>
                    <a:pt x="8839" y="790384"/>
                  </a:lnTo>
                  <a:lnTo>
                    <a:pt x="14681" y="796226"/>
                  </a:lnTo>
                  <a:lnTo>
                    <a:pt x="21882" y="796226"/>
                  </a:lnTo>
                  <a:lnTo>
                    <a:pt x="47701" y="796226"/>
                  </a:lnTo>
                  <a:lnTo>
                    <a:pt x="47701" y="829259"/>
                  </a:lnTo>
                  <a:lnTo>
                    <a:pt x="53543" y="835088"/>
                  </a:lnTo>
                  <a:lnTo>
                    <a:pt x="67957" y="835088"/>
                  </a:lnTo>
                  <a:lnTo>
                    <a:pt x="73799" y="829259"/>
                  </a:lnTo>
                  <a:lnTo>
                    <a:pt x="73799" y="796226"/>
                  </a:lnTo>
                  <a:lnTo>
                    <a:pt x="106819" y="796226"/>
                  </a:lnTo>
                  <a:lnTo>
                    <a:pt x="112661" y="790384"/>
                  </a:lnTo>
                  <a:lnTo>
                    <a:pt x="112661" y="775982"/>
                  </a:lnTo>
                  <a:close/>
                </a:path>
                <a:path w="123825" h="835660">
                  <a:moveTo>
                    <a:pt x="114515" y="654177"/>
                  </a:moveTo>
                  <a:lnTo>
                    <a:pt x="108496" y="648144"/>
                  </a:lnTo>
                  <a:lnTo>
                    <a:pt x="74409" y="648144"/>
                  </a:lnTo>
                  <a:lnTo>
                    <a:pt x="74409" y="614057"/>
                  </a:lnTo>
                  <a:lnTo>
                    <a:pt x="68376" y="608037"/>
                  </a:lnTo>
                  <a:lnTo>
                    <a:pt x="53517" y="608037"/>
                  </a:lnTo>
                  <a:lnTo>
                    <a:pt x="47485" y="614057"/>
                  </a:lnTo>
                  <a:lnTo>
                    <a:pt x="47485" y="648144"/>
                  </a:lnTo>
                  <a:lnTo>
                    <a:pt x="13398" y="648144"/>
                  </a:lnTo>
                  <a:lnTo>
                    <a:pt x="7366" y="654177"/>
                  </a:lnTo>
                  <a:lnTo>
                    <a:pt x="7366" y="669036"/>
                  </a:lnTo>
                  <a:lnTo>
                    <a:pt x="13398" y="675068"/>
                  </a:lnTo>
                  <a:lnTo>
                    <a:pt x="20840" y="675068"/>
                  </a:lnTo>
                  <a:lnTo>
                    <a:pt x="47485" y="675068"/>
                  </a:lnTo>
                  <a:lnTo>
                    <a:pt x="47485" y="709155"/>
                  </a:lnTo>
                  <a:lnTo>
                    <a:pt x="53517" y="715187"/>
                  </a:lnTo>
                  <a:lnTo>
                    <a:pt x="68376" y="715187"/>
                  </a:lnTo>
                  <a:lnTo>
                    <a:pt x="74409" y="709155"/>
                  </a:lnTo>
                  <a:lnTo>
                    <a:pt x="74409" y="675068"/>
                  </a:lnTo>
                  <a:lnTo>
                    <a:pt x="108496" y="675068"/>
                  </a:lnTo>
                  <a:lnTo>
                    <a:pt x="114515" y="669036"/>
                  </a:lnTo>
                  <a:lnTo>
                    <a:pt x="114515" y="654177"/>
                  </a:lnTo>
                  <a:close/>
                </a:path>
                <a:path w="123825" h="835660">
                  <a:moveTo>
                    <a:pt x="116382" y="532358"/>
                  </a:moveTo>
                  <a:lnTo>
                    <a:pt x="110159" y="526135"/>
                  </a:lnTo>
                  <a:lnTo>
                    <a:pt x="75018" y="526135"/>
                  </a:lnTo>
                  <a:lnTo>
                    <a:pt x="75018" y="491007"/>
                  </a:lnTo>
                  <a:lnTo>
                    <a:pt x="68808" y="484784"/>
                  </a:lnTo>
                  <a:lnTo>
                    <a:pt x="53467" y="484784"/>
                  </a:lnTo>
                  <a:lnTo>
                    <a:pt x="47256" y="490994"/>
                  </a:lnTo>
                  <a:lnTo>
                    <a:pt x="47256" y="526135"/>
                  </a:lnTo>
                  <a:lnTo>
                    <a:pt x="12115" y="526135"/>
                  </a:lnTo>
                  <a:lnTo>
                    <a:pt x="5892" y="532345"/>
                  </a:lnTo>
                  <a:lnTo>
                    <a:pt x="5892" y="547687"/>
                  </a:lnTo>
                  <a:lnTo>
                    <a:pt x="12103" y="553910"/>
                  </a:lnTo>
                  <a:lnTo>
                    <a:pt x="19773" y="553910"/>
                  </a:lnTo>
                  <a:lnTo>
                    <a:pt x="47256" y="553910"/>
                  </a:lnTo>
                  <a:lnTo>
                    <a:pt x="47256" y="589038"/>
                  </a:lnTo>
                  <a:lnTo>
                    <a:pt x="53467" y="595261"/>
                  </a:lnTo>
                  <a:lnTo>
                    <a:pt x="68808" y="595261"/>
                  </a:lnTo>
                  <a:lnTo>
                    <a:pt x="75018" y="589051"/>
                  </a:lnTo>
                  <a:lnTo>
                    <a:pt x="75018" y="553910"/>
                  </a:lnTo>
                  <a:lnTo>
                    <a:pt x="110159" y="553910"/>
                  </a:lnTo>
                  <a:lnTo>
                    <a:pt x="116382" y="547687"/>
                  </a:lnTo>
                  <a:lnTo>
                    <a:pt x="116382" y="532358"/>
                  </a:lnTo>
                  <a:close/>
                </a:path>
                <a:path w="123825" h="835660">
                  <a:moveTo>
                    <a:pt x="118211" y="410552"/>
                  </a:moveTo>
                  <a:lnTo>
                    <a:pt x="111810" y="404152"/>
                  </a:lnTo>
                  <a:lnTo>
                    <a:pt x="75615" y="404152"/>
                  </a:lnTo>
                  <a:lnTo>
                    <a:pt x="75615" y="367957"/>
                  </a:lnTo>
                  <a:lnTo>
                    <a:pt x="69215" y="361556"/>
                  </a:lnTo>
                  <a:lnTo>
                    <a:pt x="53416" y="361556"/>
                  </a:lnTo>
                  <a:lnTo>
                    <a:pt x="47028" y="367957"/>
                  </a:lnTo>
                  <a:lnTo>
                    <a:pt x="47028" y="404152"/>
                  </a:lnTo>
                  <a:lnTo>
                    <a:pt x="10820" y="404152"/>
                  </a:lnTo>
                  <a:lnTo>
                    <a:pt x="4419" y="410552"/>
                  </a:lnTo>
                  <a:lnTo>
                    <a:pt x="4419" y="426339"/>
                  </a:lnTo>
                  <a:lnTo>
                    <a:pt x="10820" y="432752"/>
                  </a:lnTo>
                  <a:lnTo>
                    <a:pt x="18719" y="432752"/>
                  </a:lnTo>
                  <a:lnTo>
                    <a:pt x="47028" y="432752"/>
                  </a:lnTo>
                  <a:lnTo>
                    <a:pt x="47028" y="468947"/>
                  </a:lnTo>
                  <a:lnTo>
                    <a:pt x="53428" y="475348"/>
                  </a:lnTo>
                  <a:lnTo>
                    <a:pt x="69215" y="475348"/>
                  </a:lnTo>
                  <a:lnTo>
                    <a:pt x="75615" y="468947"/>
                  </a:lnTo>
                  <a:lnTo>
                    <a:pt x="75615" y="432752"/>
                  </a:lnTo>
                  <a:lnTo>
                    <a:pt x="111823" y="432752"/>
                  </a:lnTo>
                  <a:lnTo>
                    <a:pt x="118211" y="426339"/>
                  </a:lnTo>
                  <a:lnTo>
                    <a:pt x="118211" y="410552"/>
                  </a:lnTo>
                  <a:close/>
                </a:path>
                <a:path w="123825" h="835660">
                  <a:moveTo>
                    <a:pt x="120078" y="288747"/>
                  </a:moveTo>
                  <a:lnTo>
                    <a:pt x="113487" y="282155"/>
                  </a:lnTo>
                  <a:lnTo>
                    <a:pt x="76225" y="282155"/>
                  </a:lnTo>
                  <a:lnTo>
                    <a:pt x="76225" y="244894"/>
                  </a:lnTo>
                  <a:lnTo>
                    <a:pt x="69634" y="238315"/>
                  </a:lnTo>
                  <a:lnTo>
                    <a:pt x="53378" y="238315"/>
                  </a:lnTo>
                  <a:lnTo>
                    <a:pt x="46799" y="244894"/>
                  </a:lnTo>
                  <a:lnTo>
                    <a:pt x="46799" y="282155"/>
                  </a:lnTo>
                  <a:lnTo>
                    <a:pt x="9537" y="282155"/>
                  </a:lnTo>
                  <a:lnTo>
                    <a:pt x="2946" y="288747"/>
                  </a:lnTo>
                  <a:lnTo>
                    <a:pt x="2946" y="305003"/>
                  </a:lnTo>
                  <a:lnTo>
                    <a:pt x="9537" y="311594"/>
                  </a:lnTo>
                  <a:lnTo>
                    <a:pt x="17665" y="311594"/>
                  </a:lnTo>
                  <a:lnTo>
                    <a:pt x="46799" y="311594"/>
                  </a:lnTo>
                  <a:lnTo>
                    <a:pt x="46799" y="348843"/>
                  </a:lnTo>
                  <a:lnTo>
                    <a:pt x="53378" y="355434"/>
                  </a:lnTo>
                  <a:lnTo>
                    <a:pt x="69634" y="355434"/>
                  </a:lnTo>
                  <a:lnTo>
                    <a:pt x="76225" y="348843"/>
                  </a:lnTo>
                  <a:lnTo>
                    <a:pt x="76225" y="311594"/>
                  </a:lnTo>
                  <a:lnTo>
                    <a:pt x="113487" y="311594"/>
                  </a:lnTo>
                  <a:lnTo>
                    <a:pt x="120078" y="305003"/>
                  </a:lnTo>
                  <a:lnTo>
                    <a:pt x="120078" y="288747"/>
                  </a:lnTo>
                  <a:close/>
                </a:path>
                <a:path w="123825" h="835660">
                  <a:moveTo>
                    <a:pt x="123786" y="45123"/>
                  </a:moveTo>
                  <a:lnTo>
                    <a:pt x="116827" y="38163"/>
                  </a:lnTo>
                  <a:lnTo>
                    <a:pt x="77457" y="38163"/>
                  </a:lnTo>
                  <a:lnTo>
                    <a:pt x="77457" y="0"/>
                  </a:lnTo>
                  <a:lnTo>
                    <a:pt x="46342" y="0"/>
                  </a:lnTo>
                  <a:lnTo>
                    <a:pt x="46342" y="38163"/>
                  </a:lnTo>
                  <a:lnTo>
                    <a:pt x="6972" y="38163"/>
                  </a:lnTo>
                  <a:lnTo>
                    <a:pt x="0" y="45123"/>
                  </a:lnTo>
                  <a:lnTo>
                    <a:pt x="0" y="62306"/>
                  </a:lnTo>
                  <a:lnTo>
                    <a:pt x="6972" y="69265"/>
                  </a:lnTo>
                  <a:lnTo>
                    <a:pt x="46342" y="69265"/>
                  </a:lnTo>
                  <a:lnTo>
                    <a:pt x="46342" y="108635"/>
                  </a:lnTo>
                  <a:lnTo>
                    <a:pt x="53047" y="115354"/>
                  </a:lnTo>
                  <a:lnTo>
                    <a:pt x="46570" y="121831"/>
                  </a:lnTo>
                  <a:lnTo>
                    <a:pt x="46570" y="160147"/>
                  </a:lnTo>
                  <a:lnTo>
                    <a:pt x="8255" y="160147"/>
                  </a:lnTo>
                  <a:lnTo>
                    <a:pt x="1473" y="166928"/>
                  </a:lnTo>
                  <a:lnTo>
                    <a:pt x="1473" y="183654"/>
                  </a:lnTo>
                  <a:lnTo>
                    <a:pt x="8255" y="190423"/>
                  </a:lnTo>
                  <a:lnTo>
                    <a:pt x="16611" y="190423"/>
                  </a:lnTo>
                  <a:lnTo>
                    <a:pt x="46570" y="190423"/>
                  </a:lnTo>
                  <a:lnTo>
                    <a:pt x="46570" y="228739"/>
                  </a:lnTo>
                  <a:lnTo>
                    <a:pt x="53352" y="235521"/>
                  </a:lnTo>
                  <a:lnTo>
                    <a:pt x="70078" y="235521"/>
                  </a:lnTo>
                  <a:lnTo>
                    <a:pt x="76847" y="228739"/>
                  </a:lnTo>
                  <a:lnTo>
                    <a:pt x="76847" y="190423"/>
                  </a:lnTo>
                  <a:lnTo>
                    <a:pt x="115176" y="190423"/>
                  </a:lnTo>
                  <a:lnTo>
                    <a:pt x="121945" y="183642"/>
                  </a:lnTo>
                  <a:lnTo>
                    <a:pt x="121945" y="166928"/>
                  </a:lnTo>
                  <a:lnTo>
                    <a:pt x="115176" y="160147"/>
                  </a:lnTo>
                  <a:lnTo>
                    <a:pt x="76847" y="160147"/>
                  </a:lnTo>
                  <a:lnTo>
                    <a:pt x="76847" y="121831"/>
                  </a:lnTo>
                  <a:lnTo>
                    <a:pt x="70561" y="115544"/>
                  </a:lnTo>
                  <a:lnTo>
                    <a:pt x="77457" y="108648"/>
                  </a:lnTo>
                  <a:lnTo>
                    <a:pt x="77457" y="69265"/>
                  </a:lnTo>
                  <a:lnTo>
                    <a:pt x="116827" y="69265"/>
                  </a:lnTo>
                  <a:lnTo>
                    <a:pt x="123786" y="62306"/>
                  </a:lnTo>
                  <a:lnTo>
                    <a:pt x="123786" y="45123"/>
                  </a:lnTo>
                  <a:close/>
                </a:path>
              </a:pathLst>
            </a:custGeom>
            <a:solidFill>
              <a:srgbClr val="0070C8"/>
            </a:solidFill>
          </p:spPr>
          <p:txBody>
            <a:bodyPr wrap="square" lIns="0" tIns="0" rIns="0" bIns="0" rtlCol="0"/>
            <a:lstStyle/>
            <a:p>
              <a:endParaRPr/>
            </a:p>
          </p:txBody>
        </p:sp>
        <p:pic>
          <p:nvPicPr>
            <p:cNvPr id="1300" name="object 1300"/>
            <p:cNvPicPr/>
            <p:nvPr/>
          </p:nvPicPr>
          <p:blipFill>
            <a:blip r:embed="rId142" cstate="print"/>
            <a:stretch>
              <a:fillRect/>
            </a:stretch>
          </p:blipFill>
          <p:spPr>
            <a:xfrm>
              <a:off x="530643" y="854529"/>
              <a:ext cx="100483" cy="100483"/>
            </a:xfrm>
            <a:prstGeom prst="rect">
              <a:avLst/>
            </a:prstGeom>
          </p:spPr>
        </p:pic>
        <p:pic>
          <p:nvPicPr>
            <p:cNvPr id="1301" name="object 1301"/>
            <p:cNvPicPr/>
            <p:nvPr/>
          </p:nvPicPr>
          <p:blipFill>
            <a:blip r:embed="rId24" cstate="print"/>
            <a:stretch>
              <a:fillRect/>
            </a:stretch>
          </p:blipFill>
          <p:spPr>
            <a:xfrm>
              <a:off x="532113" y="977761"/>
              <a:ext cx="97176" cy="97176"/>
            </a:xfrm>
            <a:prstGeom prst="rect">
              <a:avLst/>
            </a:prstGeom>
          </p:spPr>
        </p:pic>
        <p:pic>
          <p:nvPicPr>
            <p:cNvPr id="1302" name="object 1302"/>
            <p:cNvPicPr/>
            <p:nvPr/>
          </p:nvPicPr>
          <p:blipFill>
            <a:blip r:embed="rId10" cstate="print"/>
            <a:stretch>
              <a:fillRect/>
            </a:stretch>
          </p:blipFill>
          <p:spPr>
            <a:xfrm>
              <a:off x="533582" y="1101006"/>
              <a:ext cx="93843" cy="93842"/>
            </a:xfrm>
            <a:prstGeom prst="rect">
              <a:avLst/>
            </a:prstGeom>
          </p:spPr>
        </p:pic>
        <p:pic>
          <p:nvPicPr>
            <p:cNvPr id="1303" name="object 1303"/>
            <p:cNvPicPr/>
            <p:nvPr/>
          </p:nvPicPr>
          <p:blipFill>
            <a:blip r:embed="rId11" cstate="print"/>
            <a:stretch>
              <a:fillRect/>
            </a:stretch>
          </p:blipFill>
          <p:spPr>
            <a:xfrm>
              <a:off x="535059" y="1224258"/>
              <a:ext cx="90495" cy="90496"/>
            </a:xfrm>
            <a:prstGeom prst="rect">
              <a:avLst/>
            </a:prstGeom>
          </p:spPr>
        </p:pic>
        <p:pic>
          <p:nvPicPr>
            <p:cNvPr id="1304" name="object 1304"/>
            <p:cNvPicPr/>
            <p:nvPr/>
          </p:nvPicPr>
          <p:blipFill>
            <a:blip r:embed="rId12" cstate="print"/>
            <a:stretch>
              <a:fillRect/>
            </a:stretch>
          </p:blipFill>
          <p:spPr>
            <a:xfrm>
              <a:off x="536529" y="1347483"/>
              <a:ext cx="87189" cy="87189"/>
            </a:xfrm>
            <a:prstGeom prst="rect">
              <a:avLst/>
            </a:prstGeom>
          </p:spPr>
        </p:pic>
        <p:pic>
          <p:nvPicPr>
            <p:cNvPr id="1305" name="object 1305"/>
            <p:cNvPicPr/>
            <p:nvPr/>
          </p:nvPicPr>
          <p:blipFill>
            <a:blip r:embed="rId91" cstate="print"/>
            <a:stretch>
              <a:fillRect/>
            </a:stretch>
          </p:blipFill>
          <p:spPr>
            <a:xfrm>
              <a:off x="537998" y="1470735"/>
              <a:ext cx="83856" cy="83856"/>
            </a:xfrm>
            <a:prstGeom prst="rect">
              <a:avLst/>
            </a:prstGeom>
          </p:spPr>
        </p:pic>
        <p:pic>
          <p:nvPicPr>
            <p:cNvPr id="1306" name="object 1306"/>
            <p:cNvPicPr/>
            <p:nvPr/>
          </p:nvPicPr>
          <p:blipFill>
            <a:blip r:embed="rId45" cstate="print"/>
            <a:stretch>
              <a:fillRect/>
            </a:stretch>
          </p:blipFill>
          <p:spPr>
            <a:xfrm>
              <a:off x="539475" y="1593981"/>
              <a:ext cx="80522" cy="80522"/>
            </a:xfrm>
            <a:prstGeom prst="rect">
              <a:avLst/>
            </a:prstGeom>
          </p:spPr>
        </p:pic>
        <p:pic>
          <p:nvPicPr>
            <p:cNvPr id="1307" name="object 1307"/>
            <p:cNvPicPr/>
            <p:nvPr/>
          </p:nvPicPr>
          <p:blipFill>
            <a:blip r:embed="rId92" cstate="print"/>
            <a:stretch>
              <a:fillRect/>
            </a:stretch>
          </p:blipFill>
          <p:spPr>
            <a:xfrm>
              <a:off x="540945" y="1717226"/>
              <a:ext cx="77197" cy="77189"/>
            </a:xfrm>
            <a:prstGeom prst="rect">
              <a:avLst/>
            </a:prstGeom>
          </p:spPr>
        </p:pic>
        <p:sp>
          <p:nvSpPr>
            <p:cNvPr id="1308" name="object 1308"/>
            <p:cNvSpPr/>
            <p:nvPr/>
          </p:nvSpPr>
          <p:spPr>
            <a:xfrm>
              <a:off x="316674" y="11"/>
              <a:ext cx="123825" cy="935355"/>
            </a:xfrm>
            <a:custGeom>
              <a:avLst/>
              <a:gdLst/>
              <a:ahLst/>
              <a:cxnLst/>
              <a:rect l="l" t="t" r="r" b="b"/>
              <a:pathLst>
                <a:path w="123825" h="935355">
                  <a:moveTo>
                    <a:pt x="110794" y="878103"/>
                  </a:moveTo>
                  <a:lnTo>
                    <a:pt x="105143" y="872439"/>
                  </a:lnTo>
                  <a:lnTo>
                    <a:pt x="73177" y="872439"/>
                  </a:lnTo>
                  <a:lnTo>
                    <a:pt x="73177" y="840473"/>
                  </a:lnTo>
                  <a:lnTo>
                    <a:pt x="67525" y="834821"/>
                  </a:lnTo>
                  <a:lnTo>
                    <a:pt x="53581" y="834821"/>
                  </a:lnTo>
                  <a:lnTo>
                    <a:pt x="47929" y="840486"/>
                  </a:lnTo>
                  <a:lnTo>
                    <a:pt x="47929" y="872439"/>
                  </a:lnTo>
                  <a:lnTo>
                    <a:pt x="15963" y="872439"/>
                  </a:lnTo>
                  <a:lnTo>
                    <a:pt x="10312" y="878103"/>
                  </a:lnTo>
                  <a:lnTo>
                    <a:pt x="10312" y="892035"/>
                  </a:lnTo>
                  <a:lnTo>
                    <a:pt x="15963" y="897686"/>
                  </a:lnTo>
                  <a:lnTo>
                    <a:pt x="22936" y="897686"/>
                  </a:lnTo>
                  <a:lnTo>
                    <a:pt x="47929" y="897686"/>
                  </a:lnTo>
                  <a:lnTo>
                    <a:pt x="47929" y="929665"/>
                  </a:lnTo>
                  <a:lnTo>
                    <a:pt x="53581" y="935304"/>
                  </a:lnTo>
                  <a:lnTo>
                    <a:pt x="67525" y="935304"/>
                  </a:lnTo>
                  <a:lnTo>
                    <a:pt x="73177" y="929652"/>
                  </a:lnTo>
                  <a:lnTo>
                    <a:pt x="73177" y="897686"/>
                  </a:lnTo>
                  <a:lnTo>
                    <a:pt x="105143" y="897686"/>
                  </a:lnTo>
                  <a:lnTo>
                    <a:pt x="110794" y="892035"/>
                  </a:lnTo>
                  <a:lnTo>
                    <a:pt x="110794" y="878103"/>
                  </a:lnTo>
                  <a:close/>
                </a:path>
                <a:path w="123825" h="935355">
                  <a:moveTo>
                    <a:pt x="112661" y="759853"/>
                  </a:moveTo>
                  <a:lnTo>
                    <a:pt x="106819" y="754024"/>
                  </a:lnTo>
                  <a:lnTo>
                    <a:pt x="73799" y="754024"/>
                  </a:lnTo>
                  <a:lnTo>
                    <a:pt x="73799" y="720991"/>
                  </a:lnTo>
                  <a:lnTo>
                    <a:pt x="67957" y="715162"/>
                  </a:lnTo>
                  <a:lnTo>
                    <a:pt x="53543" y="715162"/>
                  </a:lnTo>
                  <a:lnTo>
                    <a:pt x="47701" y="720991"/>
                  </a:lnTo>
                  <a:lnTo>
                    <a:pt x="47701" y="754024"/>
                  </a:lnTo>
                  <a:lnTo>
                    <a:pt x="14681" y="754024"/>
                  </a:lnTo>
                  <a:lnTo>
                    <a:pt x="8839" y="759853"/>
                  </a:lnTo>
                  <a:lnTo>
                    <a:pt x="8839" y="774268"/>
                  </a:lnTo>
                  <a:lnTo>
                    <a:pt x="14681" y="780110"/>
                  </a:lnTo>
                  <a:lnTo>
                    <a:pt x="21882" y="780110"/>
                  </a:lnTo>
                  <a:lnTo>
                    <a:pt x="47701" y="780110"/>
                  </a:lnTo>
                  <a:lnTo>
                    <a:pt x="47701" y="813130"/>
                  </a:lnTo>
                  <a:lnTo>
                    <a:pt x="53543" y="818972"/>
                  </a:lnTo>
                  <a:lnTo>
                    <a:pt x="67957" y="818972"/>
                  </a:lnTo>
                  <a:lnTo>
                    <a:pt x="73799" y="813130"/>
                  </a:lnTo>
                  <a:lnTo>
                    <a:pt x="73799" y="780110"/>
                  </a:lnTo>
                  <a:lnTo>
                    <a:pt x="106819" y="780110"/>
                  </a:lnTo>
                  <a:lnTo>
                    <a:pt x="112661" y="774268"/>
                  </a:lnTo>
                  <a:lnTo>
                    <a:pt x="112661" y="759853"/>
                  </a:lnTo>
                  <a:close/>
                </a:path>
                <a:path w="123825" h="935355">
                  <a:moveTo>
                    <a:pt x="114515" y="641629"/>
                  </a:moveTo>
                  <a:lnTo>
                    <a:pt x="108483" y="635609"/>
                  </a:lnTo>
                  <a:lnTo>
                    <a:pt x="74409" y="635609"/>
                  </a:lnTo>
                  <a:lnTo>
                    <a:pt x="74409" y="601522"/>
                  </a:lnTo>
                  <a:lnTo>
                    <a:pt x="68376" y="595490"/>
                  </a:lnTo>
                  <a:lnTo>
                    <a:pt x="53505" y="595490"/>
                  </a:lnTo>
                  <a:lnTo>
                    <a:pt x="47472" y="601522"/>
                  </a:lnTo>
                  <a:lnTo>
                    <a:pt x="47472" y="635609"/>
                  </a:lnTo>
                  <a:lnTo>
                    <a:pt x="13398" y="635609"/>
                  </a:lnTo>
                  <a:lnTo>
                    <a:pt x="7366" y="641629"/>
                  </a:lnTo>
                  <a:lnTo>
                    <a:pt x="7366" y="656501"/>
                  </a:lnTo>
                  <a:lnTo>
                    <a:pt x="13398" y="662533"/>
                  </a:lnTo>
                  <a:lnTo>
                    <a:pt x="20828" y="662533"/>
                  </a:lnTo>
                  <a:lnTo>
                    <a:pt x="47472" y="662533"/>
                  </a:lnTo>
                  <a:lnTo>
                    <a:pt x="47472" y="696607"/>
                  </a:lnTo>
                  <a:lnTo>
                    <a:pt x="53505" y="702640"/>
                  </a:lnTo>
                  <a:lnTo>
                    <a:pt x="68376" y="702640"/>
                  </a:lnTo>
                  <a:lnTo>
                    <a:pt x="74409" y="696607"/>
                  </a:lnTo>
                  <a:lnTo>
                    <a:pt x="74409" y="662533"/>
                  </a:lnTo>
                  <a:lnTo>
                    <a:pt x="108483" y="662533"/>
                  </a:lnTo>
                  <a:lnTo>
                    <a:pt x="114515" y="656501"/>
                  </a:lnTo>
                  <a:lnTo>
                    <a:pt x="114515" y="641629"/>
                  </a:lnTo>
                  <a:close/>
                </a:path>
                <a:path w="123825" h="935355">
                  <a:moveTo>
                    <a:pt x="116370" y="523405"/>
                  </a:moveTo>
                  <a:lnTo>
                    <a:pt x="110159" y="517194"/>
                  </a:lnTo>
                  <a:lnTo>
                    <a:pt x="75018" y="517194"/>
                  </a:lnTo>
                  <a:lnTo>
                    <a:pt x="75018" y="482053"/>
                  </a:lnTo>
                  <a:lnTo>
                    <a:pt x="68795" y="475830"/>
                  </a:lnTo>
                  <a:lnTo>
                    <a:pt x="53467" y="475830"/>
                  </a:lnTo>
                  <a:lnTo>
                    <a:pt x="47244" y="482041"/>
                  </a:lnTo>
                  <a:lnTo>
                    <a:pt x="47244" y="517194"/>
                  </a:lnTo>
                  <a:lnTo>
                    <a:pt x="12115" y="517194"/>
                  </a:lnTo>
                  <a:lnTo>
                    <a:pt x="5892" y="523405"/>
                  </a:lnTo>
                  <a:lnTo>
                    <a:pt x="5892" y="538734"/>
                  </a:lnTo>
                  <a:lnTo>
                    <a:pt x="12115" y="544957"/>
                  </a:lnTo>
                  <a:lnTo>
                    <a:pt x="19773" y="544957"/>
                  </a:lnTo>
                  <a:lnTo>
                    <a:pt x="47244" y="544957"/>
                  </a:lnTo>
                  <a:lnTo>
                    <a:pt x="47244" y="580097"/>
                  </a:lnTo>
                  <a:lnTo>
                    <a:pt x="53467" y="586308"/>
                  </a:lnTo>
                  <a:lnTo>
                    <a:pt x="68795" y="586308"/>
                  </a:lnTo>
                  <a:lnTo>
                    <a:pt x="75018" y="580097"/>
                  </a:lnTo>
                  <a:lnTo>
                    <a:pt x="75018" y="544957"/>
                  </a:lnTo>
                  <a:lnTo>
                    <a:pt x="110147" y="544957"/>
                  </a:lnTo>
                  <a:lnTo>
                    <a:pt x="116370" y="538746"/>
                  </a:lnTo>
                  <a:lnTo>
                    <a:pt x="116370" y="523405"/>
                  </a:lnTo>
                  <a:close/>
                </a:path>
                <a:path w="123825" h="935355">
                  <a:moveTo>
                    <a:pt x="118211" y="405180"/>
                  </a:moveTo>
                  <a:lnTo>
                    <a:pt x="111810" y="398780"/>
                  </a:lnTo>
                  <a:lnTo>
                    <a:pt x="75615" y="398780"/>
                  </a:lnTo>
                  <a:lnTo>
                    <a:pt x="75615" y="362585"/>
                  </a:lnTo>
                  <a:lnTo>
                    <a:pt x="69202" y="356184"/>
                  </a:lnTo>
                  <a:lnTo>
                    <a:pt x="53416" y="356184"/>
                  </a:lnTo>
                  <a:lnTo>
                    <a:pt x="47015" y="362585"/>
                  </a:lnTo>
                  <a:lnTo>
                    <a:pt x="47015" y="398780"/>
                  </a:lnTo>
                  <a:lnTo>
                    <a:pt x="10820" y="398780"/>
                  </a:lnTo>
                  <a:lnTo>
                    <a:pt x="4419" y="405180"/>
                  </a:lnTo>
                  <a:lnTo>
                    <a:pt x="4419" y="420966"/>
                  </a:lnTo>
                  <a:lnTo>
                    <a:pt x="10820" y="427380"/>
                  </a:lnTo>
                  <a:lnTo>
                    <a:pt x="18719" y="427380"/>
                  </a:lnTo>
                  <a:lnTo>
                    <a:pt x="47015" y="427380"/>
                  </a:lnTo>
                  <a:lnTo>
                    <a:pt x="47015" y="463575"/>
                  </a:lnTo>
                  <a:lnTo>
                    <a:pt x="53416" y="469976"/>
                  </a:lnTo>
                  <a:lnTo>
                    <a:pt x="69215" y="469976"/>
                  </a:lnTo>
                  <a:lnTo>
                    <a:pt x="75615" y="463562"/>
                  </a:lnTo>
                  <a:lnTo>
                    <a:pt x="75615" y="427380"/>
                  </a:lnTo>
                  <a:lnTo>
                    <a:pt x="111810" y="427380"/>
                  </a:lnTo>
                  <a:lnTo>
                    <a:pt x="118211" y="420966"/>
                  </a:lnTo>
                  <a:lnTo>
                    <a:pt x="118211" y="405180"/>
                  </a:lnTo>
                  <a:close/>
                </a:path>
                <a:path w="123825" h="935355">
                  <a:moveTo>
                    <a:pt x="123786" y="50482"/>
                  </a:moveTo>
                  <a:lnTo>
                    <a:pt x="116827" y="43522"/>
                  </a:lnTo>
                  <a:lnTo>
                    <a:pt x="77444" y="43522"/>
                  </a:lnTo>
                  <a:lnTo>
                    <a:pt x="77444" y="4152"/>
                  </a:lnTo>
                  <a:lnTo>
                    <a:pt x="74422" y="1130"/>
                  </a:lnTo>
                  <a:lnTo>
                    <a:pt x="75552" y="0"/>
                  </a:lnTo>
                  <a:lnTo>
                    <a:pt x="73304" y="0"/>
                  </a:lnTo>
                  <a:lnTo>
                    <a:pt x="50495" y="0"/>
                  </a:lnTo>
                  <a:lnTo>
                    <a:pt x="48628" y="0"/>
                  </a:lnTo>
                  <a:lnTo>
                    <a:pt x="49555" y="939"/>
                  </a:lnTo>
                  <a:lnTo>
                    <a:pt x="46342" y="4140"/>
                  </a:lnTo>
                  <a:lnTo>
                    <a:pt x="46342" y="43522"/>
                  </a:lnTo>
                  <a:lnTo>
                    <a:pt x="6972" y="43522"/>
                  </a:lnTo>
                  <a:lnTo>
                    <a:pt x="0" y="50482"/>
                  </a:lnTo>
                  <a:lnTo>
                    <a:pt x="0" y="67678"/>
                  </a:lnTo>
                  <a:lnTo>
                    <a:pt x="6972" y="74637"/>
                  </a:lnTo>
                  <a:lnTo>
                    <a:pt x="46342" y="74637"/>
                  </a:lnTo>
                  <a:lnTo>
                    <a:pt x="46342" y="114020"/>
                  </a:lnTo>
                  <a:lnTo>
                    <a:pt x="51257" y="118948"/>
                  </a:lnTo>
                  <a:lnTo>
                    <a:pt x="46570" y="123621"/>
                  </a:lnTo>
                  <a:lnTo>
                    <a:pt x="46570" y="161937"/>
                  </a:lnTo>
                  <a:lnTo>
                    <a:pt x="8255" y="161937"/>
                  </a:lnTo>
                  <a:lnTo>
                    <a:pt x="1473" y="168719"/>
                  </a:lnTo>
                  <a:lnTo>
                    <a:pt x="1473" y="185432"/>
                  </a:lnTo>
                  <a:lnTo>
                    <a:pt x="8255" y="192214"/>
                  </a:lnTo>
                  <a:lnTo>
                    <a:pt x="16611" y="192214"/>
                  </a:lnTo>
                  <a:lnTo>
                    <a:pt x="46570" y="192214"/>
                  </a:lnTo>
                  <a:lnTo>
                    <a:pt x="46570" y="230530"/>
                  </a:lnTo>
                  <a:lnTo>
                    <a:pt x="52971" y="236931"/>
                  </a:lnTo>
                  <a:lnTo>
                    <a:pt x="46799" y="243103"/>
                  </a:lnTo>
                  <a:lnTo>
                    <a:pt x="46799" y="280365"/>
                  </a:lnTo>
                  <a:lnTo>
                    <a:pt x="9537" y="280365"/>
                  </a:lnTo>
                  <a:lnTo>
                    <a:pt x="2946" y="286956"/>
                  </a:lnTo>
                  <a:lnTo>
                    <a:pt x="2946" y="303212"/>
                  </a:lnTo>
                  <a:lnTo>
                    <a:pt x="9537" y="309803"/>
                  </a:lnTo>
                  <a:lnTo>
                    <a:pt x="17665" y="309803"/>
                  </a:lnTo>
                  <a:lnTo>
                    <a:pt x="46799" y="309803"/>
                  </a:lnTo>
                  <a:lnTo>
                    <a:pt x="46799" y="347052"/>
                  </a:lnTo>
                  <a:lnTo>
                    <a:pt x="53378" y="353644"/>
                  </a:lnTo>
                  <a:lnTo>
                    <a:pt x="69646" y="353644"/>
                  </a:lnTo>
                  <a:lnTo>
                    <a:pt x="76225" y="347052"/>
                  </a:lnTo>
                  <a:lnTo>
                    <a:pt x="76225" y="309803"/>
                  </a:lnTo>
                  <a:lnTo>
                    <a:pt x="113487" y="309803"/>
                  </a:lnTo>
                  <a:lnTo>
                    <a:pt x="120078" y="303212"/>
                  </a:lnTo>
                  <a:lnTo>
                    <a:pt x="120078" y="286956"/>
                  </a:lnTo>
                  <a:lnTo>
                    <a:pt x="113487" y="280365"/>
                  </a:lnTo>
                  <a:lnTo>
                    <a:pt x="76225" y="280365"/>
                  </a:lnTo>
                  <a:lnTo>
                    <a:pt x="76225" y="243103"/>
                  </a:lnTo>
                  <a:lnTo>
                    <a:pt x="70243" y="237134"/>
                  </a:lnTo>
                  <a:lnTo>
                    <a:pt x="76847" y="230530"/>
                  </a:lnTo>
                  <a:lnTo>
                    <a:pt x="76847" y="192214"/>
                  </a:lnTo>
                  <a:lnTo>
                    <a:pt x="115163" y="192214"/>
                  </a:lnTo>
                  <a:lnTo>
                    <a:pt x="121945" y="185432"/>
                  </a:lnTo>
                  <a:lnTo>
                    <a:pt x="121945" y="168719"/>
                  </a:lnTo>
                  <a:lnTo>
                    <a:pt x="115163" y="161937"/>
                  </a:lnTo>
                  <a:lnTo>
                    <a:pt x="76847" y="161937"/>
                  </a:lnTo>
                  <a:lnTo>
                    <a:pt x="76847" y="123621"/>
                  </a:lnTo>
                  <a:lnTo>
                    <a:pt x="72339" y="119126"/>
                  </a:lnTo>
                  <a:lnTo>
                    <a:pt x="77444" y="114020"/>
                  </a:lnTo>
                  <a:lnTo>
                    <a:pt x="77444" y="74637"/>
                  </a:lnTo>
                  <a:lnTo>
                    <a:pt x="116827" y="74637"/>
                  </a:lnTo>
                  <a:lnTo>
                    <a:pt x="123786" y="67678"/>
                  </a:lnTo>
                  <a:lnTo>
                    <a:pt x="123786" y="50482"/>
                  </a:lnTo>
                  <a:close/>
                </a:path>
              </a:pathLst>
            </a:custGeom>
            <a:solidFill>
              <a:srgbClr val="0070C8"/>
            </a:solidFill>
          </p:spPr>
          <p:txBody>
            <a:bodyPr wrap="square" lIns="0" tIns="0" rIns="0" bIns="0" rtlCol="0"/>
            <a:lstStyle/>
            <a:p>
              <a:endParaRPr/>
            </a:p>
          </p:txBody>
        </p:sp>
        <p:pic>
          <p:nvPicPr>
            <p:cNvPr id="1309" name="object 1309"/>
            <p:cNvPicPr/>
            <p:nvPr/>
          </p:nvPicPr>
          <p:blipFill>
            <a:blip r:embed="rId24" cstate="print"/>
            <a:stretch>
              <a:fillRect/>
            </a:stretch>
          </p:blipFill>
          <p:spPr>
            <a:xfrm>
              <a:off x="328462" y="954474"/>
              <a:ext cx="97176" cy="97176"/>
            </a:xfrm>
            <a:prstGeom prst="rect">
              <a:avLst/>
            </a:prstGeom>
          </p:spPr>
        </p:pic>
        <p:pic>
          <p:nvPicPr>
            <p:cNvPr id="1310" name="object 1310"/>
            <p:cNvPicPr/>
            <p:nvPr/>
          </p:nvPicPr>
          <p:blipFill>
            <a:blip r:embed="rId10" cstate="print"/>
            <a:stretch>
              <a:fillRect/>
            </a:stretch>
          </p:blipFill>
          <p:spPr>
            <a:xfrm>
              <a:off x="329939" y="1074143"/>
              <a:ext cx="93843" cy="93842"/>
            </a:xfrm>
            <a:prstGeom prst="rect">
              <a:avLst/>
            </a:prstGeom>
          </p:spPr>
        </p:pic>
        <p:pic>
          <p:nvPicPr>
            <p:cNvPr id="1311" name="object 1311"/>
            <p:cNvPicPr/>
            <p:nvPr/>
          </p:nvPicPr>
          <p:blipFill>
            <a:blip r:embed="rId11" cstate="print"/>
            <a:stretch>
              <a:fillRect/>
            </a:stretch>
          </p:blipFill>
          <p:spPr>
            <a:xfrm>
              <a:off x="331409" y="1193812"/>
              <a:ext cx="90495" cy="90496"/>
            </a:xfrm>
            <a:prstGeom prst="rect">
              <a:avLst/>
            </a:prstGeom>
          </p:spPr>
        </p:pic>
        <p:pic>
          <p:nvPicPr>
            <p:cNvPr id="1312" name="object 1312"/>
            <p:cNvPicPr/>
            <p:nvPr/>
          </p:nvPicPr>
          <p:blipFill>
            <a:blip r:embed="rId12" cstate="print"/>
            <a:stretch>
              <a:fillRect/>
            </a:stretch>
          </p:blipFill>
          <p:spPr>
            <a:xfrm>
              <a:off x="332879" y="1313462"/>
              <a:ext cx="87189" cy="87189"/>
            </a:xfrm>
            <a:prstGeom prst="rect">
              <a:avLst/>
            </a:prstGeom>
          </p:spPr>
        </p:pic>
        <p:pic>
          <p:nvPicPr>
            <p:cNvPr id="1313" name="object 1313"/>
            <p:cNvPicPr/>
            <p:nvPr/>
          </p:nvPicPr>
          <p:blipFill>
            <a:blip r:embed="rId54" cstate="print"/>
            <a:stretch>
              <a:fillRect/>
            </a:stretch>
          </p:blipFill>
          <p:spPr>
            <a:xfrm>
              <a:off x="334355" y="1433125"/>
              <a:ext cx="83856" cy="83856"/>
            </a:xfrm>
            <a:prstGeom prst="rect">
              <a:avLst/>
            </a:prstGeom>
          </p:spPr>
        </p:pic>
        <p:pic>
          <p:nvPicPr>
            <p:cNvPr id="1314" name="object 1314"/>
            <p:cNvPicPr/>
            <p:nvPr/>
          </p:nvPicPr>
          <p:blipFill>
            <a:blip r:embed="rId122" cstate="print"/>
            <a:stretch>
              <a:fillRect/>
            </a:stretch>
          </p:blipFill>
          <p:spPr>
            <a:xfrm>
              <a:off x="335825" y="1552794"/>
              <a:ext cx="80522" cy="80522"/>
            </a:xfrm>
            <a:prstGeom prst="rect">
              <a:avLst/>
            </a:prstGeom>
          </p:spPr>
        </p:pic>
        <p:pic>
          <p:nvPicPr>
            <p:cNvPr id="1315" name="object 1315"/>
            <p:cNvPicPr/>
            <p:nvPr/>
          </p:nvPicPr>
          <p:blipFill>
            <a:blip r:embed="rId14" cstate="print"/>
            <a:stretch>
              <a:fillRect/>
            </a:stretch>
          </p:blipFill>
          <p:spPr>
            <a:xfrm>
              <a:off x="337301" y="1672456"/>
              <a:ext cx="77190" cy="77189"/>
            </a:xfrm>
            <a:prstGeom prst="rect">
              <a:avLst/>
            </a:prstGeom>
          </p:spPr>
        </p:pic>
        <p:pic>
          <p:nvPicPr>
            <p:cNvPr id="1316" name="object 1316"/>
            <p:cNvPicPr/>
            <p:nvPr/>
          </p:nvPicPr>
          <p:blipFill>
            <a:blip r:embed="rId14" cstate="print"/>
            <a:stretch>
              <a:fillRect/>
            </a:stretch>
          </p:blipFill>
          <p:spPr>
            <a:xfrm>
              <a:off x="338771" y="1792099"/>
              <a:ext cx="73882" cy="73882"/>
            </a:xfrm>
            <a:prstGeom prst="rect">
              <a:avLst/>
            </a:prstGeom>
          </p:spPr>
        </p:pic>
        <p:pic>
          <p:nvPicPr>
            <p:cNvPr id="1317" name="object 1317"/>
            <p:cNvPicPr/>
            <p:nvPr/>
          </p:nvPicPr>
          <p:blipFill>
            <a:blip r:embed="rId143" cstate="print"/>
            <a:stretch>
              <a:fillRect/>
            </a:stretch>
          </p:blipFill>
          <p:spPr>
            <a:xfrm>
              <a:off x="460247" y="289560"/>
              <a:ext cx="3822191" cy="679703"/>
            </a:xfrm>
            <a:prstGeom prst="rect">
              <a:avLst/>
            </a:prstGeom>
          </p:spPr>
        </p:pic>
      </p:grpSp>
      <p:pic>
        <p:nvPicPr>
          <p:cNvPr id="1318" name="object 1318"/>
          <p:cNvPicPr/>
          <p:nvPr/>
        </p:nvPicPr>
        <p:blipFill>
          <a:blip r:embed="rId12" cstate="print"/>
          <a:stretch>
            <a:fillRect/>
          </a:stretch>
        </p:blipFill>
        <p:spPr>
          <a:xfrm>
            <a:off x="2180953" y="1634931"/>
            <a:ext cx="83856" cy="83856"/>
          </a:xfrm>
          <a:prstGeom prst="rect">
            <a:avLst/>
          </a:prstGeom>
        </p:spPr>
      </p:pic>
      <p:pic>
        <p:nvPicPr>
          <p:cNvPr id="1319" name="object 1319"/>
          <p:cNvPicPr/>
          <p:nvPr/>
        </p:nvPicPr>
        <p:blipFill>
          <a:blip r:embed="rId12" cstate="print"/>
          <a:stretch>
            <a:fillRect/>
          </a:stretch>
        </p:blipFill>
        <p:spPr>
          <a:xfrm>
            <a:off x="2179096" y="1496673"/>
            <a:ext cx="87189" cy="87189"/>
          </a:xfrm>
          <a:prstGeom prst="rect">
            <a:avLst/>
          </a:prstGeom>
        </p:spPr>
      </p:pic>
      <p:pic>
        <p:nvPicPr>
          <p:cNvPr id="1320" name="object 1320"/>
          <p:cNvPicPr/>
          <p:nvPr/>
        </p:nvPicPr>
        <p:blipFill>
          <a:blip r:embed="rId13" cstate="print"/>
          <a:stretch>
            <a:fillRect/>
          </a:stretch>
        </p:blipFill>
        <p:spPr>
          <a:xfrm>
            <a:off x="2182810" y="1773189"/>
            <a:ext cx="80522" cy="80522"/>
          </a:xfrm>
          <a:prstGeom prst="rect">
            <a:avLst/>
          </a:prstGeom>
        </p:spPr>
      </p:pic>
      <p:pic>
        <p:nvPicPr>
          <p:cNvPr id="1321" name="object 1321"/>
          <p:cNvPicPr/>
          <p:nvPr/>
        </p:nvPicPr>
        <p:blipFill>
          <a:blip r:embed="rId14" cstate="print"/>
          <a:stretch>
            <a:fillRect/>
          </a:stretch>
        </p:blipFill>
        <p:spPr>
          <a:xfrm>
            <a:off x="2186511" y="2049685"/>
            <a:ext cx="73882" cy="73882"/>
          </a:xfrm>
          <a:prstGeom prst="rect">
            <a:avLst/>
          </a:prstGeom>
        </p:spPr>
      </p:pic>
      <p:pic>
        <p:nvPicPr>
          <p:cNvPr id="1322" name="object 1322"/>
          <p:cNvPicPr/>
          <p:nvPr/>
        </p:nvPicPr>
        <p:blipFill>
          <a:blip r:embed="rId14" cstate="print"/>
          <a:stretch>
            <a:fillRect/>
          </a:stretch>
        </p:blipFill>
        <p:spPr>
          <a:xfrm>
            <a:off x="2184672" y="1911447"/>
            <a:ext cx="77190" cy="77189"/>
          </a:xfrm>
          <a:prstGeom prst="rect">
            <a:avLst/>
          </a:prstGeom>
        </p:spPr>
      </p:pic>
      <p:pic>
        <p:nvPicPr>
          <p:cNvPr id="1323" name="object 1323"/>
          <p:cNvPicPr/>
          <p:nvPr/>
        </p:nvPicPr>
        <p:blipFill>
          <a:blip r:embed="rId144" cstate="print"/>
          <a:stretch>
            <a:fillRect/>
          </a:stretch>
        </p:blipFill>
        <p:spPr>
          <a:xfrm>
            <a:off x="2188367" y="2187943"/>
            <a:ext cx="70550" cy="70549"/>
          </a:xfrm>
          <a:prstGeom prst="rect">
            <a:avLst/>
          </a:prstGeom>
        </p:spPr>
      </p:pic>
      <p:pic>
        <p:nvPicPr>
          <p:cNvPr id="1324" name="object 1324"/>
          <p:cNvPicPr/>
          <p:nvPr/>
        </p:nvPicPr>
        <p:blipFill>
          <a:blip r:embed="rId16" cstate="print"/>
          <a:stretch>
            <a:fillRect/>
          </a:stretch>
        </p:blipFill>
        <p:spPr>
          <a:xfrm>
            <a:off x="2190225" y="2326201"/>
            <a:ext cx="67215" cy="67216"/>
          </a:xfrm>
          <a:prstGeom prst="rect">
            <a:avLst/>
          </a:prstGeom>
        </p:spPr>
      </p:pic>
      <p:pic>
        <p:nvPicPr>
          <p:cNvPr id="1325" name="object 1325"/>
          <p:cNvPicPr/>
          <p:nvPr/>
        </p:nvPicPr>
        <p:blipFill>
          <a:blip r:embed="rId145" cstate="print"/>
          <a:stretch>
            <a:fillRect/>
          </a:stretch>
        </p:blipFill>
        <p:spPr>
          <a:xfrm>
            <a:off x="2192074" y="2464459"/>
            <a:ext cx="63902" cy="63883"/>
          </a:xfrm>
          <a:prstGeom prst="rect">
            <a:avLst/>
          </a:prstGeom>
        </p:spPr>
      </p:pic>
      <p:sp>
        <p:nvSpPr>
          <p:cNvPr id="1326" name="object 1326"/>
          <p:cNvSpPr/>
          <p:nvPr/>
        </p:nvSpPr>
        <p:spPr>
          <a:xfrm>
            <a:off x="2193939" y="2602704"/>
            <a:ext cx="60960" cy="60960"/>
          </a:xfrm>
          <a:custGeom>
            <a:avLst/>
            <a:gdLst/>
            <a:ahLst/>
            <a:cxnLst/>
            <a:rect l="l" t="t" r="r" b="b"/>
            <a:pathLst>
              <a:path w="60960" h="60960">
                <a:moveTo>
                  <a:pt x="26075" y="0"/>
                </a:moveTo>
                <a:lnTo>
                  <a:pt x="34486" y="0"/>
                </a:lnTo>
                <a:lnTo>
                  <a:pt x="37892" y="3405"/>
                </a:lnTo>
                <a:lnTo>
                  <a:pt x="37892" y="22670"/>
                </a:lnTo>
                <a:lnTo>
                  <a:pt x="57156" y="22670"/>
                </a:lnTo>
                <a:lnTo>
                  <a:pt x="60561" y="26075"/>
                </a:lnTo>
                <a:lnTo>
                  <a:pt x="60561" y="34487"/>
                </a:lnTo>
                <a:lnTo>
                  <a:pt x="57156" y="37892"/>
                </a:lnTo>
                <a:lnTo>
                  <a:pt x="52950" y="37892"/>
                </a:lnTo>
                <a:lnTo>
                  <a:pt x="37892" y="37892"/>
                </a:lnTo>
                <a:lnTo>
                  <a:pt x="37892" y="57157"/>
                </a:lnTo>
                <a:lnTo>
                  <a:pt x="34486" y="60563"/>
                </a:ln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327" name="object 1327"/>
          <p:cNvSpPr/>
          <p:nvPr/>
        </p:nvSpPr>
        <p:spPr>
          <a:xfrm>
            <a:off x="2195795" y="2740962"/>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328" name="object 1328"/>
          <p:cNvSpPr/>
          <p:nvPr/>
        </p:nvSpPr>
        <p:spPr>
          <a:xfrm>
            <a:off x="2197658" y="2879220"/>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4" y="33719"/>
                </a:lnTo>
                <a:lnTo>
                  <a:pt x="47124" y="33719"/>
                </a:lnTo>
                <a:lnTo>
                  <a:pt x="33719" y="33719"/>
                </a:lnTo>
                <a:lnTo>
                  <a:pt x="33719" y="50864"/>
                </a:lnTo>
                <a:lnTo>
                  <a:pt x="30688" y="53896"/>
                </a:lnTo>
                <a:lnTo>
                  <a:pt x="23207" y="53896"/>
                </a:lnTo>
                <a:lnTo>
                  <a:pt x="20176" y="50864"/>
                </a:lnTo>
                <a:lnTo>
                  <a:pt x="20176"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1329" name="object 1329"/>
          <p:cNvSpPr/>
          <p:nvPr/>
        </p:nvSpPr>
        <p:spPr>
          <a:xfrm>
            <a:off x="2199496" y="301745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330" name="object 1330"/>
          <p:cNvSpPr/>
          <p:nvPr/>
        </p:nvSpPr>
        <p:spPr>
          <a:xfrm>
            <a:off x="2201352" y="3155716"/>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6" y="26908"/>
                </a:lnTo>
                <a:lnTo>
                  <a:pt x="44599" y="29566"/>
                </a:lnTo>
                <a:lnTo>
                  <a:pt x="41318" y="29566"/>
                </a:lnTo>
                <a:lnTo>
                  <a:pt x="29566" y="29566"/>
                </a:lnTo>
                <a:lnTo>
                  <a:pt x="29566" y="44598"/>
                </a:lnTo>
                <a:lnTo>
                  <a:pt x="26909" y="47256"/>
                </a:ln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331" name="object 1331"/>
          <p:cNvSpPr/>
          <p:nvPr/>
        </p:nvSpPr>
        <p:spPr>
          <a:xfrm>
            <a:off x="2203216" y="3293981"/>
            <a:ext cx="44450" cy="44450"/>
          </a:xfrm>
          <a:custGeom>
            <a:avLst/>
            <a:gdLst/>
            <a:ahLst/>
            <a:cxnLst/>
            <a:rect l="l" t="t" r="r" b="b"/>
            <a:pathLst>
              <a:path w="44450" h="44450">
                <a:moveTo>
                  <a:pt x="18916" y="0"/>
                </a:moveTo>
                <a:lnTo>
                  <a:pt x="25012" y="0"/>
                </a:lnTo>
                <a:lnTo>
                  <a:pt x="27479" y="2473"/>
                </a:lnTo>
                <a:lnTo>
                  <a:pt x="27479" y="16443"/>
                </a:lnTo>
                <a:lnTo>
                  <a:pt x="41455" y="16443"/>
                </a:lnTo>
                <a:lnTo>
                  <a:pt x="43922" y="18916"/>
                </a:lnTo>
                <a:lnTo>
                  <a:pt x="43922" y="25006"/>
                </a:lnTo>
                <a:lnTo>
                  <a:pt x="41448"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1332" name="object 1332"/>
          <p:cNvSpPr/>
          <p:nvPr/>
        </p:nvSpPr>
        <p:spPr>
          <a:xfrm>
            <a:off x="2205073" y="3432238"/>
            <a:ext cx="40640" cy="40640"/>
          </a:xfrm>
          <a:custGeom>
            <a:avLst/>
            <a:gdLst/>
            <a:ahLst/>
            <a:cxnLst/>
            <a:rect l="l" t="t" r="r" b="b"/>
            <a:pathLst>
              <a:path w="40639" h="40639">
                <a:moveTo>
                  <a:pt x="17479" y="0"/>
                </a:moveTo>
                <a:lnTo>
                  <a:pt x="23109" y="0"/>
                </a:lnTo>
                <a:lnTo>
                  <a:pt x="25392" y="2283"/>
                </a:lnTo>
                <a:lnTo>
                  <a:pt x="25392" y="15196"/>
                </a:lnTo>
                <a:lnTo>
                  <a:pt x="38305" y="15196"/>
                </a:lnTo>
                <a:lnTo>
                  <a:pt x="40589" y="17479"/>
                </a:lnTo>
                <a:lnTo>
                  <a:pt x="40589" y="23109"/>
                </a:lnTo>
                <a:lnTo>
                  <a:pt x="38305" y="25393"/>
                </a:lnTo>
                <a:lnTo>
                  <a:pt x="35490" y="25393"/>
                </a:lnTo>
                <a:lnTo>
                  <a:pt x="25392" y="25393"/>
                </a:lnTo>
                <a:lnTo>
                  <a:pt x="25392"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333" name="object 1333"/>
          <p:cNvSpPr/>
          <p:nvPr/>
        </p:nvSpPr>
        <p:spPr>
          <a:xfrm>
            <a:off x="2206910" y="3570477"/>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334" name="object 1334"/>
          <p:cNvSpPr/>
          <p:nvPr/>
        </p:nvSpPr>
        <p:spPr>
          <a:xfrm>
            <a:off x="2208779" y="3708741"/>
            <a:ext cx="34290" cy="34290"/>
          </a:xfrm>
          <a:custGeom>
            <a:avLst/>
            <a:gdLst/>
            <a:ahLst/>
            <a:cxnLst/>
            <a:rect l="l" t="t" r="r" b="b"/>
            <a:pathLst>
              <a:path w="34289" h="34289">
                <a:moveTo>
                  <a:pt x="14612" y="0"/>
                </a:moveTo>
                <a:lnTo>
                  <a:pt x="19324" y="0"/>
                </a:lnTo>
                <a:lnTo>
                  <a:pt x="21233" y="1909"/>
                </a:lnTo>
                <a:lnTo>
                  <a:pt x="21233" y="12703"/>
                </a:lnTo>
                <a:lnTo>
                  <a:pt x="32027" y="12703"/>
                </a:lnTo>
                <a:lnTo>
                  <a:pt x="33937" y="14612"/>
                </a:lnTo>
                <a:lnTo>
                  <a:pt x="33937" y="19323"/>
                </a:lnTo>
                <a:lnTo>
                  <a:pt x="32027" y="21233"/>
                </a:lnTo>
                <a:lnTo>
                  <a:pt x="29671" y="21233"/>
                </a:lnTo>
                <a:lnTo>
                  <a:pt x="21233" y="21233"/>
                </a:lnTo>
                <a:lnTo>
                  <a:pt x="21233" y="32026"/>
                </a:lnTo>
                <a:lnTo>
                  <a:pt x="19324"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335" name="object 1335"/>
          <p:cNvPicPr/>
          <p:nvPr/>
        </p:nvPicPr>
        <p:blipFill>
          <a:blip r:embed="rId44" cstate="print"/>
          <a:stretch>
            <a:fillRect/>
          </a:stretch>
        </p:blipFill>
        <p:spPr>
          <a:xfrm>
            <a:off x="2382739" y="1486778"/>
            <a:ext cx="87189" cy="87189"/>
          </a:xfrm>
          <a:prstGeom prst="rect">
            <a:avLst/>
          </a:prstGeom>
        </p:spPr>
      </p:pic>
      <p:pic>
        <p:nvPicPr>
          <p:cNvPr id="1336" name="object 1336"/>
          <p:cNvPicPr/>
          <p:nvPr/>
        </p:nvPicPr>
        <p:blipFill>
          <a:blip r:embed="rId38" cstate="print"/>
          <a:stretch>
            <a:fillRect/>
          </a:stretch>
        </p:blipFill>
        <p:spPr>
          <a:xfrm>
            <a:off x="2384603" y="1624380"/>
            <a:ext cx="83856" cy="83856"/>
          </a:xfrm>
          <a:prstGeom prst="rect">
            <a:avLst/>
          </a:prstGeom>
        </p:spPr>
      </p:pic>
      <p:pic>
        <p:nvPicPr>
          <p:cNvPr id="1337" name="object 1337"/>
          <p:cNvPicPr/>
          <p:nvPr/>
        </p:nvPicPr>
        <p:blipFill>
          <a:blip r:embed="rId13" cstate="print"/>
          <a:stretch>
            <a:fillRect/>
          </a:stretch>
        </p:blipFill>
        <p:spPr>
          <a:xfrm>
            <a:off x="2386460" y="1761982"/>
            <a:ext cx="80522" cy="80522"/>
          </a:xfrm>
          <a:prstGeom prst="rect">
            <a:avLst/>
          </a:prstGeom>
        </p:spPr>
      </p:pic>
      <p:pic>
        <p:nvPicPr>
          <p:cNvPr id="1338" name="object 1338"/>
          <p:cNvPicPr/>
          <p:nvPr/>
        </p:nvPicPr>
        <p:blipFill>
          <a:blip r:embed="rId45" cstate="print"/>
          <a:stretch>
            <a:fillRect/>
          </a:stretch>
        </p:blipFill>
        <p:spPr>
          <a:xfrm>
            <a:off x="2388316" y="1899590"/>
            <a:ext cx="77189" cy="77189"/>
          </a:xfrm>
          <a:prstGeom prst="rect">
            <a:avLst/>
          </a:prstGeom>
        </p:spPr>
      </p:pic>
      <p:pic>
        <p:nvPicPr>
          <p:cNvPr id="1339" name="object 1339"/>
          <p:cNvPicPr/>
          <p:nvPr/>
        </p:nvPicPr>
        <p:blipFill>
          <a:blip r:embed="rId53" cstate="print"/>
          <a:stretch>
            <a:fillRect/>
          </a:stretch>
        </p:blipFill>
        <p:spPr>
          <a:xfrm>
            <a:off x="2390161" y="2037172"/>
            <a:ext cx="73882" cy="73882"/>
          </a:xfrm>
          <a:prstGeom prst="rect">
            <a:avLst/>
          </a:prstGeom>
        </p:spPr>
      </p:pic>
      <p:pic>
        <p:nvPicPr>
          <p:cNvPr id="1340" name="object 1340"/>
          <p:cNvPicPr/>
          <p:nvPr/>
        </p:nvPicPr>
        <p:blipFill>
          <a:blip r:embed="rId146" cstate="print"/>
          <a:stretch>
            <a:fillRect/>
          </a:stretch>
        </p:blipFill>
        <p:spPr>
          <a:xfrm>
            <a:off x="2392017" y="2174774"/>
            <a:ext cx="70550" cy="70549"/>
          </a:xfrm>
          <a:prstGeom prst="rect">
            <a:avLst/>
          </a:prstGeom>
        </p:spPr>
      </p:pic>
      <p:pic>
        <p:nvPicPr>
          <p:cNvPr id="1341" name="object 1341"/>
          <p:cNvPicPr/>
          <p:nvPr/>
        </p:nvPicPr>
        <p:blipFill>
          <a:blip r:embed="rId27" cstate="print"/>
          <a:stretch>
            <a:fillRect/>
          </a:stretch>
        </p:blipFill>
        <p:spPr>
          <a:xfrm>
            <a:off x="2393874" y="2312382"/>
            <a:ext cx="67216" cy="67216"/>
          </a:xfrm>
          <a:prstGeom prst="rect">
            <a:avLst/>
          </a:prstGeom>
        </p:spPr>
      </p:pic>
      <p:pic>
        <p:nvPicPr>
          <p:cNvPr id="1342" name="object 1342"/>
          <p:cNvPicPr/>
          <p:nvPr/>
        </p:nvPicPr>
        <p:blipFill>
          <a:blip r:embed="rId17" cstate="print"/>
          <a:stretch>
            <a:fillRect/>
          </a:stretch>
        </p:blipFill>
        <p:spPr>
          <a:xfrm>
            <a:off x="2395718" y="2449984"/>
            <a:ext cx="63902" cy="63883"/>
          </a:xfrm>
          <a:prstGeom prst="rect">
            <a:avLst/>
          </a:prstGeom>
        </p:spPr>
      </p:pic>
      <p:sp>
        <p:nvSpPr>
          <p:cNvPr id="1343" name="object 1343"/>
          <p:cNvSpPr/>
          <p:nvPr/>
        </p:nvSpPr>
        <p:spPr>
          <a:xfrm>
            <a:off x="2397588" y="2587573"/>
            <a:ext cx="60960" cy="60960"/>
          </a:xfrm>
          <a:custGeom>
            <a:avLst/>
            <a:gdLst/>
            <a:ahLst/>
            <a:cxnLst/>
            <a:rect l="l" t="t" r="r" b="b"/>
            <a:pathLst>
              <a:path w="60960"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3"/>
                </a:lnTo>
                <a:lnTo>
                  <a:pt x="26075" y="60563"/>
                </a:lnTo>
                <a:lnTo>
                  <a:pt x="22669" y="57157"/>
                </a:lnTo>
                <a:lnTo>
                  <a:pt x="22669"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344" name="object 1344"/>
          <p:cNvSpPr/>
          <p:nvPr/>
        </p:nvSpPr>
        <p:spPr>
          <a:xfrm>
            <a:off x="2399445" y="2725181"/>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7" y="35806"/>
                </a:lnTo>
                <a:lnTo>
                  <a:pt x="50038" y="35806"/>
                </a:lnTo>
                <a:lnTo>
                  <a:pt x="35806" y="35806"/>
                </a:lnTo>
                <a:lnTo>
                  <a:pt x="35806" y="54007"/>
                </a:lnTo>
                <a:lnTo>
                  <a:pt x="32584" y="57229"/>
                </a:lnTo>
                <a:lnTo>
                  <a:pt x="24644"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345" name="object 1345"/>
          <p:cNvSpPr/>
          <p:nvPr/>
        </p:nvSpPr>
        <p:spPr>
          <a:xfrm>
            <a:off x="2401302" y="2862783"/>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346" name="object 1346"/>
          <p:cNvSpPr/>
          <p:nvPr/>
        </p:nvSpPr>
        <p:spPr>
          <a:xfrm>
            <a:off x="2403146" y="3000365"/>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347" name="object 1347"/>
          <p:cNvSpPr/>
          <p:nvPr/>
        </p:nvSpPr>
        <p:spPr>
          <a:xfrm>
            <a:off x="2405003" y="3137974"/>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348" name="object 1348"/>
          <p:cNvSpPr/>
          <p:nvPr/>
        </p:nvSpPr>
        <p:spPr>
          <a:xfrm>
            <a:off x="2406859" y="3275576"/>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349" name="object 1349"/>
          <p:cNvSpPr/>
          <p:nvPr/>
        </p:nvSpPr>
        <p:spPr>
          <a:xfrm>
            <a:off x="2408723" y="3413177"/>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350" name="object 1350"/>
          <p:cNvSpPr/>
          <p:nvPr/>
        </p:nvSpPr>
        <p:spPr>
          <a:xfrm>
            <a:off x="2410561" y="3550766"/>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351" name="object 1351"/>
          <p:cNvSpPr/>
          <p:nvPr/>
        </p:nvSpPr>
        <p:spPr>
          <a:xfrm>
            <a:off x="2412430" y="3688374"/>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352" name="object 1352"/>
          <p:cNvPicPr/>
          <p:nvPr/>
        </p:nvPicPr>
        <p:blipFill>
          <a:blip r:embed="rId12" cstate="print"/>
          <a:stretch>
            <a:fillRect/>
          </a:stretch>
        </p:blipFill>
        <p:spPr>
          <a:xfrm>
            <a:off x="2586389" y="1480262"/>
            <a:ext cx="87189" cy="87189"/>
          </a:xfrm>
          <a:prstGeom prst="rect">
            <a:avLst/>
          </a:prstGeom>
        </p:spPr>
      </p:pic>
      <p:pic>
        <p:nvPicPr>
          <p:cNvPr id="1353" name="object 1353"/>
          <p:cNvPicPr/>
          <p:nvPr/>
        </p:nvPicPr>
        <p:blipFill>
          <a:blip r:embed="rId12" cstate="print"/>
          <a:stretch>
            <a:fillRect/>
          </a:stretch>
        </p:blipFill>
        <p:spPr>
          <a:xfrm>
            <a:off x="2588247" y="1617287"/>
            <a:ext cx="83856" cy="83856"/>
          </a:xfrm>
          <a:prstGeom prst="rect">
            <a:avLst/>
          </a:prstGeom>
        </p:spPr>
      </p:pic>
      <p:pic>
        <p:nvPicPr>
          <p:cNvPr id="1354" name="object 1354"/>
          <p:cNvPicPr/>
          <p:nvPr/>
        </p:nvPicPr>
        <p:blipFill>
          <a:blip r:embed="rId13" cstate="print"/>
          <a:stretch>
            <a:fillRect/>
          </a:stretch>
        </p:blipFill>
        <p:spPr>
          <a:xfrm>
            <a:off x="2590110" y="1754312"/>
            <a:ext cx="80522" cy="80522"/>
          </a:xfrm>
          <a:prstGeom prst="rect">
            <a:avLst/>
          </a:prstGeom>
        </p:spPr>
      </p:pic>
      <p:pic>
        <p:nvPicPr>
          <p:cNvPr id="1355" name="object 1355"/>
          <p:cNvPicPr/>
          <p:nvPr/>
        </p:nvPicPr>
        <p:blipFill>
          <a:blip r:embed="rId53" cstate="print"/>
          <a:stretch>
            <a:fillRect/>
          </a:stretch>
        </p:blipFill>
        <p:spPr>
          <a:xfrm>
            <a:off x="2593804" y="2028347"/>
            <a:ext cx="73882" cy="73882"/>
          </a:xfrm>
          <a:prstGeom prst="rect">
            <a:avLst/>
          </a:prstGeom>
        </p:spPr>
      </p:pic>
      <p:pic>
        <p:nvPicPr>
          <p:cNvPr id="1356" name="object 1356"/>
          <p:cNvPicPr/>
          <p:nvPr/>
        </p:nvPicPr>
        <p:blipFill>
          <a:blip r:embed="rId14" cstate="print"/>
          <a:stretch>
            <a:fillRect/>
          </a:stretch>
        </p:blipFill>
        <p:spPr>
          <a:xfrm>
            <a:off x="2591967" y="1891342"/>
            <a:ext cx="77189" cy="77189"/>
          </a:xfrm>
          <a:prstGeom prst="rect">
            <a:avLst/>
          </a:prstGeom>
        </p:spPr>
      </p:pic>
      <p:pic>
        <p:nvPicPr>
          <p:cNvPr id="1357" name="object 1357"/>
          <p:cNvPicPr/>
          <p:nvPr/>
        </p:nvPicPr>
        <p:blipFill>
          <a:blip r:embed="rId146" cstate="print"/>
          <a:stretch>
            <a:fillRect/>
          </a:stretch>
        </p:blipFill>
        <p:spPr>
          <a:xfrm>
            <a:off x="2595667" y="2165378"/>
            <a:ext cx="70550" cy="70549"/>
          </a:xfrm>
          <a:prstGeom prst="rect">
            <a:avLst/>
          </a:prstGeom>
        </p:spPr>
      </p:pic>
      <p:pic>
        <p:nvPicPr>
          <p:cNvPr id="1358" name="object 1358"/>
          <p:cNvPicPr/>
          <p:nvPr/>
        </p:nvPicPr>
        <p:blipFill>
          <a:blip r:embed="rId78" cstate="print"/>
          <a:stretch>
            <a:fillRect/>
          </a:stretch>
        </p:blipFill>
        <p:spPr>
          <a:xfrm>
            <a:off x="2597525" y="2302402"/>
            <a:ext cx="67215" cy="67216"/>
          </a:xfrm>
          <a:prstGeom prst="rect">
            <a:avLst/>
          </a:prstGeom>
        </p:spPr>
      </p:pic>
      <p:pic>
        <p:nvPicPr>
          <p:cNvPr id="1359" name="object 1359"/>
          <p:cNvPicPr/>
          <p:nvPr/>
        </p:nvPicPr>
        <p:blipFill>
          <a:blip r:embed="rId17" cstate="print"/>
          <a:stretch>
            <a:fillRect/>
          </a:stretch>
        </p:blipFill>
        <p:spPr>
          <a:xfrm>
            <a:off x="2599368" y="2439433"/>
            <a:ext cx="63902" cy="63883"/>
          </a:xfrm>
          <a:prstGeom prst="rect">
            <a:avLst/>
          </a:prstGeom>
        </p:spPr>
      </p:pic>
      <p:sp>
        <p:nvSpPr>
          <p:cNvPr id="1360" name="object 1360"/>
          <p:cNvSpPr/>
          <p:nvPr/>
        </p:nvSpPr>
        <p:spPr>
          <a:xfrm>
            <a:off x="2601232" y="2576445"/>
            <a:ext cx="60960" cy="60960"/>
          </a:xfrm>
          <a:custGeom>
            <a:avLst/>
            <a:gdLst/>
            <a:ahLst/>
            <a:cxnLst/>
            <a:rect l="l" t="t" r="r" b="b"/>
            <a:pathLst>
              <a:path w="60960"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3"/>
                </a:lnTo>
                <a:lnTo>
                  <a:pt x="26075" y="60563"/>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361" name="object 1361"/>
          <p:cNvSpPr/>
          <p:nvPr/>
        </p:nvSpPr>
        <p:spPr>
          <a:xfrm>
            <a:off x="2603095" y="2713469"/>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90"/>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362" name="object 1362"/>
          <p:cNvSpPr/>
          <p:nvPr/>
        </p:nvSpPr>
        <p:spPr>
          <a:xfrm>
            <a:off x="2604952" y="285050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363" name="object 1363"/>
          <p:cNvSpPr/>
          <p:nvPr/>
        </p:nvSpPr>
        <p:spPr>
          <a:xfrm>
            <a:off x="2606790" y="2987505"/>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11"/>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364" name="object 1364"/>
          <p:cNvSpPr/>
          <p:nvPr/>
        </p:nvSpPr>
        <p:spPr>
          <a:xfrm>
            <a:off x="2608653" y="3124536"/>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365" name="object 1365"/>
          <p:cNvSpPr/>
          <p:nvPr/>
        </p:nvSpPr>
        <p:spPr>
          <a:xfrm>
            <a:off x="2610510" y="3261560"/>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366" name="object 1366"/>
          <p:cNvSpPr/>
          <p:nvPr/>
        </p:nvSpPr>
        <p:spPr>
          <a:xfrm>
            <a:off x="2612366" y="3398591"/>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96"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367" name="object 1367"/>
          <p:cNvSpPr/>
          <p:nvPr/>
        </p:nvSpPr>
        <p:spPr>
          <a:xfrm>
            <a:off x="2614211" y="3535596"/>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368" name="object 1368"/>
          <p:cNvSpPr/>
          <p:nvPr/>
        </p:nvSpPr>
        <p:spPr>
          <a:xfrm>
            <a:off x="2616081" y="3672627"/>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369" name="object 1369"/>
          <p:cNvPicPr/>
          <p:nvPr/>
        </p:nvPicPr>
        <p:blipFill>
          <a:blip r:embed="rId12" cstate="print"/>
          <a:stretch>
            <a:fillRect/>
          </a:stretch>
        </p:blipFill>
        <p:spPr>
          <a:xfrm>
            <a:off x="2790040" y="1467822"/>
            <a:ext cx="87189" cy="87189"/>
          </a:xfrm>
          <a:prstGeom prst="rect">
            <a:avLst/>
          </a:prstGeom>
        </p:spPr>
      </p:pic>
      <p:pic>
        <p:nvPicPr>
          <p:cNvPr id="1370" name="object 1370"/>
          <p:cNvPicPr/>
          <p:nvPr/>
        </p:nvPicPr>
        <p:blipFill>
          <a:blip r:embed="rId54" cstate="print"/>
          <a:stretch>
            <a:fillRect/>
          </a:stretch>
        </p:blipFill>
        <p:spPr>
          <a:xfrm>
            <a:off x="2791897" y="1603613"/>
            <a:ext cx="83856" cy="83856"/>
          </a:xfrm>
          <a:prstGeom prst="rect">
            <a:avLst/>
          </a:prstGeom>
        </p:spPr>
      </p:pic>
      <p:pic>
        <p:nvPicPr>
          <p:cNvPr id="1371" name="object 1371"/>
          <p:cNvPicPr/>
          <p:nvPr/>
        </p:nvPicPr>
        <p:blipFill>
          <a:blip r:embed="rId13" cstate="print"/>
          <a:stretch>
            <a:fillRect/>
          </a:stretch>
        </p:blipFill>
        <p:spPr>
          <a:xfrm>
            <a:off x="2793754" y="1739397"/>
            <a:ext cx="80529" cy="80522"/>
          </a:xfrm>
          <a:prstGeom prst="rect">
            <a:avLst/>
          </a:prstGeom>
        </p:spPr>
      </p:pic>
      <p:pic>
        <p:nvPicPr>
          <p:cNvPr id="1372" name="object 1372"/>
          <p:cNvPicPr/>
          <p:nvPr/>
        </p:nvPicPr>
        <p:blipFill>
          <a:blip r:embed="rId14" cstate="print"/>
          <a:stretch>
            <a:fillRect/>
          </a:stretch>
        </p:blipFill>
        <p:spPr>
          <a:xfrm>
            <a:off x="2797454" y="2010952"/>
            <a:ext cx="73882" cy="73882"/>
          </a:xfrm>
          <a:prstGeom prst="rect">
            <a:avLst/>
          </a:prstGeom>
        </p:spPr>
      </p:pic>
      <p:pic>
        <p:nvPicPr>
          <p:cNvPr id="1373" name="object 1373"/>
          <p:cNvPicPr/>
          <p:nvPr/>
        </p:nvPicPr>
        <p:blipFill>
          <a:blip r:embed="rId14" cstate="print"/>
          <a:stretch>
            <a:fillRect/>
          </a:stretch>
        </p:blipFill>
        <p:spPr>
          <a:xfrm>
            <a:off x="2795617" y="1875182"/>
            <a:ext cx="77189" cy="77189"/>
          </a:xfrm>
          <a:prstGeom prst="rect">
            <a:avLst/>
          </a:prstGeom>
        </p:spPr>
      </p:pic>
      <p:pic>
        <p:nvPicPr>
          <p:cNvPr id="1374" name="object 1374"/>
          <p:cNvPicPr/>
          <p:nvPr/>
        </p:nvPicPr>
        <p:blipFill>
          <a:blip r:embed="rId146" cstate="print"/>
          <a:stretch>
            <a:fillRect/>
          </a:stretch>
        </p:blipFill>
        <p:spPr>
          <a:xfrm>
            <a:off x="2799311" y="2146737"/>
            <a:ext cx="70550" cy="70549"/>
          </a:xfrm>
          <a:prstGeom prst="rect">
            <a:avLst/>
          </a:prstGeom>
        </p:spPr>
      </p:pic>
      <p:pic>
        <p:nvPicPr>
          <p:cNvPr id="1375" name="object 1375"/>
          <p:cNvPicPr/>
          <p:nvPr/>
        </p:nvPicPr>
        <p:blipFill>
          <a:blip r:embed="rId16" cstate="print"/>
          <a:stretch>
            <a:fillRect/>
          </a:stretch>
        </p:blipFill>
        <p:spPr>
          <a:xfrm>
            <a:off x="2801175" y="2282521"/>
            <a:ext cx="67216" cy="67216"/>
          </a:xfrm>
          <a:prstGeom prst="rect">
            <a:avLst/>
          </a:prstGeom>
        </p:spPr>
      </p:pic>
      <p:pic>
        <p:nvPicPr>
          <p:cNvPr id="1376" name="object 1376"/>
          <p:cNvPicPr/>
          <p:nvPr/>
        </p:nvPicPr>
        <p:blipFill>
          <a:blip r:embed="rId47" cstate="print"/>
          <a:stretch>
            <a:fillRect/>
          </a:stretch>
        </p:blipFill>
        <p:spPr>
          <a:xfrm>
            <a:off x="2803019" y="2418312"/>
            <a:ext cx="63896" cy="63883"/>
          </a:xfrm>
          <a:prstGeom prst="rect">
            <a:avLst/>
          </a:prstGeom>
        </p:spPr>
      </p:pic>
      <p:sp>
        <p:nvSpPr>
          <p:cNvPr id="1377" name="object 1377"/>
          <p:cNvSpPr/>
          <p:nvPr/>
        </p:nvSpPr>
        <p:spPr>
          <a:xfrm>
            <a:off x="2804882" y="2554083"/>
            <a:ext cx="60960" cy="60960"/>
          </a:xfrm>
          <a:custGeom>
            <a:avLst/>
            <a:gdLst/>
            <a:ahLst/>
            <a:cxnLst/>
            <a:rect l="l" t="t" r="r" b="b"/>
            <a:pathLst>
              <a:path w="60960"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378" name="object 1378"/>
          <p:cNvSpPr/>
          <p:nvPr/>
        </p:nvSpPr>
        <p:spPr>
          <a:xfrm>
            <a:off x="2806739" y="2689867"/>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36" y="32590"/>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379" name="object 1379"/>
          <p:cNvSpPr/>
          <p:nvPr/>
        </p:nvSpPr>
        <p:spPr>
          <a:xfrm>
            <a:off x="2808602" y="2825658"/>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380" name="object 1380"/>
          <p:cNvSpPr/>
          <p:nvPr/>
        </p:nvSpPr>
        <p:spPr>
          <a:xfrm>
            <a:off x="2810440" y="2961423"/>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381" name="object 1381"/>
          <p:cNvSpPr/>
          <p:nvPr/>
        </p:nvSpPr>
        <p:spPr>
          <a:xfrm>
            <a:off x="2812297" y="3097207"/>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382" name="object 1382"/>
          <p:cNvSpPr/>
          <p:nvPr/>
        </p:nvSpPr>
        <p:spPr>
          <a:xfrm>
            <a:off x="2814160" y="3232998"/>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383" name="object 1383"/>
          <p:cNvSpPr/>
          <p:nvPr/>
        </p:nvSpPr>
        <p:spPr>
          <a:xfrm>
            <a:off x="2816017" y="3368782"/>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384" name="object 1384"/>
          <p:cNvSpPr/>
          <p:nvPr/>
        </p:nvSpPr>
        <p:spPr>
          <a:xfrm>
            <a:off x="2817854" y="3504547"/>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385" name="object 1385"/>
          <p:cNvSpPr/>
          <p:nvPr/>
        </p:nvSpPr>
        <p:spPr>
          <a:xfrm>
            <a:off x="2819730" y="3640344"/>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386" name="object 1386"/>
          <p:cNvPicPr/>
          <p:nvPr/>
        </p:nvPicPr>
        <p:blipFill>
          <a:blip r:embed="rId12" cstate="print"/>
          <a:stretch>
            <a:fillRect/>
          </a:stretch>
        </p:blipFill>
        <p:spPr>
          <a:xfrm>
            <a:off x="2995547" y="1586822"/>
            <a:ext cx="83856" cy="83856"/>
          </a:xfrm>
          <a:prstGeom prst="rect">
            <a:avLst/>
          </a:prstGeom>
        </p:spPr>
      </p:pic>
      <p:pic>
        <p:nvPicPr>
          <p:cNvPr id="1387" name="object 1387"/>
          <p:cNvPicPr/>
          <p:nvPr/>
        </p:nvPicPr>
        <p:blipFill>
          <a:blip r:embed="rId13" cstate="print"/>
          <a:stretch>
            <a:fillRect/>
          </a:stretch>
        </p:blipFill>
        <p:spPr>
          <a:xfrm>
            <a:off x="2997404" y="1721012"/>
            <a:ext cx="80522" cy="80522"/>
          </a:xfrm>
          <a:prstGeom prst="rect">
            <a:avLst/>
          </a:prstGeom>
        </p:spPr>
      </p:pic>
      <p:pic>
        <p:nvPicPr>
          <p:cNvPr id="1388" name="object 1388"/>
          <p:cNvPicPr/>
          <p:nvPr/>
        </p:nvPicPr>
        <p:blipFill>
          <a:blip r:embed="rId147" cstate="print"/>
          <a:stretch>
            <a:fillRect/>
          </a:stretch>
        </p:blipFill>
        <p:spPr>
          <a:xfrm>
            <a:off x="2999261" y="1855202"/>
            <a:ext cx="77189" cy="77189"/>
          </a:xfrm>
          <a:prstGeom prst="rect">
            <a:avLst/>
          </a:prstGeom>
        </p:spPr>
      </p:pic>
      <p:pic>
        <p:nvPicPr>
          <p:cNvPr id="1389" name="object 1389"/>
          <p:cNvPicPr/>
          <p:nvPr/>
        </p:nvPicPr>
        <p:blipFill>
          <a:blip r:embed="rId26" cstate="print"/>
          <a:stretch>
            <a:fillRect/>
          </a:stretch>
        </p:blipFill>
        <p:spPr>
          <a:xfrm>
            <a:off x="3001104" y="1989365"/>
            <a:ext cx="73882" cy="73882"/>
          </a:xfrm>
          <a:prstGeom prst="rect">
            <a:avLst/>
          </a:prstGeom>
        </p:spPr>
      </p:pic>
      <p:pic>
        <p:nvPicPr>
          <p:cNvPr id="1390" name="object 1390"/>
          <p:cNvPicPr/>
          <p:nvPr/>
        </p:nvPicPr>
        <p:blipFill>
          <a:blip r:embed="rId86" cstate="print"/>
          <a:stretch>
            <a:fillRect/>
          </a:stretch>
        </p:blipFill>
        <p:spPr>
          <a:xfrm>
            <a:off x="3002961" y="2123555"/>
            <a:ext cx="70550" cy="70549"/>
          </a:xfrm>
          <a:prstGeom prst="rect">
            <a:avLst/>
          </a:prstGeom>
        </p:spPr>
      </p:pic>
      <p:pic>
        <p:nvPicPr>
          <p:cNvPr id="1391" name="object 1391"/>
          <p:cNvPicPr/>
          <p:nvPr/>
        </p:nvPicPr>
        <p:blipFill>
          <a:blip r:embed="rId16" cstate="print"/>
          <a:stretch>
            <a:fillRect/>
          </a:stretch>
        </p:blipFill>
        <p:spPr>
          <a:xfrm>
            <a:off x="3004818" y="2257745"/>
            <a:ext cx="67216" cy="67216"/>
          </a:xfrm>
          <a:prstGeom prst="rect">
            <a:avLst/>
          </a:prstGeom>
        </p:spPr>
      </p:pic>
      <p:pic>
        <p:nvPicPr>
          <p:cNvPr id="1392" name="object 1392"/>
          <p:cNvPicPr/>
          <p:nvPr/>
        </p:nvPicPr>
        <p:blipFill>
          <a:blip r:embed="rId148" cstate="print"/>
          <a:stretch>
            <a:fillRect/>
          </a:stretch>
        </p:blipFill>
        <p:spPr>
          <a:xfrm>
            <a:off x="3006669" y="2391928"/>
            <a:ext cx="63896" cy="63883"/>
          </a:xfrm>
          <a:prstGeom prst="rect">
            <a:avLst/>
          </a:prstGeom>
        </p:spPr>
      </p:pic>
      <p:sp>
        <p:nvSpPr>
          <p:cNvPr id="1393" name="object 1393"/>
          <p:cNvSpPr/>
          <p:nvPr/>
        </p:nvSpPr>
        <p:spPr>
          <a:xfrm>
            <a:off x="3008532" y="2526105"/>
            <a:ext cx="60960" cy="60960"/>
          </a:xfrm>
          <a:custGeom>
            <a:avLst/>
            <a:gdLst/>
            <a:ahLst/>
            <a:cxnLst/>
            <a:rect l="l" t="t" r="r" b="b"/>
            <a:pathLst>
              <a:path w="60960" h="60960">
                <a:moveTo>
                  <a:pt x="26075" y="0"/>
                </a:moveTo>
                <a:lnTo>
                  <a:pt x="34487" y="0"/>
                </a:lnTo>
                <a:lnTo>
                  <a:pt x="37893" y="3405"/>
                </a:lnTo>
                <a:lnTo>
                  <a:pt x="37893" y="22670"/>
                </a:lnTo>
                <a:lnTo>
                  <a:pt x="57157" y="22670"/>
                </a:lnTo>
                <a:lnTo>
                  <a:pt x="60563" y="26075"/>
                </a:lnTo>
                <a:lnTo>
                  <a:pt x="60563" y="34487"/>
                </a:lnTo>
                <a:lnTo>
                  <a:pt x="57151" y="37892"/>
                </a:lnTo>
                <a:lnTo>
                  <a:pt x="52951" y="37892"/>
                </a:lnTo>
                <a:lnTo>
                  <a:pt x="37893" y="37892"/>
                </a:lnTo>
                <a:lnTo>
                  <a:pt x="37893"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394" name="object 1394"/>
          <p:cNvSpPr/>
          <p:nvPr/>
        </p:nvSpPr>
        <p:spPr>
          <a:xfrm>
            <a:off x="3010389" y="2660294"/>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395" name="object 1395"/>
          <p:cNvSpPr/>
          <p:nvPr/>
        </p:nvSpPr>
        <p:spPr>
          <a:xfrm>
            <a:off x="3012245" y="2794478"/>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396" name="object 1396"/>
          <p:cNvSpPr/>
          <p:nvPr/>
        </p:nvSpPr>
        <p:spPr>
          <a:xfrm>
            <a:off x="3014090" y="292864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397" name="object 1397"/>
          <p:cNvSpPr/>
          <p:nvPr/>
        </p:nvSpPr>
        <p:spPr>
          <a:xfrm>
            <a:off x="3015947" y="3062838"/>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398" name="object 1398"/>
          <p:cNvSpPr/>
          <p:nvPr/>
        </p:nvSpPr>
        <p:spPr>
          <a:xfrm>
            <a:off x="3017803" y="3197021"/>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399" name="object 1399"/>
          <p:cNvSpPr/>
          <p:nvPr/>
        </p:nvSpPr>
        <p:spPr>
          <a:xfrm>
            <a:off x="3019667" y="3331211"/>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00" name="object 1400"/>
          <p:cNvSpPr/>
          <p:nvPr/>
        </p:nvSpPr>
        <p:spPr>
          <a:xfrm>
            <a:off x="3021505" y="3465381"/>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401" name="object 1401"/>
          <p:cNvSpPr/>
          <p:nvPr/>
        </p:nvSpPr>
        <p:spPr>
          <a:xfrm>
            <a:off x="3023374" y="3599571"/>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402" name="object 1402"/>
          <p:cNvPicPr/>
          <p:nvPr/>
        </p:nvPicPr>
        <p:blipFill>
          <a:blip r:embed="rId13" cstate="print"/>
          <a:stretch>
            <a:fillRect/>
          </a:stretch>
        </p:blipFill>
        <p:spPr>
          <a:xfrm>
            <a:off x="3199190" y="1565326"/>
            <a:ext cx="83856" cy="83856"/>
          </a:xfrm>
          <a:prstGeom prst="rect">
            <a:avLst/>
          </a:prstGeom>
        </p:spPr>
      </p:pic>
      <p:pic>
        <p:nvPicPr>
          <p:cNvPr id="1403" name="object 1403"/>
          <p:cNvPicPr/>
          <p:nvPr/>
        </p:nvPicPr>
        <p:blipFill>
          <a:blip r:embed="rId13" cstate="print"/>
          <a:stretch>
            <a:fillRect/>
          </a:stretch>
        </p:blipFill>
        <p:spPr>
          <a:xfrm>
            <a:off x="3201054" y="1697528"/>
            <a:ext cx="80523" cy="80522"/>
          </a:xfrm>
          <a:prstGeom prst="rect">
            <a:avLst/>
          </a:prstGeom>
        </p:spPr>
      </p:pic>
      <p:pic>
        <p:nvPicPr>
          <p:cNvPr id="1404" name="object 1404"/>
          <p:cNvPicPr/>
          <p:nvPr/>
        </p:nvPicPr>
        <p:blipFill>
          <a:blip r:embed="rId14" cstate="print"/>
          <a:stretch>
            <a:fillRect/>
          </a:stretch>
        </p:blipFill>
        <p:spPr>
          <a:xfrm>
            <a:off x="3202911" y="1829730"/>
            <a:ext cx="77189" cy="77189"/>
          </a:xfrm>
          <a:prstGeom prst="rect">
            <a:avLst/>
          </a:prstGeom>
        </p:spPr>
      </p:pic>
      <p:pic>
        <p:nvPicPr>
          <p:cNvPr id="1405" name="object 1405"/>
          <p:cNvPicPr/>
          <p:nvPr/>
        </p:nvPicPr>
        <p:blipFill>
          <a:blip r:embed="rId53" cstate="print"/>
          <a:stretch>
            <a:fillRect/>
          </a:stretch>
        </p:blipFill>
        <p:spPr>
          <a:xfrm>
            <a:off x="3204748" y="1961912"/>
            <a:ext cx="73882" cy="73882"/>
          </a:xfrm>
          <a:prstGeom prst="rect">
            <a:avLst/>
          </a:prstGeom>
        </p:spPr>
      </p:pic>
      <p:pic>
        <p:nvPicPr>
          <p:cNvPr id="1406" name="object 1406"/>
          <p:cNvPicPr/>
          <p:nvPr/>
        </p:nvPicPr>
        <p:blipFill>
          <a:blip r:embed="rId146" cstate="print"/>
          <a:stretch>
            <a:fillRect/>
          </a:stretch>
        </p:blipFill>
        <p:spPr>
          <a:xfrm>
            <a:off x="3206611" y="2094113"/>
            <a:ext cx="70550" cy="70549"/>
          </a:xfrm>
          <a:prstGeom prst="rect">
            <a:avLst/>
          </a:prstGeom>
        </p:spPr>
      </p:pic>
      <p:pic>
        <p:nvPicPr>
          <p:cNvPr id="1407" name="object 1407"/>
          <p:cNvPicPr/>
          <p:nvPr/>
        </p:nvPicPr>
        <p:blipFill>
          <a:blip r:embed="rId16" cstate="print"/>
          <a:stretch>
            <a:fillRect/>
          </a:stretch>
        </p:blipFill>
        <p:spPr>
          <a:xfrm>
            <a:off x="3208469" y="2226308"/>
            <a:ext cx="67216" cy="67216"/>
          </a:xfrm>
          <a:prstGeom prst="rect">
            <a:avLst/>
          </a:prstGeom>
        </p:spPr>
      </p:pic>
      <p:pic>
        <p:nvPicPr>
          <p:cNvPr id="1408" name="object 1408"/>
          <p:cNvPicPr/>
          <p:nvPr/>
        </p:nvPicPr>
        <p:blipFill>
          <a:blip r:embed="rId17" cstate="print"/>
          <a:stretch>
            <a:fillRect/>
          </a:stretch>
        </p:blipFill>
        <p:spPr>
          <a:xfrm>
            <a:off x="3210312" y="2358510"/>
            <a:ext cx="63902" cy="63883"/>
          </a:xfrm>
          <a:prstGeom prst="rect">
            <a:avLst/>
          </a:prstGeom>
        </p:spPr>
      </p:pic>
      <p:sp>
        <p:nvSpPr>
          <p:cNvPr id="1409" name="object 1409"/>
          <p:cNvSpPr/>
          <p:nvPr/>
        </p:nvSpPr>
        <p:spPr>
          <a:xfrm>
            <a:off x="3212182" y="2490699"/>
            <a:ext cx="60960" cy="60960"/>
          </a:xfrm>
          <a:custGeom>
            <a:avLst/>
            <a:gdLst/>
            <a:ahLst/>
            <a:cxnLst/>
            <a:rect l="l" t="t" r="r" b="b"/>
            <a:pathLst>
              <a:path w="60960"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410" name="object 1410"/>
          <p:cNvSpPr/>
          <p:nvPr/>
        </p:nvSpPr>
        <p:spPr>
          <a:xfrm>
            <a:off x="3214039" y="2622900"/>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411" name="object 1411"/>
          <p:cNvSpPr/>
          <p:nvPr/>
        </p:nvSpPr>
        <p:spPr>
          <a:xfrm>
            <a:off x="3215896" y="2755095"/>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412" name="object 1412"/>
          <p:cNvSpPr/>
          <p:nvPr/>
        </p:nvSpPr>
        <p:spPr>
          <a:xfrm>
            <a:off x="3217734" y="2887277"/>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413" name="object 1413"/>
          <p:cNvSpPr/>
          <p:nvPr/>
        </p:nvSpPr>
        <p:spPr>
          <a:xfrm>
            <a:off x="3219597" y="3019479"/>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414" name="object 1414"/>
          <p:cNvSpPr/>
          <p:nvPr/>
        </p:nvSpPr>
        <p:spPr>
          <a:xfrm>
            <a:off x="3221454" y="3151681"/>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415" name="object 1415"/>
          <p:cNvSpPr/>
          <p:nvPr/>
        </p:nvSpPr>
        <p:spPr>
          <a:xfrm>
            <a:off x="3223310" y="3283882"/>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12"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16" name="object 1416"/>
          <p:cNvSpPr/>
          <p:nvPr/>
        </p:nvSpPr>
        <p:spPr>
          <a:xfrm>
            <a:off x="3225155" y="3416058"/>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75"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417" name="object 1417"/>
          <p:cNvSpPr/>
          <p:nvPr/>
        </p:nvSpPr>
        <p:spPr>
          <a:xfrm>
            <a:off x="3227024" y="3548266"/>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418" name="object 1418"/>
          <p:cNvPicPr/>
          <p:nvPr/>
        </p:nvPicPr>
        <p:blipFill>
          <a:blip r:embed="rId13" cstate="print"/>
          <a:stretch>
            <a:fillRect/>
          </a:stretch>
        </p:blipFill>
        <p:spPr>
          <a:xfrm>
            <a:off x="3404697" y="1667398"/>
            <a:ext cx="80529" cy="80522"/>
          </a:xfrm>
          <a:prstGeom prst="rect">
            <a:avLst/>
          </a:prstGeom>
        </p:spPr>
      </p:pic>
      <p:pic>
        <p:nvPicPr>
          <p:cNvPr id="1419" name="object 1419"/>
          <p:cNvPicPr/>
          <p:nvPr/>
        </p:nvPicPr>
        <p:blipFill>
          <a:blip r:embed="rId14" cstate="print"/>
          <a:stretch>
            <a:fillRect/>
          </a:stretch>
        </p:blipFill>
        <p:spPr>
          <a:xfrm>
            <a:off x="3406561" y="1796975"/>
            <a:ext cx="77189" cy="77189"/>
          </a:xfrm>
          <a:prstGeom prst="rect">
            <a:avLst/>
          </a:prstGeom>
        </p:spPr>
      </p:pic>
      <p:pic>
        <p:nvPicPr>
          <p:cNvPr id="1420" name="object 1420"/>
          <p:cNvPicPr/>
          <p:nvPr/>
        </p:nvPicPr>
        <p:blipFill>
          <a:blip r:embed="rId46" cstate="print"/>
          <a:stretch>
            <a:fillRect/>
          </a:stretch>
        </p:blipFill>
        <p:spPr>
          <a:xfrm>
            <a:off x="3408398" y="1926532"/>
            <a:ext cx="73882" cy="73882"/>
          </a:xfrm>
          <a:prstGeom prst="rect">
            <a:avLst/>
          </a:prstGeom>
        </p:spPr>
      </p:pic>
      <p:pic>
        <p:nvPicPr>
          <p:cNvPr id="1421" name="object 1421"/>
          <p:cNvPicPr/>
          <p:nvPr/>
        </p:nvPicPr>
        <p:blipFill>
          <a:blip r:embed="rId146" cstate="print"/>
          <a:stretch>
            <a:fillRect/>
          </a:stretch>
        </p:blipFill>
        <p:spPr>
          <a:xfrm>
            <a:off x="3410255" y="2056115"/>
            <a:ext cx="70550" cy="70549"/>
          </a:xfrm>
          <a:prstGeom prst="rect">
            <a:avLst/>
          </a:prstGeom>
        </p:spPr>
      </p:pic>
      <p:pic>
        <p:nvPicPr>
          <p:cNvPr id="1422" name="object 1422"/>
          <p:cNvPicPr/>
          <p:nvPr/>
        </p:nvPicPr>
        <p:blipFill>
          <a:blip r:embed="rId78" cstate="print"/>
          <a:stretch>
            <a:fillRect/>
          </a:stretch>
        </p:blipFill>
        <p:spPr>
          <a:xfrm>
            <a:off x="3412119" y="2185692"/>
            <a:ext cx="67216" cy="67216"/>
          </a:xfrm>
          <a:prstGeom prst="rect">
            <a:avLst/>
          </a:prstGeom>
        </p:spPr>
      </p:pic>
      <p:pic>
        <p:nvPicPr>
          <p:cNvPr id="1423" name="object 1423"/>
          <p:cNvPicPr/>
          <p:nvPr/>
        </p:nvPicPr>
        <p:blipFill>
          <a:blip r:embed="rId47" cstate="print"/>
          <a:stretch>
            <a:fillRect/>
          </a:stretch>
        </p:blipFill>
        <p:spPr>
          <a:xfrm>
            <a:off x="3413969" y="2315269"/>
            <a:ext cx="63896" cy="63883"/>
          </a:xfrm>
          <a:prstGeom prst="rect">
            <a:avLst/>
          </a:prstGeom>
        </p:spPr>
      </p:pic>
      <p:sp>
        <p:nvSpPr>
          <p:cNvPr id="1424" name="object 1424"/>
          <p:cNvSpPr/>
          <p:nvPr/>
        </p:nvSpPr>
        <p:spPr>
          <a:xfrm>
            <a:off x="3415825" y="2444840"/>
            <a:ext cx="60960" cy="60960"/>
          </a:xfrm>
          <a:custGeom>
            <a:avLst/>
            <a:gdLst/>
            <a:ahLst/>
            <a:cxnLst/>
            <a:rect l="l" t="t" r="r" b="b"/>
            <a:pathLst>
              <a:path w="60960" h="60960">
                <a:moveTo>
                  <a:pt x="26075" y="0"/>
                </a:moveTo>
                <a:lnTo>
                  <a:pt x="34487" y="0"/>
                </a:lnTo>
                <a:lnTo>
                  <a:pt x="37893" y="3405"/>
                </a:lnTo>
                <a:lnTo>
                  <a:pt x="37893" y="22670"/>
                </a:lnTo>
                <a:lnTo>
                  <a:pt x="57157" y="22670"/>
                </a:lnTo>
                <a:lnTo>
                  <a:pt x="60563" y="26075"/>
                </a:lnTo>
                <a:lnTo>
                  <a:pt x="60563" y="34487"/>
                </a:lnTo>
                <a:lnTo>
                  <a:pt x="57157" y="37892"/>
                </a:lnTo>
                <a:lnTo>
                  <a:pt x="52951" y="37892"/>
                </a:lnTo>
                <a:lnTo>
                  <a:pt x="37893" y="37892"/>
                </a:lnTo>
                <a:lnTo>
                  <a:pt x="37893"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425" name="object 1425"/>
          <p:cNvSpPr/>
          <p:nvPr/>
        </p:nvSpPr>
        <p:spPr>
          <a:xfrm>
            <a:off x="3417689" y="2574424"/>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426" name="object 1426"/>
          <p:cNvSpPr/>
          <p:nvPr/>
        </p:nvSpPr>
        <p:spPr>
          <a:xfrm>
            <a:off x="3419546" y="270400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427" name="object 1427"/>
          <p:cNvSpPr/>
          <p:nvPr/>
        </p:nvSpPr>
        <p:spPr>
          <a:xfrm>
            <a:off x="3421384" y="283356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428" name="object 1428"/>
          <p:cNvSpPr/>
          <p:nvPr/>
        </p:nvSpPr>
        <p:spPr>
          <a:xfrm>
            <a:off x="3423241" y="2963142"/>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429" name="object 1429"/>
          <p:cNvSpPr/>
          <p:nvPr/>
        </p:nvSpPr>
        <p:spPr>
          <a:xfrm>
            <a:off x="3425104" y="3092719"/>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430" name="object 1430"/>
          <p:cNvSpPr/>
          <p:nvPr/>
        </p:nvSpPr>
        <p:spPr>
          <a:xfrm>
            <a:off x="3426960" y="3222302"/>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31" name="object 1431"/>
          <p:cNvSpPr/>
          <p:nvPr/>
        </p:nvSpPr>
        <p:spPr>
          <a:xfrm>
            <a:off x="3428798" y="3351860"/>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432" name="object 1432"/>
          <p:cNvSpPr/>
          <p:nvPr/>
        </p:nvSpPr>
        <p:spPr>
          <a:xfrm>
            <a:off x="3430675" y="3481450"/>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433" name="object 1433"/>
          <p:cNvPicPr/>
          <p:nvPr/>
        </p:nvPicPr>
        <p:blipFill>
          <a:blip r:embed="rId14" cstate="print"/>
          <a:stretch>
            <a:fillRect/>
          </a:stretch>
        </p:blipFill>
        <p:spPr>
          <a:xfrm>
            <a:off x="3610205" y="1762001"/>
            <a:ext cx="77189" cy="77189"/>
          </a:xfrm>
          <a:prstGeom prst="rect">
            <a:avLst/>
          </a:prstGeom>
        </p:spPr>
      </p:pic>
      <p:pic>
        <p:nvPicPr>
          <p:cNvPr id="1434" name="object 1434"/>
          <p:cNvPicPr/>
          <p:nvPr/>
        </p:nvPicPr>
        <p:blipFill>
          <a:blip r:embed="rId14" cstate="print"/>
          <a:stretch>
            <a:fillRect/>
          </a:stretch>
        </p:blipFill>
        <p:spPr>
          <a:xfrm>
            <a:off x="3612048" y="1888810"/>
            <a:ext cx="73882" cy="73882"/>
          </a:xfrm>
          <a:prstGeom prst="rect">
            <a:avLst/>
          </a:prstGeom>
        </p:spPr>
      </p:pic>
      <p:pic>
        <p:nvPicPr>
          <p:cNvPr id="1435" name="object 1435"/>
          <p:cNvPicPr/>
          <p:nvPr/>
        </p:nvPicPr>
        <p:blipFill>
          <a:blip r:embed="rId144" cstate="print"/>
          <a:stretch>
            <a:fillRect/>
          </a:stretch>
        </p:blipFill>
        <p:spPr>
          <a:xfrm>
            <a:off x="3613905" y="2015637"/>
            <a:ext cx="70550" cy="70549"/>
          </a:xfrm>
          <a:prstGeom prst="rect">
            <a:avLst/>
          </a:prstGeom>
        </p:spPr>
      </p:pic>
      <p:pic>
        <p:nvPicPr>
          <p:cNvPr id="1436" name="object 1436"/>
          <p:cNvPicPr/>
          <p:nvPr/>
        </p:nvPicPr>
        <p:blipFill>
          <a:blip r:embed="rId16" cstate="print"/>
          <a:stretch>
            <a:fillRect/>
          </a:stretch>
        </p:blipFill>
        <p:spPr>
          <a:xfrm>
            <a:off x="3615763" y="2142465"/>
            <a:ext cx="67216" cy="67216"/>
          </a:xfrm>
          <a:prstGeom prst="rect">
            <a:avLst/>
          </a:prstGeom>
        </p:spPr>
      </p:pic>
      <p:pic>
        <p:nvPicPr>
          <p:cNvPr id="1437" name="object 1437"/>
          <p:cNvPicPr/>
          <p:nvPr/>
        </p:nvPicPr>
        <p:blipFill>
          <a:blip r:embed="rId60" cstate="print"/>
          <a:stretch>
            <a:fillRect/>
          </a:stretch>
        </p:blipFill>
        <p:spPr>
          <a:xfrm>
            <a:off x="3617619" y="2269299"/>
            <a:ext cx="63896" cy="63883"/>
          </a:xfrm>
          <a:prstGeom prst="rect">
            <a:avLst/>
          </a:prstGeom>
        </p:spPr>
      </p:pic>
      <p:sp>
        <p:nvSpPr>
          <p:cNvPr id="1438" name="object 1438"/>
          <p:cNvSpPr/>
          <p:nvPr/>
        </p:nvSpPr>
        <p:spPr>
          <a:xfrm>
            <a:off x="3619476" y="2396114"/>
            <a:ext cx="60960" cy="60960"/>
          </a:xfrm>
          <a:custGeom>
            <a:avLst/>
            <a:gdLst/>
            <a:ahLst/>
            <a:cxnLst/>
            <a:rect l="l" t="t" r="r" b="b"/>
            <a:pathLst>
              <a:path w="60960"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439" name="object 1439"/>
          <p:cNvSpPr/>
          <p:nvPr/>
        </p:nvSpPr>
        <p:spPr>
          <a:xfrm>
            <a:off x="3621333" y="2522942"/>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440" name="object 1440"/>
          <p:cNvSpPr/>
          <p:nvPr/>
        </p:nvSpPr>
        <p:spPr>
          <a:xfrm>
            <a:off x="3623190" y="264977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441" name="object 1441"/>
          <p:cNvSpPr/>
          <p:nvPr/>
        </p:nvSpPr>
        <p:spPr>
          <a:xfrm>
            <a:off x="3625034" y="2776578"/>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442" name="object 1442"/>
          <p:cNvSpPr/>
          <p:nvPr/>
        </p:nvSpPr>
        <p:spPr>
          <a:xfrm>
            <a:off x="3626891" y="2903412"/>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443" name="object 1443"/>
          <p:cNvSpPr/>
          <p:nvPr/>
        </p:nvSpPr>
        <p:spPr>
          <a:xfrm>
            <a:off x="3628747" y="3030240"/>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444" name="object 1444"/>
          <p:cNvSpPr/>
          <p:nvPr/>
        </p:nvSpPr>
        <p:spPr>
          <a:xfrm>
            <a:off x="3630611" y="3157068"/>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45" name="object 1445"/>
          <p:cNvSpPr/>
          <p:nvPr/>
        </p:nvSpPr>
        <p:spPr>
          <a:xfrm>
            <a:off x="3632455" y="3283876"/>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75" y="21233"/>
                </a:lnTo>
                <a:lnTo>
                  <a:pt x="35176" y="23326"/>
                </a:lnTo>
                <a:lnTo>
                  <a:pt x="32590" y="23326"/>
                </a:lnTo>
                <a:lnTo>
                  <a:pt x="23319" y="23326"/>
                </a:lnTo>
                <a:lnTo>
                  <a:pt x="23319" y="35182"/>
                </a:lnTo>
                <a:lnTo>
                  <a:pt x="21219" y="37282"/>
                </a:lnTo>
                <a:lnTo>
                  <a:pt x="16049"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446" name="object 1446"/>
          <p:cNvSpPr/>
          <p:nvPr/>
        </p:nvSpPr>
        <p:spPr>
          <a:xfrm>
            <a:off x="3634318" y="3410710"/>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447" name="object 1447"/>
          <p:cNvPicPr/>
          <p:nvPr/>
        </p:nvPicPr>
        <p:blipFill>
          <a:blip r:embed="rId149" cstate="print"/>
          <a:stretch>
            <a:fillRect/>
          </a:stretch>
        </p:blipFill>
        <p:spPr>
          <a:xfrm>
            <a:off x="5618859" y="0"/>
            <a:ext cx="131651" cy="984289"/>
          </a:xfrm>
          <a:prstGeom prst="rect">
            <a:avLst/>
          </a:prstGeom>
        </p:spPr>
      </p:pic>
      <p:pic>
        <p:nvPicPr>
          <p:cNvPr id="1448" name="object 1448"/>
          <p:cNvPicPr/>
          <p:nvPr/>
        </p:nvPicPr>
        <p:blipFill>
          <a:blip r:embed="rId14" cstate="print"/>
          <a:stretch>
            <a:fillRect/>
          </a:stretch>
        </p:blipFill>
        <p:spPr>
          <a:xfrm>
            <a:off x="3815692" y="1840458"/>
            <a:ext cx="73882" cy="73882"/>
          </a:xfrm>
          <a:prstGeom prst="rect">
            <a:avLst/>
          </a:prstGeom>
        </p:spPr>
      </p:pic>
      <p:pic>
        <p:nvPicPr>
          <p:cNvPr id="1449" name="object 1449"/>
          <p:cNvPicPr/>
          <p:nvPr/>
        </p:nvPicPr>
        <p:blipFill>
          <a:blip r:embed="rId86" cstate="print"/>
          <a:stretch>
            <a:fillRect/>
          </a:stretch>
        </p:blipFill>
        <p:spPr>
          <a:xfrm>
            <a:off x="3817555" y="1963703"/>
            <a:ext cx="70550" cy="70550"/>
          </a:xfrm>
          <a:prstGeom prst="rect">
            <a:avLst/>
          </a:prstGeom>
        </p:spPr>
      </p:pic>
      <p:pic>
        <p:nvPicPr>
          <p:cNvPr id="1450" name="object 1450"/>
          <p:cNvPicPr/>
          <p:nvPr/>
        </p:nvPicPr>
        <p:blipFill>
          <a:blip r:embed="rId16" cstate="print"/>
          <a:stretch>
            <a:fillRect/>
          </a:stretch>
        </p:blipFill>
        <p:spPr>
          <a:xfrm>
            <a:off x="3819412" y="2086948"/>
            <a:ext cx="67216" cy="67216"/>
          </a:xfrm>
          <a:prstGeom prst="rect">
            <a:avLst/>
          </a:prstGeom>
        </p:spPr>
      </p:pic>
      <p:pic>
        <p:nvPicPr>
          <p:cNvPr id="1451" name="object 1451"/>
          <p:cNvPicPr/>
          <p:nvPr/>
        </p:nvPicPr>
        <p:blipFill>
          <a:blip r:embed="rId58" cstate="print"/>
          <a:stretch>
            <a:fillRect/>
          </a:stretch>
        </p:blipFill>
        <p:spPr>
          <a:xfrm>
            <a:off x="3821263" y="2210200"/>
            <a:ext cx="63896" cy="63883"/>
          </a:xfrm>
          <a:prstGeom prst="rect">
            <a:avLst/>
          </a:prstGeom>
        </p:spPr>
      </p:pic>
      <p:sp>
        <p:nvSpPr>
          <p:cNvPr id="1452" name="object 1452"/>
          <p:cNvSpPr/>
          <p:nvPr/>
        </p:nvSpPr>
        <p:spPr>
          <a:xfrm>
            <a:off x="3823126" y="2333432"/>
            <a:ext cx="60960" cy="60960"/>
          </a:xfrm>
          <a:custGeom>
            <a:avLst/>
            <a:gdLst/>
            <a:ahLst/>
            <a:cxnLst/>
            <a:rect l="l" t="t" r="r" b="b"/>
            <a:pathLst>
              <a:path w="60960"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3"/>
                </a:lnTo>
                <a:lnTo>
                  <a:pt x="26075" y="60563"/>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453" name="object 1453"/>
          <p:cNvSpPr/>
          <p:nvPr/>
        </p:nvSpPr>
        <p:spPr>
          <a:xfrm>
            <a:off x="3824983" y="2456677"/>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90"/>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454" name="object 1454"/>
          <p:cNvSpPr/>
          <p:nvPr/>
        </p:nvSpPr>
        <p:spPr>
          <a:xfrm>
            <a:off x="3826840" y="257992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455" name="object 1455"/>
          <p:cNvSpPr/>
          <p:nvPr/>
        </p:nvSpPr>
        <p:spPr>
          <a:xfrm>
            <a:off x="3828677" y="270315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456" name="object 1456"/>
          <p:cNvSpPr/>
          <p:nvPr/>
        </p:nvSpPr>
        <p:spPr>
          <a:xfrm>
            <a:off x="3830541" y="2826400"/>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457" name="object 1457"/>
          <p:cNvSpPr/>
          <p:nvPr/>
        </p:nvSpPr>
        <p:spPr>
          <a:xfrm>
            <a:off x="3832397" y="2949651"/>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458" name="object 1458"/>
          <p:cNvSpPr/>
          <p:nvPr/>
        </p:nvSpPr>
        <p:spPr>
          <a:xfrm>
            <a:off x="3834254" y="3072896"/>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59" name="object 1459"/>
          <p:cNvSpPr/>
          <p:nvPr/>
        </p:nvSpPr>
        <p:spPr>
          <a:xfrm>
            <a:off x="3836099" y="3196122"/>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460" name="object 1460"/>
          <p:cNvSpPr/>
          <p:nvPr/>
        </p:nvSpPr>
        <p:spPr>
          <a:xfrm>
            <a:off x="3837968" y="3319380"/>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461" name="object 1461"/>
          <p:cNvPicPr/>
          <p:nvPr/>
        </p:nvPicPr>
        <p:blipFill>
          <a:blip r:embed="rId150" cstate="print"/>
          <a:stretch>
            <a:fillRect/>
          </a:stretch>
        </p:blipFill>
        <p:spPr>
          <a:xfrm>
            <a:off x="4021199" y="1911768"/>
            <a:ext cx="70549" cy="70550"/>
          </a:xfrm>
          <a:prstGeom prst="rect">
            <a:avLst/>
          </a:prstGeom>
        </p:spPr>
      </p:pic>
      <p:pic>
        <p:nvPicPr>
          <p:cNvPr id="1462" name="object 1462"/>
          <p:cNvPicPr/>
          <p:nvPr/>
        </p:nvPicPr>
        <p:blipFill>
          <a:blip r:embed="rId27" cstate="print"/>
          <a:stretch>
            <a:fillRect/>
          </a:stretch>
        </p:blipFill>
        <p:spPr>
          <a:xfrm>
            <a:off x="4023063" y="2031431"/>
            <a:ext cx="67216" cy="67216"/>
          </a:xfrm>
          <a:prstGeom prst="rect">
            <a:avLst/>
          </a:prstGeom>
        </p:spPr>
      </p:pic>
      <p:pic>
        <p:nvPicPr>
          <p:cNvPr id="1463" name="object 1463"/>
          <p:cNvPicPr/>
          <p:nvPr/>
        </p:nvPicPr>
        <p:blipFill>
          <a:blip r:embed="rId64" cstate="print"/>
          <a:stretch>
            <a:fillRect/>
          </a:stretch>
        </p:blipFill>
        <p:spPr>
          <a:xfrm>
            <a:off x="4024913" y="2151100"/>
            <a:ext cx="63889" cy="63883"/>
          </a:xfrm>
          <a:prstGeom prst="rect">
            <a:avLst/>
          </a:prstGeom>
        </p:spPr>
      </p:pic>
      <p:sp>
        <p:nvSpPr>
          <p:cNvPr id="1464" name="object 1464"/>
          <p:cNvSpPr/>
          <p:nvPr/>
        </p:nvSpPr>
        <p:spPr>
          <a:xfrm>
            <a:off x="4026770" y="2270749"/>
            <a:ext cx="60960" cy="60960"/>
          </a:xfrm>
          <a:custGeom>
            <a:avLst/>
            <a:gdLst/>
            <a:ahLst/>
            <a:cxnLst/>
            <a:rect l="l" t="t" r="r" b="b"/>
            <a:pathLst>
              <a:path w="60960"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465" name="object 1465"/>
          <p:cNvSpPr/>
          <p:nvPr/>
        </p:nvSpPr>
        <p:spPr>
          <a:xfrm>
            <a:off x="4028633" y="2390419"/>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466" name="object 1466"/>
          <p:cNvSpPr/>
          <p:nvPr/>
        </p:nvSpPr>
        <p:spPr>
          <a:xfrm>
            <a:off x="4030490" y="251008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467" name="object 1467"/>
          <p:cNvSpPr/>
          <p:nvPr/>
        </p:nvSpPr>
        <p:spPr>
          <a:xfrm>
            <a:off x="4032327" y="2629724"/>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11"/>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468" name="object 1468"/>
          <p:cNvSpPr/>
          <p:nvPr/>
        </p:nvSpPr>
        <p:spPr>
          <a:xfrm>
            <a:off x="4034184" y="2749394"/>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469" name="object 1469"/>
          <p:cNvSpPr/>
          <p:nvPr/>
        </p:nvSpPr>
        <p:spPr>
          <a:xfrm>
            <a:off x="4036047" y="2869056"/>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470" name="object 1470"/>
          <p:cNvSpPr/>
          <p:nvPr/>
        </p:nvSpPr>
        <p:spPr>
          <a:xfrm>
            <a:off x="4037905" y="2988725"/>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71" name="object 1471"/>
          <p:cNvSpPr/>
          <p:nvPr/>
        </p:nvSpPr>
        <p:spPr>
          <a:xfrm>
            <a:off x="4039742" y="3108368"/>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33"/>
                </a:lnTo>
                <a:lnTo>
                  <a:pt x="35189"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pic>
        <p:nvPicPr>
          <p:cNvPr id="1472" name="object 1472"/>
          <p:cNvPicPr/>
          <p:nvPr/>
        </p:nvPicPr>
        <p:blipFill>
          <a:blip r:embed="rId151" cstate="print"/>
          <a:stretch>
            <a:fillRect/>
          </a:stretch>
        </p:blipFill>
        <p:spPr>
          <a:xfrm>
            <a:off x="4226706" y="1962765"/>
            <a:ext cx="67223" cy="67216"/>
          </a:xfrm>
          <a:prstGeom prst="rect">
            <a:avLst/>
          </a:prstGeom>
        </p:spPr>
      </p:pic>
      <p:pic>
        <p:nvPicPr>
          <p:cNvPr id="1473" name="object 1473"/>
          <p:cNvPicPr/>
          <p:nvPr/>
        </p:nvPicPr>
        <p:blipFill>
          <a:blip r:embed="rId17" cstate="print"/>
          <a:stretch>
            <a:fillRect/>
          </a:stretch>
        </p:blipFill>
        <p:spPr>
          <a:xfrm>
            <a:off x="4228569" y="2078037"/>
            <a:ext cx="63883" cy="63883"/>
          </a:xfrm>
          <a:prstGeom prst="rect">
            <a:avLst/>
          </a:prstGeom>
        </p:spPr>
      </p:pic>
      <p:sp>
        <p:nvSpPr>
          <p:cNvPr id="1474" name="object 1474"/>
          <p:cNvSpPr/>
          <p:nvPr/>
        </p:nvSpPr>
        <p:spPr>
          <a:xfrm>
            <a:off x="4230420" y="2193291"/>
            <a:ext cx="60960" cy="60960"/>
          </a:xfrm>
          <a:custGeom>
            <a:avLst/>
            <a:gdLst/>
            <a:ahLst/>
            <a:cxnLst/>
            <a:rect l="l" t="t" r="r" b="b"/>
            <a:pathLst>
              <a:path w="60960" h="60960">
                <a:moveTo>
                  <a:pt x="26075" y="0"/>
                </a:moveTo>
                <a:lnTo>
                  <a:pt x="34487" y="0"/>
                </a:lnTo>
                <a:lnTo>
                  <a:pt x="37892" y="3405"/>
                </a:lnTo>
                <a:lnTo>
                  <a:pt x="37892" y="22670"/>
                </a:lnTo>
                <a:lnTo>
                  <a:pt x="57157" y="22670"/>
                </a:lnTo>
                <a:lnTo>
                  <a:pt x="60562" y="26075"/>
                </a:lnTo>
                <a:lnTo>
                  <a:pt x="60562" y="34487"/>
                </a:lnTo>
                <a:lnTo>
                  <a:pt x="57150"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475" name="object 1475"/>
          <p:cNvSpPr/>
          <p:nvPr/>
        </p:nvSpPr>
        <p:spPr>
          <a:xfrm>
            <a:off x="4232277" y="2308564"/>
            <a:ext cx="57785" cy="57785"/>
          </a:xfrm>
          <a:custGeom>
            <a:avLst/>
            <a:gdLst/>
            <a:ahLst/>
            <a:cxnLst/>
            <a:rect l="l" t="t" r="r" b="b"/>
            <a:pathLst>
              <a:path w="57785" h="57785">
                <a:moveTo>
                  <a:pt x="24645" y="0"/>
                </a:moveTo>
                <a:lnTo>
                  <a:pt x="32584" y="0"/>
                </a:lnTo>
                <a:lnTo>
                  <a:pt x="35806" y="3221"/>
                </a:lnTo>
                <a:lnTo>
                  <a:pt x="35806" y="21423"/>
                </a:lnTo>
                <a:lnTo>
                  <a:pt x="54007"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476" name="object 1476"/>
          <p:cNvSpPr/>
          <p:nvPr/>
        </p:nvSpPr>
        <p:spPr>
          <a:xfrm>
            <a:off x="4234140" y="2423830"/>
            <a:ext cx="53975" cy="53975"/>
          </a:xfrm>
          <a:custGeom>
            <a:avLst/>
            <a:gdLst/>
            <a:ahLst/>
            <a:cxnLst/>
            <a:rect l="l" t="t" r="r" b="b"/>
            <a:pathLst>
              <a:path w="53975" h="53975">
                <a:moveTo>
                  <a:pt x="23208" y="0"/>
                </a:moveTo>
                <a:lnTo>
                  <a:pt x="30688" y="0"/>
                </a:lnTo>
                <a:lnTo>
                  <a:pt x="33719" y="3031"/>
                </a:lnTo>
                <a:lnTo>
                  <a:pt x="33719" y="20176"/>
                </a:lnTo>
                <a:lnTo>
                  <a:pt x="50864" y="20176"/>
                </a:lnTo>
                <a:lnTo>
                  <a:pt x="53896" y="23208"/>
                </a:lnTo>
                <a:lnTo>
                  <a:pt x="53896" y="30688"/>
                </a:lnTo>
                <a:lnTo>
                  <a:pt x="50864" y="33719"/>
                </a:lnTo>
                <a:lnTo>
                  <a:pt x="47124"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477" name="object 1477"/>
          <p:cNvSpPr/>
          <p:nvPr/>
        </p:nvSpPr>
        <p:spPr>
          <a:xfrm>
            <a:off x="4235978" y="2539083"/>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4"/>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478" name="object 1478"/>
          <p:cNvSpPr/>
          <p:nvPr/>
        </p:nvSpPr>
        <p:spPr>
          <a:xfrm>
            <a:off x="4237835" y="2654356"/>
            <a:ext cx="47625" cy="47625"/>
          </a:xfrm>
          <a:custGeom>
            <a:avLst/>
            <a:gdLst/>
            <a:ahLst/>
            <a:cxnLst/>
            <a:rect l="l" t="t" r="r" b="b"/>
            <a:pathLst>
              <a:path w="47625" h="47625">
                <a:moveTo>
                  <a:pt x="20347" y="0"/>
                </a:moveTo>
                <a:lnTo>
                  <a:pt x="26908" y="0"/>
                </a:lnTo>
                <a:lnTo>
                  <a:pt x="29566" y="2657"/>
                </a:lnTo>
                <a:lnTo>
                  <a:pt x="29566" y="17689"/>
                </a:lnTo>
                <a:lnTo>
                  <a:pt x="44598" y="17689"/>
                </a:lnTo>
                <a:lnTo>
                  <a:pt x="47256" y="20347"/>
                </a:lnTo>
                <a:lnTo>
                  <a:pt x="47256"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479" name="object 1479"/>
          <p:cNvSpPr/>
          <p:nvPr/>
        </p:nvSpPr>
        <p:spPr>
          <a:xfrm>
            <a:off x="4239691" y="2769622"/>
            <a:ext cx="44450" cy="44450"/>
          </a:xfrm>
          <a:custGeom>
            <a:avLst/>
            <a:gdLst/>
            <a:ahLst/>
            <a:cxnLst/>
            <a:rect l="l" t="t" r="r" b="b"/>
            <a:pathLst>
              <a:path w="44450" h="44450">
                <a:moveTo>
                  <a:pt x="18916" y="0"/>
                </a:moveTo>
                <a:lnTo>
                  <a:pt x="25012" y="0"/>
                </a:lnTo>
                <a:lnTo>
                  <a:pt x="27479" y="2473"/>
                </a:lnTo>
                <a:lnTo>
                  <a:pt x="27479" y="16443"/>
                </a:lnTo>
                <a:lnTo>
                  <a:pt x="41455" y="16443"/>
                </a:lnTo>
                <a:lnTo>
                  <a:pt x="43922" y="18916"/>
                </a:lnTo>
                <a:lnTo>
                  <a:pt x="43929" y="25012"/>
                </a:lnTo>
                <a:lnTo>
                  <a:pt x="41455"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0"/>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1480" name="object 1480"/>
          <p:cNvSpPr/>
          <p:nvPr/>
        </p:nvSpPr>
        <p:spPr>
          <a:xfrm>
            <a:off x="4241555" y="2884889"/>
            <a:ext cx="40640" cy="40640"/>
          </a:xfrm>
          <a:custGeom>
            <a:avLst/>
            <a:gdLst/>
            <a:ahLst/>
            <a:cxnLst/>
            <a:rect l="l" t="t" r="r" b="b"/>
            <a:pathLst>
              <a:path w="40639" h="40639">
                <a:moveTo>
                  <a:pt x="17479" y="0"/>
                </a:moveTo>
                <a:lnTo>
                  <a:pt x="23109" y="0"/>
                </a:lnTo>
                <a:lnTo>
                  <a:pt x="25392" y="2283"/>
                </a:lnTo>
                <a:lnTo>
                  <a:pt x="25392" y="15196"/>
                </a:lnTo>
                <a:lnTo>
                  <a:pt x="38306" y="15196"/>
                </a:lnTo>
                <a:lnTo>
                  <a:pt x="40589" y="17479"/>
                </a:lnTo>
                <a:lnTo>
                  <a:pt x="40589" y="23109"/>
                </a:lnTo>
                <a:lnTo>
                  <a:pt x="38306" y="25399"/>
                </a:lnTo>
                <a:lnTo>
                  <a:pt x="35491" y="25399"/>
                </a:lnTo>
                <a:lnTo>
                  <a:pt x="25392" y="25399"/>
                </a:lnTo>
                <a:lnTo>
                  <a:pt x="25392" y="38312"/>
                </a:lnTo>
                <a:lnTo>
                  <a:pt x="23109" y="40596"/>
                </a:lnTo>
                <a:lnTo>
                  <a:pt x="17479" y="40596"/>
                </a:lnTo>
                <a:lnTo>
                  <a:pt x="15196" y="38312"/>
                </a:lnTo>
                <a:lnTo>
                  <a:pt x="15196" y="25399"/>
                </a:lnTo>
                <a:lnTo>
                  <a:pt x="2283" y="25399"/>
                </a:lnTo>
                <a:lnTo>
                  <a:pt x="0" y="23116"/>
                </a:lnTo>
                <a:lnTo>
                  <a:pt x="0" y="17486"/>
                </a:lnTo>
                <a:lnTo>
                  <a:pt x="2276"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81" name="object 1481"/>
          <p:cNvSpPr/>
          <p:nvPr/>
        </p:nvSpPr>
        <p:spPr>
          <a:xfrm>
            <a:off x="4243392" y="3000142"/>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grpSp>
        <p:nvGrpSpPr>
          <p:cNvPr id="1482" name="object 1482"/>
          <p:cNvGrpSpPr/>
          <p:nvPr/>
        </p:nvGrpSpPr>
        <p:grpSpPr>
          <a:xfrm>
            <a:off x="4398808" y="0"/>
            <a:ext cx="123825" cy="2068195"/>
            <a:chOff x="4398808" y="0"/>
            <a:chExt cx="123825" cy="2068195"/>
          </a:xfrm>
        </p:grpSpPr>
        <p:sp>
          <p:nvSpPr>
            <p:cNvPr id="1483" name="object 1483"/>
            <p:cNvSpPr/>
            <p:nvPr/>
          </p:nvSpPr>
          <p:spPr>
            <a:xfrm>
              <a:off x="4398797" y="11"/>
              <a:ext cx="123825" cy="1208405"/>
            </a:xfrm>
            <a:custGeom>
              <a:avLst/>
              <a:gdLst/>
              <a:ahLst/>
              <a:cxnLst/>
              <a:rect l="l" t="t" r="r" b="b"/>
              <a:pathLst>
                <a:path w="123825" h="1208405">
                  <a:moveTo>
                    <a:pt x="109080" y="1156881"/>
                  </a:moveTo>
                  <a:lnTo>
                    <a:pt x="103987" y="1151788"/>
                  </a:lnTo>
                  <a:lnTo>
                    <a:pt x="75196" y="1151788"/>
                  </a:lnTo>
                  <a:lnTo>
                    <a:pt x="75196" y="1122997"/>
                  </a:lnTo>
                  <a:lnTo>
                    <a:pt x="70104" y="1117904"/>
                  </a:lnTo>
                  <a:lnTo>
                    <a:pt x="57543" y="1117904"/>
                  </a:lnTo>
                  <a:lnTo>
                    <a:pt x="52463" y="1122997"/>
                  </a:lnTo>
                  <a:lnTo>
                    <a:pt x="52463" y="1151788"/>
                  </a:lnTo>
                  <a:lnTo>
                    <a:pt x="23672" y="1151788"/>
                  </a:lnTo>
                  <a:lnTo>
                    <a:pt x="18580" y="1156881"/>
                  </a:lnTo>
                  <a:lnTo>
                    <a:pt x="18580" y="1169441"/>
                  </a:lnTo>
                  <a:lnTo>
                    <a:pt x="23672" y="1174534"/>
                  </a:lnTo>
                  <a:lnTo>
                    <a:pt x="52463" y="1174534"/>
                  </a:lnTo>
                  <a:lnTo>
                    <a:pt x="52463" y="1203312"/>
                  </a:lnTo>
                  <a:lnTo>
                    <a:pt x="57543" y="1208405"/>
                  </a:lnTo>
                  <a:lnTo>
                    <a:pt x="70104" y="1208405"/>
                  </a:lnTo>
                  <a:lnTo>
                    <a:pt x="75196" y="1203312"/>
                  </a:lnTo>
                  <a:lnTo>
                    <a:pt x="75196" y="1174534"/>
                  </a:lnTo>
                  <a:lnTo>
                    <a:pt x="97701" y="1174534"/>
                  </a:lnTo>
                  <a:lnTo>
                    <a:pt x="103987" y="1174534"/>
                  </a:lnTo>
                  <a:lnTo>
                    <a:pt x="109080" y="1169441"/>
                  </a:lnTo>
                  <a:lnTo>
                    <a:pt x="109080" y="1156881"/>
                  </a:lnTo>
                  <a:close/>
                </a:path>
                <a:path w="123825" h="1208405">
                  <a:moveTo>
                    <a:pt x="110553" y="1047521"/>
                  </a:moveTo>
                  <a:lnTo>
                    <a:pt x="105270" y="1042238"/>
                  </a:lnTo>
                  <a:lnTo>
                    <a:pt x="75425" y="1042238"/>
                  </a:lnTo>
                  <a:lnTo>
                    <a:pt x="75425" y="1012393"/>
                  </a:lnTo>
                  <a:lnTo>
                    <a:pt x="70142" y="1007110"/>
                  </a:lnTo>
                  <a:lnTo>
                    <a:pt x="57124" y="1007110"/>
                  </a:lnTo>
                  <a:lnTo>
                    <a:pt x="51841" y="1012393"/>
                  </a:lnTo>
                  <a:lnTo>
                    <a:pt x="51841" y="1042238"/>
                  </a:lnTo>
                  <a:lnTo>
                    <a:pt x="21996" y="1042238"/>
                  </a:lnTo>
                  <a:lnTo>
                    <a:pt x="16713" y="1047521"/>
                  </a:lnTo>
                  <a:lnTo>
                    <a:pt x="16713" y="1060538"/>
                  </a:lnTo>
                  <a:lnTo>
                    <a:pt x="21996" y="1065822"/>
                  </a:lnTo>
                  <a:lnTo>
                    <a:pt x="51841" y="1065822"/>
                  </a:lnTo>
                  <a:lnTo>
                    <a:pt x="51841" y="1095667"/>
                  </a:lnTo>
                  <a:lnTo>
                    <a:pt x="57124" y="1100950"/>
                  </a:lnTo>
                  <a:lnTo>
                    <a:pt x="70142" y="1100950"/>
                  </a:lnTo>
                  <a:lnTo>
                    <a:pt x="75425" y="1095667"/>
                  </a:lnTo>
                  <a:lnTo>
                    <a:pt x="75425" y="1065822"/>
                  </a:lnTo>
                  <a:lnTo>
                    <a:pt x="98767" y="1065822"/>
                  </a:lnTo>
                  <a:lnTo>
                    <a:pt x="105270" y="1065822"/>
                  </a:lnTo>
                  <a:lnTo>
                    <a:pt x="110553" y="1060538"/>
                  </a:lnTo>
                  <a:lnTo>
                    <a:pt x="110553" y="1047521"/>
                  </a:lnTo>
                  <a:close/>
                </a:path>
                <a:path w="123825" h="1208405">
                  <a:moveTo>
                    <a:pt x="112026" y="938149"/>
                  </a:moveTo>
                  <a:lnTo>
                    <a:pt x="106553" y="932675"/>
                  </a:lnTo>
                  <a:lnTo>
                    <a:pt x="75641" y="932675"/>
                  </a:lnTo>
                  <a:lnTo>
                    <a:pt x="75641" y="901763"/>
                  </a:lnTo>
                  <a:lnTo>
                    <a:pt x="70180" y="896302"/>
                  </a:lnTo>
                  <a:lnTo>
                    <a:pt x="56692" y="896302"/>
                  </a:lnTo>
                  <a:lnTo>
                    <a:pt x="51219" y="901763"/>
                  </a:lnTo>
                  <a:lnTo>
                    <a:pt x="51219" y="932675"/>
                  </a:lnTo>
                  <a:lnTo>
                    <a:pt x="20307" y="932675"/>
                  </a:lnTo>
                  <a:lnTo>
                    <a:pt x="14846" y="938149"/>
                  </a:lnTo>
                  <a:lnTo>
                    <a:pt x="14846" y="951636"/>
                  </a:lnTo>
                  <a:lnTo>
                    <a:pt x="20307" y="957097"/>
                  </a:lnTo>
                  <a:lnTo>
                    <a:pt x="51219" y="957097"/>
                  </a:lnTo>
                  <a:lnTo>
                    <a:pt x="51219" y="988009"/>
                  </a:lnTo>
                  <a:lnTo>
                    <a:pt x="56692" y="993482"/>
                  </a:lnTo>
                  <a:lnTo>
                    <a:pt x="70180" y="993482"/>
                  </a:lnTo>
                  <a:lnTo>
                    <a:pt x="75641" y="988009"/>
                  </a:lnTo>
                  <a:lnTo>
                    <a:pt x="75641" y="957097"/>
                  </a:lnTo>
                  <a:lnTo>
                    <a:pt x="99809" y="957097"/>
                  </a:lnTo>
                  <a:lnTo>
                    <a:pt x="106553" y="957097"/>
                  </a:lnTo>
                  <a:lnTo>
                    <a:pt x="112026" y="951636"/>
                  </a:lnTo>
                  <a:lnTo>
                    <a:pt x="112026" y="938149"/>
                  </a:lnTo>
                  <a:close/>
                </a:path>
                <a:path w="123825" h="1208405">
                  <a:moveTo>
                    <a:pt x="113487" y="828789"/>
                  </a:moveTo>
                  <a:lnTo>
                    <a:pt x="107848" y="823137"/>
                  </a:lnTo>
                  <a:lnTo>
                    <a:pt x="75869" y="823137"/>
                  </a:lnTo>
                  <a:lnTo>
                    <a:pt x="75869" y="791171"/>
                  </a:lnTo>
                  <a:lnTo>
                    <a:pt x="70218" y="785520"/>
                  </a:lnTo>
                  <a:lnTo>
                    <a:pt x="56286" y="785520"/>
                  </a:lnTo>
                  <a:lnTo>
                    <a:pt x="50622" y="791171"/>
                  </a:lnTo>
                  <a:lnTo>
                    <a:pt x="50622" y="823137"/>
                  </a:lnTo>
                  <a:lnTo>
                    <a:pt x="18669" y="823137"/>
                  </a:lnTo>
                  <a:lnTo>
                    <a:pt x="13004" y="828789"/>
                  </a:lnTo>
                  <a:lnTo>
                    <a:pt x="13004" y="842733"/>
                  </a:lnTo>
                  <a:lnTo>
                    <a:pt x="18656" y="848385"/>
                  </a:lnTo>
                  <a:lnTo>
                    <a:pt x="50622" y="848385"/>
                  </a:lnTo>
                  <a:lnTo>
                    <a:pt x="50622" y="880351"/>
                  </a:lnTo>
                  <a:lnTo>
                    <a:pt x="56286" y="886002"/>
                  </a:lnTo>
                  <a:lnTo>
                    <a:pt x="70218" y="886002"/>
                  </a:lnTo>
                  <a:lnTo>
                    <a:pt x="75869" y="880351"/>
                  </a:lnTo>
                  <a:lnTo>
                    <a:pt x="75869" y="848385"/>
                  </a:lnTo>
                  <a:lnTo>
                    <a:pt x="100863" y="848385"/>
                  </a:lnTo>
                  <a:lnTo>
                    <a:pt x="107848" y="848385"/>
                  </a:lnTo>
                  <a:lnTo>
                    <a:pt x="113487" y="842733"/>
                  </a:lnTo>
                  <a:lnTo>
                    <a:pt x="113487" y="828789"/>
                  </a:lnTo>
                  <a:close/>
                </a:path>
                <a:path w="123825" h="1208405">
                  <a:moveTo>
                    <a:pt x="114973" y="719429"/>
                  </a:moveTo>
                  <a:lnTo>
                    <a:pt x="109131" y="713587"/>
                  </a:lnTo>
                  <a:lnTo>
                    <a:pt x="76111" y="713587"/>
                  </a:lnTo>
                  <a:lnTo>
                    <a:pt x="76111" y="680567"/>
                  </a:lnTo>
                  <a:lnTo>
                    <a:pt x="70269" y="674725"/>
                  </a:lnTo>
                  <a:lnTo>
                    <a:pt x="55854" y="674725"/>
                  </a:lnTo>
                  <a:lnTo>
                    <a:pt x="50012" y="680567"/>
                  </a:lnTo>
                  <a:lnTo>
                    <a:pt x="50012" y="713587"/>
                  </a:lnTo>
                  <a:lnTo>
                    <a:pt x="16992" y="713587"/>
                  </a:lnTo>
                  <a:lnTo>
                    <a:pt x="11150" y="719429"/>
                  </a:lnTo>
                  <a:lnTo>
                    <a:pt x="11150" y="733831"/>
                  </a:lnTo>
                  <a:lnTo>
                    <a:pt x="16992" y="739673"/>
                  </a:lnTo>
                  <a:lnTo>
                    <a:pt x="50012" y="739673"/>
                  </a:lnTo>
                  <a:lnTo>
                    <a:pt x="50012" y="772706"/>
                  </a:lnTo>
                  <a:lnTo>
                    <a:pt x="55854" y="778535"/>
                  </a:lnTo>
                  <a:lnTo>
                    <a:pt x="70269" y="778535"/>
                  </a:lnTo>
                  <a:lnTo>
                    <a:pt x="76111" y="772706"/>
                  </a:lnTo>
                  <a:lnTo>
                    <a:pt x="76111" y="739673"/>
                  </a:lnTo>
                  <a:lnTo>
                    <a:pt x="101930" y="739673"/>
                  </a:lnTo>
                  <a:lnTo>
                    <a:pt x="109131" y="739673"/>
                  </a:lnTo>
                  <a:lnTo>
                    <a:pt x="114973" y="733831"/>
                  </a:lnTo>
                  <a:lnTo>
                    <a:pt x="114973" y="719429"/>
                  </a:lnTo>
                  <a:close/>
                </a:path>
                <a:path w="123825" h="1208405">
                  <a:moveTo>
                    <a:pt x="116446" y="610057"/>
                  </a:moveTo>
                  <a:lnTo>
                    <a:pt x="110413" y="604024"/>
                  </a:lnTo>
                  <a:lnTo>
                    <a:pt x="76339" y="604024"/>
                  </a:lnTo>
                  <a:lnTo>
                    <a:pt x="76339" y="569950"/>
                  </a:lnTo>
                  <a:lnTo>
                    <a:pt x="70307" y="563918"/>
                  </a:lnTo>
                  <a:lnTo>
                    <a:pt x="55435" y="563918"/>
                  </a:lnTo>
                  <a:lnTo>
                    <a:pt x="49403" y="569950"/>
                  </a:lnTo>
                  <a:lnTo>
                    <a:pt x="49403" y="604024"/>
                  </a:lnTo>
                  <a:lnTo>
                    <a:pt x="15328" y="604024"/>
                  </a:lnTo>
                  <a:lnTo>
                    <a:pt x="9296" y="610057"/>
                  </a:lnTo>
                  <a:lnTo>
                    <a:pt x="9296" y="624928"/>
                  </a:lnTo>
                  <a:lnTo>
                    <a:pt x="15328" y="630961"/>
                  </a:lnTo>
                  <a:lnTo>
                    <a:pt x="49403" y="630961"/>
                  </a:lnTo>
                  <a:lnTo>
                    <a:pt x="49403" y="665035"/>
                  </a:lnTo>
                  <a:lnTo>
                    <a:pt x="55435" y="671068"/>
                  </a:lnTo>
                  <a:lnTo>
                    <a:pt x="70307" y="671068"/>
                  </a:lnTo>
                  <a:lnTo>
                    <a:pt x="76339" y="665035"/>
                  </a:lnTo>
                  <a:lnTo>
                    <a:pt x="76339" y="630961"/>
                  </a:lnTo>
                  <a:lnTo>
                    <a:pt x="102984" y="630961"/>
                  </a:lnTo>
                  <a:lnTo>
                    <a:pt x="110413" y="630961"/>
                  </a:lnTo>
                  <a:lnTo>
                    <a:pt x="116446" y="624928"/>
                  </a:lnTo>
                  <a:lnTo>
                    <a:pt x="116446" y="610057"/>
                  </a:lnTo>
                  <a:close/>
                </a:path>
                <a:path w="123825" h="1208405">
                  <a:moveTo>
                    <a:pt x="123812" y="63246"/>
                  </a:moveTo>
                  <a:lnTo>
                    <a:pt x="116840" y="56286"/>
                  </a:lnTo>
                  <a:lnTo>
                    <a:pt x="77470" y="56286"/>
                  </a:lnTo>
                  <a:lnTo>
                    <a:pt x="77470" y="19342"/>
                  </a:lnTo>
                  <a:lnTo>
                    <a:pt x="77698" y="19113"/>
                  </a:lnTo>
                  <a:lnTo>
                    <a:pt x="77698" y="0"/>
                  </a:lnTo>
                  <a:lnTo>
                    <a:pt x="45758" y="0"/>
                  </a:lnTo>
                  <a:lnTo>
                    <a:pt x="45758" y="19113"/>
                  </a:lnTo>
                  <a:lnTo>
                    <a:pt x="46355" y="19710"/>
                  </a:lnTo>
                  <a:lnTo>
                    <a:pt x="46355" y="56286"/>
                  </a:lnTo>
                  <a:lnTo>
                    <a:pt x="6972" y="56286"/>
                  </a:lnTo>
                  <a:lnTo>
                    <a:pt x="0" y="63246"/>
                  </a:lnTo>
                  <a:lnTo>
                    <a:pt x="0" y="80429"/>
                  </a:lnTo>
                  <a:lnTo>
                    <a:pt x="6972" y="87388"/>
                  </a:lnTo>
                  <a:lnTo>
                    <a:pt x="46355" y="87388"/>
                  </a:lnTo>
                  <a:lnTo>
                    <a:pt x="46355" y="126771"/>
                  </a:lnTo>
                  <a:lnTo>
                    <a:pt x="47015" y="127457"/>
                  </a:lnTo>
                  <a:lnTo>
                    <a:pt x="46964" y="165836"/>
                  </a:lnTo>
                  <a:lnTo>
                    <a:pt x="8636" y="165836"/>
                  </a:lnTo>
                  <a:lnTo>
                    <a:pt x="1866" y="172605"/>
                  </a:lnTo>
                  <a:lnTo>
                    <a:pt x="1866" y="189331"/>
                  </a:lnTo>
                  <a:lnTo>
                    <a:pt x="8636" y="196100"/>
                  </a:lnTo>
                  <a:lnTo>
                    <a:pt x="46964" y="196100"/>
                  </a:lnTo>
                  <a:lnTo>
                    <a:pt x="46964" y="234429"/>
                  </a:lnTo>
                  <a:lnTo>
                    <a:pt x="49110" y="236588"/>
                  </a:lnTo>
                  <a:lnTo>
                    <a:pt x="47586" y="238125"/>
                  </a:lnTo>
                  <a:lnTo>
                    <a:pt x="47586" y="275386"/>
                  </a:lnTo>
                  <a:lnTo>
                    <a:pt x="10325" y="275386"/>
                  </a:lnTo>
                  <a:lnTo>
                    <a:pt x="3733" y="281965"/>
                  </a:lnTo>
                  <a:lnTo>
                    <a:pt x="3733" y="298234"/>
                  </a:lnTo>
                  <a:lnTo>
                    <a:pt x="10325" y="304812"/>
                  </a:lnTo>
                  <a:lnTo>
                    <a:pt x="47586" y="304812"/>
                  </a:lnTo>
                  <a:lnTo>
                    <a:pt x="47586" y="342074"/>
                  </a:lnTo>
                  <a:lnTo>
                    <a:pt x="51219" y="345719"/>
                  </a:lnTo>
                  <a:lnTo>
                    <a:pt x="48196" y="348742"/>
                  </a:lnTo>
                  <a:lnTo>
                    <a:pt x="48196" y="384937"/>
                  </a:lnTo>
                  <a:lnTo>
                    <a:pt x="12001" y="384937"/>
                  </a:lnTo>
                  <a:lnTo>
                    <a:pt x="5600" y="391350"/>
                  </a:lnTo>
                  <a:lnTo>
                    <a:pt x="5600" y="407136"/>
                  </a:lnTo>
                  <a:lnTo>
                    <a:pt x="11988" y="413537"/>
                  </a:lnTo>
                  <a:lnTo>
                    <a:pt x="48196" y="413537"/>
                  </a:lnTo>
                  <a:lnTo>
                    <a:pt x="48196" y="449732"/>
                  </a:lnTo>
                  <a:lnTo>
                    <a:pt x="53289" y="454850"/>
                  </a:lnTo>
                  <a:lnTo>
                    <a:pt x="48793" y="459346"/>
                  </a:lnTo>
                  <a:lnTo>
                    <a:pt x="48793" y="494474"/>
                  </a:lnTo>
                  <a:lnTo>
                    <a:pt x="13652" y="494474"/>
                  </a:lnTo>
                  <a:lnTo>
                    <a:pt x="7429" y="500697"/>
                  </a:lnTo>
                  <a:lnTo>
                    <a:pt x="7429" y="516039"/>
                  </a:lnTo>
                  <a:lnTo>
                    <a:pt x="13652" y="522249"/>
                  </a:lnTo>
                  <a:lnTo>
                    <a:pt x="48793" y="522249"/>
                  </a:lnTo>
                  <a:lnTo>
                    <a:pt x="48793" y="557390"/>
                  </a:lnTo>
                  <a:lnTo>
                    <a:pt x="55003" y="563600"/>
                  </a:lnTo>
                  <a:lnTo>
                    <a:pt x="70345" y="563600"/>
                  </a:lnTo>
                  <a:lnTo>
                    <a:pt x="76555" y="557390"/>
                  </a:lnTo>
                  <a:lnTo>
                    <a:pt x="76555" y="522249"/>
                  </a:lnTo>
                  <a:lnTo>
                    <a:pt x="104025" y="522249"/>
                  </a:lnTo>
                  <a:lnTo>
                    <a:pt x="111696" y="522249"/>
                  </a:lnTo>
                  <a:lnTo>
                    <a:pt x="117919" y="516039"/>
                  </a:lnTo>
                  <a:lnTo>
                    <a:pt x="117919" y="500697"/>
                  </a:lnTo>
                  <a:lnTo>
                    <a:pt x="111696" y="494474"/>
                  </a:lnTo>
                  <a:lnTo>
                    <a:pt x="76555" y="494474"/>
                  </a:lnTo>
                  <a:lnTo>
                    <a:pt x="76555" y="459333"/>
                  </a:lnTo>
                  <a:lnTo>
                    <a:pt x="71869" y="454647"/>
                  </a:lnTo>
                  <a:lnTo>
                    <a:pt x="76784" y="449732"/>
                  </a:lnTo>
                  <a:lnTo>
                    <a:pt x="76784" y="413537"/>
                  </a:lnTo>
                  <a:lnTo>
                    <a:pt x="105092" y="413537"/>
                  </a:lnTo>
                  <a:lnTo>
                    <a:pt x="112991" y="413537"/>
                  </a:lnTo>
                  <a:lnTo>
                    <a:pt x="119380" y="407136"/>
                  </a:lnTo>
                  <a:lnTo>
                    <a:pt x="119380" y="391350"/>
                  </a:lnTo>
                  <a:lnTo>
                    <a:pt x="112991" y="384937"/>
                  </a:lnTo>
                  <a:lnTo>
                    <a:pt x="76784" y="384937"/>
                  </a:lnTo>
                  <a:lnTo>
                    <a:pt x="76784" y="348742"/>
                  </a:lnTo>
                  <a:lnTo>
                    <a:pt x="73571" y="345528"/>
                  </a:lnTo>
                  <a:lnTo>
                    <a:pt x="77012" y="342074"/>
                  </a:lnTo>
                  <a:lnTo>
                    <a:pt x="77012" y="304812"/>
                  </a:lnTo>
                  <a:lnTo>
                    <a:pt x="106146" y="304812"/>
                  </a:lnTo>
                  <a:lnTo>
                    <a:pt x="114261" y="304812"/>
                  </a:lnTo>
                  <a:lnTo>
                    <a:pt x="120865" y="298234"/>
                  </a:lnTo>
                  <a:lnTo>
                    <a:pt x="120865" y="281965"/>
                  </a:lnTo>
                  <a:lnTo>
                    <a:pt x="114274" y="275386"/>
                  </a:lnTo>
                  <a:lnTo>
                    <a:pt x="77012" y="275386"/>
                  </a:lnTo>
                  <a:lnTo>
                    <a:pt x="77012" y="238125"/>
                  </a:lnTo>
                  <a:lnTo>
                    <a:pt x="75272" y="236385"/>
                  </a:lnTo>
                  <a:lnTo>
                    <a:pt x="77228" y="234429"/>
                  </a:lnTo>
                  <a:lnTo>
                    <a:pt x="77228" y="196100"/>
                  </a:lnTo>
                  <a:lnTo>
                    <a:pt x="107188" y="196100"/>
                  </a:lnTo>
                  <a:lnTo>
                    <a:pt x="115557" y="196100"/>
                  </a:lnTo>
                  <a:lnTo>
                    <a:pt x="122326" y="189331"/>
                  </a:lnTo>
                  <a:lnTo>
                    <a:pt x="122326" y="172605"/>
                  </a:lnTo>
                  <a:lnTo>
                    <a:pt x="115557" y="165836"/>
                  </a:lnTo>
                  <a:lnTo>
                    <a:pt x="77228" y="165836"/>
                  </a:lnTo>
                  <a:lnTo>
                    <a:pt x="77228" y="127508"/>
                  </a:lnTo>
                  <a:lnTo>
                    <a:pt x="76974" y="127266"/>
                  </a:lnTo>
                  <a:lnTo>
                    <a:pt x="77470" y="126771"/>
                  </a:lnTo>
                  <a:lnTo>
                    <a:pt x="77470" y="87388"/>
                  </a:lnTo>
                  <a:lnTo>
                    <a:pt x="108254" y="87388"/>
                  </a:lnTo>
                  <a:lnTo>
                    <a:pt x="116840" y="87388"/>
                  </a:lnTo>
                  <a:lnTo>
                    <a:pt x="123812" y="80429"/>
                  </a:lnTo>
                  <a:lnTo>
                    <a:pt x="123812" y="63246"/>
                  </a:lnTo>
                  <a:close/>
                </a:path>
              </a:pathLst>
            </a:custGeom>
            <a:solidFill>
              <a:srgbClr val="0070C8"/>
            </a:solidFill>
          </p:spPr>
          <p:txBody>
            <a:bodyPr wrap="square" lIns="0" tIns="0" rIns="0" bIns="0" rtlCol="0"/>
            <a:lstStyle/>
            <a:p>
              <a:endParaRPr/>
            </a:p>
          </p:txBody>
        </p:sp>
        <p:pic>
          <p:nvPicPr>
            <p:cNvPr id="1484" name="object 1484"/>
            <p:cNvPicPr/>
            <p:nvPr/>
          </p:nvPicPr>
          <p:blipFill>
            <a:blip r:embed="rId12" cstate="print"/>
            <a:stretch>
              <a:fillRect/>
            </a:stretch>
          </p:blipFill>
          <p:spPr>
            <a:xfrm>
              <a:off x="4419221" y="1228700"/>
              <a:ext cx="87189" cy="87189"/>
            </a:xfrm>
            <a:prstGeom prst="rect">
              <a:avLst/>
            </a:prstGeom>
          </p:spPr>
        </p:pic>
        <p:pic>
          <p:nvPicPr>
            <p:cNvPr id="1485" name="object 1485"/>
            <p:cNvPicPr/>
            <p:nvPr/>
          </p:nvPicPr>
          <p:blipFill>
            <a:blip r:embed="rId115" cstate="print"/>
            <a:stretch>
              <a:fillRect/>
            </a:stretch>
          </p:blipFill>
          <p:spPr>
            <a:xfrm>
              <a:off x="4421085" y="1339498"/>
              <a:ext cx="83856" cy="83856"/>
            </a:xfrm>
            <a:prstGeom prst="rect">
              <a:avLst/>
            </a:prstGeom>
          </p:spPr>
        </p:pic>
        <p:pic>
          <p:nvPicPr>
            <p:cNvPr id="1486" name="object 1486"/>
            <p:cNvPicPr/>
            <p:nvPr/>
          </p:nvPicPr>
          <p:blipFill>
            <a:blip r:embed="rId13" cstate="print"/>
            <a:stretch>
              <a:fillRect/>
            </a:stretch>
          </p:blipFill>
          <p:spPr>
            <a:xfrm>
              <a:off x="4422941" y="1450296"/>
              <a:ext cx="80523" cy="80522"/>
            </a:xfrm>
            <a:prstGeom prst="rect">
              <a:avLst/>
            </a:prstGeom>
          </p:spPr>
        </p:pic>
        <p:pic>
          <p:nvPicPr>
            <p:cNvPr id="1487" name="object 1487"/>
            <p:cNvPicPr/>
            <p:nvPr/>
          </p:nvPicPr>
          <p:blipFill>
            <a:blip r:embed="rId14" cstate="print"/>
            <a:stretch>
              <a:fillRect/>
            </a:stretch>
          </p:blipFill>
          <p:spPr>
            <a:xfrm>
              <a:off x="4424799" y="1561101"/>
              <a:ext cx="77189" cy="77189"/>
            </a:xfrm>
            <a:prstGeom prst="rect">
              <a:avLst/>
            </a:prstGeom>
          </p:spPr>
        </p:pic>
        <p:pic>
          <p:nvPicPr>
            <p:cNvPr id="1488" name="object 1488"/>
            <p:cNvPicPr/>
            <p:nvPr/>
          </p:nvPicPr>
          <p:blipFill>
            <a:blip r:embed="rId39" cstate="print"/>
            <a:stretch>
              <a:fillRect/>
            </a:stretch>
          </p:blipFill>
          <p:spPr>
            <a:xfrm>
              <a:off x="4426636" y="1671879"/>
              <a:ext cx="73882" cy="73882"/>
            </a:xfrm>
            <a:prstGeom prst="rect">
              <a:avLst/>
            </a:prstGeom>
          </p:spPr>
        </p:pic>
        <p:pic>
          <p:nvPicPr>
            <p:cNvPr id="1489" name="object 1489"/>
            <p:cNvPicPr/>
            <p:nvPr/>
          </p:nvPicPr>
          <p:blipFill>
            <a:blip r:embed="rId144" cstate="print"/>
            <a:stretch>
              <a:fillRect/>
            </a:stretch>
          </p:blipFill>
          <p:spPr>
            <a:xfrm>
              <a:off x="4428499" y="1782676"/>
              <a:ext cx="70549" cy="70550"/>
            </a:xfrm>
            <a:prstGeom prst="rect">
              <a:avLst/>
            </a:prstGeom>
          </p:spPr>
        </p:pic>
        <p:pic>
          <p:nvPicPr>
            <p:cNvPr id="1490" name="object 1490"/>
            <p:cNvPicPr/>
            <p:nvPr/>
          </p:nvPicPr>
          <p:blipFill>
            <a:blip r:embed="rId27" cstate="print"/>
            <a:stretch>
              <a:fillRect/>
            </a:stretch>
          </p:blipFill>
          <p:spPr>
            <a:xfrm>
              <a:off x="4430356" y="1893482"/>
              <a:ext cx="67216" cy="67215"/>
            </a:xfrm>
            <a:prstGeom prst="rect">
              <a:avLst/>
            </a:prstGeom>
          </p:spPr>
        </p:pic>
        <p:pic>
          <p:nvPicPr>
            <p:cNvPr id="1491" name="object 1491"/>
            <p:cNvPicPr/>
            <p:nvPr/>
          </p:nvPicPr>
          <p:blipFill>
            <a:blip r:embed="rId47" cstate="print"/>
            <a:stretch>
              <a:fillRect/>
            </a:stretch>
          </p:blipFill>
          <p:spPr>
            <a:xfrm>
              <a:off x="4432213" y="2004273"/>
              <a:ext cx="63883" cy="63895"/>
            </a:xfrm>
            <a:prstGeom prst="rect">
              <a:avLst/>
            </a:prstGeom>
          </p:spPr>
        </p:pic>
      </p:grpSp>
      <p:sp>
        <p:nvSpPr>
          <p:cNvPr id="1492" name="object 1492"/>
          <p:cNvSpPr/>
          <p:nvPr/>
        </p:nvSpPr>
        <p:spPr>
          <a:xfrm>
            <a:off x="4434070" y="2115064"/>
            <a:ext cx="60960" cy="60960"/>
          </a:xfrm>
          <a:custGeom>
            <a:avLst/>
            <a:gdLst/>
            <a:ahLst/>
            <a:cxnLst/>
            <a:rect l="l" t="t" r="r" b="b"/>
            <a:pathLst>
              <a:path w="60960" h="60960">
                <a:moveTo>
                  <a:pt x="26075" y="0"/>
                </a:moveTo>
                <a:lnTo>
                  <a:pt x="34487" y="0"/>
                </a:lnTo>
                <a:lnTo>
                  <a:pt x="37892" y="3405"/>
                </a:lnTo>
                <a:lnTo>
                  <a:pt x="37892" y="22670"/>
                </a:lnTo>
                <a:lnTo>
                  <a:pt x="57157" y="22670"/>
                </a:lnTo>
                <a:lnTo>
                  <a:pt x="60562" y="26075"/>
                </a:lnTo>
                <a:lnTo>
                  <a:pt x="60562" y="34487"/>
                </a:lnTo>
                <a:lnTo>
                  <a:pt x="57150"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493" name="object 1493"/>
          <p:cNvSpPr/>
          <p:nvPr/>
        </p:nvSpPr>
        <p:spPr>
          <a:xfrm>
            <a:off x="4435927" y="2225869"/>
            <a:ext cx="57785" cy="57785"/>
          </a:xfrm>
          <a:custGeom>
            <a:avLst/>
            <a:gdLst/>
            <a:ahLst/>
            <a:cxnLst/>
            <a:rect l="l" t="t" r="r" b="b"/>
            <a:pathLst>
              <a:path w="57785" h="57785">
                <a:moveTo>
                  <a:pt x="24645" y="0"/>
                </a:moveTo>
                <a:lnTo>
                  <a:pt x="32584" y="0"/>
                </a:lnTo>
                <a:lnTo>
                  <a:pt x="35806" y="3221"/>
                </a:lnTo>
                <a:lnTo>
                  <a:pt x="35806" y="21423"/>
                </a:lnTo>
                <a:lnTo>
                  <a:pt x="54007" y="21423"/>
                </a:lnTo>
                <a:lnTo>
                  <a:pt x="57229" y="24645"/>
                </a:lnTo>
                <a:lnTo>
                  <a:pt x="57229" y="32584"/>
                </a:lnTo>
                <a:lnTo>
                  <a:pt x="54007"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494" name="object 1494"/>
          <p:cNvSpPr/>
          <p:nvPr/>
        </p:nvSpPr>
        <p:spPr>
          <a:xfrm>
            <a:off x="4437784" y="2336667"/>
            <a:ext cx="53975" cy="53975"/>
          </a:xfrm>
          <a:custGeom>
            <a:avLst/>
            <a:gdLst/>
            <a:ahLst/>
            <a:cxnLst/>
            <a:rect l="l" t="t" r="r" b="b"/>
            <a:pathLst>
              <a:path w="53975" h="53975">
                <a:moveTo>
                  <a:pt x="23208" y="0"/>
                </a:moveTo>
                <a:lnTo>
                  <a:pt x="30688" y="0"/>
                </a:lnTo>
                <a:lnTo>
                  <a:pt x="33719" y="3031"/>
                </a:lnTo>
                <a:lnTo>
                  <a:pt x="33719" y="20176"/>
                </a:lnTo>
                <a:lnTo>
                  <a:pt x="50864" y="20176"/>
                </a:lnTo>
                <a:lnTo>
                  <a:pt x="53896" y="23208"/>
                </a:lnTo>
                <a:lnTo>
                  <a:pt x="53896" y="30688"/>
                </a:lnTo>
                <a:lnTo>
                  <a:pt x="50864" y="33719"/>
                </a:lnTo>
                <a:lnTo>
                  <a:pt x="47124"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495" name="object 1495"/>
          <p:cNvSpPr/>
          <p:nvPr/>
        </p:nvSpPr>
        <p:spPr>
          <a:xfrm>
            <a:off x="4439628" y="2447445"/>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2" y="28811"/>
                </a:lnTo>
                <a:lnTo>
                  <a:pt x="47735" y="31652"/>
                </a:lnTo>
                <a:lnTo>
                  <a:pt x="44231" y="31652"/>
                </a:lnTo>
                <a:lnTo>
                  <a:pt x="31652" y="31652"/>
                </a:lnTo>
                <a:lnTo>
                  <a:pt x="31652" y="47741"/>
                </a:lnTo>
                <a:lnTo>
                  <a:pt x="28804" y="50589"/>
                </a:lnTo>
                <a:lnTo>
                  <a:pt x="21784" y="50589"/>
                </a:lnTo>
                <a:lnTo>
                  <a:pt x="18936" y="47741"/>
                </a:lnTo>
                <a:lnTo>
                  <a:pt x="18936"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496" name="object 1496"/>
          <p:cNvSpPr/>
          <p:nvPr/>
        </p:nvSpPr>
        <p:spPr>
          <a:xfrm>
            <a:off x="4441485" y="2558250"/>
            <a:ext cx="47625" cy="47625"/>
          </a:xfrm>
          <a:custGeom>
            <a:avLst/>
            <a:gdLst/>
            <a:ahLst/>
            <a:cxnLst/>
            <a:rect l="l" t="t" r="r" b="b"/>
            <a:pathLst>
              <a:path w="47625" h="47625">
                <a:moveTo>
                  <a:pt x="20347" y="0"/>
                </a:moveTo>
                <a:lnTo>
                  <a:pt x="26908" y="0"/>
                </a:lnTo>
                <a:lnTo>
                  <a:pt x="29566" y="2657"/>
                </a:lnTo>
                <a:lnTo>
                  <a:pt x="29566" y="17689"/>
                </a:lnTo>
                <a:lnTo>
                  <a:pt x="44598" y="17689"/>
                </a:lnTo>
                <a:lnTo>
                  <a:pt x="47256" y="20347"/>
                </a:lnTo>
                <a:lnTo>
                  <a:pt x="47256"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497" name="object 1497"/>
          <p:cNvSpPr/>
          <p:nvPr/>
        </p:nvSpPr>
        <p:spPr>
          <a:xfrm>
            <a:off x="4443341" y="2669047"/>
            <a:ext cx="44450" cy="44450"/>
          </a:xfrm>
          <a:custGeom>
            <a:avLst/>
            <a:gdLst/>
            <a:ahLst/>
            <a:cxnLst/>
            <a:rect l="l" t="t" r="r" b="b"/>
            <a:pathLst>
              <a:path w="44450" h="44450">
                <a:moveTo>
                  <a:pt x="18916" y="0"/>
                </a:moveTo>
                <a:lnTo>
                  <a:pt x="25006" y="0"/>
                </a:lnTo>
                <a:lnTo>
                  <a:pt x="27479" y="2473"/>
                </a:lnTo>
                <a:lnTo>
                  <a:pt x="27479" y="16443"/>
                </a:lnTo>
                <a:lnTo>
                  <a:pt x="41455" y="16443"/>
                </a:lnTo>
                <a:lnTo>
                  <a:pt x="43922" y="18916"/>
                </a:lnTo>
                <a:lnTo>
                  <a:pt x="43922" y="25006"/>
                </a:lnTo>
                <a:lnTo>
                  <a:pt x="41455" y="27479"/>
                </a:lnTo>
                <a:lnTo>
                  <a:pt x="38404" y="27479"/>
                </a:lnTo>
                <a:lnTo>
                  <a:pt x="27479" y="27479"/>
                </a:lnTo>
                <a:lnTo>
                  <a:pt x="27479" y="41455"/>
                </a:lnTo>
                <a:lnTo>
                  <a:pt x="25006" y="43922"/>
                </a:lnTo>
                <a:lnTo>
                  <a:pt x="18916" y="43922"/>
                </a:lnTo>
                <a:lnTo>
                  <a:pt x="16443" y="41449"/>
                </a:lnTo>
                <a:lnTo>
                  <a:pt x="16443" y="27479"/>
                </a:lnTo>
                <a:lnTo>
                  <a:pt x="2467" y="27479"/>
                </a:lnTo>
                <a:lnTo>
                  <a:pt x="0" y="25006"/>
                </a:lnTo>
                <a:lnTo>
                  <a:pt x="0" y="18910"/>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1498" name="object 1498"/>
          <p:cNvSpPr/>
          <p:nvPr/>
        </p:nvSpPr>
        <p:spPr>
          <a:xfrm>
            <a:off x="4445199" y="2779846"/>
            <a:ext cx="40640" cy="40640"/>
          </a:xfrm>
          <a:custGeom>
            <a:avLst/>
            <a:gdLst/>
            <a:ahLst/>
            <a:cxnLst/>
            <a:rect l="l" t="t" r="r" b="b"/>
            <a:pathLst>
              <a:path w="40639" h="40639">
                <a:moveTo>
                  <a:pt x="17479" y="0"/>
                </a:moveTo>
                <a:lnTo>
                  <a:pt x="23109" y="0"/>
                </a:lnTo>
                <a:lnTo>
                  <a:pt x="25392" y="2283"/>
                </a:lnTo>
                <a:lnTo>
                  <a:pt x="25392" y="15196"/>
                </a:lnTo>
                <a:lnTo>
                  <a:pt x="38306" y="15196"/>
                </a:lnTo>
                <a:lnTo>
                  <a:pt x="40589" y="17479"/>
                </a:lnTo>
                <a:lnTo>
                  <a:pt x="40596" y="23109"/>
                </a:lnTo>
                <a:lnTo>
                  <a:pt x="38312" y="25392"/>
                </a:lnTo>
                <a:lnTo>
                  <a:pt x="35491" y="25392"/>
                </a:lnTo>
                <a:lnTo>
                  <a:pt x="25392" y="25392"/>
                </a:lnTo>
                <a:lnTo>
                  <a:pt x="25392" y="38306"/>
                </a:lnTo>
                <a:lnTo>
                  <a:pt x="23109" y="40589"/>
                </a:lnTo>
                <a:lnTo>
                  <a:pt x="17479" y="40589"/>
                </a:lnTo>
                <a:lnTo>
                  <a:pt x="15196" y="38305"/>
                </a:lnTo>
                <a:lnTo>
                  <a:pt x="15196" y="25392"/>
                </a:lnTo>
                <a:lnTo>
                  <a:pt x="2283" y="25392"/>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99" name="object 1499"/>
          <p:cNvSpPr/>
          <p:nvPr/>
        </p:nvSpPr>
        <p:spPr>
          <a:xfrm>
            <a:off x="4447042" y="2890630"/>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76"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pic>
        <p:nvPicPr>
          <p:cNvPr id="1500" name="object 1500"/>
          <p:cNvPicPr/>
          <p:nvPr/>
        </p:nvPicPr>
        <p:blipFill>
          <a:blip r:embed="rId152" cstate="print"/>
          <a:stretch>
            <a:fillRect/>
          </a:stretch>
        </p:blipFill>
        <p:spPr>
          <a:xfrm>
            <a:off x="4602458" y="0"/>
            <a:ext cx="123802" cy="2701435"/>
          </a:xfrm>
          <a:prstGeom prst="rect">
            <a:avLst/>
          </a:prstGeom>
        </p:spPr>
      </p:pic>
      <p:pic>
        <p:nvPicPr>
          <p:cNvPr id="1501" name="object 1501"/>
          <p:cNvPicPr/>
          <p:nvPr/>
        </p:nvPicPr>
        <p:blipFill>
          <a:blip r:embed="rId153" cstate="print"/>
          <a:stretch>
            <a:fillRect/>
          </a:stretch>
        </p:blipFill>
        <p:spPr>
          <a:xfrm>
            <a:off x="4806102" y="0"/>
            <a:ext cx="123803" cy="2577435"/>
          </a:xfrm>
          <a:prstGeom prst="rect">
            <a:avLst/>
          </a:prstGeom>
        </p:spPr>
      </p:pic>
      <p:grpSp>
        <p:nvGrpSpPr>
          <p:cNvPr id="1502" name="object 1502"/>
          <p:cNvGrpSpPr/>
          <p:nvPr/>
        </p:nvGrpSpPr>
        <p:grpSpPr>
          <a:xfrm>
            <a:off x="5007915" y="0"/>
            <a:ext cx="127635" cy="2261870"/>
            <a:chOff x="5007915" y="0"/>
            <a:chExt cx="127635" cy="2261870"/>
          </a:xfrm>
        </p:grpSpPr>
        <p:sp>
          <p:nvSpPr>
            <p:cNvPr id="1503" name="object 1503"/>
            <p:cNvSpPr/>
            <p:nvPr/>
          </p:nvSpPr>
          <p:spPr>
            <a:xfrm>
              <a:off x="5007915" y="11"/>
              <a:ext cx="127635" cy="1529715"/>
            </a:xfrm>
            <a:custGeom>
              <a:avLst/>
              <a:gdLst/>
              <a:ahLst/>
              <a:cxnLst/>
              <a:rect l="l" t="t" r="r" b="b"/>
              <a:pathLst>
                <a:path w="127635" h="1529715">
                  <a:moveTo>
                    <a:pt x="103543" y="1487233"/>
                  </a:moveTo>
                  <a:lnTo>
                    <a:pt x="99390" y="1483080"/>
                  </a:lnTo>
                  <a:lnTo>
                    <a:pt x="75895" y="1483080"/>
                  </a:lnTo>
                  <a:lnTo>
                    <a:pt x="75895" y="1459585"/>
                  </a:lnTo>
                  <a:lnTo>
                    <a:pt x="71742" y="1455432"/>
                  </a:lnTo>
                  <a:lnTo>
                    <a:pt x="61480" y="1455432"/>
                  </a:lnTo>
                  <a:lnTo>
                    <a:pt x="57327" y="1459585"/>
                  </a:lnTo>
                  <a:lnTo>
                    <a:pt x="57327" y="1483080"/>
                  </a:lnTo>
                  <a:lnTo>
                    <a:pt x="33820" y="1483080"/>
                  </a:lnTo>
                  <a:lnTo>
                    <a:pt x="29667" y="1487246"/>
                  </a:lnTo>
                  <a:lnTo>
                    <a:pt x="29667" y="1497495"/>
                  </a:lnTo>
                  <a:lnTo>
                    <a:pt x="33820" y="1501648"/>
                  </a:lnTo>
                  <a:lnTo>
                    <a:pt x="57327" y="1501648"/>
                  </a:lnTo>
                  <a:lnTo>
                    <a:pt x="57327" y="1525155"/>
                  </a:lnTo>
                  <a:lnTo>
                    <a:pt x="61480" y="1529308"/>
                  </a:lnTo>
                  <a:lnTo>
                    <a:pt x="71742" y="1529308"/>
                  </a:lnTo>
                  <a:lnTo>
                    <a:pt x="75895" y="1525155"/>
                  </a:lnTo>
                  <a:lnTo>
                    <a:pt x="75895" y="1501648"/>
                  </a:lnTo>
                  <a:lnTo>
                    <a:pt x="94259" y="1501648"/>
                  </a:lnTo>
                  <a:lnTo>
                    <a:pt x="99390" y="1501648"/>
                  </a:lnTo>
                  <a:lnTo>
                    <a:pt x="103543" y="1497495"/>
                  </a:lnTo>
                  <a:lnTo>
                    <a:pt x="103543" y="1487233"/>
                  </a:lnTo>
                  <a:close/>
                </a:path>
                <a:path w="127635" h="1529715">
                  <a:moveTo>
                    <a:pt x="105016" y="1393850"/>
                  </a:moveTo>
                  <a:lnTo>
                    <a:pt x="100672" y="1389507"/>
                  </a:lnTo>
                  <a:lnTo>
                    <a:pt x="76111" y="1389507"/>
                  </a:lnTo>
                  <a:lnTo>
                    <a:pt x="76111" y="1364957"/>
                  </a:lnTo>
                  <a:lnTo>
                    <a:pt x="71767" y="1360614"/>
                  </a:lnTo>
                  <a:lnTo>
                    <a:pt x="61061" y="1360614"/>
                  </a:lnTo>
                  <a:lnTo>
                    <a:pt x="56718" y="1364957"/>
                  </a:lnTo>
                  <a:lnTo>
                    <a:pt x="56718" y="1389507"/>
                  </a:lnTo>
                  <a:lnTo>
                    <a:pt x="32169" y="1389507"/>
                  </a:lnTo>
                  <a:lnTo>
                    <a:pt x="27825" y="1393850"/>
                  </a:lnTo>
                  <a:lnTo>
                    <a:pt x="27825" y="1404569"/>
                  </a:lnTo>
                  <a:lnTo>
                    <a:pt x="32156" y="1408912"/>
                  </a:lnTo>
                  <a:lnTo>
                    <a:pt x="56718" y="1408912"/>
                  </a:lnTo>
                  <a:lnTo>
                    <a:pt x="56718" y="1433461"/>
                  </a:lnTo>
                  <a:lnTo>
                    <a:pt x="61061" y="1437805"/>
                  </a:lnTo>
                  <a:lnTo>
                    <a:pt x="71767" y="1437805"/>
                  </a:lnTo>
                  <a:lnTo>
                    <a:pt x="76111" y="1433461"/>
                  </a:lnTo>
                  <a:lnTo>
                    <a:pt x="76111" y="1408912"/>
                  </a:lnTo>
                  <a:lnTo>
                    <a:pt x="95313" y="1408912"/>
                  </a:lnTo>
                  <a:lnTo>
                    <a:pt x="100672" y="1408912"/>
                  </a:lnTo>
                  <a:lnTo>
                    <a:pt x="105016" y="1404569"/>
                  </a:lnTo>
                  <a:lnTo>
                    <a:pt x="105016" y="1393850"/>
                  </a:lnTo>
                  <a:close/>
                </a:path>
                <a:path w="127635" h="1529715">
                  <a:moveTo>
                    <a:pt x="106489" y="1300441"/>
                  </a:moveTo>
                  <a:lnTo>
                    <a:pt x="101955" y="1295920"/>
                  </a:lnTo>
                  <a:lnTo>
                    <a:pt x="76339" y="1295920"/>
                  </a:lnTo>
                  <a:lnTo>
                    <a:pt x="76339" y="1270304"/>
                  </a:lnTo>
                  <a:lnTo>
                    <a:pt x="71818" y="1265770"/>
                  </a:lnTo>
                  <a:lnTo>
                    <a:pt x="60629" y="1265770"/>
                  </a:lnTo>
                  <a:lnTo>
                    <a:pt x="56108" y="1270304"/>
                  </a:lnTo>
                  <a:lnTo>
                    <a:pt x="56108" y="1295920"/>
                  </a:lnTo>
                  <a:lnTo>
                    <a:pt x="30492" y="1295920"/>
                  </a:lnTo>
                  <a:lnTo>
                    <a:pt x="25958" y="1300441"/>
                  </a:lnTo>
                  <a:lnTo>
                    <a:pt x="25958" y="1311630"/>
                  </a:lnTo>
                  <a:lnTo>
                    <a:pt x="30492" y="1316151"/>
                  </a:lnTo>
                  <a:lnTo>
                    <a:pt x="56108" y="1316151"/>
                  </a:lnTo>
                  <a:lnTo>
                    <a:pt x="56108" y="1341767"/>
                  </a:lnTo>
                  <a:lnTo>
                    <a:pt x="60629" y="1346301"/>
                  </a:lnTo>
                  <a:lnTo>
                    <a:pt x="71818" y="1346301"/>
                  </a:lnTo>
                  <a:lnTo>
                    <a:pt x="76339" y="1341767"/>
                  </a:lnTo>
                  <a:lnTo>
                    <a:pt x="76339" y="1316151"/>
                  </a:lnTo>
                  <a:lnTo>
                    <a:pt x="96367" y="1316151"/>
                  </a:lnTo>
                  <a:lnTo>
                    <a:pt x="101955" y="1316151"/>
                  </a:lnTo>
                  <a:lnTo>
                    <a:pt x="106489" y="1311630"/>
                  </a:lnTo>
                  <a:lnTo>
                    <a:pt x="106489" y="1300441"/>
                  </a:lnTo>
                  <a:close/>
                </a:path>
                <a:path w="127635" h="1529715">
                  <a:moveTo>
                    <a:pt x="107962" y="1207046"/>
                  </a:moveTo>
                  <a:lnTo>
                    <a:pt x="103251" y="1202334"/>
                  </a:lnTo>
                  <a:lnTo>
                    <a:pt x="76568" y="1202334"/>
                  </a:lnTo>
                  <a:lnTo>
                    <a:pt x="76568" y="1175651"/>
                  </a:lnTo>
                  <a:lnTo>
                    <a:pt x="71856" y="1170940"/>
                  </a:lnTo>
                  <a:lnTo>
                    <a:pt x="60210" y="1170940"/>
                  </a:lnTo>
                  <a:lnTo>
                    <a:pt x="55499" y="1175651"/>
                  </a:lnTo>
                  <a:lnTo>
                    <a:pt x="55499" y="1202334"/>
                  </a:lnTo>
                  <a:lnTo>
                    <a:pt x="28829" y="1202334"/>
                  </a:lnTo>
                  <a:lnTo>
                    <a:pt x="24104" y="1207046"/>
                  </a:lnTo>
                  <a:lnTo>
                    <a:pt x="24104" y="1218692"/>
                  </a:lnTo>
                  <a:lnTo>
                    <a:pt x="28829" y="1223403"/>
                  </a:lnTo>
                  <a:lnTo>
                    <a:pt x="55499" y="1223403"/>
                  </a:lnTo>
                  <a:lnTo>
                    <a:pt x="55499" y="1250073"/>
                  </a:lnTo>
                  <a:lnTo>
                    <a:pt x="60210" y="1254798"/>
                  </a:lnTo>
                  <a:lnTo>
                    <a:pt x="71856" y="1254798"/>
                  </a:lnTo>
                  <a:lnTo>
                    <a:pt x="76568" y="1250073"/>
                  </a:lnTo>
                  <a:lnTo>
                    <a:pt x="76568" y="1223403"/>
                  </a:lnTo>
                  <a:lnTo>
                    <a:pt x="97421" y="1223403"/>
                  </a:lnTo>
                  <a:lnTo>
                    <a:pt x="103251" y="1223403"/>
                  </a:lnTo>
                  <a:lnTo>
                    <a:pt x="107962" y="1218692"/>
                  </a:lnTo>
                  <a:lnTo>
                    <a:pt x="107962" y="1207046"/>
                  </a:lnTo>
                  <a:close/>
                </a:path>
                <a:path w="127635" h="1529715">
                  <a:moveTo>
                    <a:pt x="109435" y="1113637"/>
                  </a:moveTo>
                  <a:lnTo>
                    <a:pt x="104521" y="1108735"/>
                  </a:lnTo>
                  <a:lnTo>
                    <a:pt x="76796" y="1108735"/>
                  </a:lnTo>
                  <a:lnTo>
                    <a:pt x="76796" y="1080998"/>
                  </a:lnTo>
                  <a:lnTo>
                    <a:pt x="71894" y="1076096"/>
                  </a:lnTo>
                  <a:lnTo>
                    <a:pt x="59778" y="1076096"/>
                  </a:lnTo>
                  <a:lnTo>
                    <a:pt x="54876" y="1081011"/>
                  </a:lnTo>
                  <a:lnTo>
                    <a:pt x="54876" y="1108735"/>
                  </a:lnTo>
                  <a:lnTo>
                    <a:pt x="27139" y="1108735"/>
                  </a:lnTo>
                  <a:lnTo>
                    <a:pt x="22250" y="1113637"/>
                  </a:lnTo>
                  <a:lnTo>
                    <a:pt x="22250" y="1125753"/>
                  </a:lnTo>
                  <a:lnTo>
                    <a:pt x="27152" y="1130655"/>
                  </a:lnTo>
                  <a:lnTo>
                    <a:pt x="54876" y="1130655"/>
                  </a:lnTo>
                  <a:lnTo>
                    <a:pt x="54876" y="1158392"/>
                  </a:lnTo>
                  <a:lnTo>
                    <a:pt x="59778" y="1163294"/>
                  </a:lnTo>
                  <a:lnTo>
                    <a:pt x="71894" y="1163294"/>
                  </a:lnTo>
                  <a:lnTo>
                    <a:pt x="76796" y="1158379"/>
                  </a:lnTo>
                  <a:lnTo>
                    <a:pt x="76796" y="1130655"/>
                  </a:lnTo>
                  <a:lnTo>
                    <a:pt x="98475" y="1130655"/>
                  </a:lnTo>
                  <a:lnTo>
                    <a:pt x="104521" y="1130655"/>
                  </a:lnTo>
                  <a:lnTo>
                    <a:pt x="109435" y="1125753"/>
                  </a:lnTo>
                  <a:lnTo>
                    <a:pt x="109435" y="1113637"/>
                  </a:lnTo>
                  <a:close/>
                </a:path>
                <a:path w="127635" h="1529715">
                  <a:moveTo>
                    <a:pt x="110909" y="1020254"/>
                  </a:moveTo>
                  <a:lnTo>
                    <a:pt x="105816" y="1015161"/>
                  </a:lnTo>
                  <a:lnTo>
                    <a:pt x="77025" y="1015161"/>
                  </a:lnTo>
                  <a:lnTo>
                    <a:pt x="77025" y="986370"/>
                  </a:lnTo>
                  <a:lnTo>
                    <a:pt x="71932" y="981290"/>
                  </a:lnTo>
                  <a:lnTo>
                    <a:pt x="59372" y="981290"/>
                  </a:lnTo>
                  <a:lnTo>
                    <a:pt x="54279" y="986370"/>
                  </a:lnTo>
                  <a:lnTo>
                    <a:pt x="54279" y="1015161"/>
                  </a:lnTo>
                  <a:lnTo>
                    <a:pt x="25501" y="1015161"/>
                  </a:lnTo>
                  <a:lnTo>
                    <a:pt x="20408" y="1020254"/>
                  </a:lnTo>
                  <a:lnTo>
                    <a:pt x="20408" y="1032814"/>
                  </a:lnTo>
                  <a:lnTo>
                    <a:pt x="25501" y="1037907"/>
                  </a:lnTo>
                  <a:lnTo>
                    <a:pt x="54279" y="1037907"/>
                  </a:lnTo>
                  <a:lnTo>
                    <a:pt x="54279" y="1066685"/>
                  </a:lnTo>
                  <a:lnTo>
                    <a:pt x="59372" y="1071778"/>
                  </a:lnTo>
                  <a:lnTo>
                    <a:pt x="71932" y="1071778"/>
                  </a:lnTo>
                  <a:lnTo>
                    <a:pt x="77025" y="1066685"/>
                  </a:lnTo>
                  <a:lnTo>
                    <a:pt x="77025" y="1037907"/>
                  </a:lnTo>
                  <a:lnTo>
                    <a:pt x="99529" y="1037907"/>
                  </a:lnTo>
                  <a:lnTo>
                    <a:pt x="105816" y="1037907"/>
                  </a:lnTo>
                  <a:lnTo>
                    <a:pt x="110909" y="1032814"/>
                  </a:lnTo>
                  <a:lnTo>
                    <a:pt x="110909" y="1020254"/>
                  </a:lnTo>
                  <a:close/>
                </a:path>
                <a:path w="127635" h="1529715">
                  <a:moveTo>
                    <a:pt x="127101" y="0"/>
                  </a:moveTo>
                  <a:lnTo>
                    <a:pt x="0" y="0"/>
                  </a:lnTo>
                  <a:lnTo>
                    <a:pt x="0" y="10502"/>
                  </a:lnTo>
                  <a:lnTo>
                    <a:pt x="7150" y="17653"/>
                  </a:lnTo>
                  <a:lnTo>
                    <a:pt x="47574" y="17653"/>
                  </a:lnTo>
                  <a:lnTo>
                    <a:pt x="47574" y="58089"/>
                  </a:lnTo>
                  <a:lnTo>
                    <a:pt x="48171" y="58686"/>
                  </a:lnTo>
                  <a:lnTo>
                    <a:pt x="48171" y="79298"/>
                  </a:lnTo>
                  <a:lnTo>
                    <a:pt x="8788" y="79298"/>
                  </a:lnTo>
                  <a:lnTo>
                    <a:pt x="1828" y="86271"/>
                  </a:lnTo>
                  <a:lnTo>
                    <a:pt x="1828" y="103441"/>
                  </a:lnTo>
                  <a:lnTo>
                    <a:pt x="8801" y="110401"/>
                  </a:lnTo>
                  <a:lnTo>
                    <a:pt x="48171" y="110401"/>
                  </a:lnTo>
                  <a:lnTo>
                    <a:pt x="48171" y="149783"/>
                  </a:lnTo>
                  <a:lnTo>
                    <a:pt x="48780" y="150393"/>
                  </a:lnTo>
                  <a:lnTo>
                    <a:pt x="48780" y="172872"/>
                  </a:lnTo>
                  <a:lnTo>
                    <a:pt x="10464" y="172872"/>
                  </a:lnTo>
                  <a:lnTo>
                    <a:pt x="3683" y="179654"/>
                  </a:lnTo>
                  <a:lnTo>
                    <a:pt x="3683" y="196380"/>
                  </a:lnTo>
                  <a:lnTo>
                    <a:pt x="10464" y="203149"/>
                  </a:lnTo>
                  <a:lnTo>
                    <a:pt x="48780" y="203149"/>
                  </a:lnTo>
                  <a:lnTo>
                    <a:pt x="48780" y="241477"/>
                  </a:lnTo>
                  <a:lnTo>
                    <a:pt x="49403" y="242100"/>
                  </a:lnTo>
                  <a:lnTo>
                    <a:pt x="49403" y="266471"/>
                  </a:lnTo>
                  <a:lnTo>
                    <a:pt x="12153" y="266471"/>
                  </a:lnTo>
                  <a:lnTo>
                    <a:pt x="5562" y="273062"/>
                  </a:lnTo>
                  <a:lnTo>
                    <a:pt x="5562" y="289318"/>
                  </a:lnTo>
                  <a:lnTo>
                    <a:pt x="12153" y="295910"/>
                  </a:lnTo>
                  <a:lnTo>
                    <a:pt x="49415" y="295910"/>
                  </a:lnTo>
                  <a:lnTo>
                    <a:pt x="49415" y="333159"/>
                  </a:lnTo>
                  <a:lnTo>
                    <a:pt x="50025" y="333781"/>
                  </a:lnTo>
                  <a:lnTo>
                    <a:pt x="50025" y="360057"/>
                  </a:lnTo>
                  <a:lnTo>
                    <a:pt x="13830" y="360057"/>
                  </a:lnTo>
                  <a:lnTo>
                    <a:pt x="7416" y="366458"/>
                  </a:lnTo>
                  <a:lnTo>
                    <a:pt x="7416" y="382244"/>
                  </a:lnTo>
                  <a:lnTo>
                    <a:pt x="13817" y="388658"/>
                  </a:lnTo>
                  <a:lnTo>
                    <a:pt x="50025" y="388658"/>
                  </a:lnTo>
                  <a:lnTo>
                    <a:pt x="50025" y="424853"/>
                  </a:lnTo>
                  <a:lnTo>
                    <a:pt x="50622" y="425462"/>
                  </a:lnTo>
                  <a:lnTo>
                    <a:pt x="50622" y="453631"/>
                  </a:lnTo>
                  <a:lnTo>
                    <a:pt x="15468" y="453631"/>
                  </a:lnTo>
                  <a:lnTo>
                    <a:pt x="9258" y="459841"/>
                  </a:lnTo>
                  <a:lnTo>
                    <a:pt x="9258" y="475183"/>
                  </a:lnTo>
                  <a:lnTo>
                    <a:pt x="15481" y="481406"/>
                  </a:lnTo>
                  <a:lnTo>
                    <a:pt x="50622" y="481406"/>
                  </a:lnTo>
                  <a:lnTo>
                    <a:pt x="50622" y="516547"/>
                  </a:lnTo>
                  <a:lnTo>
                    <a:pt x="51231" y="517156"/>
                  </a:lnTo>
                  <a:lnTo>
                    <a:pt x="51231" y="547230"/>
                  </a:lnTo>
                  <a:lnTo>
                    <a:pt x="17157" y="547230"/>
                  </a:lnTo>
                  <a:lnTo>
                    <a:pt x="11125" y="553262"/>
                  </a:lnTo>
                  <a:lnTo>
                    <a:pt x="11125" y="568121"/>
                  </a:lnTo>
                  <a:lnTo>
                    <a:pt x="17157" y="574154"/>
                  </a:lnTo>
                  <a:lnTo>
                    <a:pt x="51231" y="574154"/>
                  </a:lnTo>
                  <a:lnTo>
                    <a:pt x="51231" y="608241"/>
                  </a:lnTo>
                  <a:lnTo>
                    <a:pt x="51841" y="608850"/>
                  </a:lnTo>
                  <a:lnTo>
                    <a:pt x="51841" y="640816"/>
                  </a:lnTo>
                  <a:lnTo>
                    <a:pt x="18821" y="640816"/>
                  </a:lnTo>
                  <a:lnTo>
                    <a:pt x="12979" y="646658"/>
                  </a:lnTo>
                  <a:lnTo>
                    <a:pt x="12979" y="661060"/>
                  </a:lnTo>
                  <a:lnTo>
                    <a:pt x="18821" y="666902"/>
                  </a:lnTo>
                  <a:lnTo>
                    <a:pt x="51841" y="666902"/>
                  </a:lnTo>
                  <a:lnTo>
                    <a:pt x="51841" y="699922"/>
                  </a:lnTo>
                  <a:lnTo>
                    <a:pt x="53403" y="701497"/>
                  </a:lnTo>
                  <a:lnTo>
                    <a:pt x="52451" y="702437"/>
                  </a:lnTo>
                  <a:lnTo>
                    <a:pt x="52451" y="734402"/>
                  </a:lnTo>
                  <a:lnTo>
                    <a:pt x="20497" y="734402"/>
                  </a:lnTo>
                  <a:lnTo>
                    <a:pt x="14833" y="740054"/>
                  </a:lnTo>
                  <a:lnTo>
                    <a:pt x="14833" y="753999"/>
                  </a:lnTo>
                  <a:lnTo>
                    <a:pt x="20485" y="759650"/>
                  </a:lnTo>
                  <a:lnTo>
                    <a:pt x="52451" y="759650"/>
                  </a:lnTo>
                  <a:lnTo>
                    <a:pt x="52451" y="791616"/>
                  </a:lnTo>
                  <a:lnTo>
                    <a:pt x="55473" y="794651"/>
                  </a:lnTo>
                  <a:lnTo>
                    <a:pt x="53047" y="797064"/>
                  </a:lnTo>
                  <a:lnTo>
                    <a:pt x="53047" y="827976"/>
                  </a:lnTo>
                  <a:lnTo>
                    <a:pt x="22136" y="827976"/>
                  </a:lnTo>
                  <a:lnTo>
                    <a:pt x="16675" y="833450"/>
                  </a:lnTo>
                  <a:lnTo>
                    <a:pt x="16675" y="846937"/>
                  </a:lnTo>
                  <a:lnTo>
                    <a:pt x="22136" y="852398"/>
                  </a:lnTo>
                  <a:lnTo>
                    <a:pt x="53047" y="852398"/>
                  </a:lnTo>
                  <a:lnTo>
                    <a:pt x="53047" y="883310"/>
                  </a:lnTo>
                  <a:lnTo>
                    <a:pt x="57556" y="887831"/>
                  </a:lnTo>
                  <a:lnTo>
                    <a:pt x="53670" y="891717"/>
                  </a:lnTo>
                  <a:lnTo>
                    <a:pt x="53670" y="921562"/>
                  </a:lnTo>
                  <a:lnTo>
                    <a:pt x="23825" y="921562"/>
                  </a:lnTo>
                  <a:lnTo>
                    <a:pt x="18542" y="926846"/>
                  </a:lnTo>
                  <a:lnTo>
                    <a:pt x="18542" y="939863"/>
                  </a:lnTo>
                  <a:lnTo>
                    <a:pt x="23825" y="945146"/>
                  </a:lnTo>
                  <a:lnTo>
                    <a:pt x="53670" y="945146"/>
                  </a:lnTo>
                  <a:lnTo>
                    <a:pt x="53670" y="975004"/>
                  </a:lnTo>
                  <a:lnTo>
                    <a:pt x="58953" y="980287"/>
                  </a:lnTo>
                  <a:lnTo>
                    <a:pt x="71970" y="980287"/>
                  </a:lnTo>
                  <a:lnTo>
                    <a:pt x="77254" y="975004"/>
                  </a:lnTo>
                  <a:lnTo>
                    <a:pt x="77254" y="945146"/>
                  </a:lnTo>
                  <a:lnTo>
                    <a:pt x="100584" y="945146"/>
                  </a:lnTo>
                  <a:lnTo>
                    <a:pt x="107099" y="945146"/>
                  </a:lnTo>
                  <a:lnTo>
                    <a:pt x="112382" y="939876"/>
                  </a:lnTo>
                  <a:lnTo>
                    <a:pt x="112382" y="926846"/>
                  </a:lnTo>
                  <a:lnTo>
                    <a:pt x="107099" y="921562"/>
                  </a:lnTo>
                  <a:lnTo>
                    <a:pt x="77254" y="921562"/>
                  </a:lnTo>
                  <a:lnTo>
                    <a:pt x="77254" y="891717"/>
                  </a:lnTo>
                  <a:lnTo>
                    <a:pt x="73152" y="887628"/>
                  </a:lnTo>
                  <a:lnTo>
                    <a:pt x="77470" y="883310"/>
                  </a:lnTo>
                  <a:lnTo>
                    <a:pt x="77470" y="852398"/>
                  </a:lnTo>
                  <a:lnTo>
                    <a:pt x="101638" y="852398"/>
                  </a:lnTo>
                  <a:lnTo>
                    <a:pt x="108381" y="852398"/>
                  </a:lnTo>
                  <a:lnTo>
                    <a:pt x="113855" y="846937"/>
                  </a:lnTo>
                  <a:lnTo>
                    <a:pt x="113855" y="833450"/>
                  </a:lnTo>
                  <a:lnTo>
                    <a:pt x="108381" y="827976"/>
                  </a:lnTo>
                  <a:lnTo>
                    <a:pt x="77470" y="827976"/>
                  </a:lnTo>
                  <a:lnTo>
                    <a:pt x="77470" y="797064"/>
                  </a:lnTo>
                  <a:lnTo>
                    <a:pt x="74853" y="794461"/>
                  </a:lnTo>
                  <a:lnTo>
                    <a:pt x="77698" y="791629"/>
                  </a:lnTo>
                  <a:lnTo>
                    <a:pt x="77698" y="759650"/>
                  </a:lnTo>
                  <a:lnTo>
                    <a:pt x="102692" y="759650"/>
                  </a:lnTo>
                  <a:lnTo>
                    <a:pt x="109664" y="759650"/>
                  </a:lnTo>
                  <a:lnTo>
                    <a:pt x="115328" y="753999"/>
                  </a:lnTo>
                  <a:lnTo>
                    <a:pt x="115316" y="740067"/>
                  </a:lnTo>
                  <a:lnTo>
                    <a:pt x="109664" y="734402"/>
                  </a:lnTo>
                  <a:lnTo>
                    <a:pt x="77698" y="734402"/>
                  </a:lnTo>
                  <a:lnTo>
                    <a:pt x="77698" y="702449"/>
                  </a:lnTo>
                  <a:lnTo>
                    <a:pt x="76542" y="701306"/>
                  </a:lnTo>
                  <a:lnTo>
                    <a:pt x="77927" y="699922"/>
                  </a:lnTo>
                  <a:lnTo>
                    <a:pt x="77927" y="666902"/>
                  </a:lnTo>
                  <a:lnTo>
                    <a:pt x="103746" y="666902"/>
                  </a:lnTo>
                  <a:lnTo>
                    <a:pt x="110959" y="666902"/>
                  </a:lnTo>
                  <a:lnTo>
                    <a:pt x="116801" y="661060"/>
                  </a:lnTo>
                  <a:lnTo>
                    <a:pt x="116801" y="646658"/>
                  </a:lnTo>
                  <a:lnTo>
                    <a:pt x="110959" y="640816"/>
                  </a:lnTo>
                  <a:lnTo>
                    <a:pt x="77927" y="640816"/>
                  </a:lnTo>
                  <a:lnTo>
                    <a:pt x="77927" y="608469"/>
                  </a:lnTo>
                  <a:lnTo>
                    <a:pt x="78155" y="608241"/>
                  </a:lnTo>
                  <a:lnTo>
                    <a:pt x="78155" y="574154"/>
                  </a:lnTo>
                  <a:lnTo>
                    <a:pt x="104813" y="574154"/>
                  </a:lnTo>
                  <a:lnTo>
                    <a:pt x="112242" y="574154"/>
                  </a:lnTo>
                  <a:lnTo>
                    <a:pt x="118262" y="568121"/>
                  </a:lnTo>
                  <a:lnTo>
                    <a:pt x="118275" y="553262"/>
                  </a:lnTo>
                  <a:lnTo>
                    <a:pt x="112242" y="547230"/>
                  </a:lnTo>
                  <a:lnTo>
                    <a:pt x="78155" y="547230"/>
                  </a:lnTo>
                  <a:lnTo>
                    <a:pt x="78155" y="516775"/>
                  </a:lnTo>
                  <a:lnTo>
                    <a:pt x="78384" y="516534"/>
                  </a:lnTo>
                  <a:lnTo>
                    <a:pt x="78384" y="481406"/>
                  </a:lnTo>
                  <a:lnTo>
                    <a:pt x="105854" y="481406"/>
                  </a:lnTo>
                  <a:lnTo>
                    <a:pt x="113525" y="481406"/>
                  </a:lnTo>
                  <a:lnTo>
                    <a:pt x="119748" y="475183"/>
                  </a:lnTo>
                  <a:lnTo>
                    <a:pt x="119748" y="459841"/>
                  </a:lnTo>
                  <a:lnTo>
                    <a:pt x="113525" y="453631"/>
                  </a:lnTo>
                  <a:lnTo>
                    <a:pt x="78384" y="453631"/>
                  </a:lnTo>
                  <a:lnTo>
                    <a:pt x="78384" y="425081"/>
                  </a:lnTo>
                  <a:lnTo>
                    <a:pt x="78613" y="424853"/>
                  </a:lnTo>
                  <a:lnTo>
                    <a:pt x="78613" y="388658"/>
                  </a:lnTo>
                  <a:lnTo>
                    <a:pt x="106908" y="388658"/>
                  </a:lnTo>
                  <a:lnTo>
                    <a:pt x="114820" y="388658"/>
                  </a:lnTo>
                  <a:lnTo>
                    <a:pt x="121208" y="382244"/>
                  </a:lnTo>
                  <a:lnTo>
                    <a:pt x="121208" y="366458"/>
                  </a:lnTo>
                  <a:lnTo>
                    <a:pt x="114820" y="360057"/>
                  </a:lnTo>
                  <a:lnTo>
                    <a:pt x="78613" y="360057"/>
                  </a:lnTo>
                  <a:lnTo>
                    <a:pt x="78613" y="333387"/>
                  </a:lnTo>
                  <a:lnTo>
                    <a:pt x="78841" y="333159"/>
                  </a:lnTo>
                  <a:lnTo>
                    <a:pt x="78841" y="295910"/>
                  </a:lnTo>
                  <a:lnTo>
                    <a:pt x="107975" y="295910"/>
                  </a:lnTo>
                  <a:lnTo>
                    <a:pt x="116103" y="295910"/>
                  </a:lnTo>
                  <a:lnTo>
                    <a:pt x="122694" y="289318"/>
                  </a:lnTo>
                  <a:lnTo>
                    <a:pt x="122694" y="273062"/>
                  </a:lnTo>
                  <a:lnTo>
                    <a:pt x="116103" y="266471"/>
                  </a:lnTo>
                  <a:lnTo>
                    <a:pt x="78841" y="266471"/>
                  </a:lnTo>
                  <a:lnTo>
                    <a:pt x="78841" y="241693"/>
                  </a:lnTo>
                  <a:lnTo>
                    <a:pt x="79057" y="241477"/>
                  </a:lnTo>
                  <a:lnTo>
                    <a:pt x="79057" y="203149"/>
                  </a:lnTo>
                  <a:lnTo>
                    <a:pt x="109016" y="203149"/>
                  </a:lnTo>
                  <a:lnTo>
                    <a:pt x="117386" y="203149"/>
                  </a:lnTo>
                  <a:lnTo>
                    <a:pt x="124155" y="196380"/>
                  </a:lnTo>
                  <a:lnTo>
                    <a:pt x="124155" y="179654"/>
                  </a:lnTo>
                  <a:lnTo>
                    <a:pt x="117386" y="172872"/>
                  </a:lnTo>
                  <a:lnTo>
                    <a:pt x="79057" y="172872"/>
                  </a:lnTo>
                  <a:lnTo>
                    <a:pt x="79057" y="150012"/>
                  </a:lnTo>
                  <a:lnTo>
                    <a:pt x="79286" y="149783"/>
                  </a:lnTo>
                  <a:lnTo>
                    <a:pt x="79286" y="110401"/>
                  </a:lnTo>
                  <a:lnTo>
                    <a:pt x="110070" y="110401"/>
                  </a:lnTo>
                  <a:lnTo>
                    <a:pt x="118668" y="110401"/>
                  </a:lnTo>
                  <a:lnTo>
                    <a:pt x="125628" y="103441"/>
                  </a:lnTo>
                  <a:lnTo>
                    <a:pt x="125628" y="86258"/>
                  </a:lnTo>
                  <a:lnTo>
                    <a:pt x="118668" y="79298"/>
                  </a:lnTo>
                  <a:lnTo>
                    <a:pt x="79286" y="79298"/>
                  </a:lnTo>
                  <a:lnTo>
                    <a:pt x="79286" y="58318"/>
                  </a:lnTo>
                  <a:lnTo>
                    <a:pt x="79514" y="58089"/>
                  </a:lnTo>
                  <a:lnTo>
                    <a:pt x="79514" y="17653"/>
                  </a:lnTo>
                  <a:lnTo>
                    <a:pt x="119951" y="17653"/>
                  </a:lnTo>
                  <a:lnTo>
                    <a:pt x="127101" y="10502"/>
                  </a:lnTo>
                  <a:lnTo>
                    <a:pt x="127101" y="0"/>
                  </a:lnTo>
                  <a:close/>
                </a:path>
              </a:pathLst>
            </a:custGeom>
            <a:solidFill>
              <a:srgbClr val="0070C8"/>
            </a:solidFill>
          </p:spPr>
          <p:txBody>
            <a:bodyPr wrap="square" lIns="0" tIns="0" rIns="0" bIns="0" rtlCol="0"/>
            <a:lstStyle/>
            <a:p>
              <a:endParaRPr/>
            </a:p>
          </p:txBody>
        </p:sp>
        <p:pic>
          <p:nvPicPr>
            <p:cNvPr id="1504" name="object 1504"/>
            <p:cNvPicPr/>
            <p:nvPr/>
          </p:nvPicPr>
          <p:blipFill>
            <a:blip r:embed="rId135" cstate="print"/>
            <a:stretch>
              <a:fillRect/>
            </a:stretch>
          </p:blipFill>
          <p:spPr>
            <a:xfrm>
              <a:off x="5039443" y="1550267"/>
              <a:ext cx="70549" cy="70550"/>
            </a:xfrm>
            <a:prstGeom prst="rect">
              <a:avLst/>
            </a:prstGeom>
          </p:spPr>
        </p:pic>
        <p:pic>
          <p:nvPicPr>
            <p:cNvPr id="1505" name="object 1505"/>
            <p:cNvPicPr/>
            <p:nvPr/>
          </p:nvPicPr>
          <p:blipFill>
            <a:blip r:embed="rId16" cstate="print"/>
            <a:stretch>
              <a:fillRect/>
            </a:stretch>
          </p:blipFill>
          <p:spPr>
            <a:xfrm>
              <a:off x="5041300" y="1645108"/>
              <a:ext cx="67216" cy="67216"/>
            </a:xfrm>
            <a:prstGeom prst="rect">
              <a:avLst/>
            </a:prstGeom>
          </p:spPr>
        </p:pic>
        <p:pic>
          <p:nvPicPr>
            <p:cNvPr id="1506" name="object 1506"/>
            <p:cNvPicPr/>
            <p:nvPr/>
          </p:nvPicPr>
          <p:blipFill>
            <a:blip r:embed="rId17" cstate="print"/>
            <a:stretch>
              <a:fillRect/>
            </a:stretch>
          </p:blipFill>
          <p:spPr>
            <a:xfrm>
              <a:off x="5043144" y="1739935"/>
              <a:ext cx="63896" cy="63895"/>
            </a:xfrm>
            <a:prstGeom prst="rect">
              <a:avLst/>
            </a:prstGeom>
          </p:spPr>
        </p:pic>
        <p:sp>
          <p:nvSpPr>
            <p:cNvPr id="1507" name="object 1507"/>
            <p:cNvSpPr/>
            <p:nvPr/>
          </p:nvSpPr>
          <p:spPr>
            <a:xfrm>
              <a:off x="5045011" y="1834781"/>
              <a:ext cx="60960" cy="426720"/>
            </a:xfrm>
            <a:custGeom>
              <a:avLst/>
              <a:gdLst/>
              <a:ahLst/>
              <a:cxnLst/>
              <a:rect l="l" t="t" r="r" b="b"/>
              <a:pathLst>
                <a:path w="60960" h="426719">
                  <a:moveTo>
                    <a:pt x="54673" y="399669"/>
                  </a:moveTo>
                  <a:lnTo>
                    <a:pt x="52006" y="397002"/>
                  </a:lnTo>
                  <a:lnTo>
                    <a:pt x="36982" y="397002"/>
                  </a:lnTo>
                  <a:lnTo>
                    <a:pt x="36982" y="381977"/>
                  </a:lnTo>
                  <a:lnTo>
                    <a:pt x="34315" y="379310"/>
                  </a:lnTo>
                  <a:lnTo>
                    <a:pt x="27762" y="379310"/>
                  </a:lnTo>
                  <a:lnTo>
                    <a:pt x="25095" y="381977"/>
                  </a:lnTo>
                  <a:lnTo>
                    <a:pt x="25095" y="397002"/>
                  </a:lnTo>
                  <a:lnTo>
                    <a:pt x="10071" y="397002"/>
                  </a:lnTo>
                  <a:lnTo>
                    <a:pt x="7416" y="399669"/>
                  </a:lnTo>
                  <a:lnTo>
                    <a:pt x="7416" y="406222"/>
                  </a:lnTo>
                  <a:lnTo>
                    <a:pt x="10071" y="408876"/>
                  </a:lnTo>
                  <a:lnTo>
                    <a:pt x="25095" y="408876"/>
                  </a:lnTo>
                  <a:lnTo>
                    <a:pt x="25095" y="423913"/>
                  </a:lnTo>
                  <a:lnTo>
                    <a:pt x="27762" y="426567"/>
                  </a:lnTo>
                  <a:lnTo>
                    <a:pt x="34315" y="426567"/>
                  </a:lnTo>
                  <a:lnTo>
                    <a:pt x="36982" y="423913"/>
                  </a:lnTo>
                  <a:lnTo>
                    <a:pt x="36982" y="408876"/>
                  </a:lnTo>
                  <a:lnTo>
                    <a:pt x="48729" y="408876"/>
                  </a:lnTo>
                  <a:lnTo>
                    <a:pt x="52006" y="408876"/>
                  </a:lnTo>
                  <a:lnTo>
                    <a:pt x="54673" y="406222"/>
                  </a:lnTo>
                  <a:lnTo>
                    <a:pt x="54673" y="399669"/>
                  </a:lnTo>
                  <a:close/>
                </a:path>
                <a:path w="60960" h="426719">
                  <a:moveTo>
                    <a:pt x="56146" y="306260"/>
                  </a:moveTo>
                  <a:lnTo>
                    <a:pt x="53301" y="303415"/>
                  </a:lnTo>
                  <a:lnTo>
                    <a:pt x="37211" y="303415"/>
                  </a:lnTo>
                  <a:lnTo>
                    <a:pt x="37211" y="287324"/>
                  </a:lnTo>
                  <a:lnTo>
                    <a:pt x="34353" y="284480"/>
                  </a:lnTo>
                  <a:lnTo>
                    <a:pt x="27343" y="284480"/>
                  </a:lnTo>
                  <a:lnTo>
                    <a:pt x="24485" y="287324"/>
                  </a:lnTo>
                  <a:lnTo>
                    <a:pt x="24485" y="303415"/>
                  </a:lnTo>
                  <a:lnTo>
                    <a:pt x="8407" y="303415"/>
                  </a:lnTo>
                  <a:lnTo>
                    <a:pt x="5549" y="306260"/>
                  </a:lnTo>
                  <a:lnTo>
                    <a:pt x="5549" y="313283"/>
                  </a:lnTo>
                  <a:lnTo>
                    <a:pt x="8407" y="316141"/>
                  </a:lnTo>
                  <a:lnTo>
                    <a:pt x="24485" y="316141"/>
                  </a:lnTo>
                  <a:lnTo>
                    <a:pt x="24485" y="332219"/>
                  </a:lnTo>
                  <a:lnTo>
                    <a:pt x="27343" y="335076"/>
                  </a:lnTo>
                  <a:lnTo>
                    <a:pt x="34353" y="335076"/>
                  </a:lnTo>
                  <a:lnTo>
                    <a:pt x="37211" y="332219"/>
                  </a:lnTo>
                  <a:lnTo>
                    <a:pt x="37211" y="316141"/>
                  </a:lnTo>
                  <a:lnTo>
                    <a:pt x="49784" y="316141"/>
                  </a:lnTo>
                  <a:lnTo>
                    <a:pt x="53301" y="316141"/>
                  </a:lnTo>
                  <a:lnTo>
                    <a:pt x="56134" y="313283"/>
                  </a:lnTo>
                  <a:lnTo>
                    <a:pt x="56146" y="306260"/>
                  </a:lnTo>
                  <a:close/>
                </a:path>
                <a:path w="60960" h="426719">
                  <a:moveTo>
                    <a:pt x="57607" y="212864"/>
                  </a:moveTo>
                  <a:lnTo>
                    <a:pt x="54571" y="209842"/>
                  </a:lnTo>
                  <a:lnTo>
                    <a:pt x="37426" y="209842"/>
                  </a:lnTo>
                  <a:lnTo>
                    <a:pt x="37426" y="192697"/>
                  </a:lnTo>
                  <a:lnTo>
                    <a:pt x="34404" y="189661"/>
                  </a:lnTo>
                  <a:lnTo>
                    <a:pt x="26924" y="189661"/>
                  </a:lnTo>
                  <a:lnTo>
                    <a:pt x="23888" y="192697"/>
                  </a:lnTo>
                  <a:lnTo>
                    <a:pt x="23888" y="209842"/>
                  </a:lnTo>
                  <a:lnTo>
                    <a:pt x="6743" y="209842"/>
                  </a:lnTo>
                  <a:lnTo>
                    <a:pt x="3708" y="212864"/>
                  </a:lnTo>
                  <a:lnTo>
                    <a:pt x="3708" y="220345"/>
                  </a:lnTo>
                  <a:lnTo>
                    <a:pt x="6743" y="223380"/>
                  </a:lnTo>
                  <a:lnTo>
                    <a:pt x="23888" y="223380"/>
                  </a:lnTo>
                  <a:lnTo>
                    <a:pt x="23888" y="240525"/>
                  </a:lnTo>
                  <a:lnTo>
                    <a:pt x="26924" y="243560"/>
                  </a:lnTo>
                  <a:lnTo>
                    <a:pt x="34404" y="243560"/>
                  </a:lnTo>
                  <a:lnTo>
                    <a:pt x="37426" y="240525"/>
                  </a:lnTo>
                  <a:lnTo>
                    <a:pt x="37426" y="223380"/>
                  </a:lnTo>
                  <a:lnTo>
                    <a:pt x="50838" y="223380"/>
                  </a:lnTo>
                  <a:lnTo>
                    <a:pt x="54571" y="223380"/>
                  </a:lnTo>
                  <a:lnTo>
                    <a:pt x="57607" y="220345"/>
                  </a:lnTo>
                  <a:lnTo>
                    <a:pt x="57607" y="212864"/>
                  </a:lnTo>
                  <a:close/>
                </a:path>
                <a:path w="60960" h="426719">
                  <a:moveTo>
                    <a:pt x="59080" y="119468"/>
                  </a:moveTo>
                  <a:lnTo>
                    <a:pt x="55867" y="116255"/>
                  </a:lnTo>
                  <a:lnTo>
                    <a:pt x="37655" y="116255"/>
                  </a:lnTo>
                  <a:lnTo>
                    <a:pt x="37655" y="98044"/>
                  </a:lnTo>
                  <a:lnTo>
                    <a:pt x="34442" y="94830"/>
                  </a:lnTo>
                  <a:lnTo>
                    <a:pt x="26504" y="94830"/>
                  </a:lnTo>
                  <a:lnTo>
                    <a:pt x="23279" y="98044"/>
                  </a:lnTo>
                  <a:lnTo>
                    <a:pt x="23279" y="116255"/>
                  </a:lnTo>
                  <a:lnTo>
                    <a:pt x="5080" y="116255"/>
                  </a:lnTo>
                  <a:lnTo>
                    <a:pt x="1854" y="119468"/>
                  </a:lnTo>
                  <a:lnTo>
                    <a:pt x="1854" y="127406"/>
                  </a:lnTo>
                  <a:lnTo>
                    <a:pt x="5080" y="130632"/>
                  </a:lnTo>
                  <a:lnTo>
                    <a:pt x="23279" y="130632"/>
                  </a:lnTo>
                  <a:lnTo>
                    <a:pt x="23279" y="148831"/>
                  </a:lnTo>
                  <a:lnTo>
                    <a:pt x="26504" y="152057"/>
                  </a:lnTo>
                  <a:lnTo>
                    <a:pt x="34442" y="152057"/>
                  </a:lnTo>
                  <a:lnTo>
                    <a:pt x="37655" y="148831"/>
                  </a:lnTo>
                  <a:lnTo>
                    <a:pt x="37655" y="130632"/>
                  </a:lnTo>
                  <a:lnTo>
                    <a:pt x="51892" y="130632"/>
                  </a:lnTo>
                  <a:lnTo>
                    <a:pt x="55867" y="130632"/>
                  </a:lnTo>
                  <a:lnTo>
                    <a:pt x="59080" y="127406"/>
                  </a:lnTo>
                  <a:lnTo>
                    <a:pt x="59080" y="119468"/>
                  </a:lnTo>
                  <a:close/>
                </a:path>
                <a:path w="60960" h="426719">
                  <a:moveTo>
                    <a:pt x="60553" y="26073"/>
                  </a:moveTo>
                  <a:lnTo>
                    <a:pt x="57150" y="22669"/>
                  </a:lnTo>
                  <a:lnTo>
                    <a:pt x="37884" y="22669"/>
                  </a:lnTo>
                  <a:lnTo>
                    <a:pt x="37884" y="3403"/>
                  </a:lnTo>
                  <a:lnTo>
                    <a:pt x="34480" y="0"/>
                  </a:lnTo>
                  <a:lnTo>
                    <a:pt x="26073" y="0"/>
                  </a:lnTo>
                  <a:lnTo>
                    <a:pt x="22669" y="3403"/>
                  </a:lnTo>
                  <a:lnTo>
                    <a:pt x="22669" y="22669"/>
                  </a:lnTo>
                  <a:lnTo>
                    <a:pt x="3403" y="22669"/>
                  </a:lnTo>
                  <a:lnTo>
                    <a:pt x="0" y="26073"/>
                  </a:lnTo>
                  <a:lnTo>
                    <a:pt x="0" y="34480"/>
                  </a:lnTo>
                  <a:lnTo>
                    <a:pt x="3403" y="37884"/>
                  </a:lnTo>
                  <a:lnTo>
                    <a:pt x="22669" y="37884"/>
                  </a:lnTo>
                  <a:lnTo>
                    <a:pt x="22669" y="57150"/>
                  </a:lnTo>
                  <a:lnTo>
                    <a:pt x="26073" y="60553"/>
                  </a:lnTo>
                  <a:lnTo>
                    <a:pt x="34480" y="60553"/>
                  </a:lnTo>
                  <a:lnTo>
                    <a:pt x="37884" y="57150"/>
                  </a:lnTo>
                  <a:lnTo>
                    <a:pt x="37884" y="37884"/>
                  </a:lnTo>
                  <a:lnTo>
                    <a:pt x="52946" y="37884"/>
                  </a:lnTo>
                  <a:lnTo>
                    <a:pt x="57150" y="37884"/>
                  </a:lnTo>
                  <a:lnTo>
                    <a:pt x="60553" y="34480"/>
                  </a:lnTo>
                  <a:lnTo>
                    <a:pt x="60553" y="26073"/>
                  </a:lnTo>
                  <a:close/>
                </a:path>
              </a:pathLst>
            </a:custGeom>
            <a:solidFill>
              <a:srgbClr val="0070C8"/>
            </a:solidFill>
          </p:spPr>
          <p:txBody>
            <a:bodyPr wrap="square" lIns="0" tIns="0" rIns="0" bIns="0" rtlCol="0"/>
            <a:lstStyle/>
            <a:p>
              <a:endParaRPr/>
            </a:p>
          </p:txBody>
        </p:sp>
      </p:grpSp>
      <p:grpSp>
        <p:nvGrpSpPr>
          <p:cNvPr id="1508" name="object 1508"/>
          <p:cNvGrpSpPr/>
          <p:nvPr/>
        </p:nvGrpSpPr>
        <p:grpSpPr>
          <a:xfrm>
            <a:off x="5211566" y="0"/>
            <a:ext cx="127635" cy="1961514"/>
            <a:chOff x="5211566" y="0"/>
            <a:chExt cx="127635" cy="1961514"/>
          </a:xfrm>
        </p:grpSpPr>
        <p:sp>
          <p:nvSpPr>
            <p:cNvPr id="1509" name="object 1509"/>
            <p:cNvSpPr/>
            <p:nvPr/>
          </p:nvSpPr>
          <p:spPr>
            <a:xfrm>
              <a:off x="5211559" y="11"/>
              <a:ext cx="127635" cy="1619885"/>
            </a:xfrm>
            <a:custGeom>
              <a:avLst/>
              <a:gdLst/>
              <a:ahLst/>
              <a:cxnLst/>
              <a:rect l="l" t="t" r="r" b="b"/>
              <a:pathLst>
                <a:path w="127635" h="1619885">
                  <a:moveTo>
                    <a:pt x="100596" y="1581124"/>
                  </a:moveTo>
                  <a:lnTo>
                    <a:pt x="96824" y="1577352"/>
                  </a:lnTo>
                  <a:lnTo>
                    <a:pt x="75438" y="1577352"/>
                  </a:lnTo>
                  <a:lnTo>
                    <a:pt x="75438" y="1555965"/>
                  </a:lnTo>
                  <a:lnTo>
                    <a:pt x="71653" y="1552181"/>
                  </a:lnTo>
                  <a:lnTo>
                    <a:pt x="62331" y="1552181"/>
                  </a:lnTo>
                  <a:lnTo>
                    <a:pt x="58547" y="1555965"/>
                  </a:lnTo>
                  <a:lnTo>
                    <a:pt x="58547" y="1577352"/>
                  </a:lnTo>
                  <a:lnTo>
                    <a:pt x="37160" y="1577352"/>
                  </a:lnTo>
                  <a:lnTo>
                    <a:pt x="33388" y="1581124"/>
                  </a:lnTo>
                  <a:lnTo>
                    <a:pt x="33388" y="1590459"/>
                  </a:lnTo>
                  <a:lnTo>
                    <a:pt x="37160" y="1594231"/>
                  </a:lnTo>
                  <a:lnTo>
                    <a:pt x="58547" y="1594231"/>
                  </a:lnTo>
                  <a:lnTo>
                    <a:pt x="58547" y="1615617"/>
                  </a:lnTo>
                  <a:lnTo>
                    <a:pt x="62331" y="1619402"/>
                  </a:lnTo>
                  <a:lnTo>
                    <a:pt x="71653" y="1619402"/>
                  </a:lnTo>
                  <a:lnTo>
                    <a:pt x="75438" y="1615617"/>
                  </a:lnTo>
                  <a:lnTo>
                    <a:pt x="75438" y="1594231"/>
                  </a:lnTo>
                  <a:lnTo>
                    <a:pt x="92151" y="1594231"/>
                  </a:lnTo>
                  <a:lnTo>
                    <a:pt x="96824" y="1594231"/>
                  </a:lnTo>
                  <a:lnTo>
                    <a:pt x="100596" y="1590446"/>
                  </a:lnTo>
                  <a:lnTo>
                    <a:pt x="100596" y="1581124"/>
                  </a:lnTo>
                  <a:close/>
                </a:path>
                <a:path w="127635" h="1619885">
                  <a:moveTo>
                    <a:pt x="102082" y="1493723"/>
                  </a:moveTo>
                  <a:lnTo>
                    <a:pt x="98107" y="1489748"/>
                  </a:lnTo>
                  <a:lnTo>
                    <a:pt x="75666" y="1489748"/>
                  </a:lnTo>
                  <a:lnTo>
                    <a:pt x="75666" y="1467307"/>
                  </a:lnTo>
                  <a:lnTo>
                    <a:pt x="71704" y="1463344"/>
                  </a:lnTo>
                  <a:lnTo>
                    <a:pt x="61912" y="1463344"/>
                  </a:lnTo>
                  <a:lnTo>
                    <a:pt x="57937" y="1467307"/>
                  </a:lnTo>
                  <a:lnTo>
                    <a:pt x="57937" y="1489748"/>
                  </a:lnTo>
                  <a:lnTo>
                    <a:pt x="35496" y="1489748"/>
                  </a:lnTo>
                  <a:lnTo>
                    <a:pt x="31534" y="1493723"/>
                  </a:lnTo>
                  <a:lnTo>
                    <a:pt x="31534" y="1503514"/>
                  </a:lnTo>
                  <a:lnTo>
                    <a:pt x="35496" y="1507477"/>
                  </a:lnTo>
                  <a:lnTo>
                    <a:pt x="57937" y="1507477"/>
                  </a:lnTo>
                  <a:lnTo>
                    <a:pt x="57937" y="1529918"/>
                  </a:lnTo>
                  <a:lnTo>
                    <a:pt x="61912" y="1533893"/>
                  </a:lnTo>
                  <a:lnTo>
                    <a:pt x="71704" y="1533893"/>
                  </a:lnTo>
                  <a:lnTo>
                    <a:pt x="75666" y="1529918"/>
                  </a:lnTo>
                  <a:lnTo>
                    <a:pt x="75666" y="1507477"/>
                  </a:lnTo>
                  <a:lnTo>
                    <a:pt x="93218" y="1507477"/>
                  </a:lnTo>
                  <a:lnTo>
                    <a:pt x="98107" y="1507477"/>
                  </a:lnTo>
                  <a:lnTo>
                    <a:pt x="102069" y="1503514"/>
                  </a:lnTo>
                  <a:lnTo>
                    <a:pt x="102082" y="1493723"/>
                  </a:lnTo>
                  <a:close/>
                </a:path>
                <a:path w="127635" h="1619885">
                  <a:moveTo>
                    <a:pt x="103543" y="1406309"/>
                  </a:moveTo>
                  <a:lnTo>
                    <a:pt x="99390" y="1402156"/>
                  </a:lnTo>
                  <a:lnTo>
                    <a:pt x="75895" y="1402156"/>
                  </a:lnTo>
                  <a:lnTo>
                    <a:pt x="75895" y="1378648"/>
                  </a:lnTo>
                  <a:lnTo>
                    <a:pt x="71742" y="1374495"/>
                  </a:lnTo>
                  <a:lnTo>
                    <a:pt x="61480" y="1374495"/>
                  </a:lnTo>
                  <a:lnTo>
                    <a:pt x="57327" y="1378661"/>
                  </a:lnTo>
                  <a:lnTo>
                    <a:pt x="57327" y="1402156"/>
                  </a:lnTo>
                  <a:lnTo>
                    <a:pt x="33820" y="1402156"/>
                  </a:lnTo>
                  <a:lnTo>
                    <a:pt x="29667" y="1406309"/>
                  </a:lnTo>
                  <a:lnTo>
                    <a:pt x="29667" y="1416570"/>
                  </a:lnTo>
                  <a:lnTo>
                    <a:pt x="33820" y="1420723"/>
                  </a:lnTo>
                  <a:lnTo>
                    <a:pt x="57327" y="1420723"/>
                  </a:lnTo>
                  <a:lnTo>
                    <a:pt x="57327" y="1444231"/>
                  </a:lnTo>
                  <a:lnTo>
                    <a:pt x="61480" y="1448384"/>
                  </a:lnTo>
                  <a:lnTo>
                    <a:pt x="71742" y="1448384"/>
                  </a:lnTo>
                  <a:lnTo>
                    <a:pt x="75895" y="1444218"/>
                  </a:lnTo>
                  <a:lnTo>
                    <a:pt x="75895" y="1420723"/>
                  </a:lnTo>
                  <a:lnTo>
                    <a:pt x="94259" y="1420723"/>
                  </a:lnTo>
                  <a:lnTo>
                    <a:pt x="99390" y="1420723"/>
                  </a:lnTo>
                  <a:lnTo>
                    <a:pt x="103543" y="1416570"/>
                  </a:lnTo>
                  <a:lnTo>
                    <a:pt x="103543" y="1406309"/>
                  </a:lnTo>
                  <a:close/>
                </a:path>
                <a:path w="127635" h="1619885">
                  <a:moveTo>
                    <a:pt x="105016" y="1318920"/>
                  </a:moveTo>
                  <a:lnTo>
                    <a:pt x="100672" y="1314577"/>
                  </a:lnTo>
                  <a:lnTo>
                    <a:pt x="76123" y="1314577"/>
                  </a:lnTo>
                  <a:lnTo>
                    <a:pt x="76123" y="1290015"/>
                  </a:lnTo>
                  <a:lnTo>
                    <a:pt x="71780" y="1285671"/>
                  </a:lnTo>
                  <a:lnTo>
                    <a:pt x="61074" y="1285671"/>
                  </a:lnTo>
                  <a:lnTo>
                    <a:pt x="56730" y="1290015"/>
                  </a:lnTo>
                  <a:lnTo>
                    <a:pt x="56730" y="1314577"/>
                  </a:lnTo>
                  <a:lnTo>
                    <a:pt x="32169" y="1314577"/>
                  </a:lnTo>
                  <a:lnTo>
                    <a:pt x="27825" y="1318907"/>
                  </a:lnTo>
                  <a:lnTo>
                    <a:pt x="27825" y="1329626"/>
                  </a:lnTo>
                  <a:lnTo>
                    <a:pt x="32169" y="1333969"/>
                  </a:lnTo>
                  <a:lnTo>
                    <a:pt x="56730" y="1333969"/>
                  </a:lnTo>
                  <a:lnTo>
                    <a:pt x="56730" y="1358519"/>
                  </a:lnTo>
                  <a:lnTo>
                    <a:pt x="61074" y="1362862"/>
                  </a:lnTo>
                  <a:lnTo>
                    <a:pt x="71780" y="1362862"/>
                  </a:lnTo>
                  <a:lnTo>
                    <a:pt x="76123" y="1358519"/>
                  </a:lnTo>
                  <a:lnTo>
                    <a:pt x="76123" y="1333969"/>
                  </a:lnTo>
                  <a:lnTo>
                    <a:pt x="95313" y="1333969"/>
                  </a:lnTo>
                  <a:lnTo>
                    <a:pt x="100672" y="1333969"/>
                  </a:lnTo>
                  <a:lnTo>
                    <a:pt x="105016" y="1329626"/>
                  </a:lnTo>
                  <a:lnTo>
                    <a:pt x="105016" y="1318920"/>
                  </a:lnTo>
                  <a:close/>
                </a:path>
                <a:path w="127635" h="1619885">
                  <a:moveTo>
                    <a:pt x="106489" y="1231506"/>
                  </a:moveTo>
                  <a:lnTo>
                    <a:pt x="101968" y="1226972"/>
                  </a:lnTo>
                  <a:lnTo>
                    <a:pt x="76352" y="1226972"/>
                  </a:lnTo>
                  <a:lnTo>
                    <a:pt x="76352" y="1201356"/>
                  </a:lnTo>
                  <a:lnTo>
                    <a:pt x="71818" y="1196835"/>
                  </a:lnTo>
                  <a:lnTo>
                    <a:pt x="60642" y="1196835"/>
                  </a:lnTo>
                  <a:lnTo>
                    <a:pt x="56108" y="1201356"/>
                  </a:lnTo>
                  <a:lnTo>
                    <a:pt x="56108" y="1226972"/>
                  </a:lnTo>
                  <a:lnTo>
                    <a:pt x="30492" y="1226972"/>
                  </a:lnTo>
                  <a:lnTo>
                    <a:pt x="25971" y="1231506"/>
                  </a:lnTo>
                  <a:lnTo>
                    <a:pt x="25971" y="1242682"/>
                  </a:lnTo>
                  <a:lnTo>
                    <a:pt x="30492" y="1247216"/>
                  </a:lnTo>
                  <a:lnTo>
                    <a:pt x="56108" y="1247216"/>
                  </a:lnTo>
                  <a:lnTo>
                    <a:pt x="56108" y="1272832"/>
                  </a:lnTo>
                  <a:lnTo>
                    <a:pt x="60642" y="1277353"/>
                  </a:lnTo>
                  <a:lnTo>
                    <a:pt x="71818" y="1277353"/>
                  </a:lnTo>
                  <a:lnTo>
                    <a:pt x="76352" y="1272832"/>
                  </a:lnTo>
                  <a:lnTo>
                    <a:pt x="76352" y="1247216"/>
                  </a:lnTo>
                  <a:lnTo>
                    <a:pt x="96380" y="1247216"/>
                  </a:lnTo>
                  <a:lnTo>
                    <a:pt x="101955" y="1247216"/>
                  </a:lnTo>
                  <a:lnTo>
                    <a:pt x="106489" y="1242682"/>
                  </a:lnTo>
                  <a:lnTo>
                    <a:pt x="106489" y="1231506"/>
                  </a:lnTo>
                  <a:close/>
                </a:path>
                <a:path w="127635" h="1619885">
                  <a:moveTo>
                    <a:pt x="107962" y="1144104"/>
                  </a:moveTo>
                  <a:lnTo>
                    <a:pt x="103251" y="1139380"/>
                  </a:lnTo>
                  <a:lnTo>
                    <a:pt x="76568" y="1139380"/>
                  </a:lnTo>
                  <a:lnTo>
                    <a:pt x="76568" y="1112710"/>
                  </a:lnTo>
                  <a:lnTo>
                    <a:pt x="71856" y="1107998"/>
                  </a:lnTo>
                  <a:lnTo>
                    <a:pt x="60210" y="1107998"/>
                  </a:lnTo>
                  <a:lnTo>
                    <a:pt x="55499" y="1112710"/>
                  </a:lnTo>
                  <a:lnTo>
                    <a:pt x="55499" y="1139380"/>
                  </a:lnTo>
                  <a:lnTo>
                    <a:pt x="28829" y="1139380"/>
                  </a:lnTo>
                  <a:lnTo>
                    <a:pt x="24104" y="1144104"/>
                  </a:lnTo>
                  <a:lnTo>
                    <a:pt x="24104" y="1155738"/>
                  </a:lnTo>
                  <a:lnTo>
                    <a:pt x="28829" y="1160462"/>
                  </a:lnTo>
                  <a:lnTo>
                    <a:pt x="55499" y="1160462"/>
                  </a:lnTo>
                  <a:lnTo>
                    <a:pt x="55499" y="1187132"/>
                  </a:lnTo>
                  <a:lnTo>
                    <a:pt x="60210" y="1191856"/>
                  </a:lnTo>
                  <a:lnTo>
                    <a:pt x="71856" y="1191856"/>
                  </a:lnTo>
                  <a:lnTo>
                    <a:pt x="76568" y="1187132"/>
                  </a:lnTo>
                  <a:lnTo>
                    <a:pt x="76568" y="1160462"/>
                  </a:lnTo>
                  <a:lnTo>
                    <a:pt x="97421" y="1160462"/>
                  </a:lnTo>
                  <a:lnTo>
                    <a:pt x="103251" y="1160462"/>
                  </a:lnTo>
                  <a:lnTo>
                    <a:pt x="107962" y="1155738"/>
                  </a:lnTo>
                  <a:lnTo>
                    <a:pt x="107962" y="1144104"/>
                  </a:lnTo>
                  <a:close/>
                </a:path>
                <a:path w="127635" h="1619885">
                  <a:moveTo>
                    <a:pt x="127114" y="7848"/>
                  </a:moveTo>
                  <a:lnTo>
                    <a:pt x="119964" y="698"/>
                  </a:lnTo>
                  <a:lnTo>
                    <a:pt x="79527" y="698"/>
                  </a:lnTo>
                  <a:lnTo>
                    <a:pt x="79527" y="0"/>
                  </a:lnTo>
                  <a:lnTo>
                    <a:pt x="47586" y="0"/>
                  </a:lnTo>
                  <a:lnTo>
                    <a:pt x="47586" y="698"/>
                  </a:lnTo>
                  <a:lnTo>
                    <a:pt x="7150" y="698"/>
                  </a:lnTo>
                  <a:lnTo>
                    <a:pt x="0" y="7848"/>
                  </a:lnTo>
                  <a:lnTo>
                    <a:pt x="0" y="25488"/>
                  </a:lnTo>
                  <a:lnTo>
                    <a:pt x="7150" y="32639"/>
                  </a:lnTo>
                  <a:lnTo>
                    <a:pt x="47586" y="32639"/>
                  </a:lnTo>
                  <a:lnTo>
                    <a:pt x="47586" y="73075"/>
                  </a:lnTo>
                  <a:lnTo>
                    <a:pt x="48183" y="73672"/>
                  </a:lnTo>
                  <a:lnTo>
                    <a:pt x="48183" y="88277"/>
                  </a:lnTo>
                  <a:lnTo>
                    <a:pt x="8801" y="88277"/>
                  </a:lnTo>
                  <a:lnTo>
                    <a:pt x="1841" y="95237"/>
                  </a:lnTo>
                  <a:lnTo>
                    <a:pt x="1841" y="112433"/>
                  </a:lnTo>
                  <a:lnTo>
                    <a:pt x="8801" y="119392"/>
                  </a:lnTo>
                  <a:lnTo>
                    <a:pt x="48183" y="119392"/>
                  </a:lnTo>
                  <a:lnTo>
                    <a:pt x="48183" y="158775"/>
                  </a:lnTo>
                  <a:lnTo>
                    <a:pt x="48793" y="159385"/>
                  </a:lnTo>
                  <a:lnTo>
                    <a:pt x="48793" y="175882"/>
                  </a:lnTo>
                  <a:lnTo>
                    <a:pt x="10477" y="175882"/>
                  </a:lnTo>
                  <a:lnTo>
                    <a:pt x="3695" y="182651"/>
                  </a:lnTo>
                  <a:lnTo>
                    <a:pt x="3695" y="199377"/>
                  </a:lnTo>
                  <a:lnTo>
                    <a:pt x="10477" y="206146"/>
                  </a:lnTo>
                  <a:lnTo>
                    <a:pt x="48793" y="206146"/>
                  </a:lnTo>
                  <a:lnTo>
                    <a:pt x="48793" y="244475"/>
                  </a:lnTo>
                  <a:lnTo>
                    <a:pt x="49403" y="245084"/>
                  </a:lnTo>
                  <a:lnTo>
                    <a:pt x="49403" y="263474"/>
                  </a:lnTo>
                  <a:lnTo>
                    <a:pt x="12153" y="263474"/>
                  </a:lnTo>
                  <a:lnTo>
                    <a:pt x="5562" y="270065"/>
                  </a:lnTo>
                  <a:lnTo>
                    <a:pt x="5562" y="286321"/>
                  </a:lnTo>
                  <a:lnTo>
                    <a:pt x="12153" y="292912"/>
                  </a:lnTo>
                  <a:lnTo>
                    <a:pt x="49403" y="292912"/>
                  </a:lnTo>
                  <a:lnTo>
                    <a:pt x="49403" y="330161"/>
                  </a:lnTo>
                  <a:lnTo>
                    <a:pt x="50025" y="330784"/>
                  </a:lnTo>
                  <a:lnTo>
                    <a:pt x="50025" y="351066"/>
                  </a:lnTo>
                  <a:lnTo>
                    <a:pt x="13830" y="351066"/>
                  </a:lnTo>
                  <a:lnTo>
                    <a:pt x="7429" y="357466"/>
                  </a:lnTo>
                  <a:lnTo>
                    <a:pt x="7429" y="373265"/>
                  </a:lnTo>
                  <a:lnTo>
                    <a:pt x="13830" y="379666"/>
                  </a:lnTo>
                  <a:lnTo>
                    <a:pt x="50025" y="379666"/>
                  </a:lnTo>
                  <a:lnTo>
                    <a:pt x="50025" y="415861"/>
                  </a:lnTo>
                  <a:lnTo>
                    <a:pt x="50622" y="416458"/>
                  </a:lnTo>
                  <a:lnTo>
                    <a:pt x="50622" y="438645"/>
                  </a:lnTo>
                  <a:lnTo>
                    <a:pt x="15481" y="438645"/>
                  </a:lnTo>
                  <a:lnTo>
                    <a:pt x="9271" y="444855"/>
                  </a:lnTo>
                  <a:lnTo>
                    <a:pt x="9271" y="460197"/>
                  </a:lnTo>
                  <a:lnTo>
                    <a:pt x="15481" y="466420"/>
                  </a:lnTo>
                  <a:lnTo>
                    <a:pt x="50622" y="466420"/>
                  </a:lnTo>
                  <a:lnTo>
                    <a:pt x="50622" y="501561"/>
                  </a:lnTo>
                  <a:lnTo>
                    <a:pt x="51231" y="502170"/>
                  </a:lnTo>
                  <a:lnTo>
                    <a:pt x="51231" y="526237"/>
                  </a:lnTo>
                  <a:lnTo>
                    <a:pt x="17157" y="526237"/>
                  </a:lnTo>
                  <a:lnTo>
                    <a:pt x="11125" y="532269"/>
                  </a:lnTo>
                  <a:lnTo>
                    <a:pt x="11125" y="547141"/>
                  </a:lnTo>
                  <a:lnTo>
                    <a:pt x="17157" y="553173"/>
                  </a:lnTo>
                  <a:lnTo>
                    <a:pt x="51231" y="553173"/>
                  </a:lnTo>
                  <a:lnTo>
                    <a:pt x="51231" y="587248"/>
                  </a:lnTo>
                  <a:lnTo>
                    <a:pt x="51854" y="587870"/>
                  </a:lnTo>
                  <a:lnTo>
                    <a:pt x="51854" y="613841"/>
                  </a:lnTo>
                  <a:lnTo>
                    <a:pt x="18821" y="613841"/>
                  </a:lnTo>
                  <a:lnTo>
                    <a:pt x="12979" y="619683"/>
                  </a:lnTo>
                  <a:lnTo>
                    <a:pt x="12979" y="634085"/>
                  </a:lnTo>
                  <a:lnTo>
                    <a:pt x="18821" y="639927"/>
                  </a:lnTo>
                  <a:lnTo>
                    <a:pt x="51854" y="639927"/>
                  </a:lnTo>
                  <a:lnTo>
                    <a:pt x="51854" y="672947"/>
                  </a:lnTo>
                  <a:lnTo>
                    <a:pt x="52463" y="673569"/>
                  </a:lnTo>
                  <a:lnTo>
                    <a:pt x="52463" y="701433"/>
                  </a:lnTo>
                  <a:lnTo>
                    <a:pt x="20497" y="701433"/>
                  </a:lnTo>
                  <a:lnTo>
                    <a:pt x="14846" y="707097"/>
                  </a:lnTo>
                  <a:lnTo>
                    <a:pt x="14846" y="721029"/>
                  </a:lnTo>
                  <a:lnTo>
                    <a:pt x="20497" y="726681"/>
                  </a:lnTo>
                  <a:lnTo>
                    <a:pt x="52463" y="726681"/>
                  </a:lnTo>
                  <a:lnTo>
                    <a:pt x="52463" y="758647"/>
                  </a:lnTo>
                  <a:lnTo>
                    <a:pt x="53060" y="759244"/>
                  </a:lnTo>
                  <a:lnTo>
                    <a:pt x="53060" y="789025"/>
                  </a:lnTo>
                  <a:lnTo>
                    <a:pt x="22148" y="789025"/>
                  </a:lnTo>
                  <a:lnTo>
                    <a:pt x="16675" y="794486"/>
                  </a:lnTo>
                  <a:lnTo>
                    <a:pt x="16675" y="807974"/>
                  </a:lnTo>
                  <a:lnTo>
                    <a:pt x="22148" y="813447"/>
                  </a:lnTo>
                  <a:lnTo>
                    <a:pt x="53060" y="813447"/>
                  </a:lnTo>
                  <a:lnTo>
                    <a:pt x="53060" y="844346"/>
                  </a:lnTo>
                  <a:lnTo>
                    <a:pt x="54559" y="845870"/>
                  </a:lnTo>
                  <a:lnTo>
                    <a:pt x="53670" y="846759"/>
                  </a:lnTo>
                  <a:lnTo>
                    <a:pt x="53670" y="876604"/>
                  </a:lnTo>
                  <a:lnTo>
                    <a:pt x="23812" y="876604"/>
                  </a:lnTo>
                  <a:lnTo>
                    <a:pt x="18542" y="881888"/>
                  </a:lnTo>
                  <a:lnTo>
                    <a:pt x="18542" y="894905"/>
                  </a:lnTo>
                  <a:lnTo>
                    <a:pt x="23812" y="900188"/>
                  </a:lnTo>
                  <a:lnTo>
                    <a:pt x="53670" y="900188"/>
                  </a:lnTo>
                  <a:lnTo>
                    <a:pt x="53670" y="930033"/>
                  </a:lnTo>
                  <a:lnTo>
                    <a:pt x="56667" y="933043"/>
                  </a:lnTo>
                  <a:lnTo>
                    <a:pt x="54292" y="935418"/>
                  </a:lnTo>
                  <a:lnTo>
                    <a:pt x="54292" y="964209"/>
                  </a:lnTo>
                  <a:lnTo>
                    <a:pt x="25501" y="964209"/>
                  </a:lnTo>
                  <a:lnTo>
                    <a:pt x="20408" y="969302"/>
                  </a:lnTo>
                  <a:lnTo>
                    <a:pt x="20408" y="981862"/>
                  </a:lnTo>
                  <a:lnTo>
                    <a:pt x="25501" y="986942"/>
                  </a:lnTo>
                  <a:lnTo>
                    <a:pt x="54292" y="986942"/>
                  </a:lnTo>
                  <a:lnTo>
                    <a:pt x="54292" y="1015733"/>
                  </a:lnTo>
                  <a:lnTo>
                    <a:pt x="58750" y="1020203"/>
                  </a:lnTo>
                  <a:lnTo>
                    <a:pt x="54889" y="1024064"/>
                  </a:lnTo>
                  <a:lnTo>
                    <a:pt x="54889" y="1051788"/>
                  </a:lnTo>
                  <a:lnTo>
                    <a:pt x="27152" y="1051788"/>
                  </a:lnTo>
                  <a:lnTo>
                    <a:pt x="22250" y="1056690"/>
                  </a:lnTo>
                  <a:lnTo>
                    <a:pt x="22250" y="1068806"/>
                  </a:lnTo>
                  <a:lnTo>
                    <a:pt x="27152" y="1073708"/>
                  </a:lnTo>
                  <a:lnTo>
                    <a:pt x="54889" y="1073708"/>
                  </a:lnTo>
                  <a:lnTo>
                    <a:pt x="54889" y="1101445"/>
                  </a:lnTo>
                  <a:lnTo>
                    <a:pt x="59791" y="1106347"/>
                  </a:lnTo>
                  <a:lnTo>
                    <a:pt x="71907" y="1106347"/>
                  </a:lnTo>
                  <a:lnTo>
                    <a:pt x="76796" y="1101432"/>
                  </a:lnTo>
                  <a:lnTo>
                    <a:pt x="76796" y="1073708"/>
                  </a:lnTo>
                  <a:lnTo>
                    <a:pt x="98475" y="1073708"/>
                  </a:lnTo>
                  <a:lnTo>
                    <a:pt x="104533" y="1073708"/>
                  </a:lnTo>
                  <a:lnTo>
                    <a:pt x="109435" y="1068806"/>
                  </a:lnTo>
                  <a:lnTo>
                    <a:pt x="109435" y="1056690"/>
                  </a:lnTo>
                  <a:lnTo>
                    <a:pt x="104533" y="1051788"/>
                  </a:lnTo>
                  <a:lnTo>
                    <a:pt x="76796" y="1051788"/>
                  </a:lnTo>
                  <a:lnTo>
                    <a:pt x="76796" y="1024051"/>
                  </a:lnTo>
                  <a:lnTo>
                    <a:pt x="72758" y="1020013"/>
                  </a:lnTo>
                  <a:lnTo>
                    <a:pt x="77038" y="1015733"/>
                  </a:lnTo>
                  <a:lnTo>
                    <a:pt x="77038" y="986942"/>
                  </a:lnTo>
                  <a:lnTo>
                    <a:pt x="99542" y="986942"/>
                  </a:lnTo>
                  <a:lnTo>
                    <a:pt x="105816" y="986942"/>
                  </a:lnTo>
                  <a:lnTo>
                    <a:pt x="110909" y="981862"/>
                  </a:lnTo>
                  <a:lnTo>
                    <a:pt x="110909" y="969302"/>
                  </a:lnTo>
                  <a:lnTo>
                    <a:pt x="105816" y="964209"/>
                  </a:lnTo>
                  <a:lnTo>
                    <a:pt x="77038" y="964209"/>
                  </a:lnTo>
                  <a:lnTo>
                    <a:pt x="77038" y="935418"/>
                  </a:lnTo>
                  <a:lnTo>
                    <a:pt x="74447" y="932840"/>
                  </a:lnTo>
                  <a:lnTo>
                    <a:pt x="77254" y="930033"/>
                  </a:lnTo>
                  <a:lnTo>
                    <a:pt x="77254" y="900188"/>
                  </a:lnTo>
                  <a:lnTo>
                    <a:pt x="100584" y="900188"/>
                  </a:lnTo>
                  <a:lnTo>
                    <a:pt x="107099" y="900188"/>
                  </a:lnTo>
                  <a:lnTo>
                    <a:pt x="112382" y="894918"/>
                  </a:lnTo>
                  <a:lnTo>
                    <a:pt x="112382" y="881888"/>
                  </a:lnTo>
                  <a:lnTo>
                    <a:pt x="107099" y="876604"/>
                  </a:lnTo>
                  <a:lnTo>
                    <a:pt x="77254" y="876604"/>
                  </a:lnTo>
                  <a:lnTo>
                    <a:pt x="77254" y="846759"/>
                  </a:lnTo>
                  <a:lnTo>
                    <a:pt x="76161" y="845667"/>
                  </a:lnTo>
                  <a:lnTo>
                    <a:pt x="77482" y="844346"/>
                  </a:lnTo>
                  <a:lnTo>
                    <a:pt x="77482" y="813447"/>
                  </a:lnTo>
                  <a:lnTo>
                    <a:pt x="101650" y="813447"/>
                  </a:lnTo>
                  <a:lnTo>
                    <a:pt x="108394" y="813447"/>
                  </a:lnTo>
                  <a:lnTo>
                    <a:pt x="113855" y="807974"/>
                  </a:lnTo>
                  <a:lnTo>
                    <a:pt x="113855" y="794486"/>
                  </a:lnTo>
                  <a:lnTo>
                    <a:pt x="108394" y="789025"/>
                  </a:lnTo>
                  <a:lnTo>
                    <a:pt x="77482" y="789025"/>
                  </a:lnTo>
                  <a:lnTo>
                    <a:pt x="77482" y="758875"/>
                  </a:lnTo>
                  <a:lnTo>
                    <a:pt x="77711" y="758647"/>
                  </a:lnTo>
                  <a:lnTo>
                    <a:pt x="77711" y="726681"/>
                  </a:lnTo>
                  <a:lnTo>
                    <a:pt x="102704" y="726681"/>
                  </a:lnTo>
                  <a:lnTo>
                    <a:pt x="109677" y="726681"/>
                  </a:lnTo>
                  <a:lnTo>
                    <a:pt x="115328" y="721029"/>
                  </a:lnTo>
                  <a:lnTo>
                    <a:pt x="115328" y="707097"/>
                  </a:lnTo>
                  <a:lnTo>
                    <a:pt x="109677" y="701433"/>
                  </a:lnTo>
                  <a:lnTo>
                    <a:pt x="77711" y="701433"/>
                  </a:lnTo>
                  <a:lnTo>
                    <a:pt x="77711" y="673176"/>
                  </a:lnTo>
                  <a:lnTo>
                    <a:pt x="77939" y="672947"/>
                  </a:lnTo>
                  <a:lnTo>
                    <a:pt x="77939" y="639927"/>
                  </a:lnTo>
                  <a:lnTo>
                    <a:pt x="103759" y="639927"/>
                  </a:lnTo>
                  <a:lnTo>
                    <a:pt x="110959" y="639927"/>
                  </a:lnTo>
                  <a:lnTo>
                    <a:pt x="116801" y="634085"/>
                  </a:lnTo>
                  <a:lnTo>
                    <a:pt x="116801" y="619683"/>
                  </a:lnTo>
                  <a:lnTo>
                    <a:pt x="110959" y="613841"/>
                  </a:lnTo>
                  <a:lnTo>
                    <a:pt x="77939" y="613841"/>
                  </a:lnTo>
                  <a:lnTo>
                    <a:pt x="77939" y="587476"/>
                  </a:lnTo>
                  <a:lnTo>
                    <a:pt x="78155" y="587248"/>
                  </a:lnTo>
                  <a:lnTo>
                    <a:pt x="78155" y="553173"/>
                  </a:lnTo>
                  <a:lnTo>
                    <a:pt x="104813" y="553173"/>
                  </a:lnTo>
                  <a:lnTo>
                    <a:pt x="112242" y="553173"/>
                  </a:lnTo>
                  <a:lnTo>
                    <a:pt x="118275" y="547154"/>
                  </a:lnTo>
                  <a:lnTo>
                    <a:pt x="118275" y="532269"/>
                  </a:lnTo>
                  <a:lnTo>
                    <a:pt x="112242" y="526237"/>
                  </a:lnTo>
                  <a:lnTo>
                    <a:pt x="78155" y="526237"/>
                  </a:lnTo>
                  <a:lnTo>
                    <a:pt x="78155" y="501789"/>
                  </a:lnTo>
                  <a:lnTo>
                    <a:pt x="78384" y="501548"/>
                  </a:lnTo>
                  <a:lnTo>
                    <a:pt x="78384" y="466420"/>
                  </a:lnTo>
                  <a:lnTo>
                    <a:pt x="105867" y="466420"/>
                  </a:lnTo>
                  <a:lnTo>
                    <a:pt x="113525" y="466420"/>
                  </a:lnTo>
                  <a:lnTo>
                    <a:pt x="119748" y="460197"/>
                  </a:lnTo>
                  <a:lnTo>
                    <a:pt x="119748" y="444855"/>
                  </a:lnTo>
                  <a:lnTo>
                    <a:pt x="113525" y="438645"/>
                  </a:lnTo>
                  <a:lnTo>
                    <a:pt x="78384" y="438645"/>
                  </a:lnTo>
                  <a:lnTo>
                    <a:pt x="78384" y="416102"/>
                  </a:lnTo>
                  <a:lnTo>
                    <a:pt x="78625" y="415861"/>
                  </a:lnTo>
                  <a:lnTo>
                    <a:pt x="78625" y="379666"/>
                  </a:lnTo>
                  <a:lnTo>
                    <a:pt x="106921" y="379666"/>
                  </a:lnTo>
                  <a:lnTo>
                    <a:pt x="114808" y="379666"/>
                  </a:lnTo>
                  <a:lnTo>
                    <a:pt x="121221" y="373265"/>
                  </a:lnTo>
                  <a:lnTo>
                    <a:pt x="121221" y="357479"/>
                  </a:lnTo>
                  <a:lnTo>
                    <a:pt x="114820" y="351066"/>
                  </a:lnTo>
                  <a:lnTo>
                    <a:pt x="78625" y="351066"/>
                  </a:lnTo>
                  <a:lnTo>
                    <a:pt x="78625" y="330377"/>
                  </a:lnTo>
                  <a:lnTo>
                    <a:pt x="78841" y="330161"/>
                  </a:lnTo>
                  <a:lnTo>
                    <a:pt x="78841" y="292912"/>
                  </a:lnTo>
                  <a:lnTo>
                    <a:pt x="107975" y="292912"/>
                  </a:lnTo>
                  <a:lnTo>
                    <a:pt x="116103" y="292912"/>
                  </a:lnTo>
                  <a:lnTo>
                    <a:pt x="122682" y="286321"/>
                  </a:lnTo>
                  <a:lnTo>
                    <a:pt x="122682" y="270065"/>
                  </a:lnTo>
                  <a:lnTo>
                    <a:pt x="116103" y="263474"/>
                  </a:lnTo>
                  <a:lnTo>
                    <a:pt x="78841" y="263474"/>
                  </a:lnTo>
                  <a:lnTo>
                    <a:pt x="78841" y="244703"/>
                  </a:lnTo>
                  <a:lnTo>
                    <a:pt x="79070" y="244475"/>
                  </a:lnTo>
                  <a:lnTo>
                    <a:pt x="79070" y="206146"/>
                  </a:lnTo>
                  <a:lnTo>
                    <a:pt x="109029" y="206146"/>
                  </a:lnTo>
                  <a:lnTo>
                    <a:pt x="117386" y="206146"/>
                  </a:lnTo>
                  <a:lnTo>
                    <a:pt x="124167" y="199377"/>
                  </a:lnTo>
                  <a:lnTo>
                    <a:pt x="124167" y="182651"/>
                  </a:lnTo>
                  <a:lnTo>
                    <a:pt x="117386" y="175882"/>
                  </a:lnTo>
                  <a:lnTo>
                    <a:pt x="79070" y="175882"/>
                  </a:lnTo>
                  <a:lnTo>
                    <a:pt x="79070" y="159004"/>
                  </a:lnTo>
                  <a:lnTo>
                    <a:pt x="79298" y="158775"/>
                  </a:lnTo>
                  <a:lnTo>
                    <a:pt x="79298" y="119392"/>
                  </a:lnTo>
                  <a:lnTo>
                    <a:pt x="110083" y="119392"/>
                  </a:lnTo>
                  <a:lnTo>
                    <a:pt x="118668" y="119392"/>
                  </a:lnTo>
                  <a:lnTo>
                    <a:pt x="125641" y="112433"/>
                  </a:lnTo>
                  <a:lnTo>
                    <a:pt x="125641" y="95237"/>
                  </a:lnTo>
                  <a:lnTo>
                    <a:pt x="118668" y="88277"/>
                  </a:lnTo>
                  <a:lnTo>
                    <a:pt x="79298" y="88277"/>
                  </a:lnTo>
                  <a:lnTo>
                    <a:pt x="79298" y="73304"/>
                  </a:lnTo>
                  <a:lnTo>
                    <a:pt x="79527" y="73075"/>
                  </a:lnTo>
                  <a:lnTo>
                    <a:pt x="79527" y="32639"/>
                  </a:lnTo>
                  <a:lnTo>
                    <a:pt x="119964" y="32639"/>
                  </a:lnTo>
                  <a:lnTo>
                    <a:pt x="127114" y="25488"/>
                  </a:lnTo>
                  <a:lnTo>
                    <a:pt x="127114" y="7848"/>
                  </a:lnTo>
                  <a:close/>
                </a:path>
              </a:pathLst>
            </a:custGeom>
            <a:solidFill>
              <a:srgbClr val="0070C8"/>
            </a:solidFill>
          </p:spPr>
          <p:txBody>
            <a:bodyPr wrap="square" lIns="0" tIns="0" rIns="0" bIns="0" rtlCol="0"/>
            <a:lstStyle/>
            <a:p>
              <a:endParaRPr/>
            </a:p>
          </p:txBody>
        </p:sp>
        <p:pic>
          <p:nvPicPr>
            <p:cNvPr id="1510" name="object 1510"/>
            <p:cNvPicPr/>
            <p:nvPr/>
          </p:nvPicPr>
          <p:blipFill>
            <a:blip r:embed="rId17" cstate="print"/>
            <a:stretch>
              <a:fillRect/>
            </a:stretch>
          </p:blipFill>
          <p:spPr>
            <a:xfrm>
              <a:off x="5246807" y="1641020"/>
              <a:ext cx="63889" cy="63896"/>
            </a:xfrm>
            <a:prstGeom prst="rect">
              <a:avLst/>
            </a:prstGeom>
          </p:spPr>
        </p:pic>
        <p:sp>
          <p:nvSpPr>
            <p:cNvPr id="1511" name="object 1511"/>
            <p:cNvSpPr/>
            <p:nvPr/>
          </p:nvSpPr>
          <p:spPr>
            <a:xfrm>
              <a:off x="5248656" y="1729866"/>
              <a:ext cx="60960" cy="231775"/>
            </a:xfrm>
            <a:custGeom>
              <a:avLst/>
              <a:gdLst/>
              <a:ahLst/>
              <a:cxnLst/>
              <a:rect l="l" t="t" r="r" b="b"/>
              <a:pathLst>
                <a:path w="60960" h="231775">
                  <a:moveTo>
                    <a:pt x="57607" y="200888"/>
                  </a:moveTo>
                  <a:lnTo>
                    <a:pt x="54584" y="197853"/>
                  </a:lnTo>
                  <a:lnTo>
                    <a:pt x="37439" y="197853"/>
                  </a:lnTo>
                  <a:lnTo>
                    <a:pt x="37439" y="180708"/>
                  </a:lnTo>
                  <a:lnTo>
                    <a:pt x="34404" y="177685"/>
                  </a:lnTo>
                  <a:lnTo>
                    <a:pt x="26924" y="177685"/>
                  </a:lnTo>
                  <a:lnTo>
                    <a:pt x="23888" y="180708"/>
                  </a:lnTo>
                  <a:lnTo>
                    <a:pt x="23888" y="197853"/>
                  </a:lnTo>
                  <a:lnTo>
                    <a:pt x="6743" y="197853"/>
                  </a:lnTo>
                  <a:lnTo>
                    <a:pt x="3721" y="200888"/>
                  </a:lnTo>
                  <a:lnTo>
                    <a:pt x="3721" y="208368"/>
                  </a:lnTo>
                  <a:lnTo>
                    <a:pt x="6743" y="211404"/>
                  </a:lnTo>
                  <a:lnTo>
                    <a:pt x="23888" y="211404"/>
                  </a:lnTo>
                  <a:lnTo>
                    <a:pt x="23888" y="228549"/>
                  </a:lnTo>
                  <a:lnTo>
                    <a:pt x="26924" y="231584"/>
                  </a:lnTo>
                  <a:lnTo>
                    <a:pt x="34404" y="231584"/>
                  </a:lnTo>
                  <a:lnTo>
                    <a:pt x="37439" y="228549"/>
                  </a:lnTo>
                  <a:lnTo>
                    <a:pt x="37439" y="211404"/>
                  </a:lnTo>
                  <a:lnTo>
                    <a:pt x="50838" y="211404"/>
                  </a:lnTo>
                  <a:lnTo>
                    <a:pt x="54584" y="211404"/>
                  </a:lnTo>
                  <a:lnTo>
                    <a:pt x="57607" y="208368"/>
                  </a:lnTo>
                  <a:lnTo>
                    <a:pt x="57607" y="200888"/>
                  </a:lnTo>
                  <a:close/>
                </a:path>
                <a:path w="60960" h="231775">
                  <a:moveTo>
                    <a:pt x="59093" y="113487"/>
                  </a:moveTo>
                  <a:lnTo>
                    <a:pt x="55867" y="110261"/>
                  </a:lnTo>
                  <a:lnTo>
                    <a:pt x="37668" y="110261"/>
                  </a:lnTo>
                  <a:lnTo>
                    <a:pt x="37668" y="92062"/>
                  </a:lnTo>
                  <a:lnTo>
                    <a:pt x="34442" y="88836"/>
                  </a:lnTo>
                  <a:lnTo>
                    <a:pt x="26504" y="88836"/>
                  </a:lnTo>
                  <a:lnTo>
                    <a:pt x="23279" y="92062"/>
                  </a:lnTo>
                  <a:lnTo>
                    <a:pt x="23279" y="110261"/>
                  </a:lnTo>
                  <a:lnTo>
                    <a:pt x="5080" y="110261"/>
                  </a:lnTo>
                  <a:lnTo>
                    <a:pt x="1854" y="113487"/>
                  </a:lnTo>
                  <a:lnTo>
                    <a:pt x="1854" y="121424"/>
                  </a:lnTo>
                  <a:lnTo>
                    <a:pt x="5080" y="124650"/>
                  </a:lnTo>
                  <a:lnTo>
                    <a:pt x="23279" y="124650"/>
                  </a:lnTo>
                  <a:lnTo>
                    <a:pt x="23279" y="142849"/>
                  </a:lnTo>
                  <a:lnTo>
                    <a:pt x="26504" y="146075"/>
                  </a:lnTo>
                  <a:lnTo>
                    <a:pt x="34442" y="146075"/>
                  </a:lnTo>
                  <a:lnTo>
                    <a:pt x="37668" y="142849"/>
                  </a:lnTo>
                  <a:lnTo>
                    <a:pt x="37668" y="124650"/>
                  </a:lnTo>
                  <a:lnTo>
                    <a:pt x="51892" y="124650"/>
                  </a:lnTo>
                  <a:lnTo>
                    <a:pt x="55867" y="124650"/>
                  </a:lnTo>
                  <a:lnTo>
                    <a:pt x="59093" y="121424"/>
                  </a:lnTo>
                  <a:lnTo>
                    <a:pt x="59093" y="113487"/>
                  </a:lnTo>
                  <a:close/>
                </a:path>
                <a:path w="60960" h="231775">
                  <a:moveTo>
                    <a:pt x="60553" y="26073"/>
                  </a:moveTo>
                  <a:lnTo>
                    <a:pt x="57150" y="22669"/>
                  </a:lnTo>
                  <a:lnTo>
                    <a:pt x="37884" y="22669"/>
                  </a:lnTo>
                  <a:lnTo>
                    <a:pt x="37884" y="3403"/>
                  </a:lnTo>
                  <a:lnTo>
                    <a:pt x="34480" y="0"/>
                  </a:lnTo>
                  <a:lnTo>
                    <a:pt x="26073" y="0"/>
                  </a:lnTo>
                  <a:lnTo>
                    <a:pt x="22669" y="3403"/>
                  </a:lnTo>
                  <a:lnTo>
                    <a:pt x="22669" y="22669"/>
                  </a:lnTo>
                  <a:lnTo>
                    <a:pt x="3403" y="22669"/>
                  </a:lnTo>
                  <a:lnTo>
                    <a:pt x="0" y="26073"/>
                  </a:lnTo>
                  <a:lnTo>
                    <a:pt x="0" y="34480"/>
                  </a:lnTo>
                  <a:lnTo>
                    <a:pt x="3403" y="37884"/>
                  </a:lnTo>
                  <a:lnTo>
                    <a:pt x="22669" y="37884"/>
                  </a:lnTo>
                  <a:lnTo>
                    <a:pt x="22669" y="57150"/>
                  </a:lnTo>
                  <a:lnTo>
                    <a:pt x="26073" y="60553"/>
                  </a:lnTo>
                  <a:lnTo>
                    <a:pt x="34480" y="60553"/>
                  </a:lnTo>
                  <a:lnTo>
                    <a:pt x="37884" y="57150"/>
                  </a:lnTo>
                  <a:lnTo>
                    <a:pt x="37884" y="37884"/>
                  </a:lnTo>
                  <a:lnTo>
                    <a:pt x="52946" y="37884"/>
                  </a:lnTo>
                  <a:lnTo>
                    <a:pt x="57150" y="37884"/>
                  </a:lnTo>
                  <a:lnTo>
                    <a:pt x="60553" y="34480"/>
                  </a:lnTo>
                  <a:lnTo>
                    <a:pt x="60553" y="26073"/>
                  </a:lnTo>
                  <a:close/>
                </a:path>
              </a:pathLst>
            </a:custGeom>
            <a:solidFill>
              <a:srgbClr val="0070C8"/>
            </a:solidFill>
          </p:spPr>
          <p:txBody>
            <a:bodyPr wrap="square" lIns="0" tIns="0" rIns="0" bIns="0" rtlCol="0"/>
            <a:lstStyle/>
            <a:p>
              <a:endParaRPr/>
            </a:p>
          </p:txBody>
        </p:sp>
      </p:grpSp>
      <p:sp>
        <p:nvSpPr>
          <p:cNvPr id="1512" name="object 1512"/>
          <p:cNvSpPr/>
          <p:nvPr/>
        </p:nvSpPr>
        <p:spPr>
          <a:xfrm>
            <a:off x="5415203" y="11"/>
            <a:ext cx="127635" cy="1602740"/>
          </a:xfrm>
          <a:custGeom>
            <a:avLst/>
            <a:gdLst/>
            <a:ahLst/>
            <a:cxnLst/>
            <a:rect l="l" t="t" r="r" b="b"/>
            <a:pathLst>
              <a:path w="127635" h="1602740">
                <a:moveTo>
                  <a:pt x="99136" y="1566011"/>
                </a:moveTo>
                <a:lnTo>
                  <a:pt x="95542" y="1562417"/>
                </a:lnTo>
                <a:lnTo>
                  <a:pt x="75209" y="1562417"/>
                </a:lnTo>
                <a:lnTo>
                  <a:pt x="75209" y="1542084"/>
                </a:lnTo>
                <a:lnTo>
                  <a:pt x="71615" y="1538490"/>
                </a:lnTo>
                <a:lnTo>
                  <a:pt x="62763" y="1538490"/>
                </a:lnTo>
                <a:lnTo>
                  <a:pt x="59169" y="1542084"/>
                </a:lnTo>
                <a:lnTo>
                  <a:pt x="59169" y="1562417"/>
                </a:lnTo>
                <a:lnTo>
                  <a:pt x="38849" y="1562417"/>
                </a:lnTo>
                <a:lnTo>
                  <a:pt x="35242" y="1565998"/>
                </a:lnTo>
                <a:lnTo>
                  <a:pt x="35242" y="1574876"/>
                </a:lnTo>
                <a:lnTo>
                  <a:pt x="38836" y="1578470"/>
                </a:lnTo>
                <a:lnTo>
                  <a:pt x="59169" y="1578470"/>
                </a:lnTo>
                <a:lnTo>
                  <a:pt x="59169" y="1598790"/>
                </a:lnTo>
                <a:lnTo>
                  <a:pt x="62763" y="1602384"/>
                </a:lnTo>
                <a:lnTo>
                  <a:pt x="71615" y="1602384"/>
                </a:lnTo>
                <a:lnTo>
                  <a:pt x="75209" y="1598803"/>
                </a:lnTo>
                <a:lnTo>
                  <a:pt x="75209" y="1578470"/>
                </a:lnTo>
                <a:lnTo>
                  <a:pt x="91109" y="1578470"/>
                </a:lnTo>
                <a:lnTo>
                  <a:pt x="95542" y="1578470"/>
                </a:lnTo>
                <a:lnTo>
                  <a:pt x="99136" y="1574863"/>
                </a:lnTo>
                <a:lnTo>
                  <a:pt x="99136" y="1566011"/>
                </a:lnTo>
                <a:close/>
              </a:path>
              <a:path w="127635" h="1602740">
                <a:moveTo>
                  <a:pt x="100609" y="1494116"/>
                </a:moveTo>
                <a:lnTo>
                  <a:pt x="100596" y="1484795"/>
                </a:lnTo>
                <a:lnTo>
                  <a:pt x="96824" y="1481023"/>
                </a:lnTo>
                <a:lnTo>
                  <a:pt x="75438" y="1481023"/>
                </a:lnTo>
                <a:lnTo>
                  <a:pt x="75438" y="1459636"/>
                </a:lnTo>
                <a:lnTo>
                  <a:pt x="71653" y="1455851"/>
                </a:lnTo>
                <a:lnTo>
                  <a:pt x="62331" y="1455851"/>
                </a:lnTo>
                <a:lnTo>
                  <a:pt x="58547" y="1459636"/>
                </a:lnTo>
                <a:lnTo>
                  <a:pt x="58547" y="1481023"/>
                </a:lnTo>
                <a:lnTo>
                  <a:pt x="37160" y="1481023"/>
                </a:lnTo>
                <a:lnTo>
                  <a:pt x="33388" y="1484795"/>
                </a:lnTo>
                <a:lnTo>
                  <a:pt x="33388" y="1494129"/>
                </a:lnTo>
                <a:lnTo>
                  <a:pt x="37160" y="1497901"/>
                </a:lnTo>
                <a:lnTo>
                  <a:pt x="58547" y="1497901"/>
                </a:lnTo>
                <a:lnTo>
                  <a:pt x="58547" y="1519288"/>
                </a:lnTo>
                <a:lnTo>
                  <a:pt x="62331" y="1523072"/>
                </a:lnTo>
                <a:lnTo>
                  <a:pt x="71653" y="1523072"/>
                </a:lnTo>
                <a:lnTo>
                  <a:pt x="75438" y="1519288"/>
                </a:lnTo>
                <a:lnTo>
                  <a:pt x="75438" y="1497901"/>
                </a:lnTo>
                <a:lnTo>
                  <a:pt x="92151" y="1497901"/>
                </a:lnTo>
                <a:lnTo>
                  <a:pt x="96824" y="1497901"/>
                </a:lnTo>
                <a:lnTo>
                  <a:pt x="100609" y="1494116"/>
                </a:lnTo>
                <a:close/>
              </a:path>
              <a:path w="127635" h="1602740">
                <a:moveTo>
                  <a:pt x="102082" y="1403578"/>
                </a:moveTo>
                <a:lnTo>
                  <a:pt x="98107" y="1399603"/>
                </a:lnTo>
                <a:lnTo>
                  <a:pt x="75666" y="1399603"/>
                </a:lnTo>
                <a:lnTo>
                  <a:pt x="75666" y="1377162"/>
                </a:lnTo>
                <a:lnTo>
                  <a:pt x="71691" y="1373200"/>
                </a:lnTo>
                <a:lnTo>
                  <a:pt x="61912" y="1373200"/>
                </a:lnTo>
                <a:lnTo>
                  <a:pt x="57937" y="1377162"/>
                </a:lnTo>
                <a:lnTo>
                  <a:pt x="57937" y="1399603"/>
                </a:lnTo>
                <a:lnTo>
                  <a:pt x="35496" y="1399603"/>
                </a:lnTo>
                <a:lnTo>
                  <a:pt x="31521" y="1403578"/>
                </a:lnTo>
                <a:lnTo>
                  <a:pt x="31521" y="1413370"/>
                </a:lnTo>
                <a:lnTo>
                  <a:pt x="35496" y="1417332"/>
                </a:lnTo>
                <a:lnTo>
                  <a:pt x="57937" y="1417332"/>
                </a:lnTo>
                <a:lnTo>
                  <a:pt x="57937" y="1439773"/>
                </a:lnTo>
                <a:lnTo>
                  <a:pt x="61912" y="1443748"/>
                </a:lnTo>
                <a:lnTo>
                  <a:pt x="71691" y="1443748"/>
                </a:lnTo>
                <a:lnTo>
                  <a:pt x="75666" y="1439773"/>
                </a:lnTo>
                <a:lnTo>
                  <a:pt x="75666" y="1417332"/>
                </a:lnTo>
                <a:lnTo>
                  <a:pt x="93218" y="1417332"/>
                </a:lnTo>
                <a:lnTo>
                  <a:pt x="98107" y="1417332"/>
                </a:lnTo>
                <a:lnTo>
                  <a:pt x="102082" y="1413370"/>
                </a:lnTo>
                <a:lnTo>
                  <a:pt x="102082" y="1403578"/>
                </a:lnTo>
                <a:close/>
              </a:path>
              <a:path w="127635" h="1602740">
                <a:moveTo>
                  <a:pt x="103555" y="1322362"/>
                </a:moveTo>
                <a:lnTo>
                  <a:pt x="99390" y="1318209"/>
                </a:lnTo>
                <a:lnTo>
                  <a:pt x="75895" y="1318209"/>
                </a:lnTo>
                <a:lnTo>
                  <a:pt x="75895" y="1294701"/>
                </a:lnTo>
                <a:lnTo>
                  <a:pt x="71742" y="1290548"/>
                </a:lnTo>
                <a:lnTo>
                  <a:pt x="61480" y="1290548"/>
                </a:lnTo>
                <a:lnTo>
                  <a:pt x="57327" y="1294714"/>
                </a:lnTo>
                <a:lnTo>
                  <a:pt x="57327" y="1318209"/>
                </a:lnTo>
                <a:lnTo>
                  <a:pt x="33820" y="1318209"/>
                </a:lnTo>
                <a:lnTo>
                  <a:pt x="29667" y="1322362"/>
                </a:lnTo>
                <a:lnTo>
                  <a:pt x="29667" y="1332623"/>
                </a:lnTo>
                <a:lnTo>
                  <a:pt x="33832" y="1336776"/>
                </a:lnTo>
                <a:lnTo>
                  <a:pt x="57327" y="1336776"/>
                </a:lnTo>
                <a:lnTo>
                  <a:pt x="57327" y="1360284"/>
                </a:lnTo>
                <a:lnTo>
                  <a:pt x="61493" y="1364437"/>
                </a:lnTo>
                <a:lnTo>
                  <a:pt x="71742" y="1364437"/>
                </a:lnTo>
                <a:lnTo>
                  <a:pt x="75895" y="1360271"/>
                </a:lnTo>
                <a:lnTo>
                  <a:pt x="75895" y="1336776"/>
                </a:lnTo>
                <a:lnTo>
                  <a:pt x="94272" y="1336776"/>
                </a:lnTo>
                <a:lnTo>
                  <a:pt x="99390" y="1336776"/>
                </a:lnTo>
                <a:lnTo>
                  <a:pt x="103555" y="1332623"/>
                </a:lnTo>
                <a:lnTo>
                  <a:pt x="103555" y="1322362"/>
                </a:lnTo>
                <a:close/>
              </a:path>
              <a:path w="127635" h="1602740">
                <a:moveTo>
                  <a:pt x="105029" y="1241158"/>
                </a:moveTo>
                <a:lnTo>
                  <a:pt x="100685" y="1236814"/>
                </a:lnTo>
                <a:lnTo>
                  <a:pt x="76123" y="1236814"/>
                </a:lnTo>
                <a:lnTo>
                  <a:pt x="76123" y="1212265"/>
                </a:lnTo>
                <a:lnTo>
                  <a:pt x="71793" y="1207922"/>
                </a:lnTo>
                <a:lnTo>
                  <a:pt x="61074" y="1207922"/>
                </a:lnTo>
                <a:lnTo>
                  <a:pt x="56730" y="1212265"/>
                </a:lnTo>
                <a:lnTo>
                  <a:pt x="56730" y="1236814"/>
                </a:lnTo>
                <a:lnTo>
                  <a:pt x="32181" y="1236814"/>
                </a:lnTo>
                <a:lnTo>
                  <a:pt x="27838" y="1241158"/>
                </a:lnTo>
                <a:lnTo>
                  <a:pt x="27838" y="1251864"/>
                </a:lnTo>
                <a:lnTo>
                  <a:pt x="32169" y="1256207"/>
                </a:lnTo>
                <a:lnTo>
                  <a:pt x="56730" y="1256207"/>
                </a:lnTo>
                <a:lnTo>
                  <a:pt x="56730" y="1280769"/>
                </a:lnTo>
                <a:lnTo>
                  <a:pt x="61061" y="1285113"/>
                </a:lnTo>
                <a:lnTo>
                  <a:pt x="71780" y="1285113"/>
                </a:lnTo>
                <a:lnTo>
                  <a:pt x="76123" y="1280769"/>
                </a:lnTo>
                <a:lnTo>
                  <a:pt x="76123" y="1256207"/>
                </a:lnTo>
                <a:lnTo>
                  <a:pt x="95326" y="1256207"/>
                </a:lnTo>
                <a:lnTo>
                  <a:pt x="100685" y="1256207"/>
                </a:lnTo>
                <a:lnTo>
                  <a:pt x="105029" y="1251864"/>
                </a:lnTo>
                <a:lnTo>
                  <a:pt x="105029" y="1241158"/>
                </a:lnTo>
                <a:close/>
              </a:path>
              <a:path w="127635" h="1602740">
                <a:moveTo>
                  <a:pt x="127114" y="22948"/>
                </a:moveTo>
                <a:lnTo>
                  <a:pt x="119951" y="15798"/>
                </a:lnTo>
                <a:lnTo>
                  <a:pt x="79527" y="15798"/>
                </a:lnTo>
                <a:lnTo>
                  <a:pt x="79527" y="8902"/>
                </a:lnTo>
                <a:lnTo>
                  <a:pt x="79756" y="8674"/>
                </a:lnTo>
                <a:lnTo>
                  <a:pt x="79756" y="0"/>
                </a:lnTo>
                <a:lnTo>
                  <a:pt x="79527" y="0"/>
                </a:lnTo>
                <a:lnTo>
                  <a:pt x="47586" y="0"/>
                </a:lnTo>
                <a:lnTo>
                  <a:pt x="46977" y="0"/>
                </a:lnTo>
                <a:lnTo>
                  <a:pt x="46977" y="8674"/>
                </a:lnTo>
                <a:lnTo>
                  <a:pt x="47586" y="9283"/>
                </a:lnTo>
                <a:lnTo>
                  <a:pt x="47586" y="15798"/>
                </a:lnTo>
                <a:lnTo>
                  <a:pt x="7150" y="15798"/>
                </a:lnTo>
                <a:lnTo>
                  <a:pt x="0" y="22948"/>
                </a:lnTo>
                <a:lnTo>
                  <a:pt x="0" y="40589"/>
                </a:lnTo>
                <a:lnTo>
                  <a:pt x="7150" y="47739"/>
                </a:lnTo>
                <a:lnTo>
                  <a:pt x="47586" y="47739"/>
                </a:lnTo>
                <a:lnTo>
                  <a:pt x="47586" y="88176"/>
                </a:lnTo>
                <a:lnTo>
                  <a:pt x="48183" y="88773"/>
                </a:lnTo>
                <a:lnTo>
                  <a:pt x="48183" y="97180"/>
                </a:lnTo>
                <a:lnTo>
                  <a:pt x="8801" y="97180"/>
                </a:lnTo>
                <a:lnTo>
                  <a:pt x="1841" y="104152"/>
                </a:lnTo>
                <a:lnTo>
                  <a:pt x="1841" y="121335"/>
                </a:lnTo>
                <a:lnTo>
                  <a:pt x="8801" y="128295"/>
                </a:lnTo>
                <a:lnTo>
                  <a:pt x="48183" y="128295"/>
                </a:lnTo>
                <a:lnTo>
                  <a:pt x="48183" y="167678"/>
                </a:lnTo>
                <a:lnTo>
                  <a:pt x="48793" y="168287"/>
                </a:lnTo>
                <a:lnTo>
                  <a:pt x="48793" y="178587"/>
                </a:lnTo>
                <a:lnTo>
                  <a:pt x="10477" y="178587"/>
                </a:lnTo>
                <a:lnTo>
                  <a:pt x="3695" y="185369"/>
                </a:lnTo>
                <a:lnTo>
                  <a:pt x="3695" y="202095"/>
                </a:lnTo>
                <a:lnTo>
                  <a:pt x="10477" y="208864"/>
                </a:lnTo>
                <a:lnTo>
                  <a:pt x="48793" y="208864"/>
                </a:lnTo>
                <a:lnTo>
                  <a:pt x="48793" y="247192"/>
                </a:lnTo>
                <a:lnTo>
                  <a:pt x="49415" y="247815"/>
                </a:lnTo>
                <a:lnTo>
                  <a:pt x="49415" y="259994"/>
                </a:lnTo>
                <a:lnTo>
                  <a:pt x="12153" y="259994"/>
                </a:lnTo>
                <a:lnTo>
                  <a:pt x="5575" y="266585"/>
                </a:lnTo>
                <a:lnTo>
                  <a:pt x="5575" y="282841"/>
                </a:lnTo>
                <a:lnTo>
                  <a:pt x="12153" y="289433"/>
                </a:lnTo>
                <a:lnTo>
                  <a:pt x="49415" y="289433"/>
                </a:lnTo>
                <a:lnTo>
                  <a:pt x="49415" y="326682"/>
                </a:lnTo>
                <a:lnTo>
                  <a:pt x="50025" y="327291"/>
                </a:lnTo>
                <a:lnTo>
                  <a:pt x="50025" y="341401"/>
                </a:lnTo>
                <a:lnTo>
                  <a:pt x="13830" y="341401"/>
                </a:lnTo>
                <a:lnTo>
                  <a:pt x="7429" y="347802"/>
                </a:lnTo>
                <a:lnTo>
                  <a:pt x="7429" y="363588"/>
                </a:lnTo>
                <a:lnTo>
                  <a:pt x="13830" y="369989"/>
                </a:lnTo>
                <a:lnTo>
                  <a:pt x="50025" y="369989"/>
                </a:lnTo>
                <a:lnTo>
                  <a:pt x="50025" y="406184"/>
                </a:lnTo>
                <a:lnTo>
                  <a:pt x="50622" y="406781"/>
                </a:lnTo>
                <a:lnTo>
                  <a:pt x="50622" y="422795"/>
                </a:lnTo>
                <a:lnTo>
                  <a:pt x="15481" y="422795"/>
                </a:lnTo>
                <a:lnTo>
                  <a:pt x="9271" y="429018"/>
                </a:lnTo>
                <a:lnTo>
                  <a:pt x="9271" y="444347"/>
                </a:lnTo>
                <a:lnTo>
                  <a:pt x="15494" y="450557"/>
                </a:lnTo>
                <a:lnTo>
                  <a:pt x="50622" y="450557"/>
                </a:lnTo>
                <a:lnTo>
                  <a:pt x="50622" y="485711"/>
                </a:lnTo>
                <a:lnTo>
                  <a:pt x="51244" y="486333"/>
                </a:lnTo>
                <a:lnTo>
                  <a:pt x="51244" y="504202"/>
                </a:lnTo>
                <a:lnTo>
                  <a:pt x="17157" y="504202"/>
                </a:lnTo>
                <a:lnTo>
                  <a:pt x="11125" y="510222"/>
                </a:lnTo>
                <a:lnTo>
                  <a:pt x="11125" y="525094"/>
                </a:lnTo>
                <a:lnTo>
                  <a:pt x="17157" y="531126"/>
                </a:lnTo>
                <a:lnTo>
                  <a:pt x="51244" y="531126"/>
                </a:lnTo>
                <a:lnTo>
                  <a:pt x="51244" y="565200"/>
                </a:lnTo>
                <a:lnTo>
                  <a:pt x="51854" y="565823"/>
                </a:lnTo>
                <a:lnTo>
                  <a:pt x="51854" y="585609"/>
                </a:lnTo>
                <a:lnTo>
                  <a:pt x="18821" y="585609"/>
                </a:lnTo>
                <a:lnTo>
                  <a:pt x="12979" y="591439"/>
                </a:lnTo>
                <a:lnTo>
                  <a:pt x="12979" y="605853"/>
                </a:lnTo>
                <a:lnTo>
                  <a:pt x="18821" y="611695"/>
                </a:lnTo>
                <a:lnTo>
                  <a:pt x="51854" y="611695"/>
                </a:lnTo>
                <a:lnTo>
                  <a:pt x="51854" y="644715"/>
                </a:lnTo>
                <a:lnTo>
                  <a:pt x="52463" y="645337"/>
                </a:lnTo>
                <a:lnTo>
                  <a:pt x="52463" y="667004"/>
                </a:lnTo>
                <a:lnTo>
                  <a:pt x="20497" y="667004"/>
                </a:lnTo>
                <a:lnTo>
                  <a:pt x="14846" y="672668"/>
                </a:lnTo>
                <a:lnTo>
                  <a:pt x="14846" y="686600"/>
                </a:lnTo>
                <a:lnTo>
                  <a:pt x="20497" y="692251"/>
                </a:lnTo>
                <a:lnTo>
                  <a:pt x="52463" y="692251"/>
                </a:lnTo>
                <a:lnTo>
                  <a:pt x="52463" y="724217"/>
                </a:lnTo>
                <a:lnTo>
                  <a:pt x="53060" y="724814"/>
                </a:lnTo>
                <a:lnTo>
                  <a:pt x="53060" y="748398"/>
                </a:lnTo>
                <a:lnTo>
                  <a:pt x="22148" y="748398"/>
                </a:lnTo>
                <a:lnTo>
                  <a:pt x="16687" y="753859"/>
                </a:lnTo>
                <a:lnTo>
                  <a:pt x="16687" y="767359"/>
                </a:lnTo>
                <a:lnTo>
                  <a:pt x="22148" y="772820"/>
                </a:lnTo>
                <a:lnTo>
                  <a:pt x="53060" y="772820"/>
                </a:lnTo>
                <a:lnTo>
                  <a:pt x="53060" y="803732"/>
                </a:lnTo>
                <a:lnTo>
                  <a:pt x="53670" y="804341"/>
                </a:lnTo>
                <a:lnTo>
                  <a:pt x="53670" y="829805"/>
                </a:lnTo>
                <a:lnTo>
                  <a:pt x="23825" y="829805"/>
                </a:lnTo>
                <a:lnTo>
                  <a:pt x="18542" y="835088"/>
                </a:lnTo>
                <a:lnTo>
                  <a:pt x="18542" y="848106"/>
                </a:lnTo>
                <a:lnTo>
                  <a:pt x="23825" y="853389"/>
                </a:lnTo>
                <a:lnTo>
                  <a:pt x="53670" y="853389"/>
                </a:lnTo>
                <a:lnTo>
                  <a:pt x="53670" y="883234"/>
                </a:lnTo>
                <a:lnTo>
                  <a:pt x="54292" y="883856"/>
                </a:lnTo>
                <a:lnTo>
                  <a:pt x="54292" y="911212"/>
                </a:lnTo>
                <a:lnTo>
                  <a:pt x="25501" y="911212"/>
                </a:lnTo>
                <a:lnTo>
                  <a:pt x="20408" y="916305"/>
                </a:lnTo>
                <a:lnTo>
                  <a:pt x="20408" y="928852"/>
                </a:lnTo>
                <a:lnTo>
                  <a:pt x="25501" y="933945"/>
                </a:lnTo>
                <a:lnTo>
                  <a:pt x="54292" y="933945"/>
                </a:lnTo>
                <a:lnTo>
                  <a:pt x="54292" y="962736"/>
                </a:lnTo>
                <a:lnTo>
                  <a:pt x="55651" y="964107"/>
                </a:lnTo>
                <a:lnTo>
                  <a:pt x="54889" y="964869"/>
                </a:lnTo>
                <a:lnTo>
                  <a:pt x="54889" y="992593"/>
                </a:lnTo>
                <a:lnTo>
                  <a:pt x="27152" y="992593"/>
                </a:lnTo>
                <a:lnTo>
                  <a:pt x="22250" y="997496"/>
                </a:lnTo>
                <a:lnTo>
                  <a:pt x="22250" y="1009611"/>
                </a:lnTo>
                <a:lnTo>
                  <a:pt x="27165" y="1014514"/>
                </a:lnTo>
                <a:lnTo>
                  <a:pt x="54889" y="1014514"/>
                </a:lnTo>
                <a:lnTo>
                  <a:pt x="54889" y="1042250"/>
                </a:lnTo>
                <a:lnTo>
                  <a:pt x="57734" y="1045108"/>
                </a:lnTo>
                <a:lnTo>
                  <a:pt x="55499" y="1047330"/>
                </a:lnTo>
                <a:lnTo>
                  <a:pt x="55499" y="1074000"/>
                </a:lnTo>
                <a:lnTo>
                  <a:pt x="28829" y="1074000"/>
                </a:lnTo>
                <a:lnTo>
                  <a:pt x="24117" y="1078725"/>
                </a:lnTo>
                <a:lnTo>
                  <a:pt x="24117" y="1090358"/>
                </a:lnTo>
                <a:lnTo>
                  <a:pt x="28829" y="1095082"/>
                </a:lnTo>
                <a:lnTo>
                  <a:pt x="55499" y="1095082"/>
                </a:lnTo>
                <a:lnTo>
                  <a:pt x="55499" y="1121752"/>
                </a:lnTo>
                <a:lnTo>
                  <a:pt x="59817" y="1126083"/>
                </a:lnTo>
                <a:lnTo>
                  <a:pt x="56108" y="1129792"/>
                </a:lnTo>
                <a:lnTo>
                  <a:pt x="56108" y="1155407"/>
                </a:lnTo>
                <a:lnTo>
                  <a:pt x="30492" y="1155407"/>
                </a:lnTo>
                <a:lnTo>
                  <a:pt x="25971" y="1159941"/>
                </a:lnTo>
                <a:lnTo>
                  <a:pt x="25971" y="1171117"/>
                </a:lnTo>
                <a:lnTo>
                  <a:pt x="30492" y="1175639"/>
                </a:lnTo>
                <a:lnTo>
                  <a:pt x="56108" y="1175639"/>
                </a:lnTo>
                <a:lnTo>
                  <a:pt x="56108" y="1201254"/>
                </a:lnTo>
                <a:lnTo>
                  <a:pt x="60642" y="1205788"/>
                </a:lnTo>
                <a:lnTo>
                  <a:pt x="71818" y="1205788"/>
                </a:lnTo>
                <a:lnTo>
                  <a:pt x="76352" y="1201254"/>
                </a:lnTo>
                <a:lnTo>
                  <a:pt x="76352" y="1175639"/>
                </a:lnTo>
                <a:lnTo>
                  <a:pt x="96380" y="1175639"/>
                </a:lnTo>
                <a:lnTo>
                  <a:pt x="101968" y="1175639"/>
                </a:lnTo>
                <a:lnTo>
                  <a:pt x="106489" y="1171117"/>
                </a:lnTo>
                <a:lnTo>
                  <a:pt x="106489" y="1159941"/>
                </a:lnTo>
                <a:lnTo>
                  <a:pt x="101968" y="1155407"/>
                </a:lnTo>
                <a:lnTo>
                  <a:pt x="76352" y="1155407"/>
                </a:lnTo>
                <a:lnTo>
                  <a:pt x="76352" y="1129792"/>
                </a:lnTo>
                <a:lnTo>
                  <a:pt x="72440" y="1125893"/>
                </a:lnTo>
                <a:lnTo>
                  <a:pt x="76581" y="1121752"/>
                </a:lnTo>
                <a:lnTo>
                  <a:pt x="76581" y="1095082"/>
                </a:lnTo>
                <a:lnTo>
                  <a:pt x="97434" y="1095082"/>
                </a:lnTo>
                <a:lnTo>
                  <a:pt x="103251" y="1095082"/>
                </a:lnTo>
                <a:lnTo>
                  <a:pt x="107975" y="1090358"/>
                </a:lnTo>
                <a:lnTo>
                  <a:pt x="107975" y="1078725"/>
                </a:lnTo>
                <a:lnTo>
                  <a:pt x="103251" y="1074000"/>
                </a:lnTo>
                <a:lnTo>
                  <a:pt x="76581" y="1074000"/>
                </a:lnTo>
                <a:lnTo>
                  <a:pt x="76581" y="1047330"/>
                </a:lnTo>
                <a:lnTo>
                  <a:pt x="74142" y="1044917"/>
                </a:lnTo>
                <a:lnTo>
                  <a:pt x="76809" y="1042238"/>
                </a:lnTo>
                <a:lnTo>
                  <a:pt x="76809" y="1014514"/>
                </a:lnTo>
                <a:lnTo>
                  <a:pt x="98488" y="1014514"/>
                </a:lnTo>
                <a:lnTo>
                  <a:pt x="104533" y="1014514"/>
                </a:lnTo>
                <a:lnTo>
                  <a:pt x="109448" y="1009611"/>
                </a:lnTo>
                <a:lnTo>
                  <a:pt x="109448" y="997496"/>
                </a:lnTo>
                <a:lnTo>
                  <a:pt x="104533" y="992593"/>
                </a:lnTo>
                <a:lnTo>
                  <a:pt x="76809" y="992593"/>
                </a:lnTo>
                <a:lnTo>
                  <a:pt x="76809" y="964857"/>
                </a:lnTo>
                <a:lnTo>
                  <a:pt x="75857" y="963917"/>
                </a:lnTo>
                <a:lnTo>
                  <a:pt x="77025" y="962736"/>
                </a:lnTo>
                <a:lnTo>
                  <a:pt x="77025" y="933945"/>
                </a:lnTo>
                <a:lnTo>
                  <a:pt x="99542" y="933945"/>
                </a:lnTo>
                <a:lnTo>
                  <a:pt x="105829" y="933945"/>
                </a:lnTo>
                <a:lnTo>
                  <a:pt x="110909" y="928852"/>
                </a:lnTo>
                <a:lnTo>
                  <a:pt x="110909" y="916305"/>
                </a:lnTo>
                <a:lnTo>
                  <a:pt x="105816" y="911212"/>
                </a:lnTo>
                <a:lnTo>
                  <a:pt x="77025" y="911212"/>
                </a:lnTo>
                <a:lnTo>
                  <a:pt x="77025" y="883462"/>
                </a:lnTo>
                <a:lnTo>
                  <a:pt x="77254" y="883234"/>
                </a:lnTo>
                <a:lnTo>
                  <a:pt x="77254" y="853389"/>
                </a:lnTo>
                <a:lnTo>
                  <a:pt x="100596" y="853389"/>
                </a:lnTo>
                <a:lnTo>
                  <a:pt x="107111" y="853389"/>
                </a:lnTo>
                <a:lnTo>
                  <a:pt x="112382" y="848106"/>
                </a:lnTo>
                <a:lnTo>
                  <a:pt x="112382" y="835088"/>
                </a:lnTo>
                <a:lnTo>
                  <a:pt x="107099" y="829805"/>
                </a:lnTo>
                <a:lnTo>
                  <a:pt x="77254" y="829805"/>
                </a:lnTo>
                <a:lnTo>
                  <a:pt x="77254" y="803960"/>
                </a:lnTo>
                <a:lnTo>
                  <a:pt x="77482" y="803732"/>
                </a:lnTo>
                <a:lnTo>
                  <a:pt x="77482" y="772820"/>
                </a:lnTo>
                <a:lnTo>
                  <a:pt x="101650" y="772820"/>
                </a:lnTo>
                <a:lnTo>
                  <a:pt x="108394" y="772820"/>
                </a:lnTo>
                <a:lnTo>
                  <a:pt x="113855" y="767359"/>
                </a:lnTo>
                <a:lnTo>
                  <a:pt x="113855" y="753859"/>
                </a:lnTo>
                <a:lnTo>
                  <a:pt x="108394" y="748398"/>
                </a:lnTo>
                <a:lnTo>
                  <a:pt x="77482" y="748398"/>
                </a:lnTo>
                <a:lnTo>
                  <a:pt x="77482" y="724458"/>
                </a:lnTo>
                <a:lnTo>
                  <a:pt x="77711" y="724230"/>
                </a:lnTo>
                <a:lnTo>
                  <a:pt x="77711" y="692251"/>
                </a:lnTo>
                <a:lnTo>
                  <a:pt x="102704" y="692251"/>
                </a:lnTo>
                <a:lnTo>
                  <a:pt x="109677" y="692251"/>
                </a:lnTo>
                <a:lnTo>
                  <a:pt x="115328" y="686600"/>
                </a:lnTo>
                <a:lnTo>
                  <a:pt x="115328" y="672668"/>
                </a:lnTo>
                <a:lnTo>
                  <a:pt x="109677" y="667004"/>
                </a:lnTo>
                <a:lnTo>
                  <a:pt x="77711" y="667004"/>
                </a:lnTo>
                <a:lnTo>
                  <a:pt x="77711" y="644944"/>
                </a:lnTo>
                <a:lnTo>
                  <a:pt x="77939" y="644715"/>
                </a:lnTo>
                <a:lnTo>
                  <a:pt x="77939" y="611695"/>
                </a:lnTo>
                <a:lnTo>
                  <a:pt x="103759" y="611695"/>
                </a:lnTo>
                <a:lnTo>
                  <a:pt x="110959" y="611695"/>
                </a:lnTo>
                <a:lnTo>
                  <a:pt x="116801" y="605853"/>
                </a:lnTo>
                <a:lnTo>
                  <a:pt x="116801" y="591439"/>
                </a:lnTo>
                <a:lnTo>
                  <a:pt x="110959" y="585609"/>
                </a:lnTo>
                <a:lnTo>
                  <a:pt x="77939" y="585609"/>
                </a:lnTo>
                <a:lnTo>
                  <a:pt x="77939" y="565429"/>
                </a:lnTo>
                <a:lnTo>
                  <a:pt x="78168" y="565200"/>
                </a:lnTo>
                <a:lnTo>
                  <a:pt x="78168" y="531126"/>
                </a:lnTo>
                <a:lnTo>
                  <a:pt x="104813" y="531126"/>
                </a:lnTo>
                <a:lnTo>
                  <a:pt x="112242" y="531126"/>
                </a:lnTo>
                <a:lnTo>
                  <a:pt x="118275" y="525094"/>
                </a:lnTo>
                <a:lnTo>
                  <a:pt x="118275" y="510222"/>
                </a:lnTo>
                <a:lnTo>
                  <a:pt x="112242" y="504202"/>
                </a:lnTo>
                <a:lnTo>
                  <a:pt x="78168" y="504202"/>
                </a:lnTo>
                <a:lnTo>
                  <a:pt x="78168" y="485940"/>
                </a:lnTo>
                <a:lnTo>
                  <a:pt x="78397" y="485698"/>
                </a:lnTo>
                <a:lnTo>
                  <a:pt x="78397" y="450557"/>
                </a:lnTo>
                <a:lnTo>
                  <a:pt x="105867" y="450557"/>
                </a:lnTo>
                <a:lnTo>
                  <a:pt x="113538" y="450557"/>
                </a:lnTo>
                <a:lnTo>
                  <a:pt x="119748" y="444347"/>
                </a:lnTo>
                <a:lnTo>
                  <a:pt x="119748" y="429006"/>
                </a:lnTo>
                <a:lnTo>
                  <a:pt x="113538" y="422795"/>
                </a:lnTo>
                <a:lnTo>
                  <a:pt x="78397" y="422795"/>
                </a:lnTo>
                <a:lnTo>
                  <a:pt x="78397" y="406425"/>
                </a:lnTo>
                <a:lnTo>
                  <a:pt x="78625" y="406196"/>
                </a:lnTo>
                <a:lnTo>
                  <a:pt x="78625" y="369989"/>
                </a:lnTo>
                <a:lnTo>
                  <a:pt x="106921" y="369989"/>
                </a:lnTo>
                <a:lnTo>
                  <a:pt x="114820" y="369989"/>
                </a:lnTo>
                <a:lnTo>
                  <a:pt x="121221" y="363601"/>
                </a:lnTo>
                <a:lnTo>
                  <a:pt x="121221" y="347802"/>
                </a:lnTo>
                <a:lnTo>
                  <a:pt x="114820" y="341401"/>
                </a:lnTo>
                <a:lnTo>
                  <a:pt x="78625" y="341401"/>
                </a:lnTo>
                <a:lnTo>
                  <a:pt x="78625" y="326910"/>
                </a:lnTo>
                <a:lnTo>
                  <a:pt x="78854" y="326682"/>
                </a:lnTo>
                <a:lnTo>
                  <a:pt x="78854" y="289433"/>
                </a:lnTo>
                <a:lnTo>
                  <a:pt x="107975" y="289433"/>
                </a:lnTo>
                <a:lnTo>
                  <a:pt x="116103" y="289433"/>
                </a:lnTo>
                <a:lnTo>
                  <a:pt x="122694" y="282841"/>
                </a:lnTo>
                <a:lnTo>
                  <a:pt x="122694" y="266585"/>
                </a:lnTo>
                <a:lnTo>
                  <a:pt x="116103" y="259994"/>
                </a:lnTo>
                <a:lnTo>
                  <a:pt x="78854" y="259994"/>
                </a:lnTo>
                <a:lnTo>
                  <a:pt x="78854" y="247408"/>
                </a:lnTo>
                <a:lnTo>
                  <a:pt x="79070" y="247192"/>
                </a:lnTo>
                <a:lnTo>
                  <a:pt x="79070" y="208864"/>
                </a:lnTo>
                <a:lnTo>
                  <a:pt x="109029" y="208864"/>
                </a:lnTo>
                <a:lnTo>
                  <a:pt x="117386" y="208864"/>
                </a:lnTo>
                <a:lnTo>
                  <a:pt x="124167" y="202095"/>
                </a:lnTo>
                <a:lnTo>
                  <a:pt x="124167" y="185369"/>
                </a:lnTo>
                <a:lnTo>
                  <a:pt x="117386" y="178587"/>
                </a:lnTo>
                <a:lnTo>
                  <a:pt x="79070" y="178587"/>
                </a:lnTo>
                <a:lnTo>
                  <a:pt x="79070" y="167906"/>
                </a:lnTo>
                <a:lnTo>
                  <a:pt x="79298" y="167678"/>
                </a:lnTo>
                <a:lnTo>
                  <a:pt x="79298" y="128295"/>
                </a:lnTo>
                <a:lnTo>
                  <a:pt x="110083" y="128295"/>
                </a:lnTo>
                <a:lnTo>
                  <a:pt x="118681" y="128295"/>
                </a:lnTo>
                <a:lnTo>
                  <a:pt x="125641" y="121335"/>
                </a:lnTo>
                <a:lnTo>
                  <a:pt x="125641" y="104152"/>
                </a:lnTo>
                <a:lnTo>
                  <a:pt x="118668" y="97180"/>
                </a:lnTo>
                <a:lnTo>
                  <a:pt x="79298" y="97180"/>
                </a:lnTo>
                <a:lnTo>
                  <a:pt x="79298" y="88404"/>
                </a:lnTo>
                <a:lnTo>
                  <a:pt x="79527" y="88176"/>
                </a:lnTo>
                <a:lnTo>
                  <a:pt x="79527" y="47739"/>
                </a:lnTo>
                <a:lnTo>
                  <a:pt x="119964" y="47739"/>
                </a:lnTo>
                <a:lnTo>
                  <a:pt x="127114" y="40589"/>
                </a:lnTo>
                <a:lnTo>
                  <a:pt x="127114" y="22948"/>
                </a:lnTo>
                <a:close/>
              </a:path>
            </a:pathLst>
          </a:custGeom>
          <a:solidFill>
            <a:srgbClr val="0070C8"/>
          </a:solidFill>
        </p:spPr>
        <p:txBody>
          <a:bodyPr wrap="square" lIns="0" tIns="0" rIns="0" bIns="0" rtlCol="0"/>
          <a:lstStyle/>
          <a:p>
            <a:endParaRPr/>
          </a:p>
        </p:txBody>
      </p:sp>
      <p:pic>
        <p:nvPicPr>
          <p:cNvPr id="1513" name="object 1513"/>
          <p:cNvPicPr/>
          <p:nvPr/>
        </p:nvPicPr>
        <p:blipFill>
          <a:blip r:embed="rId12" cstate="print"/>
          <a:stretch>
            <a:fillRect/>
          </a:stretch>
        </p:blipFill>
        <p:spPr>
          <a:xfrm>
            <a:off x="1962067" y="1486778"/>
            <a:ext cx="87189" cy="87189"/>
          </a:xfrm>
          <a:prstGeom prst="rect">
            <a:avLst/>
          </a:prstGeom>
        </p:spPr>
      </p:pic>
      <p:pic>
        <p:nvPicPr>
          <p:cNvPr id="1514" name="object 1514"/>
          <p:cNvPicPr/>
          <p:nvPr/>
        </p:nvPicPr>
        <p:blipFill>
          <a:blip r:embed="rId12" cstate="print"/>
          <a:stretch>
            <a:fillRect/>
          </a:stretch>
        </p:blipFill>
        <p:spPr>
          <a:xfrm>
            <a:off x="1963536" y="1624380"/>
            <a:ext cx="83856" cy="83856"/>
          </a:xfrm>
          <a:prstGeom prst="rect">
            <a:avLst/>
          </a:prstGeom>
        </p:spPr>
      </p:pic>
      <p:pic>
        <p:nvPicPr>
          <p:cNvPr id="1515" name="object 1515"/>
          <p:cNvPicPr/>
          <p:nvPr/>
        </p:nvPicPr>
        <p:blipFill>
          <a:blip r:embed="rId13" cstate="print"/>
          <a:stretch>
            <a:fillRect/>
          </a:stretch>
        </p:blipFill>
        <p:spPr>
          <a:xfrm>
            <a:off x="1965013" y="1761982"/>
            <a:ext cx="80522" cy="80522"/>
          </a:xfrm>
          <a:prstGeom prst="rect">
            <a:avLst/>
          </a:prstGeom>
        </p:spPr>
      </p:pic>
      <p:pic>
        <p:nvPicPr>
          <p:cNvPr id="1516" name="object 1516"/>
          <p:cNvPicPr/>
          <p:nvPr/>
        </p:nvPicPr>
        <p:blipFill>
          <a:blip r:embed="rId14" cstate="print"/>
          <a:stretch>
            <a:fillRect/>
          </a:stretch>
        </p:blipFill>
        <p:spPr>
          <a:xfrm>
            <a:off x="1966489" y="1899590"/>
            <a:ext cx="77190" cy="77189"/>
          </a:xfrm>
          <a:prstGeom prst="rect">
            <a:avLst/>
          </a:prstGeom>
        </p:spPr>
      </p:pic>
      <p:pic>
        <p:nvPicPr>
          <p:cNvPr id="1517" name="object 1517"/>
          <p:cNvPicPr/>
          <p:nvPr/>
        </p:nvPicPr>
        <p:blipFill>
          <a:blip r:embed="rId85" cstate="print"/>
          <a:stretch>
            <a:fillRect/>
          </a:stretch>
        </p:blipFill>
        <p:spPr>
          <a:xfrm>
            <a:off x="1967952" y="2037172"/>
            <a:ext cx="73882" cy="73882"/>
          </a:xfrm>
          <a:prstGeom prst="rect">
            <a:avLst/>
          </a:prstGeom>
        </p:spPr>
      </p:pic>
      <p:pic>
        <p:nvPicPr>
          <p:cNvPr id="1518" name="object 1518"/>
          <p:cNvPicPr/>
          <p:nvPr/>
        </p:nvPicPr>
        <p:blipFill>
          <a:blip r:embed="rId16" cstate="print"/>
          <a:stretch>
            <a:fillRect/>
          </a:stretch>
        </p:blipFill>
        <p:spPr>
          <a:xfrm>
            <a:off x="1969429" y="2174774"/>
            <a:ext cx="70550" cy="70549"/>
          </a:xfrm>
          <a:prstGeom prst="rect">
            <a:avLst/>
          </a:prstGeom>
        </p:spPr>
      </p:pic>
      <p:pic>
        <p:nvPicPr>
          <p:cNvPr id="1519" name="object 1519"/>
          <p:cNvPicPr/>
          <p:nvPr/>
        </p:nvPicPr>
        <p:blipFill>
          <a:blip r:embed="rId27" cstate="print"/>
          <a:stretch>
            <a:fillRect/>
          </a:stretch>
        </p:blipFill>
        <p:spPr>
          <a:xfrm>
            <a:off x="1970905" y="2312382"/>
            <a:ext cx="67215" cy="67216"/>
          </a:xfrm>
          <a:prstGeom prst="rect">
            <a:avLst/>
          </a:prstGeom>
        </p:spPr>
      </p:pic>
      <p:pic>
        <p:nvPicPr>
          <p:cNvPr id="1520" name="object 1520"/>
          <p:cNvPicPr/>
          <p:nvPr/>
        </p:nvPicPr>
        <p:blipFill>
          <a:blip r:embed="rId154" cstate="print"/>
          <a:stretch>
            <a:fillRect/>
          </a:stretch>
        </p:blipFill>
        <p:spPr>
          <a:xfrm>
            <a:off x="1972375" y="2449984"/>
            <a:ext cx="63902" cy="63883"/>
          </a:xfrm>
          <a:prstGeom prst="rect">
            <a:avLst/>
          </a:prstGeom>
        </p:spPr>
      </p:pic>
      <p:sp>
        <p:nvSpPr>
          <p:cNvPr id="1521" name="object 1521"/>
          <p:cNvSpPr/>
          <p:nvPr/>
        </p:nvSpPr>
        <p:spPr>
          <a:xfrm>
            <a:off x="1973845" y="2587573"/>
            <a:ext cx="60960" cy="60960"/>
          </a:xfrm>
          <a:custGeom>
            <a:avLst/>
            <a:gdLst/>
            <a:ahLst/>
            <a:cxnLst/>
            <a:rect l="l" t="t" r="r" b="b"/>
            <a:pathLst>
              <a:path w="60960"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522" name="object 1522"/>
          <p:cNvSpPr/>
          <p:nvPr/>
        </p:nvSpPr>
        <p:spPr>
          <a:xfrm>
            <a:off x="1975321" y="2725181"/>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523" name="object 1523"/>
          <p:cNvSpPr/>
          <p:nvPr/>
        </p:nvSpPr>
        <p:spPr>
          <a:xfrm>
            <a:off x="1976798" y="2862783"/>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524" name="object 1524"/>
          <p:cNvSpPr/>
          <p:nvPr/>
        </p:nvSpPr>
        <p:spPr>
          <a:xfrm>
            <a:off x="1978261" y="300036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525" name="object 1525"/>
          <p:cNvSpPr/>
          <p:nvPr/>
        </p:nvSpPr>
        <p:spPr>
          <a:xfrm>
            <a:off x="1979737" y="3137974"/>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526" name="object 1526"/>
          <p:cNvSpPr/>
          <p:nvPr/>
        </p:nvSpPr>
        <p:spPr>
          <a:xfrm>
            <a:off x="1981213" y="3275576"/>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6" y="27479"/>
                </a:lnTo>
                <a:lnTo>
                  <a:pt x="0" y="25006"/>
                </a:lnTo>
                <a:lnTo>
                  <a:pt x="0" y="18916"/>
                </a:lnTo>
                <a:lnTo>
                  <a:pt x="2466"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1527" name="object 1527"/>
          <p:cNvSpPr/>
          <p:nvPr/>
        </p:nvSpPr>
        <p:spPr>
          <a:xfrm>
            <a:off x="1982683" y="3413177"/>
            <a:ext cx="40640" cy="40640"/>
          </a:xfrm>
          <a:custGeom>
            <a:avLst/>
            <a:gdLst/>
            <a:ahLst/>
            <a:cxnLst/>
            <a:rect l="l" t="t" r="r" b="b"/>
            <a:pathLst>
              <a:path w="40639"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528" name="object 1528"/>
          <p:cNvSpPr/>
          <p:nvPr/>
        </p:nvSpPr>
        <p:spPr>
          <a:xfrm>
            <a:off x="1984153" y="3550766"/>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529" name="object 1529"/>
          <p:cNvSpPr/>
          <p:nvPr/>
        </p:nvSpPr>
        <p:spPr>
          <a:xfrm>
            <a:off x="1985629" y="3688374"/>
            <a:ext cx="34290" cy="34290"/>
          </a:xfrm>
          <a:custGeom>
            <a:avLst/>
            <a:gdLst/>
            <a:ahLst/>
            <a:cxnLst/>
            <a:rect l="l" t="t" r="r" b="b"/>
            <a:pathLst>
              <a:path w="34289"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530" name="object 1530"/>
          <p:cNvPicPr/>
          <p:nvPr/>
        </p:nvPicPr>
        <p:blipFill>
          <a:blip r:embed="rId88" cstate="print"/>
          <a:stretch>
            <a:fillRect/>
          </a:stretch>
        </p:blipFill>
        <p:spPr>
          <a:xfrm>
            <a:off x="1758416" y="1480262"/>
            <a:ext cx="87189" cy="87189"/>
          </a:xfrm>
          <a:prstGeom prst="rect">
            <a:avLst/>
          </a:prstGeom>
        </p:spPr>
      </p:pic>
      <p:pic>
        <p:nvPicPr>
          <p:cNvPr id="1531" name="object 1531"/>
          <p:cNvPicPr/>
          <p:nvPr/>
        </p:nvPicPr>
        <p:blipFill>
          <a:blip r:embed="rId38" cstate="print"/>
          <a:stretch>
            <a:fillRect/>
          </a:stretch>
        </p:blipFill>
        <p:spPr>
          <a:xfrm>
            <a:off x="1759893" y="1617287"/>
            <a:ext cx="83856" cy="83856"/>
          </a:xfrm>
          <a:prstGeom prst="rect">
            <a:avLst/>
          </a:prstGeom>
        </p:spPr>
      </p:pic>
      <p:pic>
        <p:nvPicPr>
          <p:cNvPr id="1532" name="object 1532"/>
          <p:cNvPicPr/>
          <p:nvPr/>
        </p:nvPicPr>
        <p:blipFill>
          <a:blip r:embed="rId13" cstate="print"/>
          <a:stretch>
            <a:fillRect/>
          </a:stretch>
        </p:blipFill>
        <p:spPr>
          <a:xfrm>
            <a:off x="1761363" y="1754312"/>
            <a:ext cx="80523" cy="80522"/>
          </a:xfrm>
          <a:prstGeom prst="rect">
            <a:avLst/>
          </a:prstGeom>
        </p:spPr>
      </p:pic>
      <p:pic>
        <p:nvPicPr>
          <p:cNvPr id="1533" name="object 1533"/>
          <p:cNvPicPr/>
          <p:nvPr/>
        </p:nvPicPr>
        <p:blipFill>
          <a:blip r:embed="rId14" cstate="print"/>
          <a:stretch>
            <a:fillRect/>
          </a:stretch>
        </p:blipFill>
        <p:spPr>
          <a:xfrm>
            <a:off x="1762839" y="1891342"/>
            <a:ext cx="77190" cy="77189"/>
          </a:xfrm>
          <a:prstGeom prst="rect">
            <a:avLst/>
          </a:prstGeom>
        </p:spPr>
      </p:pic>
      <p:pic>
        <p:nvPicPr>
          <p:cNvPr id="1534" name="object 1534"/>
          <p:cNvPicPr/>
          <p:nvPr/>
        </p:nvPicPr>
        <p:blipFill>
          <a:blip r:embed="rId85" cstate="print"/>
          <a:stretch>
            <a:fillRect/>
          </a:stretch>
        </p:blipFill>
        <p:spPr>
          <a:xfrm>
            <a:off x="1764309" y="2028347"/>
            <a:ext cx="73882" cy="73882"/>
          </a:xfrm>
          <a:prstGeom prst="rect">
            <a:avLst/>
          </a:prstGeom>
        </p:spPr>
      </p:pic>
      <p:pic>
        <p:nvPicPr>
          <p:cNvPr id="1535" name="object 1535"/>
          <p:cNvPicPr/>
          <p:nvPr/>
        </p:nvPicPr>
        <p:blipFill>
          <a:blip r:embed="rId146" cstate="print"/>
          <a:stretch>
            <a:fillRect/>
          </a:stretch>
        </p:blipFill>
        <p:spPr>
          <a:xfrm>
            <a:off x="1765779" y="2165378"/>
            <a:ext cx="70550" cy="70549"/>
          </a:xfrm>
          <a:prstGeom prst="rect">
            <a:avLst/>
          </a:prstGeom>
        </p:spPr>
      </p:pic>
      <p:pic>
        <p:nvPicPr>
          <p:cNvPr id="1536" name="object 1536"/>
          <p:cNvPicPr/>
          <p:nvPr/>
        </p:nvPicPr>
        <p:blipFill>
          <a:blip r:embed="rId16" cstate="print"/>
          <a:stretch>
            <a:fillRect/>
          </a:stretch>
        </p:blipFill>
        <p:spPr>
          <a:xfrm>
            <a:off x="1767255" y="2302402"/>
            <a:ext cx="67215" cy="67216"/>
          </a:xfrm>
          <a:prstGeom prst="rect">
            <a:avLst/>
          </a:prstGeom>
        </p:spPr>
      </p:pic>
      <p:pic>
        <p:nvPicPr>
          <p:cNvPr id="1537" name="object 1537"/>
          <p:cNvPicPr/>
          <p:nvPr/>
        </p:nvPicPr>
        <p:blipFill>
          <a:blip r:embed="rId87" cstate="print"/>
          <a:stretch>
            <a:fillRect/>
          </a:stretch>
        </p:blipFill>
        <p:spPr>
          <a:xfrm>
            <a:off x="1768724" y="2439433"/>
            <a:ext cx="63902" cy="63883"/>
          </a:xfrm>
          <a:prstGeom prst="rect">
            <a:avLst/>
          </a:prstGeom>
        </p:spPr>
      </p:pic>
      <p:sp>
        <p:nvSpPr>
          <p:cNvPr id="1538" name="object 1538"/>
          <p:cNvSpPr/>
          <p:nvPr/>
        </p:nvSpPr>
        <p:spPr>
          <a:xfrm>
            <a:off x="1770201" y="2576445"/>
            <a:ext cx="60960" cy="60960"/>
          </a:xfrm>
          <a:custGeom>
            <a:avLst/>
            <a:gdLst/>
            <a:ahLst/>
            <a:cxnLst/>
            <a:rect l="l" t="t" r="r" b="b"/>
            <a:pathLst>
              <a:path w="60960"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539" name="object 1539"/>
          <p:cNvSpPr/>
          <p:nvPr/>
        </p:nvSpPr>
        <p:spPr>
          <a:xfrm>
            <a:off x="1771671" y="2713469"/>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90"/>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540" name="object 1540"/>
          <p:cNvSpPr/>
          <p:nvPr/>
        </p:nvSpPr>
        <p:spPr>
          <a:xfrm>
            <a:off x="1773147" y="2850500"/>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1541" name="object 1541"/>
          <p:cNvSpPr/>
          <p:nvPr/>
        </p:nvSpPr>
        <p:spPr>
          <a:xfrm>
            <a:off x="1774617" y="298750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542" name="object 1542"/>
          <p:cNvSpPr/>
          <p:nvPr/>
        </p:nvSpPr>
        <p:spPr>
          <a:xfrm>
            <a:off x="1776087" y="3124536"/>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543" name="object 1543"/>
          <p:cNvSpPr/>
          <p:nvPr/>
        </p:nvSpPr>
        <p:spPr>
          <a:xfrm>
            <a:off x="1777563" y="3261560"/>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1544" name="object 1544"/>
          <p:cNvSpPr/>
          <p:nvPr/>
        </p:nvSpPr>
        <p:spPr>
          <a:xfrm>
            <a:off x="1779033" y="3398591"/>
            <a:ext cx="40640" cy="40640"/>
          </a:xfrm>
          <a:custGeom>
            <a:avLst/>
            <a:gdLst/>
            <a:ahLst/>
            <a:cxnLst/>
            <a:rect l="l" t="t" r="r" b="b"/>
            <a:pathLst>
              <a:path w="40639" h="40639">
                <a:moveTo>
                  <a:pt x="17486" y="0"/>
                </a:moveTo>
                <a:lnTo>
                  <a:pt x="23115" y="0"/>
                </a:lnTo>
                <a:lnTo>
                  <a:pt x="25399" y="2283"/>
                </a:lnTo>
                <a:lnTo>
                  <a:pt x="25399" y="15196"/>
                </a:lnTo>
                <a:lnTo>
                  <a:pt x="38311" y="15196"/>
                </a:lnTo>
                <a:lnTo>
                  <a:pt x="40595" y="17479"/>
                </a:lnTo>
                <a:lnTo>
                  <a:pt x="40595" y="23109"/>
                </a:lnTo>
                <a:lnTo>
                  <a:pt x="38312" y="25393"/>
                </a:lnTo>
                <a:lnTo>
                  <a:pt x="25399" y="25393"/>
                </a:lnTo>
                <a:lnTo>
                  <a:pt x="25399" y="38306"/>
                </a:lnTo>
                <a:lnTo>
                  <a:pt x="23115" y="40589"/>
                </a:lnTo>
                <a:lnTo>
                  <a:pt x="17486" y="40589"/>
                </a:lnTo>
                <a:lnTo>
                  <a:pt x="15202" y="38306"/>
                </a:lnTo>
                <a:lnTo>
                  <a:pt x="15202" y="25393"/>
                </a:lnTo>
                <a:lnTo>
                  <a:pt x="5104" y="25393"/>
                </a:lnTo>
                <a:lnTo>
                  <a:pt x="2283" y="25393"/>
                </a:lnTo>
                <a:lnTo>
                  <a:pt x="0" y="23109"/>
                </a:lnTo>
                <a:lnTo>
                  <a:pt x="6" y="17479"/>
                </a:lnTo>
                <a:lnTo>
                  <a:pt x="2289" y="15196"/>
                </a:lnTo>
                <a:lnTo>
                  <a:pt x="15202" y="15196"/>
                </a:lnTo>
                <a:lnTo>
                  <a:pt x="15202" y="2283"/>
                </a:lnTo>
                <a:lnTo>
                  <a:pt x="17486" y="0"/>
                </a:lnTo>
                <a:close/>
              </a:path>
            </a:pathLst>
          </a:custGeom>
          <a:solidFill>
            <a:srgbClr val="0070C8"/>
          </a:solidFill>
        </p:spPr>
        <p:txBody>
          <a:bodyPr wrap="square" lIns="0" tIns="0" rIns="0" bIns="0" rtlCol="0"/>
          <a:lstStyle/>
          <a:p>
            <a:endParaRPr/>
          </a:p>
        </p:txBody>
      </p:sp>
      <p:sp>
        <p:nvSpPr>
          <p:cNvPr id="1545" name="object 1545"/>
          <p:cNvSpPr/>
          <p:nvPr/>
        </p:nvSpPr>
        <p:spPr>
          <a:xfrm>
            <a:off x="1780503" y="3535596"/>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546" name="object 1546"/>
          <p:cNvSpPr/>
          <p:nvPr/>
        </p:nvSpPr>
        <p:spPr>
          <a:xfrm>
            <a:off x="1781979" y="3672627"/>
            <a:ext cx="34290" cy="34290"/>
          </a:xfrm>
          <a:custGeom>
            <a:avLst/>
            <a:gdLst/>
            <a:ahLst/>
            <a:cxnLst/>
            <a:rect l="l" t="t" r="r" b="b"/>
            <a:pathLst>
              <a:path w="34289"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547" name="object 1547"/>
          <p:cNvPicPr/>
          <p:nvPr/>
        </p:nvPicPr>
        <p:blipFill>
          <a:blip r:embed="rId155" cstate="print"/>
          <a:stretch>
            <a:fillRect/>
          </a:stretch>
        </p:blipFill>
        <p:spPr>
          <a:xfrm>
            <a:off x="1554766" y="1467822"/>
            <a:ext cx="87189" cy="87189"/>
          </a:xfrm>
          <a:prstGeom prst="rect">
            <a:avLst/>
          </a:prstGeom>
        </p:spPr>
      </p:pic>
      <p:pic>
        <p:nvPicPr>
          <p:cNvPr id="1548" name="object 1548"/>
          <p:cNvPicPr/>
          <p:nvPr/>
        </p:nvPicPr>
        <p:blipFill>
          <a:blip r:embed="rId13" cstate="print"/>
          <a:stretch>
            <a:fillRect/>
          </a:stretch>
        </p:blipFill>
        <p:spPr>
          <a:xfrm>
            <a:off x="1556243" y="1603613"/>
            <a:ext cx="83856" cy="83856"/>
          </a:xfrm>
          <a:prstGeom prst="rect">
            <a:avLst/>
          </a:prstGeom>
        </p:spPr>
      </p:pic>
      <p:pic>
        <p:nvPicPr>
          <p:cNvPr id="1549" name="object 1549"/>
          <p:cNvPicPr/>
          <p:nvPr/>
        </p:nvPicPr>
        <p:blipFill>
          <a:blip r:embed="rId13" cstate="print"/>
          <a:stretch>
            <a:fillRect/>
          </a:stretch>
        </p:blipFill>
        <p:spPr>
          <a:xfrm>
            <a:off x="1557712" y="1739397"/>
            <a:ext cx="80529" cy="80522"/>
          </a:xfrm>
          <a:prstGeom prst="rect">
            <a:avLst/>
          </a:prstGeom>
        </p:spPr>
      </p:pic>
      <p:pic>
        <p:nvPicPr>
          <p:cNvPr id="1550" name="object 1550"/>
          <p:cNvPicPr/>
          <p:nvPr/>
        </p:nvPicPr>
        <p:blipFill>
          <a:blip r:embed="rId45" cstate="print"/>
          <a:stretch>
            <a:fillRect/>
          </a:stretch>
        </p:blipFill>
        <p:spPr>
          <a:xfrm>
            <a:off x="1559189" y="1875182"/>
            <a:ext cx="77190" cy="77189"/>
          </a:xfrm>
          <a:prstGeom prst="rect">
            <a:avLst/>
          </a:prstGeom>
        </p:spPr>
      </p:pic>
      <p:pic>
        <p:nvPicPr>
          <p:cNvPr id="1551" name="object 1551"/>
          <p:cNvPicPr/>
          <p:nvPr/>
        </p:nvPicPr>
        <p:blipFill>
          <a:blip r:embed="rId90" cstate="print"/>
          <a:stretch>
            <a:fillRect/>
          </a:stretch>
        </p:blipFill>
        <p:spPr>
          <a:xfrm>
            <a:off x="1560659" y="2010952"/>
            <a:ext cx="73882" cy="73882"/>
          </a:xfrm>
          <a:prstGeom prst="rect">
            <a:avLst/>
          </a:prstGeom>
        </p:spPr>
      </p:pic>
      <p:pic>
        <p:nvPicPr>
          <p:cNvPr id="1552" name="object 1552"/>
          <p:cNvPicPr/>
          <p:nvPr/>
        </p:nvPicPr>
        <p:blipFill>
          <a:blip r:embed="rId146" cstate="print"/>
          <a:stretch>
            <a:fillRect/>
          </a:stretch>
        </p:blipFill>
        <p:spPr>
          <a:xfrm>
            <a:off x="1562135" y="2146737"/>
            <a:ext cx="70550" cy="70549"/>
          </a:xfrm>
          <a:prstGeom prst="rect">
            <a:avLst/>
          </a:prstGeom>
        </p:spPr>
      </p:pic>
      <p:pic>
        <p:nvPicPr>
          <p:cNvPr id="1553" name="object 1553"/>
          <p:cNvPicPr/>
          <p:nvPr/>
        </p:nvPicPr>
        <p:blipFill>
          <a:blip r:embed="rId16" cstate="print"/>
          <a:stretch>
            <a:fillRect/>
          </a:stretch>
        </p:blipFill>
        <p:spPr>
          <a:xfrm>
            <a:off x="1563605" y="2282521"/>
            <a:ext cx="67215" cy="67216"/>
          </a:xfrm>
          <a:prstGeom prst="rect">
            <a:avLst/>
          </a:prstGeom>
        </p:spPr>
      </p:pic>
      <p:pic>
        <p:nvPicPr>
          <p:cNvPr id="1554" name="object 1554"/>
          <p:cNvPicPr/>
          <p:nvPr/>
        </p:nvPicPr>
        <p:blipFill>
          <a:blip r:embed="rId47" cstate="print"/>
          <a:stretch>
            <a:fillRect/>
          </a:stretch>
        </p:blipFill>
        <p:spPr>
          <a:xfrm>
            <a:off x="1565075" y="2418312"/>
            <a:ext cx="63902" cy="63883"/>
          </a:xfrm>
          <a:prstGeom prst="rect">
            <a:avLst/>
          </a:prstGeom>
        </p:spPr>
      </p:pic>
      <p:sp>
        <p:nvSpPr>
          <p:cNvPr id="1555" name="object 1555"/>
          <p:cNvSpPr/>
          <p:nvPr/>
        </p:nvSpPr>
        <p:spPr>
          <a:xfrm>
            <a:off x="1566551" y="2554083"/>
            <a:ext cx="60960" cy="60960"/>
          </a:xfrm>
          <a:custGeom>
            <a:avLst/>
            <a:gdLst/>
            <a:ahLst/>
            <a:cxnLst/>
            <a:rect l="l" t="t" r="r" b="b"/>
            <a:pathLst>
              <a:path w="60960"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556" name="object 1556"/>
          <p:cNvSpPr/>
          <p:nvPr/>
        </p:nvSpPr>
        <p:spPr>
          <a:xfrm>
            <a:off x="1568020" y="2689867"/>
            <a:ext cx="57785" cy="57785"/>
          </a:xfrm>
          <a:custGeom>
            <a:avLst/>
            <a:gdLst/>
            <a:ahLst/>
            <a:cxnLst/>
            <a:rect l="l" t="t" r="r" b="b"/>
            <a:pathLst>
              <a:path w="57785" h="57785">
                <a:moveTo>
                  <a:pt x="24652" y="0"/>
                </a:moveTo>
                <a:lnTo>
                  <a:pt x="32591" y="0"/>
                </a:lnTo>
                <a:lnTo>
                  <a:pt x="35813" y="3221"/>
                </a:lnTo>
                <a:lnTo>
                  <a:pt x="35813" y="21423"/>
                </a:lnTo>
                <a:lnTo>
                  <a:pt x="54014" y="21423"/>
                </a:lnTo>
                <a:lnTo>
                  <a:pt x="57236" y="24645"/>
                </a:lnTo>
                <a:lnTo>
                  <a:pt x="57236" y="32584"/>
                </a:lnTo>
                <a:lnTo>
                  <a:pt x="54014" y="35806"/>
                </a:lnTo>
                <a:lnTo>
                  <a:pt x="35813" y="35806"/>
                </a:lnTo>
                <a:lnTo>
                  <a:pt x="35813" y="54007"/>
                </a:lnTo>
                <a:lnTo>
                  <a:pt x="32591" y="57229"/>
                </a:lnTo>
                <a:lnTo>
                  <a:pt x="24652" y="57229"/>
                </a:lnTo>
                <a:lnTo>
                  <a:pt x="21430" y="54007"/>
                </a:lnTo>
                <a:lnTo>
                  <a:pt x="21430" y="35806"/>
                </a:lnTo>
                <a:lnTo>
                  <a:pt x="7198" y="35806"/>
                </a:lnTo>
                <a:lnTo>
                  <a:pt x="3221" y="35806"/>
                </a:lnTo>
                <a:lnTo>
                  <a:pt x="0" y="32590"/>
                </a:lnTo>
                <a:lnTo>
                  <a:pt x="6" y="24645"/>
                </a:lnTo>
                <a:lnTo>
                  <a:pt x="3228" y="21423"/>
                </a:lnTo>
                <a:lnTo>
                  <a:pt x="21430" y="21423"/>
                </a:lnTo>
                <a:lnTo>
                  <a:pt x="21430" y="3221"/>
                </a:lnTo>
                <a:lnTo>
                  <a:pt x="24652" y="0"/>
                </a:lnTo>
                <a:close/>
              </a:path>
            </a:pathLst>
          </a:custGeom>
          <a:solidFill>
            <a:srgbClr val="0070C8"/>
          </a:solidFill>
        </p:spPr>
        <p:txBody>
          <a:bodyPr wrap="square" lIns="0" tIns="0" rIns="0" bIns="0" rtlCol="0"/>
          <a:lstStyle/>
          <a:p>
            <a:endParaRPr/>
          </a:p>
        </p:txBody>
      </p:sp>
      <p:sp>
        <p:nvSpPr>
          <p:cNvPr id="1557" name="object 1557"/>
          <p:cNvSpPr/>
          <p:nvPr/>
        </p:nvSpPr>
        <p:spPr>
          <a:xfrm>
            <a:off x="1569497" y="2825658"/>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558" name="object 1558"/>
          <p:cNvSpPr/>
          <p:nvPr/>
        </p:nvSpPr>
        <p:spPr>
          <a:xfrm>
            <a:off x="1570967" y="2961423"/>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559" name="object 1559"/>
          <p:cNvSpPr/>
          <p:nvPr/>
        </p:nvSpPr>
        <p:spPr>
          <a:xfrm>
            <a:off x="1572443" y="3097207"/>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560" name="object 1560"/>
          <p:cNvSpPr/>
          <p:nvPr/>
        </p:nvSpPr>
        <p:spPr>
          <a:xfrm>
            <a:off x="1573913" y="3232998"/>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1561" name="object 1561"/>
          <p:cNvSpPr/>
          <p:nvPr/>
        </p:nvSpPr>
        <p:spPr>
          <a:xfrm>
            <a:off x="1575389" y="336878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562" name="object 1562"/>
          <p:cNvSpPr/>
          <p:nvPr/>
        </p:nvSpPr>
        <p:spPr>
          <a:xfrm>
            <a:off x="1576859" y="350454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563" name="object 1563"/>
          <p:cNvSpPr/>
          <p:nvPr/>
        </p:nvSpPr>
        <p:spPr>
          <a:xfrm>
            <a:off x="1578329" y="3640344"/>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16"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564" name="object 1564"/>
          <p:cNvPicPr/>
          <p:nvPr/>
        </p:nvPicPr>
        <p:blipFill>
          <a:blip r:embed="rId12" cstate="print"/>
          <a:stretch>
            <a:fillRect/>
          </a:stretch>
        </p:blipFill>
        <p:spPr>
          <a:xfrm>
            <a:off x="1352593" y="1586822"/>
            <a:ext cx="83856" cy="83856"/>
          </a:xfrm>
          <a:prstGeom prst="rect">
            <a:avLst/>
          </a:prstGeom>
        </p:spPr>
      </p:pic>
      <p:pic>
        <p:nvPicPr>
          <p:cNvPr id="1565" name="object 1565"/>
          <p:cNvPicPr/>
          <p:nvPr/>
        </p:nvPicPr>
        <p:blipFill>
          <a:blip r:embed="rId13" cstate="print"/>
          <a:stretch>
            <a:fillRect/>
          </a:stretch>
        </p:blipFill>
        <p:spPr>
          <a:xfrm>
            <a:off x="1354069" y="1721012"/>
            <a:ext cx="80523" cy="80522"/>
          </a:xfrm>
          <a:prstGeom prst="rect">
            <a:avLst/>
          </a:prstGeom>
        </p:spPr>
      </p:pic>
      <p:pic>
        <p:nvPicPr>
          <p:cNvPr id="1566" name="object 1566"/>
          <p:cNvPicPr/>
          <p:nvPr/>
        </p:nvPicPr>
        <p:blipFill>
          <a:blip r:embed="rId55" cstate="print"/>
          <a:stretch>
            <a:fillRect/>
          </a:stretch>
        </p:blipFill>
        <p:spPr>
          <a:xfrm>
            <a:off x="1355545" y="1855202"/>
            <a:ext cx="77190" cy="77189"/>
          </a:xfrm>
          <a:prstGeom prst="rect">
            <a:avLst/>
          </a:prstGeom>
        </p:spPr>
      </p:pic>
      <p:pic>
        <p:nvPicPr>
          <p:cNvPr id="1567" name="object 1567"/>
          <p:cNvPicPr/>
          <p:nvPr/>
        </p:nvPicPr>
        <p:blipFill>
          <a:blip r:embed="rId53" cstate="print"/>
          <a:stretch>
            <a:fillRect/>
          </a:stretch>
        </p:blipFill>
        <p:spPr>
          <a:xfrm>
            <a:off x="1357009" y="1989365"/>
            <a:ext cx="73882" cy="73882"/>
          </a:xfrm>
          <a:prstGeom prst="rect">
            <a:avLst/>
          </a:prstGeom>
        </p:spPr>
      </p:pic>
      <p:pic>
        <p:nvPicPr>
          <p:cNvPr id="1568" name="object 1568"/>
          <p:cNvPicPr/>
          <p:nvPr/>
        </p:nvPicPr>
        <p:blipFill>
          <a:blip r:embed="rId144" cstate="print"/>
          <a:stretch>
            <a:fillRect/>
          </a:stretch>
        </p:blipFill>
        <p:spPr>
          <a:xfrm>
            <a:off x="1358485" y="2123555"/>
            <a:ext cx="70550" cy="70549"/>
          </a:xfrm>
          <a:prstGeom prst="rect">
            <a:avLst/>
          </a:prstGeom>
        </p:spPr>
      </p:pic>
      <p:pic>
        <p:nvPicPr>
          <p:cNvPr id="1569" name="object 1569"/>
          <p:cNvPicPr/>
          <p:nvPr/>
        </p:nvPicPr>
        <p:blipFill>
          <a:blip r:embed="rId16" cstate="print"/>
          <a:stretch>
            <a:fillRect/>
          </a:stretch>
        </p:blipFill>
        <p:spPr>
          <a:xfrm>
            <a:off x="1359961" y="2257745"/>
            <a:ext cx="67215" cy="67216"/>
          </a:xfrm>
          <a:prstGeom prst="rect">
            <a:avLst/>
          </a:prstGeom>
        </p:spPr>
      </p:pic>
      <p:pic>
        <p:nvPicPr>
          <p:cNvPr id="1570" name="object 1570"/>
          <p:cNvPicPr/>
          <p:nvPr/>
        </p:nvPicPr>
        <p:blipFill>
          <a:blip r:embed="rId17" cstate="print"/>
          <a:stretch>
            <a:fillRect/>
          </a:stretch>
        </p:blipFill>
        <p:spPr>
          <a:xfrm>
            <a:off x="1361424" y="2391928"/>
            <a:ext cx="63902" cy="63883"/>
          </a:xfrm>
          <a:prstGeom prst="rect">
            <a:avLst/>
          </a:prstGeom>
        </p:spPr>
      </p:pic>
      <p:sp>
        <p:nvSpPr>
          <p:cNvPr id="1571" name="object 1571"/>
          <p:cNvSpPr/>
          <p:nvPr/>
        </p:nvSpPr>
        <p:spPr>
          <a:xfrm>
            <a:off x="1362901" y="2526105"/>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572" name="object 1572"/>
          <p:cNvSpPr/>
          <p:nvPr/>
        </p:nvSpPr>
        <p:spPr>
          <a:xfrm>
            <a:off x="1364377" y="266029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573" name="object 1573"/>
          <p:cNvSpPr/>
          <p:nvPr/>
        </p:nvSpPr>
        <p:spPr>
          <a:xfrm>
            <a:off x="1365853" y="2794478"/>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1574" name="object 1574"/>
          <p:cNvSpPr/>
          <p:nvPr/>
        </p:nvSpPr>
        <p:spPr>
          <a:xfrm>
            <a:off x="1367317" y="292864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575" name="object 1575"/>
          <p:cNvSpPr/>
          <p:nvPr/>
        </p:nvSpPr>
        <p:spPr>
          <a:xfrm>
            <a:off x="1368793" y="3062838"/>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576" name="object 1576"/>
          <p:cNvSpPr/>
          <p:nvPr/>
        </p:nvSpPr>
        <p:spPr>
          <a:xfrm>
            <a:off x="1370269" y="3197021"/>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1577" name="object 1577"/>
          <p:cNvSpPr/>
          <p:nvPr/>
        </p:nvSpPr>
        <p:spPr>
          <a:xfrm>
            <a:off x="1371739" y="3331211"/>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578" name="object 1578"/>
          <p:cNvSpPr/>
          <p:nvPr/>
        </p:nvSpPr>
        <p:spPr>
          <a:xfrm>
            <a:off x="1373209" y="3465381"/>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579" name="object 1579"/>
          <p:cNvSpPr/>
          <p:nvPr/>
        </p:nvSpPr>
        <p:spPr>
          <a:xfrm>
            <a:off x="1374685" y="3599571"/>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580" name="object 1580"/>
          <p:cNvPicPr/>
          <p:nvPr/>
        </p:nvPicPr>
        <p:blipFill>
          <a:blip r:embed="rId54" cstate="print"/>
          <a:stretch>
            <a:fillRect/>
          </a:stretch>
        </p:blipFill>
        <p:spPr>
          <a:xfrm>
            <a:off x="1148949" y="1565326"/>
            <a:ext cx="83856" cy="83856"/>
          </a:xfrm>
          <a:prstGeom prst="rect">
            <a:avLst/>
          </a:prstGeom>
        </p:spPr>
      </p:pic>
      <p:pic>
        <p:nvPicPr>
          <p:cNvPr id="1581" name="object 1581"/>
          <p:cNvPicPr/>
          <p:nvPr/>
        </p:nvPicPr>
        <p:blipFill>
          <a:blip r:embed="rId122" cstate="print"/>
          <a:stretch>
            <a:fillRect/>
          </a:stretch>
        </p:blipFill>
        <p:spPr>
          <a:xfrm>
            <a:off x="1150419" y="1697528"/>
            <a:ext cx="80522" cy="80522"/>
          </a:xfrm>
          <a:prstGeom prst="rect">
            <a:avLst/>
          </a:prstGeom>
        </p:spPr>
      </p:pic>
      <p:pic>
        <p:nvPicPr>
          <p:cNvPr id="1582" name="object 1582"/>
          <p:cNvPicPr/>
          <p:nvPr/>
        </p:nvPicPr>
        <p:blipFill>
          <a:blip r:embed="rId14" cstate="print"/>
          <a:stretch>
            <a:fillRect/>
          </a:stretch>
        </p:blipFill>
        <p:spPr>
          <a:xfrm>
            <a:off x="1151895" y="1829730"/>
            <a:ext cx="77190" cy="77189"/>
          </a:xfrm>
          <a:prstGeom prst="rect">
            <a:avLst/>
          </a:prstGeom>
        </p:spPr>
      </p:pic>
      <p:pic>
        <p:nvPicPr>
          <p:cNvPr id="1583" name="object 1583"/>
          <p:cNvPicPr/>
          <p:nvPr/>
        </p:nvPicPr>
        <p:blipFill>
          <a:blip r:embed="rId85" cstate="print"/>
          <a:stretch>
            <a:fillRect/>
          </a:stretch>
        </p:blipFill>
        <p:spPr>
          <a:xfrm>
            <a:off x="1153365" y="1961912"/>
            <a:ext cx="73882" cy="73882"/>
          </a:xfrm>
          <a:prstGeom prst="rect">
            <a:avLst/>
          </a:prstGeom>
        </p:spPr>
      </p:pic>
      <p:pic>
        <p:nvPicPr>
          <p:cNvPr id="1584" name="object 1584"/>
          <p:cNvPicPr/>
          <p:nvPr/>
        </p:nvPicPr>
        <p:blipFill>
          <a:blip r:embed="rId146" cstate="print"/>
          <a:stretch>
            <a:fillRect/>
          </a:stretch>
        </p:blipFill>
        <p:spPr>
          <a:xfrm>
            <a:off x="1154834" y="2094113"/>
            <a:ext cx="70550" cy="70549"/>
          </a:xfrm>
          <a:prstGeom prst="rect">
            <a:avLst/>
          </a:prstGeom>
        </p:spPr>
      </p:pic>
      <p:pic>
        <p:nvPicPr>
          <p:cNvPr id="1585" name="object 1585"/>
          <p:cNvPicPr/>
          <p:nvPr/>
        </p:nvPicPr>
        <p:blipFill>
          <a:blip r:embed="rId16" cstate="print"/>
          <a:stretch>
            <a:fillRect/>
          </a:stretch>
        </p:blipFill>
        <p:spPr>
          <a:xfrm>
            <a:off x="1156311" y="2226308"/>
            <a:ext cx="67215" cy="67216"/>
          </a:xfrm>
          <a:prstGeom prst="rect">
            <a:avLst/>
          </a:prstGeom>
        </p:spPr>
      </p:pic>
      <p:pic>
        <p:nvPicPr>
          <p:cNvPr id="1586" name="object 1586"/>
          <p:cNvPicPr/>
          <p:nvPr/>
        </p:nvPicPr>
        <p:blipFill>
          <a:blip r:embed="rId89" cstate="print"/>
          <a:stretch>
            <a:fillRect/>
          </a:stretch>
        </p:blipFill>
        <p:spPr>
          <a:xfrm>
            <a:off x="1157781" y="2358510"/>
            <a:ext cx="63902" cy="63883"/>
          </a:xfrm>
          <a:prstGeom prst="rect">
            <a:avLst/>
          </a:prstGeom>
        </p:spPr>
      </p:pic>
      <p:sp>
        <p:nvSpPr>
          <p:cNvPr id="1587" name="object 1587"/>
          <p:cNvSpPr/>
          <p:nvPr/>
        </p:nvSpPr>
        <p:spPr>
          <a:xfrm>
            <a:off x="1159250" y="2490699"/>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2"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588" name="object 1588"/>
          <p:cNvSpPr/>
          <p:nvPr/>
        </p:nvSpPr>
        <p:spPr>
          <a:xfrm>
            <a:off x="1160727" y="262290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589" name="object 1589"/>
          <p:cNvSpPr/>
          <p:nvPr/>
        </p:nvSpPr>
        <p:spPr>
          <a:xfrm>
            <a:off x="1162203" y="2755095"/>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590" name="object 1590"/>
          <p:cNvSpPr/>
          <p:nvPr/>
        </p:nvSpPr>
        <p:spPr>
          <a:xfrm>
            <a:off x="1163673" y="2887277"/>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591" name="object 1591"/>
          <p:cNvSpPr/>
          <p:nvPr/>
        </p:nvSpPr>
        <p:spPr>
          <a:xfrm>
            <a:off x="1165142" y="3019479"/>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592" name="object 1592"/>
          <p:cNvSpPr/>
          <p:nvPr/>
        </p:nvSpPr>
        <p:spPr>
          <a:xfrm>
            <a:off x="1166619" y="3151681"/>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1593" name="object 1593"/>
          <p:cNvSpPr/>
          <p:nvPr/>
        </p:nvSpPr>
        <p:spPr>
          <a:xfrm>
            <a:off x="1168096" y="328388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594" name="object 1594"/>
          <p:cNvSpPr/>
          <p:nvPr/>
        </p:nvSpPr>
        <p:spPr>
          <a:xfrm>
            <a:off x="1169559" y="3416058"/>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595" name="object 1595"/>
          <p:cNvSpPr/>
          <p:nvPr/>
        </p:nvSpPr>
        <p:spPr>
          <a:xfrm>
            <a:off x="1171035" y="3548266"/>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596" name="object 1596"/>
          <p:cNvPicPr/>
          <p:nvPr/>
        </p:nvPicPr>
        <p:blipFill>
          <a:blip r:embed="rId13" cstate="print"/>
          <a:stretch>
            <a:fillRect/>
          </a:stretch>
        </p:blipFill>
        <p:spPr>
          <a:xfrm>
            <a:off x="946769" y="1667398"/>
            <a:ext cx="80529" cy="80522"/>
          </a:xfrm>
          <a:prstGeom prst="rect">
            <a:avLst/>
          </a:prstGeom>
        </p:spPr>
      </p:pic>
      <p:pic>
        <p:nvPicPr>
          <p:cNvPr id="1597" name="object 1597"/>
          <p:cNvPicPr/>
          <p:nvPr/>
        </p:nvPicPr>
        <p:blipFill>
          <a:blip r:embed="rId14" cstate="print"/>
          <a:stretch>
            <a:fillRect/>
          </a:stretch>
        </p:blipFill>
        <p:spPr>
          <a:xfrm>
            <a:off x="948245" y="1796975"/>
            <a:ext cx="77190" cy="77189"/>
          </a:xfrm>
          <a:prstGeom prst="rect">
            <a:avLst/>
          </a:prstGeom>
        </p:spPr>
      </p:pic>
      <p:pic>
        <p:nvPicPr>
          <p:cNvPr id="1598" name="object 1598"/>
          <p:cNvPicPr/>
          <p:nvPr/>
        </p:nvPicPr>
        <p:blipFill>
          <a:blip r:embed="rId14" cstate="print"/>
          <a:stretch>
            <a:fillRect/>
          </a:stretch>
        </p:blipFill>
        <p:spPr>
          <a:xfrm>
            <a:off x="949715" y="1926532"/>
            <a:ext cx="73882" cy="73882"/>
          </a:xfrm>
          <a:prstGeom prst="rect">
            <a:avLst/>
          </a:prstGeom>
        </p:spPr>
      </p:pic>
      <p:pic>
        <p:nvPicPr>
          <p:cNvPr id="1599" name="object 1599"/>
          <p:cNvPicPr/>
          <p:nvPr/>
        </p:nvPicPr>
        <p:blipFill>
          <a:blip r:embed="rId146" cstate="print"/>
          <a:stretch>
            <a:fillRect/>
          </a:stretch>
        </p:blipFill>
        <p:spPr>
          <a:xfrm>
            <a:off x="951191" y="2056115"/>
            <a:ext cx="70550" cy="70549"/>
          </a:xfrm>
          <a:prstGeom prst="rect">
            <a:avLst/>
          </a:prstGeom>
        </p:spPr>
      </p:pic>
      <p:pic>
        <p:nvPicPr>
          <p:cNvPr id="1600" name="object 1600"/>
          <p:cNvPicPr/>
          <p:nvPr/>
        </p:nvPicPr>
        <p:blipFill>
          <a:blip r:embed="rId16" cstate="print"/>
          <a:stretch>
            <a:fillRect/>
          </a:stretch>
        </p:blipFill>
        <p:spPr>
          <a:xfrm>
            <a:off x="952661" y="2185692"/>
            <a:ext cx="67215" cy="67216"/>
          </a:xfrm>
          <a:prstGeom prst="rect">
            <a:avLst/>
          </a:prstGeom>
        </p:spPr>
      </p:pic>
      <p:pic>
        <p:nvPicPr>
          <p:cNvPr id="1601" name="object 1601"/>
          <p:cNvPicPr/>
          <p:nvPr/>
        </p:nvPicPr>
        <p:blipFill>
          <a:blip r:embed="rId58" cstate="print"/>
          <a:stretch>
            <a:fillRect/>
          </a:stretch>
        </p:blipFill>
        <p:spPr>
          <a:xfrm>
            <a:off x="954131" y="2315269"/>
            <a:ext cx="63902" cy="63883"/>
          </a:xfrm>
          <a:prstGeom prst="rect">
            <a:avLst/>
          </a:prstGeom>
        </p:spPr>
      </p:pic>
      <p:sp>
        <p:nvSpPr>
          <p:cNvPr id="1602" name="object 1602"/>
          <p:cNvSpPr/>
          <p:nvPr/>
        </p:nvSpPr>
        <p:spPr>
          <a:xfrm>
            <a:off x="955607" y="2444840"/>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603" name="object 1603"/>
          <p:cNvSpPr/>
          <p:nvPr/>
        </p:nvSpPr>
        <p:spPr>
          <a:xfrm>
            <a:off x="957077" y="2574424"/>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604" name="object 1604"/>
          <p:cNvSpPr/>
          <p:nvPr/>
        </p:nvSpPr>
        <p:spPr>
          <a:xfrm>
            <a:off x="958553" y="270400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605" name="object 1605"/>
          <p:cNvSpPr/>
          <p:nvPr/>
        </p:nvSpPr>
        <p:spPr>
          <a:xfrm>
            <a:off x="960023" y="2833565"/>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606" name="object 1606"/>
          <p:cNvSpPr/>
          <p:nvPr/>
        </p:nvSpPr>
        <p:spPr>
          <a:xfrm>
            <a:off x="961499" y="2963142"/>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607" name="object 1607"/>
          <p:cNvSpPr/>
          <p:nvPr/>
        </p:nvSpPr>
        <p:spPr>
          <a:xfrm>
            <a:off x="962969" y="3092719"/>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1608" name="object 1608"/>
          <p:cNvSpPr/>
          <p:nvPr/>
        </p:nvSpPr>
        <p:spPr>
          <a:xfrm>
            <a:off x="964445" y="322230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609" name="object 1609"/>
          <p:cNvSpPr/>
          <p:nvPr/>
        </p:nvSpPr>
        <p:spPr>
          <a:xfrm>
            <a:off x="965915" y="3351860"/>
            <a:ext cx="37465" cy="37465"/>
          </a:xfrm>
          <a:custGeom>
            <a:avLst/>
            <a:gdLst/>
            <a:ahLst/>
            <a:cxnLst/>
            <a:rect l="l" t="t" r="r" b="b"/>
            <a:pathLst>
              <a:path w="37465" h="37464">
                <a:moveTo>
                  <a:pt x="16056" y="0"/>
                </a:moveTo>
                <a:lnTo>
                  <a:pt x="21226" y="0"/>
                </a:lnTo>
                <a:lnTo>
                  <a:pt x="23326" y="2099"/>
                </a:lnTo>
                <a:lnTo>
                  <a:pt x="23326" y="13956"/>
                </a:lnTo>
                <a:lnTo>
                  <a:pt x="35183" y="13956"/>
                </a:lnTo>
                <a:lnTo>
                  <a:pt x="37283" y="16056"/>
                </a:lnTo>
                <a:lnTo>
                  <a:pt x="37283" y="21226"/>
                </a:lnTo>
                <a:lnTo>
                  <a:pt x="35183" y="23326"/>
                </a:lnTo>
                <a:lnTo>
                  <a:pt x="23326" y="23326"/>
                </a:lnTo>
                <a:lnTo>
                  <a:pt x="23326" y="35182"/>
                </a:lnTo>
                <a:lnTo>
                  <a:pt x="21226" y="37282"/>
                </a:lnTo>
                <a:lnTo>
                  <a:pt x="16056" y="37282"/>
                </a:lnTo>
                <a:lnTo>
                  <a:pt x="13956" y="35182"/>
                </a:lnTo>
                <a:lnTo>
                  <a:pt x="13956" y="23326"/>
                </a:lnTo>
                <a:lnTo>
                  <a:pt x="4685" y="23326"/>
                </a:lnTo>
                <a:lnTo>
                  <a:pt x="2099" y="23326"/>
                </a:lnTo>
                <a:lnTo>
                  <a:pt x="0" y="21233"/>
                </a:lnTo>
                <a:lnTo>
                  <a:pt x="0" y="16056"/>
                </a:lnTo>
                <a:lnTo>
                  <a:pt x="2100"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610" name="object 1610"/>
          <p:cNvSpPr/>
          <p:nvPr/>
        </p:nvSpPr>
        <p:spPr>
          <a:xfrm>
            <a:off x="967385" y="3481450"/>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611" name="object 1611"/>
          <p:cNvPicPr/>
          <p:nvPr/>
        </p:nvPicPr>
        <p:blipFill>
          <a:blip r:embed="rId45" cstate="print"/>
          <a:stretch>
            <a:fillRect/>
          </a:stretch>
        </p:blipFill>
        <p:spPr>
          <a:xfrm>
            <a:off x="744601" y="1762001"/>
            <a:ext cx="77190" cy="77189"/>
          </a:xfrm>
          <a:prstGeom prst="rect">
            <a:avLst/>
          </a:prstGeom>
        </p:spPr>
      </p:pic>
      <p:pic>
        <p:nvPicPr>
          <p:cNvPr id="1612" name="object 1612"/>
          <p:cNvPicPr/>
          <p:nvPr/>
        </p:nvPicPr>
        <p:blipFill>
          <a:blip r:embed="rId90" cstate="print"/>
          <a:stretch>
            <a:fillRect/>
          </a:stretch>
        </p:blipFill>
        <p:spPr>
          <a:xfrm>
            <a:off x="746065" y="1888810"/>
            <a:ext cx="73882" cy="73882"/>
          </a:xfrm>
          <a:prstGeom prst="rect">
            <a:avLst/>
          </a:prstGeom>
        </p:spPr>
      </p:pic>
      <p:pic>
        <p:nvPicPr>
          <p:cNvPr id="1613" name="object 1613"/>
          <p:cNvPicPr/>
          <p:nvPr/>
        </p:nvPicPr>
        <p:blipFill>
          <a:blip r:embed="rId144" cstate="print"/>
          <a:stretch>
            <a:fillRect/>
          </a:stretch>
        </p:blipFill>
        <p:spPr>
          <a:xfrm>
            <a:off x="747541" y="2015637"/>
            <a:ext cx="70550" cy="70549"/>
          </a:xfrm>
          <a:prstGeom prst="rect">
            <a:avLst/>
          </a:prstGeom>
        </p:spPr>
      </p:pic>
      <p:pic>
        <p:nvPicPr>
          <p:cNvPr id="1614" name="object 1614"/>
          <p:cNvPicPr/>
          <p:nvPr/>
        </p:nvPicPr>
        <p:blipFill>
          <a:blip r:embed="rId16" cstate="print"/>
          <a:stretch>
            <a:fillRect/>
          </a:stretch>
        </p:blipFill>
        <p:spPr>
          <a:xfrm>
            <a:off x="749017" y="2142465"/>
            <a:ext cx="67215" cy="67216"/>
          </a:xfrm>
          <a:prstGeom prst="rect">
            <a:avLst/>
          </a:prstGeom>
        </p:spPr>
      </p:pic>
      <p:pic>
        <p:nvPicPr>
          <p:cNvPr id="1615" name="object 1615"/>
          <p:cNvPicPr/>
          <p:nvPr/>
        </p:nvPicPr>
        <p:blipFill>
          <a:blip r:embed="rId17" cstate="print"/>
          <a:stretch>
            <a:fillRect/>
          </a:stretch>
        </p:blipFill>
        <p:spPr>
          <a:xfrm>
            <a:off x="750480" y="2269299"/>
            <a:ext cx="63902" cy="63883"/>
          </a:xfrm>
          <a:prstGeom prst="rect">
            <a:avLst/>
          </a:prstGeom>
        </p:spPr>
      </p:pic>
      <p:sp>
        <p:nvSpPr>
          <p:cNvPr id="1616" name="object 1616"/>
          <p:cNvSpPr/>
          <p:nvPr/>
        </p:nvSpPr>
        <p:spPr>
          <a:xfrm>
            <a:off x="751957" y="239611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2"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617" name="object 1617"/>
          <p:cNvSpPr/>
          <p:nvPr/>
        </p:nvSpPr>
        <p:spPr>
          <a:xfrm>
            <a:off x="753433" y="252294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15"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618" name="object 1618"/>
          <p:cNvSpPr/>
          <p:nvPr/>
        </p:nvSpPr>
        <p:spPr>
          <a:xfrm>
            <a:off x="754909" y="264977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619" name="object 1619"/>
          <p:cNvSpPr/>
          <p:nvPr/>
        </p:nvSpPr>
        <p:spPr>
          <a:xfrm>
            <a:off x="756373" y="2776578"/>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620" name="object 1620"/>
          <p:cNvSpPr/>
          <p:nvPr/>
        </p:nvSpPr>
        <p:spPr>
          <a:xfrm>
            <a:off x="757849" y="2903412"/>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621" name="object 1621"/>
          <p:cNvSpPr/>
          <p:nvPr/>
        </p:nvSpPr>
        <p:spPr>
          <a:xfrm>
            <a:off x="759325" y="3030240"/>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1622" name="object 1622"/>
          <p:cNvSpPr/>
          <p:nvPr/>
        </p:nvSpPr>
        <p:spPr>
          <a:xfrm>
            <a:off x="760795" y="3157068"/>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623" name="object 1623"/>
          <p:cNvSpPr/>
          <p:nvPr/>
        </p:nvSpPr>
        <p:spPr>
          <a:xfrm>
            <a:off x="762265" y="3283876"/>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624" name="object 1624"/>
          <p:cNvSpPr/>
          <p:nvPr/>
        </p:nvSpPr>
        <p:spPr>
          <a:xfrm>
            <a:off x="763741" y="3410710"/>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625" name="object 1625"/>
          <p:cNvPicPr/>
          <p:nvPr/>
        </p:nvPicPr>
        <p:blipFill>
          <a:blip r:embed="rId90" cstate="print"/>
          <a:stretch>
            <a:fillRect/>
          </a:stretch>
        </p:blipFill>
        <p:spPr>
          <a:xfrm>
            <a:off x="542421" y="1840458"/>
            <a:ext cx="73882" cy="73882"/>
          </a:xfrm>
          <a:prstGeom prst="rect">
            <a:avLst/>
          </a:prstGeom>
        </p:spPr>
      </p:pic>
      <p:pic>
        <p:nvPicPr>
          <p:cNvPr id="1626" name="object 1626"/>
          <p:cNvPicPr/>
          <p:nvPr/>
        </p:nvPicPr>
        <p:blipFill>
          <a:blip r:embed="rId144" cstate="print"/>
          <a:stretch>
            <a:fillRect/>
          </a:stretch>
        </p:blipFill>
        <p:spPr>
          <a:xfrm>
            <a:off x="543891" y="1963703"/>
            <a:ext cx="70550" cy="70550"/>
          </a:xfrm>
          <a:prstGeom prst="rect">
            <a:avLst/>
          </a:prstGeom>
        </p:spPr>
      </p:pic>
      <p:pic>
        <p:nvPicPr>
          <p:cNvPr id="1627" name="object 1627"/>
          <p:cNvPicPr/>
          <p:nvPr/>
        </p:nvPicPr>
        <p:blipFill>
          <a:blip r:embed="rId16" cstate="print"/>
          <a:stretch>
            <a:fillRect/>
          </a:stretch>
        </p:blipFill>
        <p:spPr>
          <a:xfrm>
            <a:off x="545367" y="2086948"/>
            <a:ext cx="67215" cy="67216"/>
          </a:xfrm>
          <a:prstGeom prst="rect">
            <a:avLst/>
          </a:prstGeom>
        </p:spPr>
      </p:pic>
      <p:pic>
        <p:nvPicPr>
          <p:cNvPr id="1628" name="object 1628"/>
          <p:cNvPicPr/>
          <p:nvPr/>
        </p:nvPicPr>
        <p:blipFill>
          <a:blip r:embed="rId47" cstate="print"/>
          <a:stretch>
            <a:fillRect/>
          </a:stretch>
        </p:blipFill>
        <p:spPr>
          <a:xfrm>
            <a:off x="546837" y="2210200"/>
            <a:ext cx="63902" cy="63883"/>
          </a:xfrm>
          <a:prstGeom prst="rect">
            <a:avLst/>
          </a:prstGeom>
        </p:spPr>
      </p:pic>
      <p:sp>
        <p:nvSpPr>
          <p:cNvPr id="1629" name="object 1629"/>
          <p:cNvSpPr/>
          <p:nvPr/>
        </p:nvSpPr>
        <p:spPr>
          <a:xfrm>
            <a:off x="548307" y="2333432"/>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630" name="object 1630"/>
          <p:cNvSpPr/>
          <p:nvPr/>
        </p:nvSpPr>
        <p:spPr>
          <a:xfrm>
            <a:off x="549783" y="2456677"/>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90"/>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631" name="object 1631"/>
          <p:cNvSpPr/>
          <p:nvPr/>
        </p:nvSpPr>
        <p:spPr>
          <a:xfrm>
            <a:off x="551259" y="257992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632" name="object 1632"/>
          <p:cNvSpPr/>
          <p:nvPr/>
        </p:nvSpPr>
        <p:spPr>
          <a:xfrm>
            <a:off x="552729" y="270315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633" name="object 1633"/>
          <p:cNvSpPr/>
          <p:nvPr/>
        </p:nvSpPr>
        <p:spPr>
          <a:xfrm>
            <a:off x="554199" y="2826400"/>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634" name="object 1634"/>
          <p:cNvSpPr/>
          <p:nvPr/>
        </p:nvSpPr>
        <p:spPr>
          <a:xfrm>
            <a:off x="555675" y="2949651"/>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1635" name="object 1635"/>
          <p:cNvSpPr/>
          <p:nvPr/>
        </p:nvSpPr>
        <p:spPr>
          <a:xfrm>
            <a:off x="557152" y="3072896"/>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636" name="object 1636"/>
          <p:cNvSpPr/>
          <p:nvPr/>
        </p:nvSpPr>
        <p:spPr>
          <a:xfrm>
            <a:off x="558615" y="319612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637" name="object 1637"/>
          <p:cNvSpPr/>
          <p:nvPr/>
        </p:nvSpPr>
        <p:spPr>
          <a:xfrm>
            <a:off x="560091" y="3319380"/>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638" name="object 1638"/>
          <p:cNvPicPr/>
          <p:nvPr/>
        </p:nvPicPr>
        <p:blipFill>
          <a:blip r:embed="rId144" cstate="print"/>
          <a:stretch>
            <a:fillRect/>
          </a:stretch>
        </p:blipFill>
        <p:spPr>
          <a:xfrm>
            <a:off x="340247" y="1911768"/>
            <a:ext cx="70550" cy="70550"/>
          </a:xfrm>
          <a:prstGeom prst="rect">
            <a:avLst/>
          </a:prstGeom>
        </p:spPr>
      </p:pic>
      <p:pic>
        <p:nvPicPr>
          <p:cNvPr id="1639" name="object 1639"/>
          <p:cNvPicPr/>
          <p:nvPr/>
        </p:nvPicPr>
        <p:blipFill>
          <a:blip r:embed="rId27" cstate="print"/>
          <a:stretch>
            <a:fillRect/>
          </a:stretch>
        </p:blipFill>
        <p:spPr>
          <a:xfrm>
            <a:off x="341717" y="2031431"/>
            <a:ext cx="67215" cy="67216"/>
          </a:xfrm>
          <a:prstGeom prst="rect">
            <a:avLst/>
          </a:prstGeom>
        </p:spPr>
      </p:pic>
      <p:pic>
        <p:nvPicPr>
          <p:cNvPr id="1640" name="object 1640"/>
          <p:cNvPicPr/>
          <p:nvPr/>
        </p:nvPicPr>
        <p:blipFill>
          <a:blip r:embed="rId47" cstate="print"/>
          <a:stretch>
            <a:fillRect/>
          </a:stretch>
        </p:blipFill>
        <p:spPr>
          <a:xfrm>
            <a:off x="343187" y="2151100"/>
            <a:ext cx="63902" cy="63883"/>
          </a:xfrm>
          <a:prstGeom prst="rect">
            <a:avLst/>
          </a:prstGeom>
        </p:spPr>
      </p:pic>
      <p:sp>
        <p:nvSpPr>
          <p:cNvPr id="1641" name="object 1641"/>
          <p:cNvSpPr/>
          <p:nvPr/>
        </p:nvSpPr>
        <p:spPr>
          <a:xfrm>
            <a:off x="344663" y="2270749"/>
            <a:ext cx="60960" cy="60960"/>
          </a:xfrm>
          <a:custGeom>
            <a:avLst/>
            <a:gdLst/>
            <a:ahLst/>
            <a:cxnLst/>
            <a:rect l="l" t="t" r="r" b="b"/>
            <a:pathLst>
              <a:path w="60960"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642" name="object 1642"/>
          <p:cNvSpPr/>
          <p:nvPr/>
        </p:nvSpPr>
        <p:spPr>
          <a:xfrm>
            <a:off x="346133" y="2390419"/>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643" name="object 1643"/>
          <p:cNvSpPr/>
          <p:nvPr/>
        </p:nvSpPr>
        <p:spPr>
          <a:xfrm>
            <a:off x="347609" y="2510081"/>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1644" name="object 1644"/>
          <p:cNvSpPr/>
          <p:nvPr/>
        </p:nvSpPr>
        <p:spPr>
          <a:xfrm>
            <a:off x="349079" y="262972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4"/>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645" name="object 1645"/>
          <p:cNvSpPr/>
          <p:nvPr/>
        </p:nvSpPr>
        <p:spPr>
          <a:xfrm>
            <a:off x="350555" y="2749394"/>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646" name="object 1646"/>
          <p:cNvSpPr/>
          <p:nvPr/>
        </p:nvSpPr>
        <p:spPr>
          <a:xfrm>
            <a:off x="352025" y="2869056"/>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1647" name="object 1647"/>
          <p:cNvSpPr/>
          <p:nvPr/>
        </p:nvSpPr>
        <p:spPr>
          <a:xfrm>
            <a:off x="353495" y="2988725"/>
            <a:ext cx="40640" cy="40640"/>
          </a:xfrm>
          <a:custGeom>
            <a:avLst/>
            <a:gdLst/>
            <a:ahLst/>
            <a:cxnLst/>
            <a:rect l="l" t="t" r="r" b="b"/>
            <a:pathLst>
              <a:path w="40639" h="40639">
                <a:moveTo>
                  <a:pt x="17486" y="0"/>
                </a:moveTo>
                <a:lnTo>
                  <a:pt x="23115" y="0"/>
                </a:lnTo>
                <a:lnTo>
                  <a:pt x="25399" y="2283"/>
                </a:lnTo>
                <a:lnTo>
                  <a:pt x="25399" y="15196"/>
                </a:lnTo>
                <a:lnTo>
                  <a:pt x="38312" y="15196"/>
                </a:lnTo>
                <a:lnTo>
                  <a:pt x="40595" y="17479"/>
                </a:lnTo>
                <a:lnTo>
                  <a:pt x="40595" y="23109"/>
                </a:lnTo>
                <a:lnTo>
                  <a:pt x="38312" y="25393"/>
                </a:lnTo>
                <a:lnTo>
                  <a:pt x="25399" y="25393"/>
                </a:lnTo>
                <a:lnTo>
                  <a:pt x="25399" y="38306"/>
                </a:lnTo>
                <a:lnTo>
                  <a:pt x="23116" y="40589"/>
                </a:lnTo>
                <a:lnTo>
                  <a:pt x="17486" y="40589"/>
                </a:lnTo>
                <a:lnTo>
                  <a:pt x="15203" y="38306"/>
                </a:lnTo>
                <a:lnTo>
                  <a:pt x="15203" y="25393"/>
                </a:lnTo>
                <a:lnTo>
                  <a:pt x="5105" y="25393"/>
                </a:lnTo>
                <a:lnTo>
                  <a:pt x="2289" y="25393"/>
                </a:lnTo>
                <a:lnTo>
                  <a:pt x="0" y="23109"/>
                </a:lnTo>
                <a:lnTo>
                  <a:pt x="6" y="17479"/>
                </a:lnTo>
                <a:lnTo>
                  <a:pt x="2289" y="15196"/>
                </a:lnTo>
                <a:lnTo>
                  <a:pt x="15203" y="15196"/>
                </a:lnTo>
                <a:lnTo>
                  <a:pt x="15203" y="2283"/>
                </a:lnTo>
                <a:lnTo>
                  <a:pt x="17486" y="0"/>
                </a:lnTo>
                <a:close/>
              </a:path>
            </a:pathLst>
          </a:custGeom>
          <a:solidFill>
            <a:srgbClr val="0070C8"/>
          </a:solidFill>
        </p:spPr>
        <p:txBody>
          <a:bodyPr wrap="square" lIns="0" tIns="0" rIns="0" bIns="0" rtlCol="0"/>
          <a:lstStyle/>
          <a:p>
            <a:endParaRPr/>
          </a:p>
        </p:txBody>
      </p:sp>
      <p:sp>
        <p:nvSpPr>
          <p:cNvPr id="1648" name="object 1648"/>
          <p:cNvSpPr/>
          <p:nvPr/>
        </p:nvSpPr>
        <p:spPr>
          <a:xfrm>
            <a:off x="354971" y="3108368"/>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grpSp>
        <p:nvGrpSpPr>
          <p:cNvPr id="1649" name="object 1649"/>
          <p:cNvGrpSpPr/>
          <p:nvPr/>
        </p:nvGrpSpPr>
        <p:grpSpPr>
          <a:xfrm>
            <a:off x="113035" y="0"/>
            <a:ext cx="123825" cy="1918335"/>
            <a:chOff x="113035" y="0"/>
            <a:chExt cx="123825" cy="1918335"/>
          </a:xfrm>
        </p:grpSpPr>
        <p:sp>
          <p:nvSpPr>
            <p:cNvPr id="1650" name="object 1650"/>
            <p:cNvSpPr/>
            <p:nvPr/>
          </p:nvSpPr>
          <p:spPr>
            <a:xfrm>
              <a:off x="113030" y="11"/>
              <a:ext cx="123825" cy="1134745"/>
            </a:xfrm>
            <a:custGeom>
              <a:avLst/>
              <a:gdLst/>
              <a:ahLst/>
              <a:cxnLst/>
              <a:rect l="l" t="t" r="r" b="b"/>
              <a:pathLst>
                <a:path w="123825" h="1134745">
                  <a:moveTo>
                    <a:pt x="107099" y="1081036"/>
                  </a:moveTo>
                  <a:lnTo>
                    <a:pt x="101815" y="1075753"/>
                  </a:lnTo>
                  <a:lnTo>
                    <a:pt x="71970" y="1075753"/>
                  </a:lnTo>
                  <a:lnTo>
                    <a:pt x="71970" y="1045908"/>
                  </a:lnTo>
                  <a:lnTo>
                    <a:pt x="66687" y="1040625"/>
                  </a:lnTo>
                  <a:lnTo>
                    <a:pt x="53670" y="1040625"/>
                  </a:lnTo>
                  <a:lnTo>
                    <a:pt x="48387" y="1045908"/>
                  </a:lnTo>
                  <a:lnTo>
                    <a:pt x="48387" y="1075753"/>
                  </a:lnTo>
                  <a:lnTo>
                    <a:pt x="18529" y="1075753"/>
                  </a:lnTo>
                  <a:lnTo>
                    <a:pt x="13258" y="1081036"/>
                  </a:lnTo>
                  <a:lnTo>
                    <a:pt x="13258" y="1094066"/>
                  </a:lnTo>
                  <a:lnTo>
                    <a:pt x="18529" y="1099337"/>
                  </a:lnTo>
                  <a:lnTo>
                    <a:pt x="25044" y="1099337"/>
                  </a:lnTo>
                  <a:lnTo>
                    <a:pt x="48387" y="1099337"/>
                  </a:lnTo>
                  <a:lnTo>
                    <a:pt x="48387" y="1129195"/>
                  </a:lnTo>
                  <a:lnTo>
                    <a:pt x="53670" y="1134465"/>
                  </a:lnTo>
                  <a:lnTo>
                    <a:pt x="66687" y="1134465"/>
                  </a:lnTo>
                  <a:lnTo>
                    <a:pt x="71970" y="1129195"/>
                  </a:lnTo>
                  <a:lnTo>
                    <a:pt x="71970" y="1099337"/>
                  </a:lnTo>
                  <a:lnTo>
                    <a:pt x="101815" y="1099337"/>
                  </a:lnTo>
                  <a:lnTo>
                    <a:pt x="107099" y="1094054"/>
                  </a:lnTo>
                  <a:lnTo>
                    <a:pt x="107099" y="1081036"/>
                  </a:lnTo>
                  <a:close/>
                </a:path>
                <a:path w="123825" h="1134745">
                  <a:moveTo>
                    <a:pt x="108953" y="967206"/>
                  </a:moveTo>
                  <a:lnTo>
                    <a:pt x="103492" y="961732"/>
                  </a:lnTo>
                  <a:lnTo>
                    <a:pt x="72580" y="961732"/>
                  </a:lnTo>
                  <a:lnTo>
                    <a:pt x="72580" y="930821"/>
                  </a:lnTo>
                  <a:lnTo>
                    <a:pt x="67106" y="925360"/>
                  </a:lnTo>
                  <a:lnTo>
                    <a:pt x="53619" y="925360"/>
                  </a:lnTo>
                  <a:lnTo>
                    <a:pt x="48158" y="930821"/>
                  </a:lnTo>
                  <a:lnTo>
                    <a:pt x="48158" y="961732"/>
                  </a:lnTo>
                  <a:lnTo>
                    <a:pt x="17246" y="961732"/>
                  </a:lnTo>
                  <a:lnTo>
                    <a:pt x="11772" y="967206"/>
                  </a:lnTo>
                  <a:lnTo>
                    <a:pt x="11785" y="980694"/>
                  </a:lnTo>
                  <a:lnTo>
                    <a:pt x="17246" y="986155"/>
                  </a:lnTo>
                  <a:lnTo>
                    <a:pt x="23990" y="986155"/>
                  </a:lnTo>
                  <a:lnTo>
                    <a:pt x="48158" y="986155"/>
                  </a:lnTo>
                  <a:lnTo>
                    <a:pt x="48158" y="1017066"/>
                  </a:lnTo>
                  <a:lnTo>
                    <a:pt x="53619" y="1022540"/>
                  </a:lnTo>
                  <a:lnTo>
                    <a:pt x="67106" y="1022540"/>
                  </a:lnTo>
                  <a:lnTo>
                    <a:pt x="72580" y="1017066"/>
                  </a:lnTo>
                  <a:lnTo>
                    <a:pt x="72580" y="986155"/>
                  </a:lnTo>
                  <a:lnTo>
                    <a:pt x="103492" y="986155"/>
                  </a:lnTo>
                  <a:lnTo>
                    <a:pt x="108953" y="980694"/>
                  </a:lnTo>
                  <a:lnTo>
                    <a:pt x="108953" y="967206"/>
                  </a:lnTo>
                  <a:close/>
                </a:path>
                <a:path w="123825" h="1134745">
                  <a:moveTo>
                    <a:pt x="110794" y="853376"/>
                  </a:moveTo>
                  <a:lnTo>
                    <a:pt x="105143" y="847725"/>
                  </a:lnTo>
                  <a:lnTo>
                    <a:pt x="73177" y="847725"/>
                  </a:lnTo>
                  <a:lnTo>
                    <a:pt x="73177" y="815759"/>
                  </a:lnTo>
                  <a:lnTo>
                    <a:pt x="67525" y="810107"/>
                  </a:lnTo>
                  <a:lnTo>
                    <a:pt x="53581" y="810107"/>
                  </a:lnTo>
                  <a:lnTo>
                    <a:pt x="47929" y="815759"/>
                  </a:lnTo>
                  <a:lnTo>
                    <a:pt x="47929" y="847725"/>
                  </a:lnTo>
                  <a:lnTo>
                    <a:pt x="15963" y="847725"/>
                  </a:lnTo>
                  <a:lnTo>
                    <a:pt x="10312" y="853376"/>
                  </a:lnTo>
                  <a:lnTo>
                    <a:pt x="10312" y="867321"/>
                  </a:lnTo>
                  <a:lnTo>
                    <a:pt x="15963" y="872972"/>
                  </a:lnTo>
                  <a:lnTo>
                    <a:pt x="22936" y="872972"/>
                  </a:lnTo>
                  <a:lnTo>
                    <a:pt x="47929" y="872972"/>
                  </a:lnTo>
                  <a:lnTo>
                    <a:pt x="47929" y="904938"/>
                  </a:lnTo>
                  <a:lnTo>
                    <a:pt x="53581" y="910590"/>
                  </a:lnTo>
                  <a:lnTo>
                    <a:pt x="67525" y="910590"/>
                  </a:lnTo>
                  <a:lnTo>
                    <a:pt x="73177" y="904938"/>
                  </a:lnTo>
                  <a:lnTo>
                    <a:pt x="73177" y="872972"/>
                  </a:lnTo>
                  <a:lnTo>
                    <a:pt x="105143" y="872972"/>
                  </a:lnTo>
                  <a:lnTo>
                    <a:pt x="110794" y="867321"/>
                  </a:lnTo>
                  <a:lnTo>
                    <a:pt x="110794" y="853376"/>
                  </a:lnTo>
                  <a:close/>
                </a:path>
                <a:path w="123825" h="1134745">
                  <a:moveTo>
                    <a:pt x="112649" y="739533"/>
                  </a:moveTo>
                  <a:lnTo>
                    <a:pt x="106807" y="733704"/>
                  </a:lnTo>
                  <a:lnTo>
                    <a:pt x="73787" y="733704"/>
                  </a:lnTo>
                  <a:lnTo>
                    <a:pt x="73787" y="700671"/>
                  </a:lnTo>
                  <a:lnTo>
                    <a:pt x="67945" y="694829"/>
                  </a:lnTo>
                  <a:lnTo>
                    <a:pt x="53543" y="694829"/>
                  </a:lnTo>
                  <a:lnTo>
                    <a:pt x="47701" y="700671"/>
                  </a:lnTo>
                  <a:lnTo>
                    <a:pt x="47701" y="733704"/>
                  </a:lnTo>
                  <a:lnTo>
                    <a:pt x="14681" y="733704"/>
                  </a:lnTo>
                  <a:lnTo>
                    <a:pt x="8839" y="739533"/>
                  </a:lnTo>
                  <a:lnTo>
                    <a:pt x="8839" y="753948"/>
                  </a:lnTo>
                  <a:lnTo>
                    <a:pt x="14681" y="759790"/>
                  </a:lnTo>
                  <a:lnTo>
                    <a:pt x="21882" y="759790"/>
                  </a:lnTo>
                  <a:lnTo>
                    <a:pt x="47701" y="759790"/>
                  </a:lnTo>
                  <a:lnTo>
                    <a:pt x="47701" y="792810"/>
                  </a:lnTo>
                  <a:lnTo>
                    <a:pt x="53543" y="798652"/>
                  </a:lnTo>
                  <a:lnTo>
                    <a:pt x="67945" y="798652"/>
                  </a:lnTo>
                  <a:lnTo>
                    <a:pt x="73787" y="792810"/>
                  </a:lnTo>
                  <a:lnTo>
                    <a:pt x="73787" y="759790"/>
                  </a:lnTo>
                  <a:lnTo>
                    <a:pt x="106807" y="759790"/>
                  </a:lnTo>
                  <a:lnTo>
                    <a:pt x="112649" y="753948"/>
                  </a:lnTo>
                  <a:lnTo>
                    <a:pt x="112649" y="739533"/>
                  </a:lnTo>
                  <a:close/>
                </a:path>
                <a:path w="123825" h="1134745">
                  <a:moveTo>
                    <a:pt x="114515" y="625703"/>
                  </a:moveTo>
                  <a:lnTo>
                    <a:pt x="108483" y="619683"/>
                  </a:lnTo>
                  <a:lnTo>
                    <a:pt x="74396" y="619683"/>
                  </a:lnTo>
                  <a:lnTo>
                    <a:pt x="74396" y="585597"/>
                  </a:lnTo>
                  <a:lnTo>
                    <a:pt x="68364" y="579564"/>
                  </a:lnTo>
                  <a:lnTo>
                    <a:pt x="53505" y="579564"/>
                  </a:lnTo>
                  <a:lnTo>
                    <a:pt x="47472" y="585597"/>
                  </a:lnTo>
                  <a:lnTo>
                    <a:pt x="47472" y="619683"/>
                  </a:lnTo>
                  <a:lnTo>
                    <a:pt x="13385" y="619683"/>
                  </a:lnTo>
                  <a:lnTo>
                    <a:pt x="7366" y="625703"/>
                  </a:lnTo>
                  <a:lnTo>
                    <a:pt x="7366" y="640575"/>
                  </a:lnTo>
                  <a:lnTo>
                    <a:pt x="13385" y="646607"/>
                  </a:lnTo>
                  <a:lnTo>
                    <a:pt x="20828" y="646607"/>
                  </a:lnTo>
                  <a:lnTo>
                    <a:pt x="47472" y="646607"/>
                  </a:lnTo>
                  <a:lnTo>
                    <a:pt x="47472" y="680694"/>
                  </a:lnTo>
                  <a:lnTo>
                    <a:pt x="53505" y="686714"/>
                  </a:lnTo>
                  <a:lnTo>
                    <a:pt x="68364" y="686714"/>
                  </a:lnTo>
                  <a:lnTo>
                    <a:pt x="74396" y="680694"/>
                  </a:lnTo>
                  <a:lnTo>
                    <a:pt x="74396" y="646607"/>
                  </a:lnTo>
                  <a:lnTo>
                    <a:pt x="108483" y="646607"/>
                  </a:lnTo>
                  <a:lnTo>
                    <a:pt x="114515" y="640575"/>
                  </a:lnTo>
                  <a:lnTo>
                    <a:pt x="114515" y="625703"/>
                  </a:lnTo>
                  <a:close/>
                </a:path>
                <a:path w="123825" h="1134745">
                  <a:moveTo>
                    <a:pt x="116370" y="511860"/>
                  </a:moveTo>
                  <a:lnTo>
                    <a:pt x="110159" y="505650"/>
                  </a:lnTo>
                  <a:lnTo>
                    <a:pt x="75006" y="505650"/>
                  </a:lnTo>
                  <a:lnTo>
                    <a:pt x="75006" y="470522"/>
                  </a:lnTo>
                  <a:lnTo>
                    <a:pt x="68795" y="464299"/>
                  </a:lnTo>
                  <a:lnTo>
                    <a:pt x="53454" y="464299"/>
                  </a:lnTo>
                  <a:lnTo>
                    <a:pt x="47244" y="470509"/>
                  </a:lnTo>
                  <a:lnTo>
                    <a:pt x="47244" y="505650"/>
                  </a:lnTo>
                  <a:lnTo>
                    <a:pt x="12103" y="505650"/>
                  </a:lnTo>
                  <a:lnTo>
                    <a:pt x="5880" y="511860"/>
                  </a:lnTo>
                  <a:lnTo>
                    <a:pt x="5880" y="527202"/>
                  </a:lnTo>
                  <a:lnTo>
                    <a:pt x="12103" y="533425"/>
                  </a:lnTo>
                  <a:lnTo>
                    <a:pt x="19773" y="533425"/>
                  </a:lnTo>
                  <a:lnTo>
                    <a:pt x="47244" y="533425"/>
                  </a:lnTo>
                  <a:lnTo>
                    <a:pt x="47244" y="568553"/>
                  </a:lnTo>
                  <a:lnTo>
                    <a:pt x="53454" y="574776"/>
                  </a:lnTo>
                  <a:lnTo>
                    <a:pt x="68795" y="574776"/>
                  </a:lnTo>
                  <a:lnTo>
                    <a:pt x="75006" y="568566"/>
                  </a:lnTo>
                  <a:lnTo>
                    <a:pt x="75006" y="533425"/>
                  </a:lnTo>
                  <a:lnTo>
                    <a:pt x="110147" y="533425"/>
                  </a:lnTo>
                  <a:lnTo>
                    <a:pt x="116370" y="527202"/>
                  </a:lnTo>
                  <a:lnTo>
                    <a:pt x="116370" y="511860"/>
                  </a:lnTo>
                  <a:close/>
                </a:path>
                <a:path w="123825" h="1134745">
                  <a:moveTo>
                    <a:pt x="123786" y="56553"/>
                  </a:moveTo>
                  <a:lnTo>
                    <a:pt x="116827" y="49580"/>
                  </a:lnTo>
                  <a:lnTo>
                    <a:pt x="77444" y="49580"/>
                  </a:lnTo>
                  <a:lnTo>
                    <a:pt x="77444" y="10210"/>
                  </a:lnTo>
                  <a:lnTo>
                    <a:pt x="76606" y="9385"/>
                  </a:lnTo>
                  <a:lnTo>
                    <a:pt x="78054" y="7937"/>
                  </a:lnTo>
                  <a:lnTo>
                    <a:pt x="78054" y="0"/>
                  </a:lnTo>
                  <a:lnTo>
                    <a:pt x="46113" y="0"/>
                  </a:lnTo>
                  <a:lnTo>
                    <a:pt x="46113" y="7937"/>
                  </a:lnTo>
                  <a:lnTo>
                    <a:pt x="47358" y="9194"/>
                  </a:lnTo>
                  <a:lnTo>
                    <a:pt x="46342" y="10198"/>
                  </a:lnTo>
                  <a:lnTo>
                    <a:pt x="46342" y="49580"/>
                  </a:lnTo>
                  <a:lnTo>
                    <a:pt x="6972" y="49580"/>
                  </a:lnTo>
                  <a:lnTo>
                    <a:pt x="0" y="56540"/>
                  </a:lnTo>
                  <a:lnTo>
                    <a:pt x="0" y="73736"/>
                  </a:lnTo>
                  <a:lnTo>
                    <a:pt x="6959" y="80683"/>
                  </a:lnTo>
                  <a:lnTo>
                    <a:pt x="15557" y="80683"/>
                  </a:lnTo>
                  <a:lnTo>
                    <a:pt x="46342" y="80683"/>
                  </a:lnTo>
                  <a:lnTo>
                    <a:pt x="46342" y="120065"/>
                  </a:lnTo>
                  <a:lnTo>
                    <a:pt x="49047" y="122783"/>
                  </a:lnTo>
                  <a:lnTo>
                    <a:pt x="46570" y="125272"/>
                  </a:lnTo>
                  <a:lnTo>
                    <a:pt x="46570" y="163588"/>
                  </a:lnTo>
                  <a:lnTo>
                    <a:pt x="8242" y="163588"/>
                  </a:lnTo>
                  <a:lnTo>
                    <a:pt x="1473" y="170370"/>
                  </a:lnTo>
                  <a:lnTo>
                    <a:pt x="1473" y="187096"/>
                  </a:lnTo>
                  <a:lnTo>
                    <a:pt x="8242" y="193865"/>
                  </a:lnTo>
                  <a:lnTo>
                    <a:pt x="16611" y="193865"/>
                  </a:lnTo>
                  <a:lnTo>
                    <a:pt x="46570" y="193865"/>
                  </a:lnTo>
                  <a:lnTo>
                    <a:pt x="46570" y="232194"/>
                  </a:lnTo>
                  <a:lnTo>
                    <a:pt x="50761" y="236397"/>
                  </a:lnTo>
                  <a:lnTo>
                    <a:pt x="46786" y="240360"/>
                  </a:lnTo>
                  <a:lnTo>
                    <a:pt x="46786" y="277622"/>
                  </a:lnTo>
                  <a:lnTo>
                    <a:pt x="9537" y="277622"/>
                  </a:lnTo>
                  <a:lnTo>
                    <a:pt x="2946" y="284213"/>
                  </a:lnTo>
                  <a:lnTo>
                    <a:pt x="2946" y="300469"/>
                  </a:lnTo>
                  <a:lnTo>
                    <a:pt x="9537" y="307060"/>
                  </a:lnTo>
                  <a:lnTo>
                    <a:pt x="17665" y="307060"/>
                  </a:lnTo>
                  <a:lnTo>
                    <a:pt x="46786" y="307060"/>
                  </a:lnTo>
                  <a:lnTo>
                    <a:pt x="46786" y="344309"/>
                  </a:lnTo>
                  <a:lnTo>
                    <a:pt x="52463" y="349999"/>
                  </a:lnTo>
                  <a:lnTo>
                    <a:pt x="47015" y="355447"/>
                  </a:lnTo>
                  <a:lnTo>
                    <a:pt x="47015" y="391642"/>
                  </a:lnTo>
                  <a:lnTo>
                    <a:pt x="10820" y="391642"/>
                  </a:lnTo>
                  <a:lnTo>
                    <a:pt x="4419" y="398056"/>
                  </a:lnTo>
                  <a:lnTo>
                    <a:pt x="4419" y="413842"/>
                  </a:lnTo>
                  <a:lnTo>
                    <a:pt x="10820" y="420243"/>
                  </a:lnTo>
                  <a:lnTo>
                    <a:pt x="18719" y="420243"/>
                  </a:lnTo>
                  <a:lnTo>
                    <a:pt x="47015" y="420243"/>
                  </a:lnTo>
                  <a:lnTo>
                    <a:pt x="47015" y="456438"/>
                  </a:lnTo>
                  <a:lnTo>
                    <a:pt x="53416" y="462838"/>
                  </a:lnTo>
                  <a:lnTo>
                    <a:pt x="69215" y="462838"/>
                  </a:lnTo>
                  <a:lnTo>
                    <a:pt x="75615" y="456438"/>
                  </a:lnTo>
                  <a:lnTo>
                    <a:pt x="75615" y="420243"/>
                  </a:lnTo>
                  <a:lnTo>
                    <a:pt x="111810" y="420243"/>
                  </a:lnTo>
                  <a:lnTo>
                    <a:pt x="118211" y="413842"/>
                  </a:lnTo>
                  <a:lnTo>
                    <a:pt x="118211" y="398056"/>
                  </a:lnTo>
                  <a:lnTo>
                    <a:pt x="111810" y="391642"/>
                  </a:lnTo>
                  <a:lnTo>
                    <a:pt x="75615" y="391642"/>
                  </a:lnTo>
                  <a:lnTo>
                    <a:pt x="75615" y="355447"/>
                  </a:lnTo>
                  <a:lnTo>
                    <a:pt x="70345" y="350189"/>
                  </a:lnTo>
                  <a:lnTo>
                    <a:pt x="76225" y="344309"/>
                  </a:lnTo>
                  <a:lnTo>
                    <a:pt x="76225" y="307060"/>
                  </a:lnTo>
                  <a:lnTo>
                    <a:pt x="113474" y="307060"/>
                  </a:lnTo>
                  <a:lnTo>
                    <a:pt x="120065" y="300469"/>
                  </a:lnTo>
                  <a:lnTo>
                    <a:pt x="120065" y="284213"/>
                  </a:lnTo>
                  <a:lnTo>
                    <a:pt x="113474" y="277622"/>
                  </a:lnTo>
                  <a:lnTo>
                    <a:pt x="76225" y="277622"/>
                  </a:lnTo>
                  <a:lnTo>
                    <a:pt x="76225" y="240360"/>
                  </a:lnTo>
                  <a:lnTo>
                    <a:pt x="72440" y="236588"/>
                  </a:lnTo>
                  <a:lnTo>
                    <a:pt x="76835" y="232194"/>
                  </a:lnTo>
                  <a:lnTo>
                    <a:pt x="76835" y="193865"/>
                  </a:lnTo>
                  <a:lnTo>
                    <a:pt x="115163" y="193865"/>
                  </a:lnTo>
                  <a:lnTo>
                    <a:pt x="121932" y="187096"/>
                  </a:lnTo>
                  <a:lnTo>
                    <a:pt x="121932" y="170370"/>
                  </a:lnTo>
                  <a:lnTo>
                    <a:pt x="115163" y="163588"/>
                  </a:lnTo>
                  <a:lnTo>
                    <a:pt x="76835" y="163588"/>
                  </a:lnTo>
                  <a:lnTo>
                    <a:pt x="76835" y="125272"/>
                  </a:lnTo>
                  <a:lnTo>
                    <a:pt x="74536" y="122974"/>
                  </a:lnTo>
                  <a:lnTo>
                    <a:pt x="77444" y="120065"/>
                  </a:lnTo>
                  <a:lnTo>
                    <a:pt x="77444" y="80683"/>
                  </a:lnTo>
                  <a:lnTo>
                    <a:pt x="116827" y="80683"/>
                  </a:lnTo>
                  <a:lnTo>
                    <a:pt x="123786" y="73723"/>
                  </a:lnTo>
                  <a:lnTo>
                    <a:pt x="123786" y="56553"/>
                  </a:lnTo>
                  <a:close/>
                </a:path>
              </a:pathLst>
            </a:custGeom>
            <a:solidFill>
              <a:srgbClr val="0070C8"/>
            </a:solidFill>
          </p:spPr>
          <p:txBody>
            <a:bodyPr wrap="square" lIns="0" tIns="0" rIns="0" bIns="0" rtlCol="0"/>
            <a:lstStyle/>
            <a:p>
              <a:endParaRPr/>
            </a:p>
          </p:txBody>
        </p:sp>
        <p:pic>
          <p:nvPicPr>
            <p:cNvPr id="1651" name="object 1651"/>
            <p:cNvPicPr/>
            <p:nvPr/>
          </p:nvPicPr>
          <p:blipFill>
            <a:blip r:embed="rId11" cstate="print"/>
            <a:stretch>
              <a:fillRect/>
            </a:stretch>
          </p:blipFill>
          <p:spPr>
            <a:xfrm>
              <a:off x="127765" y="1155913"/>
              <a:ext cx="90495" cy="90496"/>
            </a:xfrm>
            <a:prstGeom prst="rect">
              <a:avLst/>
            </a:prstGeom>
          </p:spPr>
        </p:pic>
        <p:pic>
          <p:nvPicPr>
            <p:cNvPr id="1652" name="object 1652"/>
            <p:cNvPicPr/>
            <p:nvPr/>
          </p:nvPicPr>
          <p:blipFill>
            <a:blip r:embed="rId12" cstate="print"/>
            <a:stretch>
              <a:fillRect/>
            </a:stretch>
          </p:blipFill>
          <p:spPr>
            <a:xfrm>
              <a:off x="129228" y="1271160"/>
              <a:ext cx="87189" cy="87189"/>
            </a:xfrm>
            <a:prstGeom prst="rect">
              <a:avLst/>
            </a:prstGeom>
          </p:spPr>
        </p:pic>
        <p:pic>
          <p:nvPicPr>
            <p:cNvPr id="1653" name="object 1653"/>
            <p:cNvPicPr/>
            <p:nvPr/>
          </p:nvPicPr>
          <p:blipFill>
            <a:blip r:embed="rId12" cstate="print"/>
            <a:stretch>
              <a:fillRect/>
            </a:stretch>
          </p:blipFill>
          <p:spPr>
            <a:xfrm>
              <a:off x="130704" y="1386433"/>
              <a:ext cx="83856" cy="83856"/>
            </a:xfrm>
            <a:prstGeom prst="rect">
              <a:avLst/>
            </a:prstGeom>
          </p:spPr>
        </p:pic>
        <p:pic>
          <p:nvPicPr>
            <p:cNvPr id="1654" name="object 1654"/>
            <p:cNvPicPr/>
            <p:nvPr/>
          </p:nvPicPr>
          <p:blipFill>
            <a:blip r:embed="rId13" cstate="print"/>
            <a:stretch>
              <a:fillRect/>
            </a:stretch>
          </p:blipFill>
          <p:spPr>
            <a:xfrm>
              <a:off x="132181" y="1501706"/>
              <a:ext cx="80522" cy="80522"/>
            </a:xfrm>
            <a:prstGeom prst="rect">
              <a:avLst/>
            </a:prstGeom>
          </p:spPr>
        </p:pic>
        <p:pic>
          <p:nvPicPr>
            <p:cNvPr id="1655" name="object 1655"/>
            <p:cNvPicPr/>
            <p:nvPr/>
          </p:nvPicPr>
          <p:blipFill>
            <a:blip r:embed="rId127" cstate="print"/>
            <a:stretch>
              <a:fillRect/>
            </a:stretch>
          </p:blipFill>
          <p:spPr>
            <a:xfrm>
              <a:off x="133657" y="1616972"/>
              <a:ext cx="77190" cy="77189"/>
            </a:xfrm>
            <a:prstGeom prst="rect">
              <a:avLst/>
            </a:prstGeom>
          </p:spPr>
        </p:pic>
        <p:pic>
          <p:nvPicPr>
            <p:cNvPr id="1656" name="object 1656"/>
            <p:cNvPicPr/>
            <p:nvPr/>
          </p:nvPicPr>
          <p:blipFill>
            <a:blip r:embed="rId85" cstate="print"/>
            <a:stretch>
              <a:fillRect/>
            </a:stretch>
          </p:blipFill>
          <p:spPr>
            <a:xfrm>
              <a:off x="135121" y="1732225"/>
              <a:ext cx="73882" cy="73882"/>
            </a:xfrm>
            <a:prstGeom prst="rect">
              <a:avLst/>
            </a:prstGeom>
          </p:spPr>
        </p:pic>
        <p:pic>
          <p:nvPicPr>
            <p:cNvPr id="1657" name="object 1657"/>
            <p:cNvPicPr/>
            <p:nvPr/>
          </p:nvPicPr>
          <p:blipFill>
            <a:blip r:embed="rId156" cstate="print"/>
            <a:stretch>
              <a:fillRect/>
            </a:stretch>
          </p:blipFill>
          <p:spPr>
            <a:xfrm>
              <a:off x="136597" y="1847491"/>
              <a:ext cx="70550" cy="70550"/>
            </a:xfrm>
            <a:prstGeom prst="rect">
              <a:avLst/>
            </a:prstGeom>
          </p:spPr>
        </p:pic>
      </p:grpSp>
      <p:pic>
        <p:nvPicPr>
          <p:cNvPr id="1658" name="object 1658"/>
          <p:cNvPicPr/>
          <p:nvPr/>
        </p:nvPicPr>
        <p:blipFill>
          <a:blip r:embed="rId16" cstate="print"/>
          <a:stretch>
            <a:fillRect/>
          </a:stretch>
        </p:blipFill>
        <p:spPr>
          <a:xfrm>
            <a:off x="138067" y="1962765"/>
            <a:ext cx="67222" cy="67216"/>
          </a:xfrm>
          <a:prstGeom prst="rect">
            <a:avLst/>
          </a:prstGeom>
        </p:spPr>
      </p:pic>
      <p:pic>
        <p:nvPicPr>
          <p:cNvPr id="1659" name="object 1659"/>
          <p:cNvPicPr/>
          <p:nvPr/>
        </p:nvPicPr>
        <p:blipFill>
          <a:blip r:embed="rId89" cstate="print"/>
          <a:stretch>
            <a:fillRect/>
          </a:stretch>
        </p:blipFill>
        <p:spPr>
          <a:xfrm>
            <a:off x="139536" y="2078037"/>
            <a:ext cx="63902" cy="63883"/>
          </a:xfrm>
          <a:prstGeom prst="rect">
            <a:avLst/>
          </a:prstGeom>
        </p:spPr>
      </p:pic>
      <p:sp>
        <p:nvSpPr>
          <p:cNvPr id="1660" name="object 1660"/>
          <p:cNvSpPr/>
          <p:nvPr/>
        </p:nvSpPr>
        <p:spPr>
          <a:xfrm>
            <a:off x="141013" y="2193291"/>
            <a:ext cx="60960" cy="60960"/>
          </a:xfrm>
          <a:custGeom>
            <a:avLst/>
            <a:gdLst/>
            <a:ahLst/>
            <a:cxnLst/>
            <a:rect l="l" t="t" r="r" b="b"/>
            <a:pathLst>
              <a:path w="60960"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661" name="object 1661"/>
          <p:cNvSpPr/>
          <p:nvPr/>
        </p:nvSpPr>
        <p:spPr>
          <a:xfrm>
            <a:off x="142489" y="2308564"/>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15"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662" name="object 1662"/>
          <p:cNvSpPr/>
          <p:nvPr/>
        </p:nvSpPr>
        <p:spPr>
          <a:xfrm>
            <a:off x="143959" y="2423830"/>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663" name="object 1663"/>
          <p:cNvSpPr/>
          <p:nvPr/>
        </p:nvSpPr>
        <p:spPr>
          <a:xfrm>
            <a:off x="145429" y="2539083"/>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4"/>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4"/>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664" name="object 1664"/>
          <p:cNvSpPr/>
          <p:nvPr/>
        </p:nvSpPr>
        <p:spPr>
          <a:xfrm>
            <a:off x="146905" y="2654356"/>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665" name="object 1665"/>
          <p:cNvSpPr/>
          <p:nvPr/>
        </p:nvSpPr>
        <p:spPr>
          <a:xfrm>
            <a:off x="148375" y="2769622"/>
            <a:ext cx="44450" cy="44450"/>
          </a:xfrm>
          <a:custGeom>
            <a:avLst/>
            <a:gdLst/>
            <a:ahLst/>
            <a:cxnLst/>
            <a:rect l="l" t="t" r="r" b="b"/>
            <a:pathLst>
              <a:path w="44450" h="44450">
                <a:moveTo>
                  <a:pt x="18923" y="0"/>
                </a:moveTo>
                <a:lnTo>
                  <a:pt x="25012" y="0"/>
                </a:lnTo>
                <a:lnTo>
                  <a:pt x="27486" y="2467"/>
                </a:lnTo>
                <a:lnTo>
                  <a:pt x="27486" y="16443"/>
                </a:lnTo>
                <a:lnTo>
                  <a:pt x="41455" y="16443"/>
                </a:lnTo>
                <a:lnTo>
                  <a:pt x="43929" y="18910"/>
                </a:lnTo>
                <a:lnTo>
                  <a:pt x="43929" y="25006"/>
                </a:lnTo>
                <a:lnTo>
                  <a:pt x="41462" y="27479"/>
                </a:lnTo>
                <a:lnTo>
                  <a:pt x="27486" y="27479"/>
                </a:lnTo>
                <a:lnTo>
                  <a:pt x="27486" y="41449"/>
                </a:lnTo>
                <a:lnTo>
                  <a:pt x="25012" y="43922"/>
                </a:lnTo>
                <a:lnTo>
                  <a:pt x="18923" y="43922"/>
                </a:lnTo>
                <a:lnTo>
                  <a:pt x="16449" y="41455"/>
                </a:lnTo>
                <a:lnTo>
                  <a:pt x="16449" y="27479"/>
                </a:lnTo>
                <a:lnTo>
                  <a:pt x="5524" y="27479"/>
                </a:lnTo>
                <a:lnTo>
                  <a:pt x="2473" y="27479"/>
                </a:lnTo>
                <a:lnTo>
                  <a:pt x="0" y="25012"/>
                </a:lnTo>
                <a:lnTo>
                  <a:pt x="6" y="18916"/>
                </a:lnTo>
                <a:lnTo>
                  <a:pt x="2473" y="16443"/>
                </a:lnTo>
                <a:lnTo>
                  <a:pt x="16449" y="16443"/>
                </a:lnTo>
                <a:lnTo>
                  <a:pt x="16449" y="2473"/>
                </a:lnTo>
                <a:lnTo>
                  <a:pt x="18923" y="0"/>
                </a:lnTo>
                <a:close/>
              </a:path>
            </a:pathLst>
          </a:custGeom>
          <a:solidFill>
            <a:srgbClr val="0070C8"/>
          </a:solidFill>
        </p:spPr>
        <p:txBody>
          <a:bodyPr wrap="square" lIns="0" tIns="0" rIns="0" bIns="0" rtlCol="0"/>
          <a:lstStyle/>
          <a:p>
            <a:endParaRPr/>
          </a:p>
        </p:txBody>
      </p:sp>
      <p:sp>
        <p:nvSpPr>
          <p:cNvPr id="1666" name="object 1666"/>
          <p:cNvSpPr/>
          <p:nvPr/>
        </p:nvSpPr>
        <p:spPr>
          <a:xfrm>
            <a:off x="149851" y="2884896"/>
            <a:ext cx="40640" cy="40640"/>
          </a:xfrm>
          <a:custGeom>
            <a:avLst/>
            <a:gdLst/>
            <a:ahLst/>
            <a:cxnLst/>
            <a:rect l="l" t="t" r="r" b="b"/>
            <a:pathLst>
              <a:path w="40639"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667" name="object 1667"/>
          <p:cNvSpPr/>
          <p:nvPr/>
        </p:nvSpPr>
        <p:spPr>
          <a:xfrm>
            <a:off x="151321" y="3000142"/>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668" name="object 1668"/>
          <p:cNvSpPr/>
          <p:nvPr/>
        </p:nvSpPr>
        <p:spPr>
          <a:xfrm>
            <a:off x="0" y="56293"/>
            <a:ext cx="33655" cy="31115"/>
          </a:xfrm>
          <a:custGeom>
            <a:avLst/>
            <a:gdLst/>
            <a:ahLst/>
            <a:cxnLst/>
            <a:rect l="l" t="t" r="r" b="b"/>
            <a:pathLst>
              <a:path w="33655" h="31115">
                <a:moveTo>
                  <a:pt x="0" y="0"/>
                </a:moveTo>
                <a:lnTo>
                  <a:pt x="26219" y="0"/>
                </a:lnTo>
                <a:lnTo>
                  <a:pt x="33181" y="6961"/>
                </a:lnTo>
                <a:lnTo>
                  <a:pt x="33181" y="24146"/>
                </a:lnTo>
                <a:lnTo>
                  <a:pt x="26213" y="31108"/>
                </a:lnTo>
                <a:lnTo>
                  <a:pt x="0" y="31108"/>
                </a:lnTo>
                <a:lnTo>
                  <a:pt x="0" y="0"/>
                </a:lnTo>
                <a:close/>
              </a:path>
            </a:pathLst>
          </a:custGeom>
          <a:solidFill>
            <a:srgbClr val="0070C8"/>
          </a:solidFill>
        </p:spPr>
        <p:txBody>
          <a:bodyPr wrap="square" lIns="0" tIns="0" rIns="0" bIns="0" rtlCol="0"/>
          <a:lstStyle/>
          <a:p>
            <a:endParaRPr/>
          </a:p>
        </p:txBody>
      </p:sp>
      <p:sp>
        <p:nvSpPr>
          <p:cNvPr id="1669" name="object 1669"/>
          <p:cNvSpPr/>
          <p:nvPr/>
        </p:nvSpPr>
        <p:spPr>
          <a:xfrm>
            <a:off x="0" y="165838"/>
            <a:ext cx="31750" cy="30480"/>
          </a:xfrm>
          <a:custGeom>
            <a:avLst/>
            <a:gdLst/>
            <a:ahLst/>
            <a:cxnLst/>
            <a:rect l="l" t="t" r="r" b="b"/>
            <a:pathLst>
              <a:path w="31750" h="30480">
                <a:moveTo>
                  <a:pt x="0" y="0"/>
                </a:moveTo>
                <a:lnTo>
                  <a:pt x="24545" y="0"/>
                </a:lnTo>
                <a:lnTo>
                  <a:pt x="31324" y="6778"/>
                </a:lnTo>
                <a:lnTo>
                  <a:pt x="31324" y="23496"/>
                </a:lnTo>
                <a:lnTo>
                  <a:pt x="24545" y="30274"/>
                </a:lnTo>
                <a:lnTo>
                  <a:pt x="0" y="30274"/>
                </a:lnTo>
                <a:lnTo>
                  <a:pt x="0" y="0"/>
                </a:lnTo>
                <a:close/>
              </a:path>
            </a:pathLst>
          </a:custGeom>
          <a:solidFill>
            <a:srgbClr val="0070C8"/>
          </a:solidFill>
        </p:spPr>
        <p:txBody>
          <a:bodyPr wrap="square" lIns="0" tIns="0" rIns="0" bIns="0" rtlCol="0"/>
          <a:lstStyle/>
          <a:p>
            <a:endParaRPr/>
          </a:p>
        </p:txBody>
      </p:sp>
      <p:sp>
        <p:nvSpPr>
          <p:cNvPr id="1670" name="object 1670"/>
          <p:cNvSpPr/>
          <p:nvPr/>
        </p:nvSpPr>
        <p:spPr>
          <a:xfrm>
            <a:off x="0" y="275389"/>
            <a:ext cx="29845" cy="29845"/>
          </a:xfrm>
          <a:custGeom>
            <a:avLst/>
            <a:gdLst/>
            <a:ahLst/>
            <a:cxnLst/>
            <a:rect l="l" t="t" r="r" b="b"/>
            <a:pathLst>
              <a:path w="29845" h="29845">
                <a:moveTo>
                  <a:pt x="0" y="0"/>
                </a:moveTo>
                <a:lnTo>
                  <a:pt x="22866" y="0"/>
                </a:lnTo>
                <a:lnTo>
                  <a:pt x="29454" y="6587"/>
                </a:lnTo>
                <a:lnTo>
                  <a:pt x="29454" y="22846"/>
                </a:lnTo>
                <a:lnTo>
                  <a:pt x="22866" y="29434"/>
                </a:lnTo>
                <a:lnTo>
                  <a:pt x="0" y="29434"/>
                </a:lnTo>
                <a:lnTo>
                  <a:pt x="0" y="0"/>
                </a:lnTo>
                <a:close/>
              </a:path>
            </a:pathLst>
          </a:custGeom>
          <a:solidFill>
            <a:srgbClr val="0070C8"/>
          </a:solidFill>
        </p:spPr>
        <p:txBody>
          <a:bodyPr wrap="square" lIns="0" tIns="0" rIns="0" bIns="0" rtlCol="0"/>
          <a:lstStyle/>
          <a:p>
            <a:endParaRPr/>
          </a:p>
        </p:txBody>
      </p:sp>
      <p:sp>
        <p:nvSpPr>
          <p:cNvPr id="1671" name="object 1671"/>
          <p:cNvSpPr/>
          <p:nvPr/>
        </p:nvSpPr>
        <p:spPr>
          <a:xfrm>
            <a:off x="0" y="384947"/>
            <a:ext cx="27940" cy="29209"/>
          </a:xfrm>
          <a:custGeom>
            <a:avLst/>
            <a:gdLst/>
            <a:ahLst/>
            <a:cxnLst/>
            <a:rect l="l" t="t" r="r" b="b"/>
            <a:pathLst>
              <a:path w="27940" h="29209">
                <a:moveTo>
                  <a:pt x="0" y="0"/>
                </a:moveTo>
                <a:lnTo>
                  <a:pt x="21193" y="0"/>
                </a:lnTo>
                <a:lnTo>
                  <a:pt x="27597" y="6404"/>
                </a:lnTo>
                <a:lnTo>
                  <a:pt x="27597" y="22190"/>
                </a:lnTo>
                <a:lnTo>
                  <a:pt x="21199" y="28594"/>
                </a:lnTo>
                <a:lnTo>
                  <a:pt x="0" y="28594"/>
                </a:lnTo>
                <a:lnTo>
                  <a:pt x="0" y="0"/>
                </a:lnTo>
                <a:close/>
              </a:path>
            </a:pathLst>
          </a:custGeom>
          <a:solidFill>
            <a:srgbClr val="0070C8"/>
          </a:solidFill>
        </p:spPr>
        <p:txBody>
          <a:bodyPr wrap="square" lIns="0" tIns="0" rIns="0" bIns="0" rtlCol="0"/>
          <a:lstStyle/>
          <a:p>
            <a:endParaRPr/>
          </a:p>
        </p:txBody>
      </p:sp>
      <p:sp>
        <p:nvSpPr>
          <p:cNvPr id="1672" name="object 1672"/>
          <p:cNvSpPr/>
          <p:nvPr/>
        </p:nvSpPr>
        <p:spPr>
          <a:xfrm>
            <a:off x="0" y="494485"/>
            <a:ext cx="26034" cy="27940"/>
          </a:xfrm>
          <a:custGeom>
            <a:avLst/>
            <a:gdLst/>
            <a:ahLst/>
            <a:cxnLst/>
            <a:rect l="l" t="t" r="r" b="b"/>
            <a:pathLst>
              <a:path w="26034" h="27940">
                <a:moveTo>
                  <a:pt x="0" y="0"/>
                </a:moveTo>
                <a:lnTo>
                  <a:pt x="19546" y="0"/>
                </a:lnTo>
                <a:lnTo>
                  <a:pt x="25760" y="6213"/>
                </a:lnTo>
                <a:lnTo>
                  <a:pt x="25760" y="21554"/>
                </a:lnTo>
                <a:lnTo>
                  <a:pt x="19540" y="27768"/>
                </a:lnTo>
                <a:lnTo>
                  <a:pt x="0" y="27768"/>
                </a:lnTo>
                <a:lnTo>
                  <a:pt x="0" y="0"/>
                </a:lnTo>
                <a:close/>
              </a:path>
            </a:pathLst>
          </a:custGeom>
          <a:solidFill>
            <a:srgbClr val="0070C8"/>
          </a:solidFill>
        </p:spPr>
        <p:txBody>
          <a:bodyPr wrap="square" lIns="0" tIns="0" rIns="0" bIns="0" rtlCol="0"/>
          <a:lstStyle/>
          <a:p>
            <a:endParaRPr/>
          </a:p>
        </p:txBody>
      </p:sp>
      <p:sp>
        <p:nvSpPr>
          <p:cNvPr id="1673" name="object 1673"/>
          <p:cNvSpPr/>
          <p:nvPr/>
        </p:nvSpPr>
        <p:spPr>
          <a:xfrm>
            <a:off x="0" y="604036"/>
            <a:ext cx="24130" cy="27305"/>
          </a:xfrm>
          <a:custGeom>
            <a:avLst/>
            <a:gdLst/>
            <a:ahLst/>
            <a:cxnLst/>
            <a:rect l="l" t="t" r="r" b="b"/>
            <a:pathLst>
              <a:path w="24130" h="27304">
                <a:moveTo>
                  <a:pt x="0" y="0"/>
                </a:moveTo>
                <a:lnTo>
                  <a:pt x="17866" y="0"/>
                </a:lnTo>
                <a:lnTo>
                  <a:pt x="23896" y="6030"/>
                </a:lnTo>
                <a:lnTo>
                  <a:pt x="23896" y="20898"/>
                </a:lnTo>
                <a:lnTo>
                  <a:pt x="17866" y="26928"/>
                </a:lnTo>
                <a:lnTo>
                  <a:pt x="0" y="26928"/>
                </a:lnTo>
                <a:lnTo>
                  <a:pt x="0" y="0"/>
                </a:lnTo>
                <a:close/>
              </a:path>
            </a:pathLst>
          </a:custGeom>
          <a:solidFill>
            <a:srgbClr val="0070C8"/>
          </a:solidFill>
        </p:spPr>
        <p:txBody>
          <a:bodyPr wrap="square" lIns="0" tIns="0" rIns="0" bIns="0" rtlCol="0"/>
          <a:lstStyle/>
          <a:p>
            <a:endParaRPr/>
          </a:p>
        </p:txBody>
      </p:sp>
      <p:sp>
        <p:nvSpPr>
          <p:cNvPr id="1674" name="object 1674"/>
          <p:cNvSpPr/>
          <p:nvPr/>
        </p:nvSpPr>
        <p:spPr>
          <a:xfrm>
            <a:off x="0" y="713594"/>
            <a:ext cx="22225" cy="26670"/>
          </a:xfrm>
          <a:custGeom>
            <a:avLst/>
            <a:gdLst/>
            <a:ahLst/>
            <a:cxnLst/>
            <a:rect l="l" t="t" r="r" b="b"/>
            <a:pathLst>
              <a:path w="22225" h="26670">
                <a:moveTo>
                  <a:pt x="0" y="0"/>
                </a:moveTo>
                <a:lnTo>
                  <a:pt x="16199" y="0"/>
                </a:lnTo>
                <a:lnTo>
                  <a:pt x="22039" y="5839"/>
                </a:lnTo>
                <a:lnTo>
                  <a:pt x="22039" y="20248"/>
                </a:lnTo>
                <a:lnTo>
                  <a:pt x="16199" y="26088"/>
                </a:lnTo>
                <a:lnTo>
                  <a:pt x="0" y="26088"/>
                </a:lnTo>
                <a:lnTo>
                  <a:pt x="0" y="0"/>
                </a:lnTo>
                <a:close/>
              </a:path>
            </a:pathLst>
          </a:custGeom>
          <a:solidFill>
            <a:srgbClr val="0070C8"/>
          </a:solidFill>
        </p:spPr>
        <p:txBody>
          <a:bodyPr wrap="square" lIns="0" tIns="0" rIns="0" bIns="0" rtlCol="0"/>
          <a:lstStyle/>
          <a:p>
            <a:endParaRPr/>
          </a:p>
        </p:txBody>
      </p:sp>
      <p:sp>
        <p:nvSpPr>
          <p:cNvPr id="1675" name="object 1675"/>
          <p:cNvSpPr/>
          <p:nvPr/>
        </p:nvSpPr>
        <p:spPr>
          <a:xfrm>
            <a:off x="0" y="823145"/>
            <a:ext cx="20320" cy="25400"/>
          </a:xfrm>
          <a:custGeom>
            <a:avLst/>
            <a:gdLst/>
            <a:ahLst/>
            <a:cxnLst/>
            <a:rect l="l" t="t" r="r" b="b"/>
            <a:pathLst>
              <a:path w="20320" h="25400">
                <a:moveTo>
                  <a:pt x="0" y="0"/>
                </a:moveTo>
                <a:lnTo>
                  <a:pt x="14527" y="0"/>
                </a:lnTo>
                <a:lnTo>
                  <a:pt x="20183" y="5656"/>
                </a:lnTo>
                <a:lnTo>
                  <a:pt x="20183" y="19592"/>
                </a:lnTo>
                <a:lnTo>
                  <a:pt x="14533" y="25248"/>
                </a:lnTo>
                <a:lnTo>
                  <a:pt x="0" y="25248"/>
                </a:lnTo>
                <a:lnTo>
                  <a:pt x="0" y="0"/>
                </a:lnTo>
                <a:close/>
              </a:path>
            </a:pathLst>
          </a:custGeom>
          <a:solidFill>
            <a:srgbClr val="0070C8"/>
          </a:solidFill>
        </p:spPr>
        <p:txBody>
          <a:bodyPr wrap="square" lIns="0" tIns="0" rIns="0" bIns="0" rtlCol="0"/>
          <a:lstStyle/>
          <a:p>
            <a:endParaRPr/>
          </a:p>
        </p:txBody>
      </p:sp>
      <p:sp>
        <p:nvSpPr>
          <p:cNvPr id="1676" name="object 1676"/>
          <p:cNvSpPr/>
          <p:nvPr/>
        </p:nvSpPr>
        <p:spPr>
          <a:xfrm>
            <a:off x="0" y="932684"/>
            <a:ext cx="18415" cy="24765"/>
          </a:xfrm>
          <a:custGeom>
            <a:avLst/>
            <a:gdLst/>
            <a:ahLst/>
            <a:cxnLst/>
            <a:rect l="l" t="t" r="r" b="b"/>
            <a:pathLst>
              <a:path w="18415" h="24765">
                <a:moveTo>
                  <a:pt x="0" y="0"/>
                </a:moveTo>
                <a:lnTo>
                  <a:pt x="12879" y="0"/>
                </a:lnTo>
                <a:lnTo>
                  <a:pt x="18345" y="5465"/>
                </a:lnTo>
                <a:lnTo>
                  <a:pt x="18345" y="18956"/>
                </a:lnTo>
                <a:lnTo>
                  <a:pt x="12879" y="24421"/>
                </a:lnTo>
                <a:lnTo>
                  <a:pt x="0" y="24421"/>
                </a:lnTo>
                <a:lnTo>
                  <a:pt x="0" y="0"/>
                </a:lnTo>
                <a:close/>
              </a:path>
            </a:pathLst>
          </a:custGeom>
          <a:solidFill>
            <a:srgbClr val="0070C8"/>
          </a:solidFill>
        </p:spPr>
        <p:txBody>
          <a:bodyPr wrap="square" lIns="0" tIns="0" rIns="0" bIns="0" rtlCol="0"/>
          <a:lstStyle/>
          <a:p>
            <a:endParaRPr/>
          </a:p>
        </p:txBody>
      </p:sp>
      <p:sp>
        <p:nvSpPr>
          <p:cNvPr id="1677" name="object 1677"/>
          <p:cNvSpPr/>
          <p:nvPr/>
        </p:nvSpPr>
        <p:spPr>
          <a:xfrm>
            <a:off x="0" y="1042241"/>
            <a:ext cx="16510" cy="24130"/>
          </a:xfrm>
          <a:custGeom>
            <a:avLst/>
            <a:gdLst/>
            <a:ahLst/>
            <a:cxnLst/>
            <a:rect l="l" t="t" r="r" b="b"/>
            <a:pathLst>
              <a:path w="16510" h="24130">
                <a:moveTo>
                  <a:pt x="0" y="0"/>
                </a:moveTo>
                <a:lnTo>
                  <a:pt x="11200" y="0"/>
                </a:lnTo>
                <a:lnTo>
                  <a:pt x="16482" y="5281"/>
                </a:lnTo>
                <a:lnTo>
                  <a:pt x="16482" y="18300"/>
                </a:lnTo>
                <a:lnTo>
                  <a:pt x="11200" y="23582"/>
                </a:lnTo>
                <a:lnTo>
                  <a:pt x="0" y="23582"/>
                </a:lnTo>
                <a:lnTo>
                  <a:pt x="0" y="0"/>
                </a:lnTo>
                <a:close/>
              </a:path>
            </a:pathLst>
          </a:custGeom>
          <a:solidFill>
            <a:srgbClr val="0070C8"/>
          </a:solidFill>
        </p:spPr>
        <p:txBody>
          <a:bodyPr wrap="square" lIns="0" tIns="0" rIns="0" bIns="0" rtlCol="0"/>
          <a:lstStyle/>
          <a:p>
            <a:endParaRPr/>
          </a:p>
        </p:txBody>
      </p:sp>
      <p:sp>
        <p:nvSpPr>
          <p:cNvPr id="1678" name="object 1678"/>
          <p:cNvSpPr/>
          <p:nvPr/>
        </p:nvSpPr>
        <p:spPr>
          <a:xfrm>
            <a:off x="0" y="1151793"/>
            <a:ext cx="15240" cy="22860"/>
          </a:xfrm>
          <a:custGeom>
            <a:avLst/>
            <a:gdLst/>
            <a:ahLst/>
            <a:cxnLst/>
            <a:rect l="l" t="t" r="r" b="b"/>
            <a:pathLst>
              <a:path w="15240" h="22859">
                <a:moveTo>
                  <a:pt x="0" y="0"/>
                </a:moveTo>
                <a:lnTo>
                  <a:pt x="9519" y="0"/>
                </a:lnTo>
                <a:lnTo>
                  <a:pt x="14611" y="5091"/>
                </a:lnTo>
                <a:lnTo>
                  <a:pt x="14611" y="17650"/>
                </a:lnTo>
                <a:lnTo>
                  <a:pt x="9519" y="22742"/>
                </a:lnTo>
                <a:lnTo>
                  <a:pt x="0" y="22742"/>
                </a:lnTo>
                <a:lnTo>
                  <a:pt x="0" y="0"/>
                </a:lnTo>
                <a:close/>
              </a:path>
            </a:pathLst>
          </a:custGeom>
          <a:solidFill>
            <a:srgbClr val="0070C8"/>
          </a:solidFill>
        </p:spPr>
        <p:txBody>
          <a:bodyPr wrap="square" lIns="0" tIns="0" rIns="0" bIns="0" rtlCol="0"/>
          <a:lstStyle/>
          <a:p>
            <a:endParaRPr/>
          </a:p>
        </p:txBody>
      </p:sp>
      <p:sp>
        <p:nvSpPr>
          <p:cNvPr id="1679" name="object 1679"/>
          <p:cNvSpPr/>
          <p:nvPr/>
        </p:nvSpPr>
        <p:spPr>
          <a:xfrm>
            <a:off x="0" y="1261337"/>
            <a:ext cx="13335" cy="22225"/>
          </a:xfrm>
          <a:custGeom>
            <a:avLst/>
            <a:gdLst/>
            <a:ahLst/>
            <a:cxnLst/>
            <a:rect l="l" t="t" r="r" b="b"/>
            <a:pathLst>
              <a:path w="13335" h="22225">
                <a:moveTo>
                  <a:pt x="0" y="0"/>
                </a:moveTo>
                <a:lnTo>
                  <a:pt x="7873" y="0"/>
                </a:lnTo>
                <a:lnTo>
                  <a:pt x="12774" y="4908"/>
                </a:lnTo>
                <a:lnTo>
                  <a:pt x="12774" y="17014"/>
                </a:lnTo>
                <a:lnTo>
                  <a:pt x="7866" y="21915"/>
                </a:lnTo>
                <a:lnTo>
                  <a:pt x="0" y="21915"/>
                </a:lnTo>
                <a:lnTo>
                  <a:pt x="0" y="0"/>
                </a:lnTo>
                <a:close/>
              </a:path>
            </a:pathLst>
          </a:custGeom>
          <a:solidFill>
            <a:srgbClr val="0070C8"/>
          </a:solidFill>
        </p:spPr>
        <p:txBody>
          <a:bodyPr wrap="square" lIns="0" tIns="0" rIns="0" bIns="0" rtlCol="0"/>
          <a:lstStyle/>
          <a:p>
            <a:endParaRPr/>
          </a:p>
        </p:txBody>
      </p:sp>
      <p:sp>
        <p:nvSpPr>
          <p:cNvPr id="1680" name="object 1680"/>
          <p:cNvSpPr/>
          <p:nvPr/>
        </p:nvSpPr>
        <p:spPr>
          <a:xfrm>
            <a:off x="0" y="1370889"/>
            <a:ext cx="11430" cy="21590"/>
          </a:xfrm>
          <a:custGeom>
            <a:avLst/>
            <a:gdLst/>
            <a:ahLst/>
            <a:cxnLst/>
            <a:rect l="l" t="t" r="r" b="b"/>
            <a:pathLst>
              <a:path w="11430" h="21590">
                <a:moveTo>
                  <a:pt x="0" y="0"/>
                </a:moveTo>
                <a:lnTo>
                  <a:pt x="6193" y="0"/>
                </a:lnTo>
                <a:lnTo>
                  <a:pt x="10911" y="4717"/>
                </a:lnTo>
                <a:lnTo>
                  <a:pt x="10911" y="16357"/>
                </a:lnTo>
                <a:lnTo>
                  <a:pt x="6193" y="21075"/>
                </a:lnTo>
                <a:lnTo>
                  <a:pt x="0" y="21075"/>
                </a:lnTo>
                <a:lnTo>
                  <a:pt x="0" y="0"/>
                </a:lnTo>
                <a:close/>
              </a:path>
            </a:pathLst>
          </a:custGeom>
          <a:solidFill>
            <a:srgbClr val="0070C8"/>
          </a:solidFill>
        </p:spPr>
        <p:txBody>
          <a:bodyPr wrap="square" lIns="0" tIns="0" rIns="0" bIns="0" rtlCol="0"/>
          <a:lstStyle/>
          <a:p>
            <a:endParaRPr/>
          </a:p>
        </p:txBody>
      </p:sp>
      <p:sp>
        <p:nvSpPr>
          <p:cNvPr id="1681" name="object 1681"/>
          <p:cNvSpPr/>
          <p:nvPr/>
        </p:nvSpPr>
        <p:spPr>
          <a:xfrm>
            <a:off x="0" y="1480440"/>
            <a:ext cx="9525" cy="20320"/>
          </a:xfrm>
          <a:custGeom>
            <a:avLst/>
            <a:gdLst/>
            <a:ahLst/>
            <a:cxnLst/>
            <a:rect l="l" t="t" r="r" b="b"/>
            <a:pathLst>
              <a:path w="9525" h="20319">
                <a:moveTo>
                  <a:pt x="0" y="0"/>
                </a:moveTo>
                <a:lnTo>
                  <a:pt x="4526" y="0"/>
                </a:lnTo>
                <a:lnTo>
                  <a:pt x="9054" y="4527"/>
                </a:lnTo>
                <a:lnTo>
                  <a:pt x="9054" y="15708"/>
                </a:lnTo>
                <a:lnTo>
                  <a:pt x="4526" y="20235"/>
                </a:lnTo>
                <a:lnTo>
                  <a:pt x="0" y="20235"/>
                </a:lnTo>
                <a:lnTo>
                  <a:pt x="0" y="0"/>
                </a:lnTo>
                <a:close/>
              </a:path>
            </a:pathLst>
          </a:custGeom>
          <a:solidFill>
            <a:srgbClr val="0070C8"/>
          </a:solidFill>
        </p:spPr>
        <p:txBody>
          <a:bodyPr wrap="square" lIns="0" tIns="0" rIns="0" bIns="0" rtlCol="0"/>
          <a:lstStyle/>
          <a:p>
            <a:endParaRPr/>
          </a:p>
        </p:txBody>
      </p:sp>
      <p:sp>
        <p:nvSpPr>
          <p:cNvPr id="1682" name="object 1682"/>
          <p:cNvSpPr/>
          <p:nvPr/>
        </p:nvSpPr>
        <p:spPr>
          <a:xfrm>
            <a:off x="0" y="1589998"/>
            <a:ext cx="7620" cy="19685"/>
          </a:xfrm>
          <a:custGeom>
            <a:avLst/>
            <a:gdLst/>
            <a:ahLst/>
            <a:cxnLst/>
            <a:rect l="l" t="t" r="r" b="b"/>
            <a:pathLst>
              <a:path w="7620" h="19684">
                <a:moveTo>
                  <a:pt x="0" y="0"/>
                </a:moveTo>
                <a:lnTo>
                  <a:pt x="2854" y="0"/>
                </a:lnTo>
                <a:lnTo>
                  <a:pt x="7198" y="4343"/>
                </a:lnTo>
                <a:lnTo>
                  <a:pt x="7198" y="15052"/>
                </a:lnTo>
                <a:lnTo>
                  <a:pt x="2861" y="19395"/>
                </a:lnTo>
                <a:lnTo>
                  <a:pt x="0" y="19395"/>
                </a:lnTo>
                <a:lnTo>
                  <a:pt x="0" y="0"/>
                </a:lnTo>
                <a:close/>
              </a:path>
            </a:pathLst>
          </a:custGeom>
          <a:solidFill>
            <a:srgbClr val="0070C8"/>
          </a:solidFill>
        </p:spPr>
        <p:txBody>
          <a:bodyPr wrap="square" lIns="0" tIns="0" rIns="0" bIns="0" rtlCol="0"/>
          <a:lstStyle/>
          <a:p>
            <a:endParaRPr/>
          </a:p>
        </p:txBody>
      </p:sp>
      <p:sp>
        <p:nvSpPr>
          <p:cNvPr id="1683" name="object 1683"/>
          <p:cNvSpPr/>
          <p:nvPr/>
        </p:nvSpPr>
        <p:spPr>
          <a:xfrm>
            <a:off x="0" y="1699536"/>
            <a:ext cx="5715" cy="19050"/>
          </a:xfrm>
          <a:custGeom>
            <a:avLst/>
            <a:gdLst/>
            <a:ahLst/>
            <a:cxnLst/>
            <a:rect l="l" t="t" r="r" b="b"/>
            <a:pathLst>
              <a:path w="5715" h="19050">
                <a:moveTo>
                  <a:pt x="0" y="0"/>
                </a:moveTo>
                <a:lnTo>
                  <a:pt x="1206" y="0"/>
                </a:lnTo>
                <a:lnTo>
                  <a:pt x="5359" y="4153"/>
                </a:lnTo>
                <a:lnTo>
                  <a:pt x="5359" y="14415"/>
                </a:lnTo>
                <a:lnTo>
                  <a:pt x="1199" y="18569"/>
                </a:lnTo>
                <a:lnTo>
                  <a:pt x="0" y="18569"/>
                </a:lnTo>
                <a:lnTo>
                  <a:pt x="0" y="0"/>
                </a:lnTo>
                <a:close/>
              </a:path>
            </a:pathLst>
          </a:custGeom>
          <a:solidFill>
            <a:srgbClr val="0070C8"/>
          </a:solidFill>
        </p:spPr>
        <p:txBody>
          <a:bodyPr wrap="square" lIns="0" tIns="0" rIns="0" bIns="0" rtlCol="0"/>
          <a:lstStyle/>
          <a:p>
            <a:endParaRPr/>
          </a:p>
        </p:txBody>
      </p:sp>
      <p:sp>
        <p:nvSpPr>
          <p:cNvPr id="1684" name="object 1684"/>
          <p:cNvSpPr/>
          <p:nvPr/>
        </p:nvSpPr>
        <p:spPr>
          <a:xfrm>
            <a:off x="0" y="1809559"/>
            <a:ext cx="3810" cy="17145"/>
          </a:xfrm>
          <a:custGeom>
            <a:avLst/>
            <a:gdLst/>
            <a:ahLst/>
            <a:cxnLst/>
            <a:rect l="l" t="t" r="r" b="b"/>
            <a:pathLst>
              <a:path w="3810" h="17144">
                <a:moveTo>
                  <a:pt x="0" y="0"/>
                </a:moveTo>
                <a:lnTo>
                  <a:pt x="3497" y="3497"/>
                </a:lnTo>
                <a:lnTo>
                  <a:pt x="3497" y="13287"/>
                </a:lnTo>
                <a:lnTo>
                  <a:pt x="0" y="16784"/>
                </a:lnTo>
                <a:lnTo>
                  <a:pt x="0" y="0"/>
                </a:lnTo>
                <a:close/>
              </a:path>
            </a:pathLst>
          </a:custGeom>
          <a:solidFill>
            <a:srgbClr val="0070C8"/>
          </a:solidFill>
        </p:spPr>
        <p:txBody>
          <a:bodyPr wrap="square" lIns="0" tIns="0" rIns="0" bIns="0" rtlCol="0"/>
          <a:lstStyle/>
          <a:p>
            <a:endParaRPr/>
          </a:p>
        </p:txBody>
      </p:sp>
      <p:sp>
        <p:nvSpPr>
          <p:cNvPr id="1685" name="object 1685"/>
          <p:cNvSpPr/>
          <p:nvPr/>
        </p:nvSpPr>
        <p:spPr>
          <a:xfrm>
            <a:off x="0" y="1920785"/>
            <a:ext cx="1905" cy="12700"/>
          </a:xfrm>
          <a:custGeom>
            <a:avLst/>
            <a:gdLst/>
            <a:ahLst/>
            <a:cxnLst/>
            <a:rect l="l" t="t" r="r" b="b"/>
            <a:pathLst>
              <a:path w="1905" h="12700">
                <a:moveTo>
                  <a:pt x="0" y="0"/>
                </a:moveTo>
                <a:lnTo>
                  <a:pt x="1639" y="1639"/>
                </a:lnTo>
                <a:lnTo>
                  <a:pt x="1639" y="10969"/>
                </a:lnTo>
                <a:lnTo>
                  <a:pt x="0" y="12609"/>
                </a:lnTo>
                <a:lnTo>
                  <a:pt x="0" y="0"/>
                </a:lnTo>
                <a:close/>
              </a:path>
            </a:pathLst>
          </a:custGeom>
          <a:solidFill>
            <a:srgbClr val="0070C8"/>
          </a:solidFill>
        </p:spPr>
        <p:txBody>
          <a:bodyPr wrap="square" lIns="0" tIns="0" rIns="0" bIns="0" rtlCol="0"/>
          <a:lstStyle/>
          <a:p>
            <a:endParaRPr/>
          </a:p>
        </p:txBody>
      </p:sp>
      <p:pic>
        <p:nvPicPr>
          <p:cNvPr id="1686" name="object 1686"/>
          <p:cNvPicPr/>
          <p:nvPr/>
        </p:nvPicPr>
        <p:blipFill>
          <a:blip r:embed="rId4" cstate="print"/>
          <a:stretch>
            <a:fillRect/>
          </a:stretch>
        </p:blipFill>
        <p:spPr>
          <a:xfrm>
            <a:off x="3676479" y="6207417"/>
            <a:ext cx="190500" cy="190499"/>
          </a:xfrm>
          <a:prstGeom prst="rect">
            <a:avLst/>
          </a:prstGeom>
        </p:spPr>
      </p:pic>
      <p:sp>
        <p:nvSpPr>
          <p:cNvPr id="1687" name="object 1687"/>
          <p:cNvSpPr txBox="1"/>
          <p:nvPr/>
        </p:nvSpPr>
        <p:spPr>
          <a:xfrm>
            <a:off x="4115472" y="4998394"/>
            <a:ext cx="8251825" cy="2387833"/>
          </a:xfrm>
          <a:prstGeom prst="rect">
            <a:avLst/>
          </a:prstGeom>
        </p:spPr>
        <p:txBody>
          <a:bodyPr vert="horz" wrap="square" lIns="0" tIns="104140" rIns="0" bIns="0" rtlCol="0">
            <a:spAutoFit/>
          </a:bodyPr>
          <a:lstStyle/>
          <a:p>
            <a:pPr marL="5080" lvl="1">
              <a:lnSpc>
                <a:spcPct val="100000"/>
              </a:lnSpc>
              <a:spcBef>
                <a:spcPts val="820"/>
              </a:spcBef>
              <a:buClr>
                <a:srgbClr val="FFFFFF"/>
              </a:buClr>
              <a:buSzPct val="90322"/>
              <a:tabLst>
                <a:tab pos="922655" algn="l"/>
              </a:tabLst>
            </a:pPr>
            <a:r>
              <a:rPr lang="es-AR" sz="4400" dirty="0">
                <a:solidFill>
                  <a:srgbClr val="FF0000"/>
                </a:solidFill>
                <a:hlinkClick r:id="rId157" action="ppaction://hlinksldjump">
                  <a:extLst>
                    <a:ext uri="{A12FA001-AC4F-418D-AE19-62706E023703}">
                      <ahyp:hlinkClr xmlns:ahyp="http://schemas.microsoft.com/office/drawing/2018/hyperlinkcolor" val="tx"/>
                    </a:ext>
                  </a:extLst>
                </a:hlinkClick>
              </a:rPr>
              <a:t>1.calcular_total_ordenes_usuario</a:t>
            </a:r>
            <a:r>
              <a:rPr lang="es-ES" sz="4650" u="heavy" spc="640" dirty="0">
                <a:solidFill>
                  <a:srgbClr val="FF0000"/>
                </a:solidFill>
                <a:uFill>
                  <a:solidFill>
                    <a:srgbClr val="FFFFFF"/>
                  </a:solidFill>
                </a:uFill>
                <a:latin typeface="Tahoma"/>
                <a:cs typeface="Tahoma"/>
              </a:rPr>
              <a:t>2.</a:t>
            </a:r>
            <a:r>
              <a:rPr sz="4650" u="heavy" spc="600" dirty="0" err="1">
                <a:solidFill>
                  <a:srgbClr val="FF0000"/>
                </a:solidFill>
                <a:uFill>
                  <a:solidFill>
                    <a:srgbClr val="FFFFFF"/>
                  </a:solidFill>
                </a:uFill>
                <a:latin typeface="Tahoma"/>
                <a:cs typeface="Tahoma"/>
                <a:hlinkClick r:id="rId158" action="ppaction://hlinksldjump">
                  <a:extLst>
                    <a:ext uri="{A12FA001-AC4F-418D-AE19-62706E023703}">
                      <ahyp:hlinkClr xmlns:ahyp="http://schemas.microsoft.com/office/drawing/2018/hyperlinkcolor" val="tx"/>
                    </a:ext>
                  </a:extLst>
                </a:hlinkClick>
              </a:rPr>
              <a:t>Calcular_stock_total</a:t>
            </a:r>
            <a:r>
              <a:rPr sz="4650" u="heavy" spc="600" dirty="0">
                <a:solidFill>
                  <a:srgbClr val="FF0000"/>
                </a:solidFill>
                <a:uFill>
                  <a:solidFill>
                    <a:srgbClr val="FFFFFF"/>
                  </a:solidFill>
                </a:uFill>
                <a:latin typeface="Tahoma"/>
                <a:cs typeface="Tahoma"/>
                <a:hlinkClick r:id="rId158" action="ppaction://hlinksldjump">
                  <a:extLst>
                    <a:ext uri="{A12FA001-AC4F-418D-AE19-62706E023703}">
                      <ahyp:hlinkClr xmlns:ahyp="http://schemas.microsoft.com/office/drawing/2018/hyperlinkcolor" val="tx"/>
                    </a:ext>
                  </a:extLst>
                </a:hlinkClick>
              </a:rPr>
              <a:t> </a:t>
            </a:r>
            <a:endParaRPr sz="4650" dirty="0">
              <a:solidFill>
                <a:srgbClr val="FF0000"/>
              </a:solidFill>
              <a:latin typeface="Tahoma"/>
              <a:cs typeface="Tahoma"/>
            </a:endParaRPr>
          </a:p>
          <a:p>
            <a:pPr marL="12700" lvl="1">
              <a:lnSpc>
                <a:spcPct val="100000"/>
              </a:lnSpc>
              <a:spcBef>
                <a:spcPts val="720"/>
              </a:spcBef>
              <a:buSzPct val="90322"/>
              <a:tabLst>
                <a:tab pos="1082040" algn="l"/>
              </a:tabLst>
            </a:pPr>
            <a:r>
              <a:rPr sz="4650" u="heavy" spc="640" dirty="0">
                <a:solidFill>
                  <a:srgbClr val="FF0000"/>
                </a:solidFill>
                <a:uFill>
                  <a:solidFill>
                    <a:srgbClr val="FFFFFF"/>
                  </a:solidFill>
                </a:uFill>
                <a:latin typeface="Tahoma"/>
                <a:cs typeface="Tahoma"/>
              </a:rPr>
              <a:t> </a:t>
            </a:r>
            <a:endParaRPr sz="4650" dirty="0">
              <a:solidFill>
                <a:srgbClr val="FF0000"/>
              </a:solidFill>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sp>
        <p:nvSpPr>
          <p:cNvPr id="3" name="object 3"/>
          <p:cNvSpPr txBox="1"/>
          <p:nvPr/>
        </p:nvSpPr>
        <p:spPr>
          <a:xfrm>
            <a:off x="0" y="3369781"/>
            <a:ext cx="18031322" cy="5431808"/>
          </a:xfrm>
          <a:prstGeom prst="rect">
            <a:avLst/>
          </a:prstGeom>
        </p:spPr>
        <p:txBody>
          <a:bodyPr vert="horz" wrap="square" lIns="0" tIns="12700" rIns="0" bIns="0" rtlCol="0">
            <a:spAutoFit/>
          </a:bodyPr>
          <a:lstStyle/>
          <a:p>
            <a:pPr marL="12700" marR="5080">
              <a:lnSpc>
                <a:spcPct val="114399"/>
              </a:lnSpc>
              <a:spcBef>
                <a:spcPts val="100"/>
              </a:spcBef>
            </a:pPr>
            <a:r>
              <a:rPr lang="es-AR" sz="2800" dirty="0">
                <a:solidFill>
                  <a:schemeClr val="bg1"/>
                </a:solidFill>
              </a:rPr>
              <a:t>DELIMITER // </a:t>
            </a:r>
          </a:p>
          <a:p>
            <a:pPr marL="12700" marR="5080">
              <a:lnSpc>
                <a:spcPct val="114399"/>
              </a:lnSpc>
              <a:spcBef>
                <a:spcPts val="100"/>
              </a:spcBef>
            </a:pPr>
            <a:r>
              <a:rPr lang="es-AR" sz="2400" dirty="0">
                <a:solidFill>
                  <a:schemeClr val="bg1"/>
                </a:solidFill>
              </a:rPr>
              <a:t>CREATE DEFINER=`</a:t>
            </a:r>
            <a:r>
              <a:rPr lang="es-AR" sz="2400" dirty="0" err="1">
                <a:solidFill>
                  <a:schemeClr val="bg1"/>
                </a:solidFill>
              </a:rPr>
              <a:t>root</a:t>
            </a:r>
            <a:r>
              <a:rPr lang="es-AR" sz="2400" dirty="0">
                <a:solidFill>
                  <a:schemeClr val="bg1"/>
                </a:solidFill>
              </a:rPr>
              <a:t>`@`localhost` FUNCTION `</a:t>
            </a:r>
            <a:r>
              <a:rPr lang="es-AR" sz="2400" dirty="0" err="1">
                <a:solidFill>
                  <a:schemeClr val="bg1"/>
                </a:solidFill>
              </a:rPr>
              <a:t>calcular_total_ordenes_usuario</a:t>
            </a:r>
            <a:r>
              <a:rPr lang="es-AR" sz="2400" dirty="0">
                <a:solidFill>
                  <a:schemeClr val="bg1"/>
                </a:solidFill>
              </a:rPr>
              <a:t>`(</a:t>
            </a:r>
            <a:r>
              <a:rPr lang="es-AR" sz="2400" dirty="0" err="1">
                <a:solidFill>
                  <a:schemeClr val="bg1"/>
                </a:solidFill>
              </a:rPr>
              <a:t>p_id_usuario</a:t>
            </a:r>
            <a:r>
              <a:rPr lang="es-AR" sz="2400" dirty="0">
                <a:solidFill>
                  <a:schemeClr val="bg1"/>
                </a:solidFill>
              </a:rPr>
              <a:t> INT) RETURNS DECIMAL(10, 2) </a:t>
            </a:r>
          </a:p>
          <a:p>
            <a:pPr marL="12700" marR="5080">
              <a:lnSpc>
                <a:spcPct val="114399"/>
              </a:lnSpc>
              <a:spcBef>
                <a:spcPts val="100"/>
              </a:spcBef>
            </a:pPr>
            <a:r>
              <a:rPr lang="es-AR" sz="2800" dirty="0">
                <a:solidFill>
                  <a:schemeClr val="bg1"/>
                </a:solidFill>
              </a:rPr>
              <a:t>DETERMINISTIC </a:t>
            </a:r>
          </a:p>
          <a:p>
            <a:pPr marL="12700" marR="5080">
              <a:lnSpc>
                <a:spcPct val="114399"/>
              </a:lnSpc>
              <a:spcBef>
                <a:spcPts val="100"/>
              </a:spcBef>
            </a:pPr>
            <a:r>
              <a:rPr lang="es-AR" sz="2800" dirty="0">
                <a:solidFill>
                  <a:schemeClr val="bg1"/>
                </a:solidFill>
              </a:rPr>
              <a:t>BEGIN </a:t>
            </a:r>
          </a:p>
          <a:p>
            <a:pPr marL="12700" marR="5080">
              <a:lnSpc>
                <a:spcPct val="114399"/>
              </a:lnSpc>
              <a:spcBef>
                <a:spcPts val="100"/>
              </a:spcBef>
            </a:pPr>
            <a:r>
              <a:rPr lang="es-AR" sz="2800" dirty="0">
                <a:solidFill>
                  <a:schemeClr val="bg1"/>
                </a:solidFill>
              </a:rPr>
              <a:t>	DECLARE </a:t>
            </a:r>
            <a:r>
              <a:rPr lang="es-AR" sz="2800" dirty="0" err="1">
                <a:solidFill>
                  <a:schemeClr val="bg1"/>
                </a:solidFill>
              </a:rPr>
              <a:t>total_ordenes</a:t>
            </a:r>
            <a:r>
              <a:rPr lang="es-AR" sz="2800" dirty="0">
                <a:solidFill>
                  <a:schemeClr val="bg1"/>
                </a:solidFill>
              </a:rPr>
              <a:t> DECIMAL(10, 2)</a:t>
            </a:r>
          </a:p>
          <a:p>
            <a:pPr marL="12700" marR="5080">
              <a:lnSpc>
                <a:spcPct val="114399"/>
              </a:lnSpc>
              <a:spcBef>
                <a:spcPts val="100"/>
              </a:spcBef>
            </a:pPr>
            <a:r>
              <a:rPr lang="es-AR" sz="2800" dirty="0">
                <a:solidFill>
                  <a:schemeClr val="bg1"/>
                </a:solidFill>
              </a:rPr>
              <a:t> 	SELECT SUM(</a:t>
            </a:r>
            <a:r>
              <a:rPr lang="es-AR" sz="2800" dirty="0" err="1">
                <a:solidFill>
                  <a:schemeClr val="bg1"/>
                </a:solidFill>
              </a:rPr>
              <a:t>Total_Orden</a:t>
            </a:r>
            <a:r>
              <a:rPr lang="es-AR" sz="2800" dirty="0">
                <a:solidFill>
                  <a:schemeClr val="bg1"/>
                </a:solidFill>
              </a:rPr>
              <a:t>) INTO </a:t>
            </a:r>
            <a:r>
              <a:rPr lang="es-AR" sz="2800" dirty="0" err="1">
                <a:solidFill>
                  <a:schemeClr val="bg1"/>
                </a:solidFill>
              </a:rPr>
              <a:t>total_ordenes</a:t>
            </a:r>
            <a:r>
              <a:rPr lang="es-AR" sz="2800" dirty="0">
                <a:solidFill>
                  <a:schemeClr val="bg1"/>
                </a:solidFill>
              </a:rPr>
              <a:t> </a:t>
            </a:r>
          </a:p>
          <a:p>
            <a:pPr marL="12700" marR="5080">
              <a:lnSpc>
                <a:spcPct val="114399"/>
              </a:lnSpc>
              <a:spcBef>
                <a:spcPts val="100"/>
              </a:spcBef>
            </a:pPr>
            <a:r>
              <a:rPr lang="es-AR" sz="2800" dirty="0">
                <a:solidFill>
                  <a:schemeClr val="bg1"/>
                </a:solidFill>
              </a:rPr>
              <a:t>	FROM Órdenes </a:t>
            </a:r>
          </a:p>
          <a:p>
            <a:pPr marL="12700" marR="5080">
              <a:lnSpc>
                <a:spcPct val="114399"/>
              </a:lnSpc>
              <a:spcBef>
                <a:spcPts val="100"/>
              </a:spcBef>
            </a:pPr>
            <a:r>
              <a:rPr lang="es-AR" sz="2800" dirty="0">
                <a:solidFill>
                  <a:schemeClr val="bg1"/>
                </a:solidFill>
              </a:rPr>
              <a:t>	WHERE </a:t>
            </a:r>
            <a:r>
              <a:rPr lang="es-AR" sz="2800" dirty="0" err="1">
                <a:solidFill>
                  <a:schemeClr val="bg1"/>
                </a:solidFill>
              </a:rPr>
              <a:t>ID_Usuario</a:t>
            </a:r>
            <a:r>
              <a:rPr lang="es-AR" sz="2800" dirty="0">
                <a:solidFill>
                  <a:schemeClr val="bg1"/>
                </a:solidFill>
              </a:rPr>
              <a:t> = </a:t>
            </a:r>
            <a:r>
              <a:rPr lang="es-AR" sz="2800" dirty="0" err="1">
                <a:solidFill>
                  <a:schemeClr val="bg1"/>
                </a:solidFill>
              </a:rPr>
              <a:t>p_id_usuario</a:t>
            </a:r>
            <a:r>
              <a:rPr lang="es-AR" sz="2800" dirty="0">
                <a:solidFill>
                  <a:schemeClr val="bg1"/>
                </a:solidFill>
              </a:rPr>
              <a:t>;</a:t>
            </a:r>
          </a:p>
          <a:p>
            <a:pPr marL="12700" marR="5080">
              <a:lnSpc>
                <a:spcPct val="114399"/>
              </a:lnSpc>
              <a:spcBef>
                <a:spcPts val="100"/>
              </a:spcBef>
            </a:pPr>
            <a:r>
              <a:rPr lang="es-AR" sz="2800" dirty="0">
                <a:solidFill>
                  <a:schemeClr val="bg1"/>
                </a:solidFill>
              </a:rPr>
              <a:t>	RETURN </a:t>
            </a:r>
            <a:r>
              <a:rPr lang="es-AR" sz="2800" dirty="0" err="1">
                <a:solidFill>
                  <a:schemeClr val="bg1"/>
                </a:solidFill>
              </a:rPr>
              <a:t>total_ordenes</a:t>
            </a:r>
            <a:r>
              <a:rPr lang="es-AR" sz="2800" dirty="0">
                <a:solidFill>
                  <a:schemeClr val="bg1"/>
                </a:solidFill>
              </a:rPr>
              <a:t>; </a:t>
            </a:r>
          </a:p>
          <a:p>
            <a:pPr marL="12700" marR="5080">
              <a:lnSpc>
                <a:spcPct val="114399"/>
              </a:lnSpc>
              <a:spcBef>
                <a:spcPts val="100"/>
              </a:spcBef>
            </a:pPr>
            <a:r>
              <a:rPr lang="es-AR" sz="2800" dirty="0">
                <a:solidFill>
                  <a:schemeClr val="bg1"/>
                </a:solidFill>
              </a:rPr>
              <a:t>END // </a:t>
            </a:r>
          </a:p>
          <a:p>
            <a:pPr marL="12700" marR="5080">
              <a:lnSpc>
                <a:spcPct val="114399"/>
              </a:lnSpc>
              <a:spcBef>
                <a:spcPts val="100"/>
              </a:spcBef>
            </a:pPr>
            <a:r>
              <a:rPr lang="es-AR" sz="2800" dirty="0">
                <a:solidFill>
                  <a:schemeClr val="bg1"/>
                </a:solidFill>
              </a:rPr>
              <a:t>DELIMITER ;</a:t>
            </a:r>
            <a:endParaRPr sz="2800" dirty="0">
              <a:solidFill>
                <a:schemeClr val="bg1"/>
              </a:solidFill>
              <a:latin typeface="Tahoma"/>
              <a:cs typeface="Tahoma"/>
            </a:endParaRPr>
          </a:p>
        </p:txBody>
      </p:sp>
      <p:sp>
        <p:nvSpPr>
          <p:cNvPr id="7" name="object 7"/>
          <p:cNvSpPr txBox="1">
            <a:spLocks noGrp="1"/>
          </p:cNvSpPr>
          <p:nvPr>
            <p:ph type="title"/>
          </p:nvPr>
        </p:nvSpPr>
        <p:spPr>
          <a:xfrm>
            <a:off x="1892750" y="1574178"/>
            <a:ext cx="15614650" cy="1108984"/>
          </a:xfrm>
          <a:prstGeom prst="rect">
            <a:avLst/>
          </a:prstGeom>
        </p:spPr>
        <p:txBody>
          <a:bodyPr vert="horz" wrap="square" lIns="0" tIns="61939" rIns="0" bIns="0" rtlCol="0">
            <a:spAutoFit/>
          </a:bodyPr>
          <a:lstStyle/>
          <a:p>
            <a:pPr marL="2909570">
              <a:lnSpc>
                <a:spcPct val="100000"/>
              </a:lnSpc>
              <a:spcBef>
                <a:spcPts val="95"/>
              </a:spcBef>
            </a:pPr>
            <a:r>
              <a:rPr sz="4000" b="1" spc="70" dirty="0">
                <a:latin typeface="Trebuchet MS"/>
                <a:cs typeface="Trebuchet MS"/>
              </a:rPr>
              <a:t>Descripción:</a:t>
            </a:r>
            <a:r>
              <a:rPr sz="4000" b="1" spc="-140" dirty="0">
                <a:latin typeface="Trebuchet MS"/>
                <a:cs typeface="Trebuchet MS"/>
              </a:rPr>
              <a:t> </a:t>
            </a:r>
            <a:r>
              <a:rPr sz="4000" spc="-625" dirty="0"/>
              <a:t>:</a:t>
            </a:r>
            <a:r>
              <a:rPr lang="es-ES" sz="2800" dirty="0"/>
              <a:t>Esta función calcula de manera eficiente el gasto total de un usuario, lo cual es útil para análisis de comportamiento del cliente.</a:t>
            </a:r>
            <a:endParaRPr sz="4000" dirty="0">
              <a:latin typeface="Trebuchet MS"/>
              <a:cs typeface="Trebuchet MS"/>
            </a:endParaRPr>
          </a:p>
        </p:txBody>
      </p:sp>
      <p:pic>
        <p:nvPicPr>
          <p:cNvPr id="8" name="object 8"/>
          <p:cNvPicPr/>
          <p:nvPr/>
        </p:nvPicPr>
        <p:blipFill>
          <a:blip r:embed="rId3" cstate="print"/>
          <a:stretch>
            <a:fillRect/>
          </a:stretch>
        </p:blipFill>
        <p:spPr>
          <a:xfrm>
            <a:off x="179831" y="289560"/>
            <a:ext cx="2773679" cy="621791"/>
          </a:xfrm>
          <a:prstGeom prst="rect">
            <a:avLst/>
          </a:prstGeom>
        </p:spPr>
      </p:pic>
      <p:sp>
        <p:nvSpPr>
          <p:cNvPr id="10" name="CuadroTexto 9">
            <a:extLst>
              <a:ext uri="{FF2B5EF4-FFF2-40B4-BE49-F238E27FC236}">
                <a16:creationId xmlns:a16="http://schemas.microsoft.com/office/drawing/2014/main" id="{244A71DB-7CAD-AE2B-2BFB-CFD5DF935954}"/>
              </a:ext>
            </a:extLst>
          </p:cNvPr>
          <p:cNvSpPr txBox="1"/>
          <p:nvPr/>
        </p:nvSpPr>
        <p:spPr>
          <a:xfrm>
            <a:off x="3276600" y="81964"/>
            <a:ext cx="10249988" cy="769441"/>
          </a:xfrm>
          <a:prstGeom prst="rect">
            <a:avLst/>
          </a:prstGeom>
          <a:noFill/>
        </p:spPr>
        <p:txBody>
          <a:bodyPr wrap="square">
            <a:spAutoFit/>
          </a:bodyPr>
          <a:lstStyle/>
          <a:p>
            <a:r>
              <a:rPr lang="es-AR" sz="4400" dirty="0">
                <a:solidFill>
                  <a:schemeClr val="bg1"/>
                </a:solidFill>
              </a:rPr>
              <a:t>2.1 </a:t>
            </a:r>
            <a:r>
              <a:rPr lang="es-AR" sz="4400" dirty="0" err="1">
                <a:solidFill>
                  <a:schemeClr val="bg1"/>
                </a:solidFill>
              </a:rPr>
              <a:t>calcular_total_ordenes_usuario</a:t>
            </a:r>
            <a:endParaRPr lang="es-AR" sz="4400" dirty="0">
              <a:solidFill>
                <a:schemeClr val="bg1"/>
              </a:solidFill>
            </a:endParaRPr>
          </a:p>
        </p:txBody>
      </p:sp>
      <p:pic>
        <p:nvPicPr>
          <p:cNvPr id="11" name="object 5">
            <a:extLst>
              <a:ext uri="{FF2B5EF4-FFF2-40B4-BE49-F238E27FC236}">
                <a16:creationId xmlns:a16="http://schemas.microsoft.com/office/drawing/2014/main" id="{A0FDB951-E1BC-87C1-93EB-E316B68821E3}"/>
              </a:ext>
            </a:extLst>
          </p:cNvPr>
          <p:cNvPicPr/>
          <p:nvPr/>
        </p:nvPicPr>
        <p:blipFill>
          <a:blip r:embed="rId4" cstate="print"/>
          <a:stretch>
            <a:fillRect/>
          </a:stretch>
        </p:blipFill>
        <p:spPr>
          <a:xfrm>
            <a:off x="12089446" y="4815327"/>
            <a:ext cx="5923501" cy="54719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sp>
        <p:nvSpPr>
          <p:cNvPr id="3" name="object 3"/>
          <p:cNvSpPr txBox="1"/>
          <p:nvPr/>
        </p:nvSpPr>
        <p:spPr>
          <a:xfrm>
            <a:off x="479922" y="3369781"/>
            <a:ext cx="17551400" cy="6216650"/>
          </a:xfrm>
          <a:prstGeom prst="rect">
            <a:avLst/>
          </a:prstGeom>
        </p:spPr>
        <p:txBody>
          <a:bodyPr vert="horz" wrap="square" lIns="0" tIns="12700" rIns="0" bIns="0" rtlCol="0">
            <a:spAutoFit/>
          </a:bodyPr>
          <a:lstStyle/>
          <a:p>
            <a:pPr marL="12700" marR="5080">
              <a:lnSpc>
                <a:spcPct val="114399"/>
              </a:lnSpc>
              <a:spcBef>
                <a:spcPts val="100"/>
              </a:spcBef>
            </a:pPr>
            <a:r>
              <a:rPr sz="3550" spc="65" dirty="0">
                <a:solidFill>
                  <a:srgbClr val="FFFFFF"/>
                </a:solidFill>
                <a:latin typeface="Tahoma"/>
                <a:cs typeface="Tahoma"/>
              </a:rPr>
              <a:t>CREATE</a:t>
            </a:r>
            <a:r>
              <a:rPr sz="3550" spc="-80" dirty="0">
                <a:solidFill>
                  <a:srgbClr val="FFFFFF"/>
                </a:solidFill>
                <a:latin typeface="Tahoma"/>
                <a:cs typeface="Tahoma"/>
              </a:rPr>
              <a:t> </a:t>
            </a:r>
            <a:r>
              <a:rPr sz="3550" spc="-135" dirty="0">
                <a:solidFill>
                  <a:srgbClr val="FFFFFF"/>
                </a:solidFill>
                <a:latin typeface="Tahoma"/>
                <a:cs typeface="Tahoma"/>
              </a:rPr>
              <a:t>DEFINER=`root`@`localhost`</a:t>
            </a:r>
            <a:r>
              <a:rPr sz="3550" spc="-75" dirty="0">
                <a:solidFill>
                  <a:srgbClr val="FFFFFF"/>
                </a:solidFill>
                <a:latin typeface="Tahoma"/>
                <a:cs typeface="Tahoma"/>
              </a:rPr>
              <a:t> </a:t>
            </a:r>
            <a:r>
              <a:rPr sz="3550" dirty="0">
                <a:solidFill>
                  <a:srgbClr val="FFFFFF"/>
                </a:solidFill>
                <a:latin typeface="Tahoma"/>
                <a:cs typeface="Tahoma"/>
              </a:rPr>
              <a:t>FUNCTION</a:t>
            </a:r>
            <a:r>
              <a:rPr sz="3550" spc="-80" dirty="0">
                <a:solidFill>
                  <a:srgbClr val="FFFFFF"/>
                </a:solidFill>
                <a:latin typeface="Tahoma"/>
                <a:cs typeface="Tahoma"/>
              </a:rPr>
              <a:t> </a:t>
            </a:r>
            <a:r>
              <a:rPr sz="3550" spc="50" dirty="0">
                <a:solidFill>
                  <a:srgbClr val="FFFFFF"/>
                </a:solidFill>
                <a:latin typeface="Tahoma"/>
                <a:cs typeface="Tahoma"/>
              </a:rPr>
              <a:t>`calcular_total_orden`(id_orden</a:t>
            </a:r>
            <a:r>
              <a:rPr sz="3550" spc="-75" dirty="0">
                <a:solidFill>
                  <a:srgbClr val="FFFFFF"/>
                </a:solidFill>
                <a:latin typeface="Tahoma"/>
                <a:cs typeface="Tahoma"/>
              </a:rPr>
              <a:t> </a:t>
            </a:r>
            <a:r>
              <a:rPr sz="3550" spc="-20" dirty="0">
                <a:solidFill>
                  <a:srgbClr val="FFFFFF"/>
                </a:solidFill>
                <a:latin typeface="Tahoma"/>
                <a:cs typeface="Tahoma"/>
              </a:rPr>
              <a:t>INT) </a:t>
            </a:r>
            <a:r>
              <a:rPr sz="3550" spc="-25" dirty="0">
                <a:solidFill>
                  <a:srgbClr val="FFFFFF"/>
                </a:solidFill>
                <a:latin typeface="Tahoma"/>
                <a:cs typeface="Tahoma"/>
              </a:rPr>
              <a:t>RETURNS</a:t>
            </a:r>
            <a:r>
              <a:rPr sz="3550" spc="-220" dirty="0">
                <a:solidFill>
                  <a:srgbClr val="FFFFFF"/>
                </a:solidFill>
                <a:latin typeface="Tahoma"/>
                <a:cs typeface="Tahoma"/>
              </a:rPr>
              <a:t> </a:t>
            </a:r>
            <a:r>
              <a:rPr sz="3550" spc="-10" dirty="0">
                <a:solidFill>
                  <a:srgbClr val="FFFFFF"/>
                </a:solidFill>
                <a:latin typeface="Tahoma"/>
                <a:cs typeface="Tahoma"/>
              </a:rPr>
              <a:t>decimal(10,2)</a:t>
            </a:r>
            <a:endParaRPr sz="3550">
              <a:latin typeface="Tahoma"/>
              <a:cs typeface="Tahoma"/>
            </a:endParaRPr>
          </a:p>
          <a:p>
            <a:pPr marL="132080" marR="14342744" indent="-120014">
              <a:lnSpc>
                <a:spcPct val="114399"/>
              </a:lnSpc>
            </a:pPr>
            <a:r>
              <a:rPr sz="3550" spc="-75" dirty="0">
                <a:solidFill>
                  <a:srgbClr val="FFFFFF"/>
                </a:solidFill>
                <a:latin typeface="Tahoma"/>
                <a:cs typeface="Tahoma"/>
              </a:rPr>
              <a:t>DETERMINISTIC </a:t>
            </a:r>
            <a:r>
              <a:rPr sz="3550" spc="-20" dirty="0">
                <a:solidFill>
                  <a:srgbClr val="FFFFFF"/>
                </a:solidFill>
                <a:latin typeface="Tahoma"/>
                <a:cs typeface="Tahoma"/>
              </a:rPr>
              <a:t>BEGIN</a:t>
            </a:r>
            <a:endParaRPr sz="3550">
              <a:latin typeface="Tahoma"/>
              <a:cs typeface="Tahoma"/>
            </a:endParaRPr>
          </a:p>
          <a:p>
            <a:pPr marL="12700">
              <a:lnSpc>
                <a:spcPct val="100000"/>
              </a:lnSpc>
              <a:spcBef>
                <a:spcPts val="615"/>
              </a:spcBef>
            </a:pPr>
            <a:r>
              <a:rPr sz="3550" spc="90" dirty="0">
                <a:solidFill>
                  <a:srgbClr val="FFFFFF"/>
                </a:solidFill>
                <a:latin typeface="Tahoma"/>
                <a:cs typeface="Tahoma"/>
              </a:rPr>
              <a:t>DECLARE</a:t>
            </a:r>
            <a:r>
              <a:rPr sz="3550" spc="-160" dirty="0">
                <a:solidFill>
                  <a:srgbClr val="FFFFFF"/>
                </a:solidFill>
                <a:latin typeface="Tahoma"/>
                <a:cs typeface="Tahoma"/>
              </a:rPr>
              <a:t> </a:t>
            </a:r>
            <a:r>
              <a:rPr sz="3550" spc="105" dirty="0">
                <a:solidFill>
                  <a:srgbClr val="FFFFFF"/>
                </a:solidFill>
                <a:latin typeface="Tahoma"/>
                <a:cs typeface="Tahoma"/>
              </a:rPr>
              <a:t>total</a:t>
            </a:r>
            <a:r>
              <a:rPr sz="3550" spc="-160" dirty="0">
                <a:solidFill>
                  <a:srgbClr val="FFFFFF"/>
                </a:solidFill>
                <a:latin typeface="Tahoma"/>
                <a:cs typeface="Tahoma"/>
              </a:rPr>
              <a:t> </a:t>
            </a:r>
            <a:r>
              <a:rPr sz="3550" spc="-10" dirty="0">
                <a:solidFill>
                  <a:srgbClr val="FFFFFF"/>
                </a:solidFill>
                <a:latin typeface="Tahoma"/>
                <a:cs typeface="Tahoma"/>
              </a:rPr>
              <a:t>DECIMAL(10,2);</a:t>
            </a:r>
            <a:endParaRPr sz="3550">
              <a:latin typeface="Tahoma"/>
              <a:cs typeface="Tahoma"/>
            </a:endParaRPr>
          </a:p>
          <a:p>
            <a:pPr marL="12700" marR="6734809">
              <a:lnSpc>
                <a:spcPct val="114399"/>
              </a:lnSpc>
              <a:spcBef>
                <a:spcPts val="5"/>
              </a:spcBef>
            </a:pPr>
            <a:r>
              <a:rPr sz="3550" spc="70" dirty="0">
                <a:solidFill>
                  <a:srgbClr val="FFFFFF"/>
                </a:solidFill>
                <a:latin typeface="Tahoma"/>
                <a:cs typeface="Tahoma"/>
              </a:rPr>
              <a:t>SELECT</a:t>
            </a:r>
            <a:r>
              <a:rPr sz="3550" spc="-160" dirty="0">
                <a:solidFill>
                  <a:srgbClr val="FFFFFF"/>
                </a:solidFill>
                <a:latin typeface="Tahoma"/>
                <a:cs typeface="Tahoma"/>
              </a:rPr>
              <a:t> </a:t>
            </a:r>
            <a:r>
              <a:rPr sz="3550" spc="120" dirty="0">
                <a:solidFill>
                  <a:srgbClr val="FFFFFF"/>
                </a:solidFill>
                <a:latin typeface="Tahoma"/>
                <a:cs typeface="Tahoma"/>
              </a:rPr>
              <a:t>SUM(Cantidad</a:t>
            </a:r>
            <a:r>
              <a:rPr sz="3550" spc="-160" dirty="0">
                <a:solidFill>
                  <a:srgbClr val="FFFFFF"/>
                </a:solidFill>
                <a:latin typeface="Tahoma"/>
                <a:cs typeface="Tahoma"/>
              </a:rPr>
              <a:t> </a:t>
            </a:r>
            <a:r>
              <a:rPr sz="3550" spc="-254" dirty="0">
                <a:solidFill>
                  <a:srgbClr val="FFFFFF"/>
                </a:solidFill>
                <a:latin typeface="Tahoma"/>
                <a:cs typeface="Tahoma"/>
              </a:rPr>
              <a:t>*</a:t>
            </a:r>
            <a:r>
              <a:rPr sz="3550" spc="-160" dirty="0">
                <a:solidFill>
                  <a:srgbClr val="FFFFFF"/>
                </a:solidFill>
                <a:latin typeface="Tahoma"/>
                <a:cs typeface="Tahoma"/>
              </a:rPr>
              <a:t> </a:t>
            </a:r>
            <a:r>
              <a:rPr sz="3550" spc="95" dirty="0">
                <a:solidFill>
                  <a:srgbClr val="FFFFFF"/>
                </a:solidFill>
                <a:latin typeface="Tahoma"/>
                <a:cs typeface="Tahoma"/>
              </a:rPr>
              <a:t>Precio_Unitario)</a:t>
            </a:r>
            <a:r>
              <a:rPr sz="3550" spc="-155" dirty="0">
                <a:solidFill>
                  <a:srgbClr val="FFFFFF"/>
                </a:solidFill>
                <a:latin typeface="Tahoma"/>
                <a:cs typeface="Tahoma"/>
              </a:rPr>
              <a:t> </a:t>
            </a:r>
            <a:r>
              <a:rPr sz="3550" spc="-65" dirty="0">
                <a:solidFill>
                  <a:srgbClr val="FFFFFF"/>
                </a:solidFill>
                <a:latin typeface="Tahoma"/>
                <a:cs typeface="Tahoma"/>
              </a:rPr>
              <a:t>INTO</a:t>
            </a:r>
            <a:r>
              <a:rPr sz="3550" spc="-160" dirty="0">
                <a:solidFill>
                  <a:srgbClr val="FFFFFF"/>
                </a:solidFill>
                <a:latin typeface="Tahoma"/>
                <a:cs typeface="Tahoma"/>
              </a:rPr>
              <a:t> </a:t>
            </a:r>
            <a:r>
              <a:rPr sz="3550" spc="85" dirty="0">
                <a:solidFill>
                  <a:srgbClr val="FFFFFF"/>
                </a:solidFill>
                <a:latin typeface="Tahoma"/>
                <a:cs typeface="Tahoma"/>
              </a:rPr>
              <a:t>total </a:t>
            </a:r>
            <a:r>
              <a:rPr sz="3550" spc="100" dirty="0">
                <a:solidFill>
                  <a:srgbClr val="FFFFFF"/>
                </a:solidFill>
                <a:latin typeface="Tahoma"/>
                <a:cs typeface="Tahoma"/>
              </a:rPr>
              <a:t>FROM</a:t>
            </a:r>
            <a:r>
              <a:rPr sz="3550" spc="-165" dirty="0">
                <a:solidFill>
                  <a:srgbClr val="FFFFFF"/>
                </a:solidFill>
                <a:latin typeface="Tahoma"/>
                <a:cs typeface="Tahoma"/>
              </a:rPr>
              <a:t> </a:t>
            </a:r>
            <a:r>
              <a:rPr sz="3550" spc="105" dirty="0">
                <a:solidFill>
                  <a:srgbClr val="FFFFFF"/>
                </a:solidFill>
                <a:latin typeface="Tahoma"/>
                <a:cs typeface="Tahoma"/>
              </a:rPr>
              <a:t>Detalles_Orden</a:t>
            </a:r>
            <a:endParaRPr sz="3550">
              <a:latin typeface="Tahoma"/>
              <a:cs typeface="Tahoma"/>
            </a:endParaRPr>
          </a:p>
          <a:p>
            <a:pPr marL="12700" marR="11382375">
              <a:lnSpc>
                <a:spcPct val="114399"/>
              </a:lnSpc>
            </a:pPr>
            <a:r>
              <a:rPr sz="3550" dirty="0">
                <a:solidFill>
                  <a:srgbClr val="FFFFFF"/>
                </a:solidFill>
                <a:latin typeface="Tahoma"/>
                <a:cs typeface="Tahoma"/>
              </a:rPr>
              <a:t>WHERE</a:t>
            </a:r>
            <a:r>
              <a:rPr sz="3550" spc="-130" dirty="0">
                <a:solidFill>
                  <a:srgbClr val="FFFFFF"/>
                </a:solidFill>
                <a:latin typeface="Tahoma"/>
                <a:cs typeface="Tahoma"/>
              </a:rPr>
              <a:t> </a:t>
            </a:r>
            <a:r>
              <a:rPr sz="3550" spc="65" dirty="0">
                <a:solidFill>
                  <a:srgbClr val="FFFFFF"/>
                </a:solidFill>
                <a:latin typeface="Tahoma"/>
                <a:cs typeface="Tahoma"/>
              </a:rPr>
              <a:t>ID_Orden</a:t>
            </a:r>
            <a:r>
              <a:rPr sz="3550" spc="-130" dirty="0">
                <a:solidFill>
                  <a:srgbClr val="FFFFFF"/>
                </a:solidFill>
                <a:latin typeface="Tahoma"/>
                <a:cs typeface="Tahoma"/>
              </a:rPr>
              <a:t> </a:t>
            </a:r>
            <a:r>
              <a:rPr sz="3550" spc="-725" dirty="0">
                <a:solidFill>
                  <a:srgbClr val="FFFFFF"/>
                </a:solidFill>
                <a:latin typeface="Tahoma"/>
                <a:cs typeface="Tahoma"/>
              </a:rPr>
              <a:t>=</a:t>
            </a:r>
            <a:r>
              <a:rPr sz="3550" spc="-130" dirty="0">
                <a:solidFill>
                  <a:srgbClr val="FFFFFF"/>
                </a:solidFill>
                <a:latin typeface="Tahoma"/>
                <a:cs typeface="Tahoma"/>
              </a:rPr>
              <a:t> </a:t>
            </a:r>
            <a:r>
              <a:rPr sz="3550" spc="70" dirty="0">
                <a:solidFill>
                  <a:srgbClr val="FFFFFF"/>
                </a:solidFill>
                <a:latin typeface="Tahoma"/>
                <a:cs typeface="Tahoma"/>
              </a:rPr>
              <a:t>id_orden; </a:t>
            </a:r>
            <a:r>
              <a:rPr sz="3550" spc="-35" dirty="0">
                <a:solidFill>
                  <a:srgbClr val="FFFFFF"/>
                </a:solidFill>
                <a:latin typeface="Tahoma"/>
                <a:cs typeface="Tahoma"/>
              </a:rPr>
              <a:t>RETURN</a:t>
            </a:r>
            <a:r>
              <a:rPr sz="3550" spc="-240" dirty="0">
                <a:solidFill>
                  <a:srgbClr val="FFFFFF"/>
                </a:solidFill>
                <a:latin typeface="Tahoma"/>
                <a:cs typeface="Tahoma"/>
              </a:rPr>
              <a:t> </a:t>
            </a:r>
            <a:r>
              <a:rPr sz="3550" spc="-10" dirty="0">
                <a:solidFill>
                  <a:srgbClr val="FFFFFF"/>
                </a:solidFill>
                <a:latin typeface="Tahoma"/>
                <a:cs typeface="Tahoma"/>
              </a:rPr>
              <a:t>total;</a:t>
            </a:r>
            <a:endParaRPr sz="3550">
              <a:latin typeface="Tahoma"/>
              <a:cs typeface="Tahoma"/>
            </a:endParaRPr>
          </a:p>
          <a:p>
            <a:pPr marL="12700">
              <a:lnSpc>
                <a:spcPct val="100000"/>
              </a:lnSpc>
              <a:spcBef>
                <a:spcPts val="615"/>
              </a:spcBef>
            </a:pPr>
            <a:r>
              <a:rPr sz="3550" spc="-25" dirty="0">
                <a:solidFill>
                  <a:srgbClr val="FFFFFF"/>
                </a:solidFill>
                <a:latin typeface="Tahoma"/>
                <a:cs typeface="Tahoma"/>
              </a:rPr>
              <a:t>END</a:t>
            </a:r>
            <a:endParaRPr sz="3550">
              <a:latin typeface="Tahoma"/>
              <a:cs typeface="Tahoma"/>
            </a:endParaRPr>
          </a:p>
        </p:txBody>
      </p:sp>
      <p:grpSp>
        <p:nvGrpSpPr>
          <p:cNvPr id="4" name="object 4"/>
          <p:cNvGrpSpPr/>
          <p:nvPr/>
        </p:nvGrpSpPr>
        <p:grpSpPr>
          <a:xfrm>
            <a:off x="3267455" y="368808"/>
            <a:ext cx="14745969" cy="9918700"/>
            <a:chOff x="3267455" y="368808"/>
            <a:chExt cx="14745969" cy="9918700"/>
          </a:xfrm>
        </p:grpSpPr>
        <p:pic>
          <p:nvPicPr>
            <p:cNvPr id="5" name="object 5"/>
            <p:cNvPicPr/>
            <p:nvPr/>
          </p:nvPicPr>
          <p:blipFill>
            <a:blip r:embed="rId3" cstate="print"/>
            <a:stretch>
              <a:fillRect/>
            </a:stretch>
          </p:blipFill>
          <p:spPr>
            <a:xfrm>
              <a:off x="12089446" y="4815327"/>
              <a:ext cx="5923501" cy="5471958"/>
            </a:xfrm>
            <a:prstGeom prst="rect">
              <a:avLst/>
            </a:prstGeom>
          </p:spPr>
        </p:pic>
        <p:pic>
          <p:nvPicPr>
            <p:cNvPr id="6" name="object 6"/>
            <p:cNvPicPr/>
            <p:nvPr/>
          </p:nvPicPr>
          <p:blipFill>
            <a:blip r:embed="rId4" cstate="print"/>
            <a:stretch>
              <a:fillRect/>
            </a:stretch>
          </p:blipFill>
          <p:spPr>
            <a:xfrm>
              <a:off x="3267455" y="368808"/>
              <a:ext cx="12917423" cy="1319783"/>
            </a:xfrm>
            <a:prstGeom prst="rect">
              <a:avLst/>
            </a:prstGeom>
          </p:spPr>
        </p:pic>
      </p:grpSp>
      <p:sp>
        <p:nvSpPr>
          <p:cNvPr id="7" name="object 7"/>
          <p:cNvSpPr txBox="1">
            <a:spLocks noGrp="1"/>
          </p:cNvSpPr>
          <p:nvPr>
            <p:ph type="title"/>
          </p:nvPr>
        </p:nvSpPr>
        <p:spPr>
          <a:prstGeom prst="rect">
            <a:avLst/>
          </a:prstGeom>
        </p:spPr>
        <p:txBody>
          <a:bodyPr vert="horz" wrap="square" lIns="0" tIns="61939" rIns="0" bIns="0" rtlCol="0">
            <a:spAutoFit/>
          </a:bodyPr>
          <a:lstStyle/>
          <a:p>
            <a:pPr marL="2909570">
              <a:lnSpc>
                <a:spcPct val="100000"/>
              </a:lnSpc>
              <a:spcBef>
                <a:spcPts val="95"/>
              </a:spcBef>
            </a:pPr>
            <a:r>
              <a:rPr sz="4000" b="1" spc="70" dirty="0">
                <a:latin typeface="Trebuchet MS"/>
                <a:cs typeface="Trebuchet MS"/>
              </a:rPr>
              <a:t>Descripción:</a:t>
            </a:r>
            <a:r>
              <a:rPr sz="4000" b="1" spc="-140" dirty="0">
                <a:latin typeface="Trebuchet MS"/>
                <a:cs typeface="Trebuchet MS"/>
              </a:rPr>
              <a:t> </a:t>
            </a:r>
            <a:r>
              <a:rPr sz="4000" spc="-625" dirty="0"/>
              <a:t>:</a:t>
            </a:r>
            <a:r>
              <a:rPr sz="4000" spc="-185" dirty="0"/>
              <a:t> </a:t>
            </a:r>
            <a:r>
              <a:rPr sz="4000" spc="125" dirty="0"/>
              <a:t>calcula</a:t>
            </a:r>
            <a:r>
              <a:rPr sz="4000" spc="-185" dirty="0"/>
              <a:t> </a:t>
            </a:r>
            <a:r>
              <a:rPr sz="4000" spc="65" dirty="0"/>
              <a:t>el</a:t>
            </a:r>
            <a:r>
              <a:rPr sz="4000" spc="-185" dirty="0"/>
              <a:t> </a:t>
            </a:r>
            <a:r>
              <a:rPr sz="4000" spc="110" dirty="0"/>
              <a:t>total</a:t>
            </a:r>
            <a:r>
              <a:rPr sz="4000" spc="-185" dirty="0"/>
              <a:t> </a:t>
            </a:r>
            <a:r>
              <a:rPr sz="4000" spc="225" dirty="0"/>
              <a:t>de</a:t>
            </a:r>
            <a:r>
              <a:rPr sz="4000" spc="-185" dirty="0"/>
              <a:t> </a:t>
            </a:r>
            <a:r>
              <a:rPr sz="4000" dirty="0"/>
              <a:t>la</a:t>
            </a:r>
            <a:r>
              <a:rPr sz="4000" spc="-185" dirty="0"/>
              <a:t> </a:t>
            </a:r>
            <a:r>
              <a:rPr sz="4000" spc="130" dirty="0"/>
              <a:t>orden</a:t>
            </a:r>
            <a:r>
              <a:rPr sz="4000" spc="-185" dirty="0"/>
              <a:t> </a:t>
            </a:r>
            <a:r>
              <a:rPr sz="4000" spc="-490" dirty="0"/>
              <a:t>.</a:t>
            </a:r>
            <a:endParaRPr sz="4000">
              <a:latin typeface="Trebuchet MS"/>
              <a:cs typeface="Trebuchet MS"/>
            </a:endParaRPr>
          </a:p>
        </p:txBody>
      </p:sp>
      <p:pic>
        <p:nvPicPr>
          <p:cNvPr id="8" name="object 8"/>
          <p:cNvPicPr/>
          <p:nvPr/>
        </p:nvPicPr>
        <p:blipFill>
          <a:blip r:embed="rId5" cstate="print"/>
          <a:stretch>
            <a:fillRect/>
          </a:stretch>
        </p:blipFill>
        <p:spPr>
          <a:xfrm>
            <a:off x="179831" y="289560"/>
            <a:ext cx="2773679" cy="621791"/>
          </a:xfrm>
          <a:prstGeom prst="rect">
            <a:avLst/>
          </a:prstGeom>
        </p:spPr>
      </p:pic>
    </p:spTree>
    <p:extLst>
      <p:ext uri="{BB962C8B-B14F-4D97-AF65-F5344CB8AC3E}">
        <p14:creationId xmlns:p14="http://schemas.microsoft.com/office/powerpoint/2010/main" val="3084338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16554" y="985708"/>
            <a:ext cx="70549" cy="70550"/>
          </a:xfrm>
          <a:prstGeom prst="rect">
            <a:avLst/>
          </a:prstGeom>
        </p:spPr>
      </p:pic>
      <p:pic>
        <p:nvPicPr>
          <p:cNvPr id="3" name="object 3"/>
          <p:cNvPicPr/>
          <p:nvPr/>
        </p:nvPicPr>
        <p:blipFill>
          <a:blip r:embed="rId3" cstate="print"/>
          <a:stretch>
            <a:fillRect/>
          </a:stretch>
        </p:blipFill>
        <p:spPr>
          <a:xfrm>
            <a:off x="3154812" y="987185"/>
            <a:ext cx="67216" cy="67215"/>
          </a:xfrm>
          <a:prstGeom prst="rect">
            <a:avLst/>
          </a:prstGeom>
        </p:spPr>
      </p:pic>
      <p:pic>
        <p:nvPicPr>
          <p:cNvPr id="4" name="object 4"/>
          <p:cNvPicPr/>
          <p:nvPr/>
        </p:nvPicPr>
        <p:blipFill>
          <a:blip r:embed="rId4" cstate="print"/>
          <a:stretch>
            <a:fillRect/>
          </a:stretch>
        </p:blipFill>
        <p:spPr>
          <a:xfrm>
            <a:off x="3293070" y="988648"/>
            <a:ext cx="63883" cy="63902"/>
          </a:xfrm>
          <a:prstGeom prst="rect">
            <a:avLst/>
          </a:prstGeom>
        </p:spPr>
      </p:pic>
      <p:sp>
        <p:nvSpPr>
          <p:cNvPr id="5" name="object 5"/>
          <p:cNvSpPr/>
          <p:nvPr/>
        </p:nvSpPr>
        <p:spPr>
          <a:xfrm>
            <a:off x="3431315" y="990124"/>
            <a:ext cx="60960" cy="60960"/>
          </a:xfrm>
          <a:custGeom>
            <a:avLst/>
            <a:gdLst/>
            <a:ahLst/>
            <a:cxnLst/>
            <a:rect l="l" t="t" r="r" b="b"/>
            <a:pathLst>
              <a:path w="60960" h="60959">
                <a:moveTo>
                  <a:pt x="0" y="34486"/>
                </a:moveTo>
                <a:lnTo>
                  <a:pt x="0" y="26075"/>
                </a:lnTo>
                <a:lnTo>
                  <a:pt x="3405" y="22669"/>
                </a:lnTo>
                <a:lnTo>
                  <a:pt x="22670" y="22669"/>
                </a:lnTo>
                <a:lnTo>
                  <a:pt x="22670" y="3405"/>
                </a:lnTo>
                <a:lnTo>
                  <a:pt x="26075" y="0"/>
                </a:lnTo>
                <a:lnTo>
                  <a:pt x="34487" y="0"/>
                </a:lnTo>
                <a:lnTo>
                  <a:pt x="37892" y="3405"/>
                </a:lnTo>
                <a:lnTo>
                  <a:pt x="37892" y="7611"/>
                </a:lnTo>
                <a:lnTo>
                  <a:pt x="37892" y="22669"/>
                </a:lnTo>
                <a:lnTo>
                  <a:pt x="57157" y="22669"/>
                </a:lnTo>
                <a:lnTo>
                  <a:pt x="60563" y="26075"/>
                </a:lnTo>
                <a:lnTo>
                  <a:pt x="60563" y="34486"/>
                </a:lnTo>
                <a:lnTo>
                  <a:pt x="57157" y="37892"/>
                </a:lnTo>
                <a:lnTo>
                  <a:pt x="37892" y="37892"/>
                </a:lnTo>
                <a:lnTo>
                  <a:pt x="37892" y="57156"/>
                </a:lnTo>
                <a:lnTo>
                  <a:pt x="34487" y="60561"/>
                </a:lnTo>
                <a:lnTo>
                  <a:pt x="26075" y="60561"/>
                </a:lnTo>
                <a:lnTo>
                  <a:pt x="22670" y="57156"/>
                </a:lnTo>
                <a:lnTo>
                  <a:pt x="22670" y="37892"/>
                </a:lnTo>
                <a:lnTo>
                  <a:pt x="3405" y="37892"/>
                </a:lnTo>
                <a:lnTo>
                  <a:pt x="0" y="34486"/>
                </a:lnTo>
                <a:close/>
              </a:path>
            </a:pathLst>
          </a:custGeom>
          <a:solidFill>
            <a:srgbClr val="0070C8"/>
          </a:solidFill>
        </p:spPr>
        <p:txBody>
          <a:bodyPr wrap="square" lIns="0" tIns="0" rIns="0" bIns="0" rtlCol="0"/>
          <a:lstStyle/>
          <a:p>
            <a:endParaRPr/>
          </a:p>
        </p:txBody>
      </p:sp>
      <p:sp>
        <p:nvSpPr>
          <p:cNvPr id="6" name="object 6"/>
          <p:cNvSpPr/>
          <p:nvPr/>
        </p:nvSpPr>
        <p:spPr>
          <a:xfrm>
            <a:off x="3569573" y="991601"/>
            <a:ext cx="57785" cy="57785"/>
          </a:xfrm>
          <a:custGeom>
            <a:avLst/>
            <a:gdLst/>
            <a:ahLst/>
            <a:cxnLst/>
            <a:rect l="l" t="t" r="r" b="b"/>
            <a:pathLst>
              <a:path w="57785" h="57784">
                <a:moveTo>
                  <a:pt x="0" y="32584"/>
                </a:moveTo>
                <a:lnTo>
                  <a:pt x="0" y="24645"/>
                </a:lnTo>
                <a:lnTo>
                  <a:pt x="3221" y="21423"/>
                </a:lnTo>
                <a:lnTo>
                  <a:pt x="21423" y="21423"/>
                </a:lnTo>
                <a:lnTo>
                  <a:pt x="21423" y="3221"/>
                </a:lnTo>
                <a:lnTo>
                  <a:pt x="24645" y="0"/>
                </a:lnTo>
                <a:lnTo>
                  <a:pt x="32584" y="0"/>
                </a:lnTo>
                <a:lnTo>
                  <a:pt x="35806" y="3215"/>
                </a:lnTo>
                <a:lnTo>
                  <a:pt x="35806" y="7191"/>
                </a:lnTo>
                <a:lnTo>
                  <a:pt x="35806" y="21423"/>
                </a:lnTo>
                <a:lnTo>
                  <a:pt x="54007" y="21423"/>
                </a:lnTo>
                <a:lnTo>
                  <a:pt x="57229" y="24645"/>
                </a:lnTo>
                <a:lnTo>
                  <a:pt x="57229" y="32584"/>
                </a:lnTo>
                <a:lnTo>
                  <a:pt x="54007" y="35806"/>
                </a:lnTo>
                <a:lnTo>
                  <a:pt x="35806" y="35806"/>
                </a:lnTo>
                <a:lnTo>
                  <a:pt x="35806" y="54008"/>
                </a:lnTo>
                <a:lnTo>
                  <a:pt x="32584" y="57229"/>
                </a:lnTo>
                <a:lnTo>
                  <a:pt x="24645" y="57229"/>
                </a:lnTo>
                <a:lnTo>
                  <a:pt x="21423" y="54008"/>
                </a:lnTo>
                <a:lnTo>
                  <a:pt x="21423" y="35806"/>
                </a:lnTo>
                <a:lnTo>
                  <a:pt x="3221" y="35806"/>
                </a:lnTo>
                <a:lnTo>
                  <a:pt x="0" y="32584"/>
                </a:lnTo>
                <a:close/>
              </a:path>
            </a:pathLst>
          </a:custGeom>
          <a:solidFill>
            <a:srgbClr val="0070C8"/>
          </a:solidFill>
        </p:spPr>
        <p:txBody>
          <a:bodyPr wrap="square" lIns="0" tIns="0" rIns="0" bIns="0" rtlCol="0"/>
          <a:lstStyle/>
          <a:p>
            <a:endParaRPr/>
          </a:p>
        </p:txBody>
      </p:sp>
      <p:sp>
        <p:nvSpPr>
          <p:cNvPr id="7" name="object 7"/>
          <p:cNvSpPr/>
          <p:nvPr/>
        </p:nvSpPr>
        <p:spPr>
          <a:xfrm>
            <a:off x="3707831" y="993070"/>
            <a:ext cx="53975" cy="53975"/>
          </a:xfrm>
          <a:custGeom>
            <a:avLst/>
            <a:gdLst/>
            <a:ahLst/>
            <a:cxnLst/>
            <a:rect l="l" t="t" r="r" b="b"/>
            <a:pathLst>
              <a:path w="53975" h="53975">
                <a:moveTo>
                  <a:pt x="0" y="30688"/>
                </a:moveTo>
                <a:lnTo>
                  <a:pt x="0" y="23208"/>
                </a:lnTo>
                <a:lnTo>
                  <a:pt x="3031" y="20176"/>
                </a:lnTo>
                <a:lnTo>
                  <a:pt x="20176" y="20176"/>
                </a:lnTo>
                <a:lnTo>
                  <a:pt x="20176" y="3031"/>
                </a:lnTo>
                <a:lnTo>
                  <a:pt x="23208" y="0"/>
                </a:lnTo>
                <a:lnTo>
                  <a:pt x="30688" y="0"/>
                </a:lnTo>
                <a:lnTo>
                  <a:pt x="33719" y="3031"/>
                </a:lnTo>
                <a:lnTo>
                  <a:pt x="33719" y="6771"/>
                </a:lnTo>
                <a:lnTo>
                  <a:pt x="33719" y="20176"/>
                </a:lnTo>
                <a:lnTo>
                  <a:pt x="50864" y="20176"/>
                </a:lnTo>
                <a:lnTo>
                  <a:pt x="53896" y="23208"/>
                </a:lnTo>
                <a:lnTo>
                  <a:pt x="53896" y="30688"/>
                </a:lnTo>
                <a:lnTo>
                  <a:pt x="50864" y="33719"/>
                </a:lnTo>
                <a:lnTo>
                  <a:pt x="33719" y="33719"/>
                </a:lnTo>
                <a:lnTo>
                  <a:pt x="33719" y="50865"/>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8" name="object 8"/>
          <p:cNvSpPr/>
          <p:nvPr/>
        </p:nvSpPr>
        <p:spPr>
          <a:xfrm>
            <a:off x="3846069" y="994540"/>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6358"/>
                </a:lnTo>
                <a:lnTo>
                  <a:pt x="31652" y="18936"/>
                </a:lnTo>
                <a:lnTo>
                  <a:pt x="47741" y="18936"/>
                </a:lnTo>
                <a:lnTo>
                  <a:pt x="50589" y="21784"/>
                </a:lnTo>
                <a:lnTo>
                  <a:pt x="50589" y="28804"/>
                </a:lnTo>
                <a:lnTo>
                  <a:pt x="47741" y="31652"/>
                </a:lnTo>
                <a:lnTo>
                  <a:pt x="31652" y="31652"/>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9" name="object 9"/>
          <p:cNvSpPr/>
          <p:nvPr/>
        </p:nvSpPr>
        <p:spPr>
          <a:xfrm>
            <a:off x="3984327" y="996016"/>
            <a:ext cx="47625" cy="47625"/>
          </a:xfrm>
          <a:custGeom>
            <a:avLst/>
            <a:gdLst/>
            <a:ahLst/>
            <a:cxnLst/>
            <a:rect l="l" t="t" r="r" b="b"/>
            <a:pathLst>
              <a:path w="47625" h="47625">
                <a:moveTo>
                  <a:pt x="0" y="26909"/>
                </a:moveTo>
                <a:lnTo>
                  <a:pt x="0" y="20347"/>
                </a:lnTo>
                <a:lnTo>
                  <a:pt x="2657" y="17690"/>
                </a:lnTo>
                <a:lnTo>
                  <a:pt x="17689" y="17690"/>
                </a:lnTo>
                <a:lnTo>
                  <a:pt x="17689" y="2657"/>
                </a:lnTo>
                <a:lnTo>
                  <a:pt x="20347" y="0"/>
                </a:lnTo>
                <a:lnTo>
                  <a:pt x="26908" y="0"/>
                </a:lnTo>
                <a:lnTo>
                  <a:pt x="29566" y="2657"/>
                </a:lnTo>
                <a:lnTo>
                  <a:pt x="29566" y="5938"/>
                </a:lnTo>
                <a:lnTo>
                  <a:pt x="29566" y="17690"/>
                </a:lnTo>
                <a:lnTo>
                  <a:pt x="44598" y="17690"/>
                </a:lnTo>
                <a:lnTo>
                  <a:pt x="47256" y="20347"/>
                </a:lnTo>
                <a:lnTo>
                  <a:pt x="47256" y="26909"/>
                </a:lnTo>
                <a:lnTo>
                  <a:pt x="44598" y="29566"/>
                </a:lnTo>
                <a:lnTo>
                  <a:pt x="29566" y="29566"/>
                </a:lnTo>
                <a:lnTo>
                  <a:pt x="29566" y="44599"/>
                </a:lnTo>
                <a:lnTo>
                  <a:pt x="26908" y="47257"/>
                </a:lnTo>
                <a:lnTo>
                  <a:pt x="20347" y="47257"/>
                </a:lnTo>
                <a:lnTo>
                  <a:pt x="17689" y="44599"/>
                </a:lnTo>
                <a:lnTo>
                  <a:pt x="17689" y="29566"/>
                </a:lnTo>
                <a:lnTo>
                  <a:pt x="2657" y="29566"/>
                </a:lnTo>
                <a:lnTo>
                  <a:pt x="0" y="26909"/>
                </a:lnTo>
                <a:close/>
              </a:path>
            </a:pathLst>
          </a:custGeom>
          <a:solidFill>
            <a:srgbClr val="0070C8"/>
          </a:solidFill>
        </p:spPr>
        <p:txBody>
          <a:bodyPr wrap="square" lIns="0" tIns="0" rIns="0" bIns="0" rtlCol="0"/>
          <a:lstStyle/>
          <a:p>
            <a:endParaRPr/>
          </a:p>
        </p:txBody>
      </p:sp>
      <p:sp>
        <p:nvSpPr>
          <p:cNvPr id="10" name="object 10"/>
          <p:cNvSpPr/>
          <p:nvPr/>
        </p:nvSpPr>
        <p:spPr>
          <a:xfrm>
            <a:off x="4122592" y="997486"/>
            <a:ext cx="44450" cy="44450"/>
          </a:xfrm>
          <a:custGeom>
            <a:avLst/>
            <a:gdLst/>
            <a:ahLst/>
            <a:cxnLst/>
            <a:rect l="l" t="t" r="r" b="b"/>
            <a:pathLst>
              <a:path w="44450" h="44450">
                <a:moveTo>
                  <a:pt x="0" y="25005"/>
                </a:moveTo>
                <a:lnTo>
                  <a:pt x="0" y="18910"/>
                </a:lnTo>
                <a:lnTo>
                  <a:pt x="2473" y="16443"/>
                </a:lnTo>
                <a:lnTo>
                  <a:pt x="16443" y="16443"/>
                </a:lnTo>
                <a:lnTo>
                  <a:pt x="16443" y="2466"/>
                </a:lnTo>
                <a:lnTo>
                  <a:pt x="18916" y="0"/>
                </a:lnTo>
                <a:lnTo>
                  <a:pt x="25006" y="0"/>
                </a:lnTo>
                <a:lnTo>
                  <a:pt x="27479" y="2473"/>
                </a:lnTo>
                <a:lnTo>
                  <a:pt x="27479" y="5518"/>
                </a:lnTo>
                <a:lnTo>
                  <a:pt x="27479" y="16443"/>
                </a:lnTo>
                <a:lnTo>
                  <a:pt x="41455" y="16443"/>
                </a:lnTo>
                <a:lnTo>
                  <a:pt x="43922" y="18916"/>
                </a:lnTo>
                <a:lnTo>
                  <a:pt x="43922" y="25012"/>
                </a:lnTo>
                <a:lnTo>
                  <a:pt x="41449" y="27479"/>
                </a:lnTo>
                <a:lnTo>
                  <a:pt x="27479" y="27479"/>
                </a:lnTo>
                <a:lnTo>
                  <a:pt x="27479" y="41455"/>
                </a:lnTo>
                <a:lnTo>
                  <a:pt x="25006" y="43922"/>
                </a:lnTo>
                <a:lnTo>
                  <a:pt x="18916" y="43922"/>
                </a:lnTo>
                <a:lnTo>
                  <a:pt x="16443" y="41448"/>
                </a:lnTo>
                <a:lnTo>
                  <a:pt x="16443" y="27479"/>
                </a:lnTo>
                <a:lnTo>
                  <a:pt x="2467" y="27479"/>
                </a:lnTo>
                <a:lnTo>
                  <a:pt x="0" y="25005"/>
                </a:lnTo>
                <a:close/>
              </a:path>
            </a:pathLst>
          </a:custGeom>
          <a:solidFill>
            <a:srgbClr val="0070C8"/>
          </a:solidFill>
        </p:spPr>
        <p:txBody>
          <a:bodyPr wrap="square" lIns="0" tIns="0" rIns="0" bIns="0" rtlCol="0"/>
          <a:lstStyle/>
          <a:p>
            <a:endParaRPr/>
          </a:p>
        </p:txBody>
      </p:sp>
      <p:sp>
        <p:nvSpPr>
          <p:cNvPr id="11" name="object 11"/>
          <p:cNvSpPr/>
          <p:nvPr/>
        </p:nvSpPr>
        <p:spPr>
          <a:xfrm>
            <a:off x="4260850" y="998963"/>
            <a:ext cx="40640" cy="40640"/>
          </a:xfrm>
          <a:custGeom>
            <a:avLst/>
            <a:gdLst/>
            <a:ahLst/>
            <a:cxnLst/>
            <a:rect l="l" t="t" r="r" b="b"/>
            <a:pathLst>
              <a:path w="40639" h="40640">
                <a:moveTo>
                  <a:pt x="0" y="23109"/>
                </a:moveTo>
                <a:lnTo>
                  <a:pt x="0" y="17479"/>
                </a:lnTo>
                <a:lnTo>
                  <a:pt x="2283" y="15196"/>
                </a:lnTo>
                <a:lnTo>
                  <a:pt x="15196" y="15196"/>
                </a:lnTo>
                <a:lnTo>
                  <a:pt x="15196" y="2283"/>
                </a:lnTo>
                <a:lnTo>
                  <a:pt x="17479" y="0"/>
                </a:lnTo>
                <a:lnTo>
                  <a:pt x="23109" y="0"/>
                </a:lnTo>
                <a:lnTo>
                  <a:pt x="25393" y="2283"/>
                </a:lnTo>
                <a:lnTo>
                  <a:pt x="25393" y="5098"/>
                </a:lnTo>
                <a:lnTo>
                  <a:pt x="25393" y="15196"/>
                </a:lnTo>
                <a:lnTo>
                  <a:pt x="38306" y="15196"/>
                </a:lnTo>
                <a:lnTo>
                  <a:pt x="40589" y="17479"/>
                </a:lnTo>
                <a:lnTo>
                  <a:pt x="40589" y="23109"/>
                </a:lnTo>
                <a:lnTo>
                  <a:pt x="38306" y="25392"/>
                </a:lnTo>
                <a:lnTo>
                  <a:pt x="25393" y="25392"/>
                </a:lnTo>
                <a:lnTo>
                  <a:pt x="25393" y="38305"/>
                </a:lnTo>
                <a:lnTo>
                  <a:pt x="23109" y="40589"/>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12" name="object 12"/>
          <p:cNvSpPr/>
          <p:nvPr/>
        </p:nvSpPr>
        <p:spPr>
          <a:xfrm>
            <a:off x="4399088" y="1000432"/>
            <a:ext cx="37465" cy="37465"/>
          </a:xfrm>
          <a:custGeom>
            <a:avLst/>
            <a:gdLst/>
            <a:ahLst/>
            <a:cxnLst/>
            <a:rect l="l" t="t" r="r" b="b"/>
            <a:pathLst>
              <a:path w="37464" h="37465">
                <a:moveTo>
                  <a:pt x="0" y="21226"/>
                </a:moveTo>
                <a:lnTo>
                  <a:pt x="0" y="16056"/>
                </a:lnTo>
                <a:lnTo>
                  <a:pt x="2099" y="13956"/>
                </a:lnTo>
                <a:lnTo>
                  <a:pt x="13956" y="13956"/>
                </a:lnTo>
                <a:lnTo>
                  <a:pt x="13956" y="2099"/>
                </a:lnTo>
                <a:lnTo>
                  <a:pt x="16056" y="0"/>
                </a:lnTo>
                <a:lnTo>
                  <a:pt x="21226" y="0"/>
                </a:lnTo>
                <a:lnTo>
                  <a:pt x="23326" y="2099"/>
                </a:lnTo>
                <a:lnTo>
                  <a:pt x="23326" y="4684"/>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13" name="object 13"/>
          <p:cNvSpPr/>
          <p:nvPr/>
        </p:nvSpPr>
        <p:spPr>
          <a:xfrm>
            <a:off x="4537352" y="1001909"/>
            <a:ext cx="34290" cy="34290"/>
          </a:xfrm>
          <a:custGeom>
            <a:avLst/>
            <a:gdLst/>
            <a:ahLst/>
            <a:cxnLst/>
            <a:rect l="l" t="t" r="r" b="b"/>
            <a:pathLst>
              <a:path w="34289" h="34290">
                <a:moveTo>
                  <a:pt x="0" y="19324"/>
                </a:moveTo>
                <a:lnTo>
                  <a:pt x="0" y="14612"/>
                </a:lnTo>
                <a:lnTo>
                  <a:pt x="1909" y="12703"/>
                </a:lnTo>
                <a:lnTo>
                  <a:pt x="12703" y="12703"/>
                </a:lnTo>
                <a:lnTo>
                  <a:pt x="12703" y="1909"/>
                </a:lnTo>
                <a:lnTo>
                  <a:pt x="14612" y="0"/>
                </a:lnTo>
                <a:lnTo>
                  <a:pt x="19323" y="0"/>
                </a:lnTo>
                <a:lnTo>
                  <a:pt x="21233" y="1909"/>
                </a:lnTo>
                <a:lnTo>
                  <a:pt x="21233" y="4265"/>
                </a:lnTo>
                <a:lnTo>
                  <a:pt x="21233" y="12703"/>
                </a:lnTo>
                <a:lnTo>
                  <a:pt x="32026" y="12703"/>
                </a:lnTo>
                <a:lnTo>
                  <a:pt x="33936" y="14612"/>
                </a:lnTo>
                <a:lnTo>
                  <a:pt x="33936" y="19324"/>
                </a:lnTo>
                <a:lnTo>
                  <a:pt x="32026" y="21233"/>
                </a:lnTo>
                <a:lnTo>
                  <a:pt x="21233" y="21233"/>
                </a:lnTo>
                <a:lnTo>
                  <a:pt x="21233" y="32027"/>
                </a:lnTo>
                <a:lnTo>
                  <a:pt x="19323" y="33937"/>
                </a:lnTo>
                <a:lnTo>
                  <a:pt x="14612" y="33937"/>
                </a:lnTo>
                <a:lnTo>
                  <a:pt x="12703" y="32027"/>
                </a:lnTo>
                <a:lnTo>
                  <a:pt x="12703" y="21233"/>
                </a:lnTo>
                <a:lnTo>
                  <a:pt x="1909" y="21233"/>
                </a:lnTo>
                <a:lnTo>
                  <a:pt x="0" y="19324"/>
                </a:lnTo>
                <a:close/>
              </a:path>
            </a:pathLst>
          </a:custGeom>
          <a:solidFill>
            <a:srgbClr val="0070C8"/>
          </a:solidFill>
        </p:spPr>
        <p:txBody>
          <a:bodyPr wrap="square" lIns="0" tIns="0" rIns="0" bIns="0" rtlCol="0"/>
          <a:lstStyle/>
          <a:p>
            <a:endParaRPr/>
          </a:p>
        </p:txBody>
      </p:sp>
      <p:pic>
        <p:nvPicPr>
          <p:cNvPr id="14" name="object 14"/>
          <p:cNvPicPr/>
          <p:nvPr/>
        </p:nvPicPr>
        <p:blipFill>
          <a:blip r:embed="rId5" cstate="print"/>
          <a:stretch>
            <a:fillRect/>
          </a:stretch>
        </p:blipFill>
        <p:spPr>
          <a:xfrm>
            <a:off x="3140993" y="783535"/>
            <a:ext cx="67216" cy="67216"/>
          </a:xfrm>
          <a:prstGeom prst="rect">
            <a:avLst/>
          </a:prstGeom>
        </p:spPr>
      </p:pic>
      <p:pic>
        <p:nvPicPr>
          <p:cNvPr id="15" name="object 15"/>
          <p:cNvPicPr/>
          <p:nvPr/>
        </p:nvPicPr>
        <p:blipFill>
          <a:blip r:embed="rId6" cstate="print"/>
          <a:stretch>
            <a:fillRect/>
          </a:stretch>
        </p:blipFill>
        <p:spPr>
          <a:xfrm>
            <a:off x="3278595" y="785004"/>
            <a:ext cx="63883" cy="63902"/>
          </a:xfrm>
          <a:prstGeom prst="rect">
            <a:avLst/>
          </a:prstGeom>
        </p:spPr>
      </p:pic>
      <p:sp>
        <p:nvSpPr>
          <p:cNvPr id="16" name="object 16"/>
          <p:cNvSpPr/>
          <p:nvPr/>
        </p:nvSpPr>
        <p:spPr>
          <a:xfrm>
            <a:off x="3416184" y="786474"/>
            <a:ext cx="60960" cy="60960"/>
          </a:xfrm>
          <a:custGeom>
            <a:avLst/>
            <a:gdLst/>
            <a:ahLst/>
            <a:cxnLst/>
            <a:rect l="l" t="t" r="r" b="b"/>
            <a:pathLst>
              <a:path w="60960" h="60959">
                <a:moveTo>
                  <a:pt x="0" y="34487"/>
                </a:moveTo>
                <a:lnTo>
                  <a:pt x="0" y="26075"/>
                </a:lnTo>
                <a:lnTo>
                  <a:pt x="3405" y="22670"/>
                </a:lnTo>
                <a:lnTo>
                  <a:pt x="22670" y="22670"/>
                </a:lnTo>
                <a:lnTo>
                  <a:pt x="22670" y="3405"/>
                </a:lnTo>
                <a:lnTo>
                  <a:pt x="26075" y="0"/>
                </a:lnTo>
                <a:lnTo>
                  <a:pt x="34487" y="0"/>
                </a:lnTo>
                <a:lnTo>
                  <a:pt x="37892" y="3412"/>
                </a:lnTo>
                <a:lnTo>
                  <a:pt x="37892" y="7611"/>
                </a:lnTo>
                <a:lnTo>
                  <a:pt x="37892" y="22670"/>
                </a:lnTo>
                <a:lnTo>
                  <a:pt x="57157" y="22670"/>
                </a:lnTo>
                <a:lnTo>
                  <a:pt x="60563" y="26075"/>
                </a:lnTo>
                <a:lnTo>
                  <a:pt x="60563" y="34487"/>
                </a:lnTo>
                <a:lnTo>
                  <a:pt x="57157" y="37893"/>
                </a:lnTo>
                <a:lnTo>
                  <a:pt x="37892" y="37893"/>
                </a:lnTo>
                <a:lnTo>
                  <a:pt x="37892" y="57157"/>
                </a:lnTo>
                <a:lnTo>
                  <a:pt x="34487" y="60563"/>
                </a:lnTo>
                <a:lnTo>
                  <a:pt x="26075" y="60563"/>
                </a:lnTo>
                <a:lnTo>
                  <a:pt x="22670" y="57157"/>
                </a:lnTo>
                <a:lnTo>
                  <a:pt x="22670" y="37893"/>
                </a:lnTo>
                <a:lnTo>
                  <a:pt x="3405" y="37893"/>
                </a:lnTo>
                <a:lnTo>
                  <a:pt x="0" y="34487"/>
                </a:lnTo>
                <a:close/>
              </a:path>
            </a:pathLst>
          </a:custGeom>
          <a:solidFill>
            <a:srgbClr val="0070C8"/>
          </a:solidFill>
        </p:spPr>
        <p:txBody>
          <a:bodyPr wrap="square" lIns="0" tIns="0" rIns="0" bIns="0" rtlCol="0"/>
          <a:lstStyle/>
          <a:p>
            <a:endParaRPr/>
          </a:p>
        </p:txBody>
      </p:sp>
      <p:sp>
        <p:nvSpPr>
          <p:cNvPr id="17" name="object 17"/>
          <p:cNvSpPr/>
          <p:nvPr/>
        </p:nvSpPr>
        <p:spPr>
          <a:xfrm>
            <a:off x="3553792" y="787950"/>
            <a:ext cx="57785" cy="57785"/>
          </a:xfrm>
          <a:custGeom>
            <a:avLst/>
            <a:gdLst/>
            <a:ahLst/>
            <a:cxnLst/>
            <a:rect l="l" t="t" r="r" b="b"/>
            <a:pathLst>
              <a:path w="57785" h="57784">
                <a:moveTo>
                  <a:pt x="0" y="32584"/>
                </a:moveTo>
                <a:lnTo>
                  <a:pt x="0" y="24645"/>
                </a:lnTo>
                <a:lnTo>
                  <a:pt x="3221" y="21423"/>
                </a:lnTo>
                <a:lnTo>
                  <a:pt x="21423" y="21423"/>
                </a:lnTo>
                <a:lnTo>
                  <a:pt x="21423" y="3221"/>
                </a:lnTo>
                <a:lnTo>
                  <a:pt x="24645" y="0"/>
                </a:lnTo>
                <a:lnTo>
                  <a:pt x="32584" y="0"/>
                </a:lnTo>
                <a:lnTo>
                  <a:pt x="35806" y="3222"/>
                </a:lnTo>
                <a:lnTo>
                  <a:pt x="35806" y="7191"/>
                </a:lnTo>
                <a:lnTo>
                  <a:pt x="35806" y="21423"/>
                </a:lnTo>
                <a:lnTo>
                  <a:pt x="54007" y="21423"/>
                </a:lnTo>
                <a:lnTo>
                  <a:pt x="57229" y="24645"/>
                </a:lnTo>
                <a:lnTo>
                  <a:pt x="57229" y="32584"/>
                </a:lnTo>
                <a:lnTo>
                  <a:pt x="54007" y="35806"/>
                </a:lnTo>
                <a:lnTo>
                  <a:pt x="35806" y="35806"/>
                </a:lnTo>
                <a:lnTo>
                  <a:pt x="35806" y="54008"/>
                </a:lnTo>
                <a:lnTo>
                  <a:pt x="32584" y="57229"/>
                </a:lnTo>
                <a:lnTo>
                  <a:pt x="24645" y="57229"/>
                </a:lnTo>
                <a:lnTo>
                  <a:pt x="21423" y="54008"/>
                </a:lnTo>
                <a:lnTo>
                  <a:pt x="21423" y="35806"/>
                </a:lnTo>
                <a:lnTo>
                  <a:pt x="3221" y="35806"/>
                </a:lnTo>
                <a:lnTo>
                  <a:pt x="0" y="32584"/>
                </a:lnTo>
                <a:close/>
              </a:path>
            </a:pathLst>
          </a:custGeom>
          <a:solidFill>
            <a:srgbClr val="0070C8"/>
          </a:solidFill>
        </p:spPr>
        <p:txBody>
          <a:bodyPr wrap="square" lIns="0" tIns="0" rIns="0" bIns="0" rtlCol="0"/>
          <a:lstStyle/>
          <a:p>
            <a:endParaRPr/>
          </a:p>
        </p:txBody>
      </p:sp>
      <p:sp>
        <p:nvSpPr>
          <p:cNvPr id="18" name="object 18"/>
          <p:cNvSpPr/>
          <p:nvPr/>
        </p:nvSpPr>
        <p:spPr>
          <a:xfrm>
            <a:off x="3691394" y="789427"/>
            <a:ext cx="53975" cy="53975"/>
          </a:xfrm>
          <a:custGeom>
            <a:avLst/>
            <a:gdLst/>
            <a:ahLst/>
            <a:cxnLst/>
            <a:rect l="l" t="t" r="r" b="b"/>
            <a:pathLst>
              <a:path w="53975" h="53975">
                <a:moveTo>
                  <a:pt x="0" y="30688"/>
                </a:moveTo>
                <a:lnTo>
                  <a:pt x="0" y="23208"/>
                </a:lnTo>
                <a:lnTo>
                  <a:pt x="3031" y="20176"/>
                </a:lnTo>
                <a:lnTo>
                  <a:pt x="20176" y="20176"/>
                </a:lnTo>
                <a:lnTo>
                  <a:pt x="20176" y="3031"/>
                </a:lnTo>
                <a:lnTo>
                  <a:pt x="23208" y="0"/>
                </a:lnTo>
                <a:lnTo>
                  <a:pt x="30688" y="0"/>
                </a:lnTo>
                <a:lnTo>
                  <a:pt x="33719" y="3025"/>
                </a:lnTo>
                <a:lnTo>
                  <a:pt x="33719" y="6771"/>
                </a:lnTo>
                <a:lnTo>
                  <a:pt x="33719" y="20176"/>
                </a:lnTo>
                <a:lnTo>
                  <a:pt x="50864" y="20176"/>
                </a:lnTo>
                <a:lnTo>
                  <a:pt x="53896" y="23208"/>
                </a:lnTo>
                <a:lnTo>
                  <a:pt x="53896" y="30688"/>
                </a:lnTo>
                <a:lnTo>
                  <a:pt x="50864" y="33719"/>
                </a:lnTo>
                <a:lnTo>
                  <a:pt x="33719" y="33719"/>
                </a:lnTo>
                <a:lnTo>
                  <a:pt x="33719" y="50865"/>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19" name="object 19"/>
          <p:cNvSpPr/>
          <p:nvPr/>
        </p:nvSpPr>
        <p:spPr>
          <a:xfrm>
            <a:off x="3828976" y="790890"/>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6358"/>
                </a:lnTo>
                <a:lnTo>
                  <a:pt x="31652" y="18936"/>
                </a:lnTo>
                <a:lnTo>
                  <a:pt x="47741" y="18936"/>
                </a:lnTo>
                <a:lnTo>
                  <a:pt x="50589" y="21784"/>
                </a:lnTo>
                <a:lnTo>
                  <a:pt x="50589" y="28804"/>
                </a:lnTo>
                <a:lnTo>
                  <a:pt x="47741" y="31652"/>
                </a:lnTo>
                <a:lnTo>
                  <a:pt x="31652" y="31652"/>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20" name="object 20"/>
          <p:cNvSpPr/>
          <p:nvPr/>
        </p:nvSpPr>
        <p:spPr>
          <a:xfrm>
            <a:off x="3966585" y="792366"/>
            <a:ext cx="47625" cy="47625"/>
          </a:xfrm>
          <a:custGeom>
            <a:avLst/>
            <a:gdLst/>
            <a:ahLst/>
            <a:cxnLst/>
            <a:rect l="l" t="t" r="r" b="b"/>
            <a:pathLst>
              <a:path w="47625" h="47625">
                <a:moveTo>
                  <a:pt x="0" y="26908"/>
                </a:moveTo>
                <a:lnTo>
                  <a:pt x="0" y="20347"/>
                </a:lnTo>
                <a:lnTo>
                  <a:pt x="2657" y="17689"/>
                </a:lnTo>
                <a:lnTo>
                  <a:pt x="17689" y="17689"/>
                </a:lnTo>
                <a:lnTo>
                  <a:pt x="17689" y="2657"/>
                </a:lnTo>
                <a:lnTo>
                  <a:pt x="20347" y="0"/>
                </a:lnTo>
                <a:lnTo>
                  <a:pt x="26908" y="0"/>
                </a:lnTo>
                <a:lnTo>
                  <a:pt x="29566" y="2657"/>
                </a:lnTo>
                <a:lnTo>
                  <a:pt x="29566" y="5938"/>
                </a:lnTo>
                <a:lnTo>
                  <a:pt x="29566" y="17689"/>
                </a:lnTo>
                <a:lnTo>
                  <a:pt x="44598" y="17689"/>
                </a:lnTo>
                <a:lnTo>
                  <a:pt x="47256" y="20347"/>
                </a:lnTo>
                <a:lnTo>
                  <a:pt x="47256" y="26908"/>
                </a:lnTo>
                <a:lnTo>
                  <a:pt x="44598" y="29566"/>
                </a:lnTo>
                <a:lnTo>
                  <a:pt x="29566" y="29566"/>
                </a:lnTo>
                <a:lnTo>
                  <a:pt x="29566" y="44598"/>
                </a:lnTo>
                <a:lnTo>
                  <a:pt x="26908" y="47255"/>
                </a:lnTo>
                <a:lnTo>
                  <a:pt x="20347" y="47255"/>
                </a:lnTo>
                <a:lnTo>
                  <a:pt x="17689" y="44598"/>
                </a:lnTo>
                <a:lnTo>
                  <a:pt x="17689" y="29566"/>
                </a:lnTo>
                <a:lnTo>
                  <a:pt x="2657" y="29566"/>
                </a:lnTo>
                <a:lnTo>
                  <a:pt x="0" y="26908"/>
                </a:lnTo>
                <a:close/>
              </a:path>
            </a:pathLst>
          </a:custGeom>
          <a:solidFill>
            <a:srgbClr val="0070C8"/>
          </a:solidFill>
        </p:spPr>
        <p:txBody>
          <a:bodyPr wrap="square" lIns="0" tIns="0" rIns="0" bIns="0" rtlCol="0"/>
          <a:lstStyle/>
          <a:p>
            <a:endParaRPr/>
          </a:p>
        </p:txBody>
      </p:sp>
      <p:sp>
        <p:nvSpPr>
          <p:cNvPr id="21" name="object 21"/>
          <p:cNvSpPr/>
          <p:nvPr/>
        </p:nvSpPr>
        <p:spPr>
          <a:xfrm>
            <a:off x="4104187" y="793843"/>
            <a:ext cx="44450" cy="44450"/>
          </a:xfrm>
          <a:custGeom>
            <a:avLst/>
            <a:gdLst/>
            <a:ahLst/>
            <a:cxnLst/>
            <a:rect l="l" t="t" r="r" b="b"/>
            <a:pathLst>
              <a:path w="44450" h="44450">
                <a:moveTo>
                  <a:pt x="0" y="25005"/>
                </a:moveTo>
                <a:lnTo>
                  <a:pt x="0" y="18910"/>
                </a:lnTo>
                <a:lnTo>
                  <a:pt x="2473" y="16443"/>
                </a:lnTo>
                <a:lnTo>
                  <a:pt x="16443" y="16443"/>
                </a:lnTo>
                <a:lnTo>
                  <a:pt x="16443" y="2467"/>
                </a:lnTo>
                <a:lnTo>
                  <a:pt x="18916" y="0"/>
                </a:lnTo>
                <a:lnTo>
                  <a:pt x="25006" y="0"/>
                </a:lnTo>
                <a:lnTo>
                  <a:pt x="27479" y="2467"/>
                </a:lnTo>
                <a:lnTo>
                  <a:pt x="27479" y="5518"/>
                </a:lnTo>
                <a:lnTo>
                  <a:pt x="27479" y="16443"/>
                </a:lnTo>
                <a:lnTo>
                  <a:pt x="41455" y="16443"/>
                </a:lnTo>
                <a:lnTo>
                  <a:pt x="43922" y="18917"/>
                </a:lnTo>
                <a:lnTo>
                  <a:pt x="43922" y="25012"/>
                </a:lnTo>
                <a:lnTo>
                  <a:pt x="41449" y="27479"/>
                </a:lnTo>
                <a:lnTo>
                  <a:pt x="27479" y="27479"/>
                </a:lnTo>
                <a:lnTo>
                  <a:pt x="27479" y="41455"/>
                </a:lnTo>
                <a:lnTo>
                  <a:pt x="25006" y="43923"/>
                </a:lnTo>
                <a:lnTo>
                  <a:pt x="18916" y="43923"/>
                </a:lnTo>
                <a:lnTo>
                  <a:pt x="16443" y="41449"/>
                </a:lnTo>
                <a:lnTo>
                  <a:pt x="16443" y="27479"/>
                </a:lnTo>
                <a:lnTo>
                  <a:pt x="2467" y="27479"/>
                </a:lnTo>
                <a:lnTo>
                  <a:pt x="0" y="25005"/>
                </a:lnTo>
                <a:close/>
              </a:path>
            </a:pathLst>
          </a:custGeom>
          <a:solidFill>
            <a:srgbClr val="0070C8"/>
          </a:solidFill>
        </p:spPr>
        <p:txBody>
          <a:bodyPr wrap="square" lIns="0" tIns="0" rIns="0" bIns="0" rtlCol="0"/>
          <a:lstStyle/>
          <a:p>
            <a:endParaRPr/>
          </a:p>
        </p:txBody>
      </p:sp>
      <p:sp>
        <p:nvSpPr>
          <p:cNvPr id="22" name="object 22"/>
          <p:cNvSpPr/>
          <p:nvPr/>
        </p:nvSpPr>
        <p:spPr>
          <a:xfrm>
            <a:off x="4241788" y="795312"/>
            <a:ext cx="40640" cy="40640"/>
          </a:xfrm>
          <a:custGeom>
            <a:avLst/>
            <a:gdLst/>
            <a:ahLst/>
            <a:cxnLst/>
            <a:rect l="l" t="t" r="r" b="b"/>
            <a:pathLst>
              <a:path w="40639" h="40640">
                <a:moveTo>
                  <a:pt x="0" y="23109"/>
                </a:moveTo>
                <a:lnTo>
                  <a:pt x="0" y="17480"/>
                </a:lnTo>
                <a:lnTo>
                  <a:pt x="2283" y="15196"/>
                </a:lnTo>
                <a:lnTo>
                  <a:pt x="15196" y="15196"/>
                </a:lnTo>
                <a:lnTo>
                  <a:pt x="15196" y="2283"/>
                </a:lnTo>
                <a:lnTo>
                  <a:pt x="17479" y="0"/>
                </a:lnTo>
                <a:lnTo>
                  <a:pt x="23109" y="0"/>
                </a:lnTo>
                <a:lnTo>
                  <a:pt x="25393" y="2283"/>
                </a:lnTo>
                <a:lnTo>
                  <a:pt x="25393" y="5098"/>
                </a:lnTo>
                <a:lnTo>
                  <a:pt x="25393" y="15196"/>
                </a:lnTo>
                <a:lnTo>
                  <a:pt x="38306" y="15196"/>
                </a:lnTo>
                <a:lnTo>
                  <a:pt x="40589" y="17479"/>
                </a:lnTo>
                <a:lnTo>
                  <a:pt x="40589" y="23109"/>
                </a:lnTo>
                <a:lnTo>
                  <a:pt x="38306" y="25393"/>
                </a:lnTo>
                <a:lnTo>
                  <a:pt x="25393" y="25393"/>
                </a:lnTo>
                <a:lnTo>
                  <a:pt x="25393" y="38306"/>
                </a:lnTo>
                <a:lnTo>
                  <a:pt x="23109" y="40589"/>
                </a:lnTo>
                <a:lnTo>
                  <a:pt x="17479" y="40589"/>
                </a:lnTo>
                <a:lnTo>
                  <a:pt x="15196" y="38306"/>
                </a:lnTo>
                <a:lnTo>
                  <a:pt x="15196" y="25393"/>
                </a:lnTo>
                <a:lnTo>
                  <a:pt x="2283" y="25393"/>
                </a:lnTo>
                <a:lnTo>
                  <a:pt x="0" y="23109"/>
                </a:lnTo>
                <a:close/>
              </a:path>
            </a:pathLst>
          </a:custGeom>
          <a:solidFill>
            <a:srgbClr val="0070C8"/>
          </a:solidFill>
        </p:spPr>
        <p:txBody>
          <a:bodyPr wrap="square" lIns="0" tIns="0" rIns="0" bIns="0" rtlCol="0"/>
          <a:lstStyle/>
          <a:p>
            <a:endParaRPr/>
          </a:p>
        </p:txBody>
      </p:sp>
      <p:sp>
        <p:nvSpPr>
          <p:cNvPr id="23" name="object 23"/>
          <p:cNvSpPr/>
          <p:nvPr/>
        </p:nvSpPr>
        <p:spPr>
          <a:xfrm>
            <a:off x="4379377" y="796782"/>
            <a:ext cx="37465" cy="37465"/>
          </a:xfrm>
          <a:custGeom>
            <a:avLst/>
            <a:gdLst/>
            <a:ahLst/>
            <a:cxnLst/>
            <a:rect l="l" t="t" r="r" b="b"/>
            <a:pathLst>
              <a:path w="37464" h="37465">
                <a:moveTo>
                  <a:pt x="0" y="21226"/>
                </a:moveTo>
                <a:lnTo>
                  <a:pt x="0" y="16055"/>
                </a:lnTo>
                <a:lnTo>
                  <a:pt x="2099" y="13956"/>
                </a:lnTo>
                <a:lnTo>
                  <a:pt x="13956" y="13956"/>
                </a:lnTo>
                <a:lnTo>
                  <a:pt x="13956" y="2099"/>
                </a:lnTo>
                <a:lnTo>
                  <a:pt x="16056" y="0"/>
                </a:lnTo>
                <a:lnTo>
                  <a:pt x="21226" y="0"/>
                </a:lnTo>
                <a:lnTo>
                  <a:pt x="23326" y="2099"/>
                </a:lnTo>
                <a:lnTo>
                  <a:pt x="23326" y="4684"/>
                </a:lnTo>
                <a:lnTo>
                  <a:pt x="23326" y="13956"/>
                </a:lnTo>
                <a:lnTo>
                  <a:pt x="35182" y="13956"/>
                </a:lnTo>
                <a:lnTo>
                  <a:pt x="37282" y="16055"/>
                </a:lnTo>
                <a:lnTo>
                  <a:pt x="37282" y="21226"/>
                </a:lnTo>
                <a:lnTo>
                  <a:pt x="35182" y="23325"/>
                </a:lnTo>
                <a:lnTo>
                  <a:pt x="23326" y="23325"/>
                </a:lnTo>
                <a:lnTo>
                  <a:pt x="23326" y="35182"/>
                </a:lnTo>
                <a:lnTo>
                  <a:pt x="21226" y="37282"/>
                </a:lnTo>
                <a:lnTo>
                  <a:pt x="16056" y="37282"/>
                </a:lnTo>
                <a:lnTo>
                  <a:pt x="13956" y="35182"/>
                </a:lnTo>
                <a:lnTo>
                  <a:pt x="13956" y="23325"/>
                </a:lnTo>
                <a:lnTo>
                  <a:pt x="2099" y="23325"/>
                </a:lnTo>
                <a:lnTo>
                  <a:pt x="0" y="21226"/>
                </a:lnTo>
                <a:close/>
              </a:path>
            </a:pathLst>
          </a:custGeom>
          <a:solidFill>
            <a:srgbClr val="0070C8"/>
          </a:solidFill>
        </p:spPr>
        <p:txBody>
          <a:bodyPr wrap="square" lIns="0" tIns="0" rIns="0" bIns="0" rtlCol="0"/>
          <a:lstStyle/>
          <a:p>
            <a:endParaRPr/>
          </a:p>
        </p:txBody>
      </p:sp>
      <p:sp>
        <p:nvSpPr>
          <p:cNvPr id="24" name="object 24"/>
          <p:cNvSpPr/>
          <p:nvPr/>
        </p:nvSpPr>
        <p:spPr>
          <a:xfrm>
            <a:off x="4516985" y="798259"/>
            <a:ext cx="34290" cy="34290"/>
          </a:xfrm>
          <a:custGeom>
            <a:avLst/>
            <a:gdLst/>
            <a:ahLst/>
            <a:cxnLst/>
            <a:rect l="l" t="t" r="r" b="b"/>
            <a:pathLst>
              <a:path w="34289" h="34290">
                <a:moveTo>
                  <a:pt x="0" y="19323"/>
                </a:moveTo>
                <a:lnTo>
                  <a:pt x="0" y="14612"/>
                </a:lnTo>
                <a:lnTo>
                  <a:pt x="1909" y="12703"/>
                </a:lnTo>
                <a:lnTo>
                  <a:pt x="12703" y="12703"/>
                </a:lnTo>
                <a:lnTo>
                  <a:pt x="12703" y="1909"/>
                </a:lnTo>
                <a:lnTo>
                  <a:pt x="14612" y="0"/>
                </a:lnTo>
                <a:lnTo>
                  <a:pt x="19323" y="0"/>
                </a:lnTo>
                <a:lnTo>
                  <a:pt x="21233" y="1909"/>
                </a:lnTo>
                <a:lnTo>
                  <a:pt x="21233" y="4264"/>
                </a:lnTo>
                <a:lnTo>
                  <a:pt x="21233" y="12703"/>
                </a:lnTo>
                <a:lnTo>
                  <a:pt x="32026" y="12703"/>
                </a:lnTo>
                <a:lnTo>
                  <a:pt x="33936" y="14612"/>
                </a:lnTo>
                <a:lnTo>
                  <a:pt x="33936" y="19323"/>
                </a:lnTo>
                <a:lnTo>
                  <a:pt x="32026" y="21233"/>
                </a:lnTo>
                <a:lnTo>
                  <a:pt x="21233" y="21233"/>
                </a:lnTo>
                <a:lnTo>
                  <a:pt x="21233" y="32026"/>
                </a:lnTo>
                <a:lnTo>
                  <a:pt x="19323" y="33936"/>
                </a:lnTo>
                <a:lnTo>
                  <a:pt x="14612" y="33936"/>
                </a:lnTo>
                <a:lnTo>
                  <a:pt x="12703" y="32026"/>
                </a:lnTo>
                <a:lnTo>
                  <a:pt x="12703" y="21233"/>
                </a:lnTo>
                <a:lnTo>
                  <a:pt x="1909" y="21233"/>
                </a:lnTo>
                <a:lnTo>
                  <a:pt x="0" y="19323"/>
                </a:lnTo>
                <a:close/>
              </a:path>
            </a:pathLst>
          </a:custGeom>
          <a:solidFill>
            <a:srgbClr val="0070C8"/>
          </a:solidFill>
        </p:spPr>
        <p:txBody>
          <a:bodyPr wrap="square" lIns="0" tIns="0" rIns="0" bIns="0" rtlCol="0"/>
          <a:lstStyle/>
          <a:p>
            <a:endParaRPr/>
          </a:p>
        </p:txBody>
      </p:sp>
      <p:grpSp>
        <p:nvGrpSpPr>
          <p:cNvPr id="25" name="object 25"/>
          <p:cNvGrpSpPr/>
          <p:nvPr/>
        </p:nvGrpSpPr>
        <p:grpSpPr>
          <a:xfrm>
            <a:off x="0" y="0"/>
            <a:ext cx="3599815" cy="1097280"/>
            <a:chOff x="0" y="0"/>
            <a:chExt cx="3599815" cy="1097280"/>
          </a:xfrm>
        </p:grpSpPr>
        <p:pic>
          <p:nvPicPr>
            <p:cNvPr id="26" name="object 26"/>
            <p:cNvPicPr/>
            <p:nvPr/>
          </p:nvPicPr>
          <p:blipFill>
            <a:blip r:embed="rId7" cstate="print"/>
            <a:stretch>
              <a:fillRect/>
            </a:stretch>
          </p:blipFill>
          <p:spPr>
            <a:xfrm>
              <a:off x="0" y="0"/>
              <a:ext cx="3508741" cy="1097057"/>
            </a:xfrm>
            <a:prstGeom prst="rect">
              <a:avLst/>
            </a:prstGeom>
          </p:spPr>
        </p:pic>
        <p:pic>
          <p:nvPicPr>
            <p:cNvPr id="27" name="object 27"/>
            <p:cNvPicPr/>
            <p:nvPr/>
          </p:nvPicPr>
          <p:blipFill>
            <a:blip r:embed="rId6" cstate="print"/>
            <a:stretch>
              <a:fillRect/>
            </a:stretch>
          </p:blipFill>
          <p:spPr>
            <a:xfrm>
              <a:off x="3268044" y="581354"/>
              <a:ext cx="63883" cy="63902"/>
            </a:xfrm>
            <a:prstGeom prst="rect">
              <a:avLst/>
            </a:prstGeom>
          </p:spPr>
        </p:pic>
        <p:sp>
          <p:nvSpPr>
            <p:cNvPr id="28" name="object 28"/>
            <p:cNvSpPr/>
            <p:nvPr/>
          </p:nvSpPr>
          <p:spPr>
            <a:xfrm>
              <a:off x="3405048" y="582840"/>
              <a:ext cx="194310" cy="60960"/>
            </a:xfrm>
            <a:custGeom>
              <a:avLst/>
              <a:gdLst/>
              <a:ahLst/>
              <a:cxnLst/>
              <a:rect l="l" t="t" r="r" b="b"/>
              <a:pathLst>
                <a:path w="194310" h="60959">
                  <a:moveTo>
                    <a:pt x="60566" y="26073"/>
                  </a:moveTo>
                  <a:lnTo>
                    <a:pt x="57162" y="22669"/>
                  </a:lnTo>
                  <a:lnTo>
                    <a:pt x="37896" y="22669"/>
                  </a:lnTo>
                  <a:lnTo>
                    <a:pt x="37896" y="7607"/>
                  </a:lnTo>
                  <a:lnTo>
                    <a:pt x="37896" y="3403"/>
                  </a:lnTo>
                  <a:lnTo>
                    <a:pt x="34493" y="0"/>
                  </a:lnTo>
                  <a:lnTo>
                    <a:pt x="26073" y="0"/>
                  </a:lnTo>
                  <a:lnTo>
                    <a:pt x="22669" y="3403"/>
                  </a:lnTo>
                  <a:lnTo>
                    <a:pt x="22669" y="22669"/>
                  </a:lnTo>
                  <a:lnTo>
                    <a:pt x="3403" y="22669"/>
                  </a:lnTo>
                  <a:lnTo>
                    <a:pt x="0" y="26073"/>
                  </a:lnTo>
                  <a:lnTo>
                    <a:pt x="0" y="34480"/>
                  </a:lnTo>
                  <a:lnTo>
                    <a:pt x="3403" y="37884"/>
                  </a:lnTo>
                  <a:lnTo>
                    <a:pt x="22669" y="37884"/>
                  </a:lnTo>
                  <a:lnTo>
                    <a:pt x="22669" y="57150"/>
                  </a:lnTo>
                  <a:lnTo>
                    <a:pt x="26073" y="60553"/>
                  </a:lnTo>
                  <a:lnTo>
                    <a:pt x="34493" y="60553"/>
                  </a:lnTo>
                  <a:lnTo>
                    <a:pt x="37896" y="57150"/>
                  </a:lnTo>
                  <a:lnTo>
                    <a:pt x="37896" y="37884"/>
                  </a:lnTo>
                  <a:lnTo>
                    <a:pt x="57162" y="37884"/>
                  </a:lnTo>
                  <a:lnTo>
                    <a:pt x="60566" y="34480"/>
                  </a:lnTo>
                  <a:lnTo>
                    <a:pt x="60566" y="26073"/>
                  </a:lnTo>
                  <a:close/>
                </a:path>
                <a:path w="194310" h="60959">
                  <a:moveTo>
                    <a:pt x="194259" y="26111"/>
                  </a:moveTo>
                  <a:lnTo>
                    <a:pt x="191033" y="22885"/>
                  </a:lnTo>
                  <a:lnTo>
                    <a:pt x="172834" y="22885"/>
                  </a:lnTo>
                  <a:lnTo>
                    <a:pt x="172834" y="8661"/>
                  </a:lnTo>
                  <a:lnTo>
                    <a:pt x="172834" y="4686"/>
                  </a:lnTo>
                  <a:lnTo>
                    <a:pt x="169621" y="1460"/>
                  </a:lnTo>
                  <a:lnTo>
                    <a:pt x="161671" y="1460"/>
                  </a:lnTo>
                  <a:lnTo>
                    <a:pt x="158445" y="4686"/>
                  </a:lnTo>
                  <a:lnTo>
                    <a:pt x="158445" y="22885"/>
                  </a:lnTo>
                  <a:lnTo>
                    <a:pt x="140246" y="22885"/>
                  </a:lnTo>
                  <a:lnTo>
                    <a:pt x="137020" y="26111"/>
                  </a:lnTo>
                  <a:lnTo>
                    <a:pt x="137020" y="34048"/>
                  </a:lnTo>
                  <a:lnTo>
                    <a:pt x="140246" y="37274"/>
                  </a:lnTo>
                  <a:lnTo>
                    <a:pt x="158445" y="37274"/>
                  </a:lnTo>
                  <a:lnTo>
                    <a:pt x="158445" y="55473"/>
                  </a:lnTo>
                  <a:lnTo>
                    <a:pt x="161671" y="58699"/>
                  </a:lnTo>
                  <a:lnTo>
                    <a:pt x="169608" y="58699"/>
                  </a:lnTo>
                  <a:lnTo>
                    <a:pt x="172834" y="55473"/>
                  </a:lnTo>
                  <a:lnTo>
                    <a:pt x="172834" y="37274"/>
                  </a:lnTo>
                  <a:lnTo>
                    <a:pt x="191033" y="37274"/>
                  </a:lnTo>
                  <a:lnTo>
                    <a:pt x="194259" y="34048"/>
                  </a:lnTo>
                  <a:lnTo>
                    <a:pt x="194259" y="26111"/>
                  </a:lnTo>
                  <a:close/>
                </a:path>
              </a:pathLst>
            </a:custGeom>
            <a:solidFill>
              <a:srgbClr val="0070C8"/>
            </a:solidFill>
          </p:spPr>
          <p:txBody>
            <a:bodyPr wrap="square" lIns="0" tIns="0" rIns="0" bIns="0" rtlCol="0"/>
            <a:lstStyle/>
            <a:p>
              <a:endParaRPr/>
            </a:p>
          </p:txBody>
        </p:sp>
      </p:grpSp>
      <p:sp>
        <p:nvSpPr>
          <p:cNvPr id="29" name="object 29"/>
          <p:cNvSpPr/>
          <p:nvPr/>
        </p:nvSpPr>
        <p:spPr>
          <a:xfrm>
            <a:off x="3679111" y="585777"/>
            <a:ext cx="53975" cy="53975"/>
          </a:xfrm>
          <a:custGeom>
            <a:avLst/>
            <a:gdLst/>
            <a:ahLst/>
            <a:cxnLst/>
            <a:rect l="l" t="t" r="r" b="b"/>
            <a:pathLst>
              <a:path w="53975" h="53975">
                <a:moveTo>
                  <a:pt x="0" y="30688"/>
                </a:moveTo>
                <a:lnTo>
                  <a:pt x="0" y="23208"/>
                </a:lnTo>
                <a:lnTo>
                  <a:pt x="3031" y="20176"/>
                </a:lnTo>
                <a:lnTo>
                  <a:pt x="20176" y="20176"/>
                </a:lnTo>
                <a:lnTo>
                  <a:pt x="20176" y="3031"/>
                </a:lnTo>
                <a:lnTo>
                  <a:pt x="23208" y="0"/>
                </a:lnTo>
                <a:lnTo>
                  <a:pt x="30688" y="0"/>
                </a:lnTo>
                <a:lnTo>
                  <a:pt x="33719" y="3031"/>
                </a:lnTo>
                <a:lnTo>
                  <a:pt x="33719" y="6771"/>
                </a:lnTo>
                <a:lnTo>
                  <a:pt x="33719" y="20176"/>
                </a:lnTo>
                <a:lnTo>
                  <a:pt x="50864" y="20176"/>
                </a:lnTo>
                <a:lnTo>
                  <a:pt x="53896" y="23208"/>
                </a:lnTo>
                <a:lnTo>
                  <a:pt x="53896" y="30688"/>
                </a:lnTo>
                <a:lnTo>
                  <a:pt x="50864" y="33719"/>
                </a:lnTo>
                <a:lnTo>
                  <a:pt x="33719" y="33719"/>
                </a:lnTo>
                <a:lnTo>
                  <a:pt x="33719" y="50865"/>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30" name="object 30"/>
          <p:cNvSpPr/>
          <p:nvPr/>
        </p:nvSpPr>
        <p:spPr>
          <a:xfrm>
            <a:off x="3816116" y="587246"/>
            <a:ext cx="50800" cy="50800"/>
          </a:xfrm>
          <a:custGeom>
            <a:avLst/>
            <a:gdLst/>
            <a:ahLst/>
            <a:cxnLst/>
            <a:rect l="l" t="t" r="r" b="b"/>
            <a:pathLst>
              <a:path w="50800" h="50800">
                <a:moveTo>
                  <a:pt x="0" y="28805"/>
                </a:moveTo>
                <a:lnTo>
                  <a:pt x="0" y="21784"/>
                </a:lnTo>
                <a:lnTo>
                  <a:pt x="2847" y="18936"/>
                </a:lnTo>
                <a:lnTo>
                  <a:pt x="18936" y="18936"/>
                </a:lnTo>
                <a:lnTo>
                  <a:pt x="18936" y="2847"/>
                </a:lnTo>
                <a:lnTo>
                  <a:pt x="21784" y="0"/>
                </a:lnTo>
                <a:lnTo>
                  <a:pt x="28811" y="0"/>
                </a:lnTo>
                <a:lnTo>
                  <a:pt x="31652" y="2847"/>
                </a:lnTo>
                <a:lnTo>
                  <a:pt x="31652" y="6358"/>
                </a:lnTo>
                <a:lnTo>
                  <a:pt x="31652" y="18936"/>
                </a:lnTo>
                <a:lnTo>
                  <a:pt x="47741" y="18936"/>
                </a:lnTo>
                <a:lnTo>
                  <a:pt x="50589" y="21784"/>
                </a:lnTo>
                <a:lnTo>
                  <a:pt x="50589" y="28805"/>
                </a:lnTo>
                <a:lnTo>
                  <a:pt x="47741" y="31652"/>
                </a:lnTo>
                <a:lnTo>
                  <a:pt x="31652" y="31652"/>
                </a:lnTo>
                <a:lnTo>
                  <a:pt x="31652" y="47741"/>
                </a:lnTo>
                <a:lnTo>
                  <a:pt x="28805" y="50589"/>
                </a:lnTo>
                <a:lnTo>
                  <a:pt x="21784" y="50589"/>
                </a:lnTo>
                <a:lnTo>
                  <a:pt x="18936" y="47741"/>
                </a:lnTo>
                <a:lnTo>
                  <a:pt x="18936" y="31652"/>
                </a:lnTo>
                <a:lnTo>
                  <a:pt x="2847" y="31652"/>
                </a:lnTo>
                <a:lnTo>
                  <a:pt x="0" y="28805"/>
                </a:lnTo>
                <a:close/>
              </a:path>
            </a:pathLst>
          </a:custGeom>
          <a:solidFill>
            <a:srgbClr val="0070C8"/>
          </a:solidFill>
        </p:spPr>
        <p:txBody>
          <a:bodyPr wrap="square" lIns="0" tIns="0" rIns="0" bIns="0" rtlCol="0"/>
          <a:lstStyle/>
          <a:p>
            <a:endParaRPr/>
          </a:p>
        </p:txBody>
      </p:sp>
      <p:sp>
        <p:nvSpPr>
          <p:cNvPr id="31" name="object 31"/>
          <p:cNvSpPr/>
          <p:nvPr/>
        </p:nvSpPr>
        <p:spPr>
          <a:xfrm>
            <a:off x="3953147" y="588716"/>
            <a:ext cx="47625" cy="47625"/>
          </a:xfrm>
          <a:custGeom>
            <a:avLst/>
            <a:gdLst/>
            <a:ahLst/>
            <a:cxnLst/>
            <a:rect l="l" t="t" r="r" b="b"/>
            <a:pathLst>
              <a:path w="47625" h="47625">
                <a:moveTo>
                  <a:pt x="0" y="26908"/>
                </a:moveTo>
                <a:lnTo>
                  <a:pt x="0" y="20347"/>
                </a:lnTo>
                <a:lnTo>
                  <a:pt x="2657" y="17689"/>
                </a:lnTo>
                <a:lnTo>
                  <a:pt x="17689" y="17689"/>
                </a:lnTo>
                <a:lnTo>
                  <a:pt x="17689" y="2657"/>
                </a:lnTo>
                <a:lnTo>
                  <a:pt x="20347" y="0"/>
                </a:lnTo>
                <a:lnTo>
                  <a:pt x="26908" y="0"/>
                </a:lnTo>
                <a:lnTo>
                  <a:pt x="29566" y="2664"/>
                </a:lnTo>
                <a:lnTo>
                  <a:pt x="29566" y="5938"/>
                </a:lnTo>
                <a:lnTo>
                  <a:pt x="29566" y="17689"/>
                </a:lnTo>
                <a:lnTo>
                  <a:pt x="44598" y="17689"/>
                </a:lnTo>
                <a:lnTo>
                  <a:pt x="47256" y="20347"/>
                </a:lnTo>
                <a:lnTo>
                  <a:pt x="47256" y="26908"/>
                </a:lnTo>
                <a:lnTo>
                  <a:pt x="44598" y="29566"/>
                </a:lnTo>
                <a:lnTo>
                  <a:pt x="29566" y="29566"/>
                </a:lnTo>
                <a:lnTo>
                  <a:pt x="29566" y="44598"/>
                </a:lnTo>
                <a:lnTo>
                  <a:pt x="26908" y="47255"/>
                </a:lnTo>
                <a:lnTo>
                  <a:pt x="20347" y="47255"/>
                </a:lnTo>
                <a:lnTo>
                  <a:pt x="17689" y="44598"/>
                </a:lnTo>
                <a:lnTo>
                  <a:pt x="17689" y="29566"/>
                </a:lnTo>
                <a:lnTo>
                  <a:pt x="2657" y="29566"/>
                </a:lnTo>
                <a:lnTo>
                  <a:pt x="0" y="26908"/>
                </a:lnTo>
                <a:close/>
              </a:path>
            </a:pathLst>
          </a:custGeom>
          <a:solidFill>
            <a:srgbClr val="0070C8"/>
          </a:solidFill>
        </p:spPr>
        <p:txBody>
          <a:bodyPr wrap="square" lIns="0" tIns="0" rIns="0" bIns="0" rtlCol="0"/>
          <a:lstStyle/>
          <a:p>
            <a:endParaRPr/>
          </a:p>
        </p:txBody>
      </p:sp>
      <p:sp>
        <p:nvSpPr>
          <p:cNvPr id="32" name="object 32"/>
          <p:cNvSpPr/>
          <p:nvPr/>
        </p:nvSpPr>
        <p:spPr>
          <a:xfrm>
            <a:off x="4090171" y="590193"/>
            <a:ext cx="44450" cy="44450"/>
          </a:xfrm>
          <a:custGeom>
            <a:avLst/>
            <a:gdLst/>
            <a:ahLst/>
            <a:cxnLst/>
            <a:rect l="l" t="t" r="r" b="b"/>
            <a:pathLst>
              <a:path w="44450" h="44450">
                <a:moveTo>
                  <a:pt x="0" y="25005"/>
                </a:moveTo>
                <a:lnTo>
                  <a:pt x="0" y="18917"/>
                </a:lnTo>
                <a:lnTo>
                  <a:pt x="2473" y="16443"/>
                </a:lnTo>
                <a:lnTo>
                  <a:pt x="16443" y="16443"/>
                </a:lnTo>
                <a:lnTo>
                  <a:pt x="16443" y="2467"/>
                </a:lnTo>
                <a:lnTo>
                  <a:pt x="18916" y="0"/>
                </a:lnTo>
                <a:lnTo>
                  <a:pt x="25006" y="0"/>
                </a:lnTo>
                <a:lnTo>
                  <a:pt x="27479" y="2467"/>
                </a:lnTo>
                <a:lnTo>
                  <a:pt x="27479" y="5518"/>
                </a:lnTo>
                <a:lnTo>
                  <a:pt x="27479" y="16443"/>
                </a:lnTo>
                <a:lnTo>
                  <a:pt x="41455" y="16443"/>
                </a:lnTo>
                <a:lnTo>
                  <a:pt x="43922" y="18917"/>
                </a:lnTo>
                <a:lnTo>
                  <a:pt x="43922" y="25005"/>
                </a:lnTo>
                <a:lnTo>
                  <a:pt x="41449" y="27479"/>
                </a:lnTo>
                <a:lnTo>
                  <a:pt x="27479" y="27479"/>
                </a:lnTo>
                <a:lnTo>
                  <a:pt x="27479" y="41455"/>
                </a:lnTo>
                <a:lnTo>
                  <a:pt x="25006" y="43923"/>
                </a:lnTo>
                <a:lnTo>
                  <a:pt x="18916" y="43923"/>
                </a:lnTo>
                <a:lnTo>
                  <a:pt x="16443" y="41449"/>
                </a:lnTo>
                <a:lnTo>
                  <a:pt x="16443" y="27479"/>
                </a:lnTo>
                <a:lnTo>
                  <a:pt x="2467" y="27479"/>
                </a:lnTo>
                <a:lnTo>
                  <a:pt x="0" y="25005"/>
                </a:lnTo>
                <a:close/>
              </a:path>
            </a:pathLst>
          </a:custGeom>
          <a:solidFill>
            <a:srgbClr val="0070C8"/>
          </a:solidFill>
        </p:spPr>
        <p:txBody>
          <a:bodyPr wrap="square" lIns="0" tIns="0" rIns="0" bIns="0" rtlCol="0"/>
          <a:lstStyle/>
          <a:p>
            <a:endParaRPr/>
          </a:p>
        </p:txBody>
      </p:sp>
      <p:sp>
        <p:nvSpPr>
          <p:cNvPr id="33" name="object 33"/>
          <p:cNvSpPr/>
          <p:nvPr/>
        </p:nvSpPr>
        <p:spPr>
          <a:xfrm>
            <a:off x="4227202" y="591662"/>
            <a:ext cx="40640" cy="40640"/>
          </a:xfrm>
          <a:custGeom>
            <a:avLst/>
            <a:gdLst/>
            <a:ahLst/>
            <a:cxnLst/>
            <a:rect l="l" t="t" r="r" b="b"/>
            <a:pathLst>
              <a:path w="40639" h="40640">
                <a:moveTo>
                  <a:pt x="0" y="23116"/>
                </a:moveTo>
                <a:lnTo>
                  <a:pt x="0" y="17486"/>
                </a:lnTo>
                <a:lnTo>
                  <a:pt x="2283" y="15203"/>
                </a:lnTo>
                <a:lnTo>
                  <a:pt x="15196" y="15203"/>
                </a:lnTo>
                <a:lnTo>
                  <a:pt x="15196" y="2290"/>
                </a:lnTo>
                <a:lnTo>
                  <a:pt x="17479" y="6"/>
                </a:lnTo>
                <a:lnTo>
                  <a:pt x="23109" y="0"/>
                </a:lnTo>
                <a:lnTo>
                  <a:pt x="25393" y="2283"/>
                </a:lnTo>
                <a:lnTo>
                  <a:pt x="25393" y="5104"/>
                </a:lnTo>
                <a:lnTo>
                  <a:pt x="25393" y="15203"/>
                </a:lnTo>
                <a:lnTo>
                  <a:pt x="38306" y="15203"/>
                </a:lnTo>
                <a:lnTo>
                  <a:pt x="40589" y="17486"/>
                </a:lnTo>
                <a:lnTo>
                  <a:pt x="40589" y="23116"/>
                </a:lnTo>
                <a:lnTo>
                  <a:pt x="38306" y="25399"/>
                </a:lnTo>
                <a:lnTo>
                  <a:pt x="25393" y="25399"/>
                </a:lnTo>
                <a:lnTo>
                  <a:pt x="25393" y="38312"/>
                </a:lnTo>
                <a:lnTo>
                  <a:pt x="23109" y="40596"/>
                </a:lnTo>
                <a:lnTo>
                  <a:pt x="17479" y="40596"/>
                </a:lnTo>
                <a:lnTo>
                  <a:pt x="15196" y="38313"/>
                </a:lnTo>
                <a:lnTo>
                  <a:pt x="15196" y="25399"/>
                </a:lnTo>
                <a:lnTo>
                  <a:pt x="2283" y="25399"/>
                </a:lnTo>
                <a:lnTo>
                  <a:pt x="0" y="23116"/>
                </a:lnTo>
                <a:close/>
              </a:path>
            </a:pathLst>
          </a:custGeom>
          <a:solidFill>
            <a:srgbClr val="0070C8"/>
          </a:solidFill>
        </p:spPr>
        <p:txBody>
          <a:bodyPr wrap="square" lIns="0" tIns="0" rIns="0" bIns="0" rtlCol="0"/>
          <a:lstStyle/>
          <a:p>
            <a:endParaRPr/>
          </a:p>
        </p:txBody>
      </p:sp>
      <p:sp>
        <p:nvSpPr>
          <p:cNvPr id="34" name="object 34"/>
          <p:cNvSpPr/>
          <p:nvPr/>
        </p:nvSpPr>
        <p:spPr>
          <a:xfrm>
            <a:off x="4364207" y="593132"/>
            <a:ext cx="37465" cy="37465"/>
          </a:xfrm>
          <a:custGeom>
            <a:avLst/>
            <a:gdLst/>
            <a:ahLst/>
            <a:cxnLst/>
            <a:rect l="l" t="t" r="r" b="b"/>
            <a:pathLst>
              <a:path w="37464" h="37465">
                <a:moveTo>
                  <a:pt x="0" y="21226"/>
                </a:moveTo>
                <a:lnTo>
                  <a:pt x="0" y="16055"/>
                </a:lnTo>
                <a:lnTo>
                  <a:pt x="2099" y="13956"/>
                </a:lnTo>
                <a:lnTo>
                  <a:pt x="13956" y="13956"/>
                </a:lnTo>
                <a:lnTo>
                  <a:pt x="13956" y="2099"/>
                </a:lnTo>
                <a:lnTo>
                  <a:pt x="16056" y="0"/>
                </a:lnTo>
                <a:lnTo>
                  <a:pt x="21226" y="0"/>
                </a:lnTo>
                <a:lnTo>
                  <a:pt x="23326" y="2099"/>
                </a:lnTo>
                <a:lnTo>
                  <a:pt x="23326" y="4684"/>
                </a:lnTo>
                <a:lnTo>
                  <a:pt x="23326" y="13956"/>
                </a:lnTo>
                <a:lnTo>
                  <a:pt x="35182" y="13956"/>
                </a:lnTo>
                <a:lnTo>
                  <a:pt x="37282" y="16055"/>
                </a:lnTo>
                <a:lnTo>
                  <a:pt x="37282" y="21226"/>
                </a:lnTo>
                <a:lnTo>
                  <a:pt x="35182" y="23325"/>
                </a:lnTo>
                <a:lnTo>
                  <a:pt x="23326" y="23325"/>
                </a:lnTo>
                <a:lnTo>
                  <a:pt x="23326" y="35182"/>
                </a:lnTo>
                <a:lnTo>
                  <a:pt x="21226" y="37282"/>
                </a:lnTo>
                <a:lnTo>
                  <a:pt x="16056" y="37282"/>
                </a:lnTo>
                <a:lnTo>
                  <a:pt x="13956" y="35182"/>
                </a:lnTo>
                <a:lnTo>
                  <a:pt x="13956" y="23325"/>
                </a:lnTo>
                <a:lnTo>
                  <a:pt x="2099" y="23325"/>
                </a:lnTo>
                <a:lnTo>
                  <a:pt x="0" y="21226"/>
                </a:lnTo>
                <a:close/>
              </a:path>
            </a:pathLst>
          </a:custGeom>
          <a:solidFill>
            <a:srgbClr val="0070C8"/>
          </a:solidFill>
        </p:spPr>
        <p:txBody>
          <a:bodyPr wrap="square" lIns="0" tIns="0" rIns="0" bIns="0" rtlCol="0"/>
          <a:lstStyle/>
          <a:p>
            <a:endParaRPr/>
          </a:p>
        </p:txBody>
      </p:sp>
      <p:sp>
        <p:nvSpPr>
          <p:cNvPr id="35" name="object 35"/>
          <p:cNvSpPr/>
          <p:nvPr/>
        </p:nvSpPr>
        <p:spPr>
          <a:xfrm>
            <a:off x="4501238" y="594609"/>
            <a:ext cx="34290" cy="34290"/>
          </a:xfrm>
          <a:custGeom>
            <a:avLst/>
            <a:gdLst/>
            <a:ahLst/>
            <a:cxnLst/>
            <a:rect l="l" t="t" r="r" b="b"/>
            <a:pathLst>
              <a:path w="34289" h="34290">
                <a:moveTo>
                  <a:pt x="0" y="19323"/>
                </a:moveTo>
                <a:lnTo>
                  <a:pt x="0" y="14612"/>
                </a:lnTo>
                <a:lnTo>
                  <a:pt x="1909" y="12703"/>
                </a:lnTo>
                <a:lnTo>
                  <a:pt x="12703" y="12703"/>
                </a:lnTo>
                <a:lnTo>
                  <a:pt x="12703" y="1909"/>
                </a:lnTo>
                <a:lnTo>
                  <a:pt x="14612" y="0"/>
                </a:lnTo>
                <a:lnTo>
                  <a:pt x="19323" y="0"/>
                </a:lnTo>
                <a:lnTo>
                  <a:pt x="21233" y="1909"/>
                </a:lnTo>
                <a:lnTo>
                  <a:pt x="21233" y="4264"/>
                </a:lnTo>
                <a:lnTo>
                  <a:pt x="21233" y="12703"/>
                </a:lnTo>
                <a:lnTo>
                  <a:pt x="32026" y="12703"/>
                </a:lnTo>
                <a:lnTo>
                  <a:pt x="33936" y="14612"/>
                </a:lnTo>
                <a:lnTo>
                  <a:pt x="33936" y="19323"/>
                </a:lnTo>
                <a:lnTo>
                  <a:pt x="32026" y="21233"/>
                </a:lnTo>
                <a:lnTo>
                  <a:pt x="21233" y="21233"/>
                </a:lnTo>
                <a:lnTo>
                  <a:pt x="21233" y="32026"/>
                </a:lnTo>
                <a:lnTo>
                  <a:pt x="19323" y="33936"/>
                </a:lnTo>
                <a:lnTo>
                  <a:pt x="14612" y="33936"/>
                </a:lnTo>
                <a:lnTo>
                  <a:pt x="12703" y="32026"/>
                </a:lnTo>
                <a:lnTo>
                  <a:pt x="12703" y="21233"/>
                </a:lnTo>
                <a:lnTo>
                  <a:pt x="1909" y="21233"/>
                </a:lnTo>
                <a:lnTo>
                  <a:pt x="0" y="19323"/>
                </a:lnTo>
                <a:close/>
              </a:path>
            </a:pathLst>
          </a:custGeom>
          <a:solidFill>
            <a:srgbClr val="0070C8"/>
          </a:solidFill>
        </p:spPr>
        <p:txBody>
          <a:bodyPr wrap="square" lIns="0" tIns="0" rIns="0" bIns="0" rtlCol="0"/>
          <a:lstStyle/>
          <a:p>
            <a:endParaRPr/>
          </a:p>
        </p:txBody>
      </p:sp>
      <p:sp>
        <p:nvSpPr>
          <p:cNvPr id="36" name="object 36"/>
          <p:cNvSpPr/>
          <p:nvPr/>
        </p:nvSpPr>
        <p:spPr>
          <a:xfrm>
            <a:off x="3382694" y="379180"/>
            <a:ext cx="60960" cy="60960"/>
          </a:xfrm>
          <a:custGeom>
            <a:avLst/>
            <a:gdLst/>
            <a:ahLst/>
            <a:cxnLst/>
            <a:rect l="l" t="t" r="r" b="b"/>
            <a:pathLst>
              <a:path w="60960" h="60959">
                <a:moveTo>
                  <a:pt x="0" y="34487"/>
                </a:moveTo>
                <a:lnTo>
                  <a:pt x="0" y="26075"/>
                </a:lnTo>
                <a:lnTo>
                  <a:pt x="3405" y="22670"/>
                </a:lnTo>
                <a:lnTo>
                  <a:pt x="22670" y="22670"/>
                </a:lnTo>
                <a:lnTo>
                  <a:pt x="22670" y="3405"/>
                </a:lnTo>
                <a:lnTo>
                  <a:pt x="26075" y="0"/>
                </a:lnTo>
                <a:lnTo>
                  <a:pt x="34487" y="0"/>
                </a:lnTo>
                <a:lnTo>
                  <a:pt x="37892" y="3405"/>
                </a:lnTo>
                <a:lnTo>
                  <a:pt x="37892" y="7611"/>
                </a:lnTo>
                <a:lnTo>
                  <a:pt x="37892" y="22670"/>
                </a:lnTo>
                <a:lnTo>
                  <a:pt x="57157" y="22670"/>
                </a:lnTo>
                <a:lnTo>
                  <a:pt x="60562" y="26075"/>
                </a:lnTo>
                <a:lnTo>
                  <a:pt x="60562" y="34487"/>
                </a:lnTo>
                <a:lnTo>
                  <a:pt x="57157" y="37893"/>
                </a:lnTo>
                <a:lnTo>
                  <a:pt x="37892" y="37893"/>
                </a:lnTo>
                <a:lnTo>
                  <a:pt x="37892" y="57157"/>
                </a:lnTo>
                <a:lnTo>
                  <a:pt x="34487" y="60563"/>
                </a:lnTo>
                <a:lnTo>
                  <a:pt x="26075" y="60563"/>
                </a:lnTo>
                <a:lnTo>
                  <a:pt x="22670" y="57157"/>
                </a:lnTo>
                <a:lnTo>
                  <a:pt x="22670" y="37893"/>
                </a:lnTo>
                <a:lnTo>
                  <a:pt x="3405" y="37893"/>
                </a:lnTo>
                <a:lnTo>
                  <a:pt x="0" y="34487"/>
                </a:lnTo>
                <a:close/>
              </a:path>
            </a:pathLst>
          </a:custGeom>
          <a:solidFill>
            <a:srgbClr val="0070C8"/>
          </a:solidFill>
        </p:spPr>
        <p:txBody>
          <a:bodyPr wrap="square" lIns="0" tIns="0" rIns="0" bIns="0" rtlCol="0"/>
          <a:lstStyle/>
          <a:p>
            <a:endParaRPr/>
          </a:p>
        </p:txBody>
      </p:sp>
      <p:sp>
        <p:nvSpPr>
          <p:cNvPr id="37" name="object 37"/>
          <p:cNvSpPr/>
          <p:nvPr/>
        </p:nvSpPr>
        <p:spPr>
          <a:xfrm>
            <a:off x="3518478" y="380650"/>
            <a:ext cx="57785" cy="57785"/>
          </a:xfrm>
          <a:custGeom>
            <a:avLst/>
            <a:gdLst/>
            <a:ahLst/>
            <a:cxnLst/>
            <a:rect l="l" t="t" r="r" b="b"/>
            <a:pathLst>
              <a:path w="57785" h="57784">
                <a:moveTo>
                  <a:pt x="0" y="32591"/>
                </a:moveTo>
                <a:lnTo>
                  <a:pt x="0" y="24651"/>
                </a:lnTo>
                <a:lnTo>
                  <a:pt x="3221" y="21429"/>
                </a:lnTo>
                <a:lnTo>
                  <a:pt x="21423" y="21429"/>
                </a:lnTo>
                <a:lnTo>
                  <a:pt x="21423" y="3228"/>
                </a:lnTo>
                <a:lnTo>
                  <a:pt x="24645" y="6"/>
                </a:lnTo>
                <a:lnTo>
                  <a:pt x="32590" y="0"/>
                </a:lnTo>
                <a:lnTo>
                  <a:pt x="35806" y="3221"/>
                </a:lnTo>
                <a:lnTo>
                  <a:pt x="35806" y="7197"/>
                </a:lnTo>
                <a:lnTo>
                  <a:pt x="35806" y="21429"/>
                </a:lnTo>
                <a:lnTo>
                  <a:pt x="54007" y="21429"/>
                </a:lnTo>
                <a:lnTo>
                  <a:pt x="57229" y="24651"/>
                </a:lnTo>
                <a:lnTo>
                  <a:pt x="57229" y="32591"/>
                </a:lnTo>
                <a:lnTo>
                  <a:pt x="54007" y="35812"/>
                </a:lnTo>
                <a:lnTo>
                  <a:pt x="35806" y="35812"/>
                </a:lnTo>
                <a:lnTo>
                  <a:pt x="35806" y="54014"/>
                </a:lnTo>
                <a:lnTo>
                  <a:pt x="32584" y="57236"/>
                </a:lnTo>
                <a:lnTo>
                  <a:pt x="24645" y="57236"/>
                </a:lnTo>
                <a:lnTo>
                  <a:pt x="21423" y="54014"/>
                </a:lnTo>
                <a:lnTo>
                  <a:pt x="21423" y="35812"/>
                </a:lnTo>
                <a:lnTo>
                  <a:pt x="3221" y="35812"/>
                </a:lnTo>
                <a:lnTo>
                  <a:pt x="0" y="32591"/>
                </a:lnTo>
                <a:close/>
              </a:path>
            </a:pathLst>
          </a:custGeom>
          <a:solidFill>
            <a:srgbClr val="0070C8"/>
          </a:solidFill>
        </p:spPr>
        <p:txBody>
          <a:bodyPr wrap="square" lIns="0" tIns="0" rIns="0" bIns="0" rtlCol="0"/>
          <a:lstStyle/>
          <a:p>
            <a:endParaRPr/>
          </a:p>
        </p:txBody>
      </p:sp>
      <p:sp>
        <p:nvSpPr>
          <p:cNvPr id="38" name="object 38"/>
          <p:cNvSpPr/>
          <p:nvPr/>
        </p:nvSpPr>
        <p:spPr>
          <a:xfrm>
            <a:off x="3654269" y="382126"/>
            <a:ext cx="53975" cy="53975"/>
          </a:xfrm>
          <a:custGeom>
            <a:avLst/>
            <a:gdLst/>
            <a:ahLst/>
            <a:cxnLst/>
            <a:rect l="l" t="t" r="r" b="b"/>
            <a:pathLst>
              <a:path w="53975" h="53975">
                <a:moveTo>
                  <a:pt x="0" y="30688"/>
                </a:moveTo>
                <a:lnTo>
                  <a:pt x="0" y="23208"/>
                </a:lnTo>
                <a:lnTo>
                  <a:pt x="3031" y="20176"/>
                </a:lnTo>
                <a:lnTo>
                  <a:pt x="20176" y="20176"/>
                </a:lnTo>
                <a:lnTo>
                  <a:pt x="20176" y="3031"/>
                </a:lnTo>
                <a:lnTo>
                  <a:pt x="23208" y="0"/>
                </a:lnTo>
                <a:lnTo>
                  <a:pt x="30688" y="0"/>
                </a:lnTo>
                <a:lnTo>
                  <a:pt x="33719" y="3031"/>
                </a:lnTo>
                <a:lnTo>
                  <a:pt x="33719" y="6771"/>
                </a:lnTo>
                <a:lnTo>
                  <a:pt x="33719" y="20176"/>
                </a:lnTo>
                <a:lnTo>
                  <a:pt x="50864" y="20176"/>
                </a:lnTo>
                <a:lnTo>
                  <a:pt x="53896" y="23208"/>
                </a:lnTo>
                <a:lnTo>
                  <a:pt x="53896" y="30688"/>
                </a:lnTo>
                <a:lnTo>
                  <a:pt x="50864" y="33719"/>
                </a:lnTo>
                <a:lnTo>
                  <a:pt x="33719" y="33719"/>
                </a:lnTo>
                <a:lnTo>
                  <a:pt x="33719" y="50865"/>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39" name="object 39"/>
          <p:cNvSpPr/>
          <p:nvPr/>
        </p:nvSpPr>
        <p:spPr>
          <a:xfrm>
            <a:off x="3790034" y="383596"/>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6358"/>
                </a:lnTo>
                <a:lnTo>
                  <a:pt x="31652" y="18936"/>
                </a:lnTo>
                <a:lnTo>
                  <a:pt x="47741" y="18936"/>
                </a:lnTo>
                <a:lnTo>
                  <a:pt x="50589" y="21784"/>
                </a:lnTo>
                <a:lnTo>
                  <a:pt x="50589" y="28804"/>
                </a:lnTo>
                <a:lnTo>
                  <a:pt x="47741" y="31652"/>
                </a:lnTo>
                <a:lnTo>
                  <a:pt x="31652" y="31652"/>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40" name="object 40"/>
          <p:cNvSpPr/>
          <p:nvPr/>
        </p:nvSpPr>
        <p:spPr>
          <a:xfrm>
            <a:off x="3925818" y="385073"/>
            <a:ext cx="47625" cy="47625"/>
          </a:xfrm>
          <a:custGeom>
            <a:avLst/>
            <a:gdLst/>
            <a:ahLst/>
            <a:cxnLst/>
            <a:rect l="l" t="t" r="r" b="b"/>
            <a:pathLst>
              <a:path w="47625" h="47625">
                <a:moveTo>
                  <a:pt x="0" y="26908"/>
                </a:moveTo>
                <a:lnTo>
                  <a:pt x="0" y="20347"/>
                </a:lnTo>
                <a:lnTo>
                  <a:pt x="2657" y="17689"/>
                </a:lnTo>
                <a:lnTo>
                  <a:pt x="17689" y="17689"/>
                </a:lnTo>
                <a:lnTo>
                  <a:pt x="17689" y="2657"/>
                </a:lnTo>
                <a:lnTo>
                  <a:pt x="20347" y="0"/>
                </a:lnTo>
                <a:lnTo>
                  <a:pt x="26908" y="0"/>
                </a:lnTo>
                <a:lnTo>
                  <a:pt x="29566" y="2657"/>
                </a:lnTo>
                <a:lnTo>
                  <a:pt x="29566" y="5938"/>
                </a:lnTo>
                <a:lnTo>
                  <a:pt x="29566" y="17689"/>
                </a:lnTo>
                <a:lnTo>
                  <a:pt x="44598" y="17689"/>
                </a:lnTo>
                <a:lnTo>
                  <a:pt x="47256" y="20347"/>
                </a:lnTo>
                <a:lnTo>
                  <a:pt x="47256" y="26908"/>
                </a:lnTo>
                <a:lnTo>
                  <a:pt x="44598" y="29566"/>
                </a:lnTo>
                <a:lnTo>
                  <a:pt x="29566" y="29566"/>
                </a:lnTo>
                <a:lnTo>
                  <a:pt x="29566" y="44598"/>
                </a:lnTo>
                <a:lnTo>
                  <a:pt x="26908" y="47255"/>
                </a:lnTo>
                <a:lnTo>
                  <a:pt x="20347" y="47255"/>
                </a:lnTo>
                <a:lnTo>
                  <a:pt x="17689" y="44598"/>
                </a:lnTo>
                <a:lnTo>
                  <a:pt x="17689" y="29566"/>
                </a:lnTo>
                <a:lnTo>
                  <a:pt x="2657" y="29566"/>
                </a:lnTo>
                <a:lnTo>
                  <a:pt x="0" y="26908"/>
                </a:lnTo>
                <a:close/>
              </a:path>
            </a:pathLst>
          </a:custGeom>
          <a:solidFill>
            <a:srgbClr val="0070C8"/>
          </a:solidFill>
        </p:spPr>
        <p:txBody>
          <a:bodyPr wrap="square" lIns="0" tIns="0" rIns="0" bIns="0" rtlCol="0"/>
          <a:lstStyle/>
          <a:p>
            <a:endParaRPr/>
          </a:p>
        </p:txBody>
      </p:sp>
      <p:sp>
        <p:nvSpPr>
          <p:cNvPr id="41" name="object 41"/>
          <p:cNvSpPr/>
          <p:nvPr/>
        </p:nvSpPr>
        <p:spPr>
          <a:xfrm>
            <a:off x="4061609" y="386542"/>
            <a:ext cx="44450" cy="44450"/>
          </a:xfrm>
          <a:custGeom>
            <a:avLst/>
            <a:gdLst/>
            <a:ahLst/>
            <a:cxnLst/>
            <a:rect l="l" t="t" r="r" b="b"/>
            <a:pathLst>
              <a:path w="44450" h="44450">
                <a:moveTo>
                  <a:pt x="0" y="25006"/>
                </a:moveTo>
                <a:lnTo>
                  <a:pt x="0" y="18917"/>
                </a:lnTo>
                <a:lnTo>
                  <a:pt x="2473" y="16443"/>
                </a:lnTo>
                <a:lnTo>
                  <a:pt x="16443" y="16443"/>
                </a:lnTo>
                <a:lnTo>
                  <a:pt x="16443" y="2467"/>
                </a:lnTo>
                <a:lnTo>
                  <a:pt x="18916" y="0"/>
                </a:lnTo>
                <a:lnTo>
                  <a:pt x="25006" y="0"/>
                </a:lnTo>
                <a:lnTo>
                  <a:pt x="27479" y="2473"/>
                </a:lnTo>
                <a:lnTo>
                  <a:pt x="27479" y="5518"/>
                </a:lnTo>
                <a:lnTo>
                  <a:pt x="27479" y="16443"/>
                </a:lnTo>
                <a:lnTo>
                  <a:pt x="41455" y="16443"/>
                </a:lnTo>
                <a:lnTo>
                  <a:pt x="43922" y="18917"/>
                </a:lnTo>
                <a:lnTo>
                  <a:pt x="43922" y="25006"/>
                </a:lnTo>
                <a:lnTo>
                  <a:pt x="41449" y="27479"/>
                </a:lnTo>
                <a:lnTo>
                  <a:pt x="27479" y="27479"/>
                </a:lnTo>
                <a:lnTo>
                  <a:pt x="27479" y="41455"/>
                </a:lnTo>
                <a:lnTo>
                  <a:pt x="25006" y="43923"/>
                </a:lnTo>
                <a:lnTo>
                  <a:pt x="18916" y="43923"/>
                </a:lnTo>
                <a:lnTo>
                  <a:pt x="16443" y="41449"/>
                </a:lnTo>
                <a:lnTo>
                  <a:pt x="16443" y="27479"/>
                </a:lnTo>
                <a:lnTo>
                  <a:pt x="2467" y="27479"/>
                </a:lnTo>
                <a:lnTo>
                  <a:pt x="0" y="25006"/>
                </a:lnTo>
                <a:close/>
              </a:path>
            </a:pathLst>
          </a:custGeom>
          <a:solidFill>
            <a:srgbClr val="0070C8"/>
          </a:solidFill>
        </p:spPr>
        <p:txBody>
          <a:bodyPr wrap="square" lIns="0" tIns="0" rIns="0" bIns="0" rtlCol="0"/>
          <a:lstStyle/>
          <a:p>
            <a:endParaRPr/>
          </a:p>
        </p:txBody>
      </p:sp>
      <p:sp>
        <p:nvSpPr>
          <p:cNvPr id="42" name="object 42"/>
          <p:cNvSpPr/>
          <p:nvPr/>
        </p:nvSpPr>
        <p:spPr>
          <a:xfrm>
            <a:off x="4197393" y="388019"/>
            <a:ext cx="40640" cy="40640"/>
          </a:xfrm>
          <a:custGeom>
            <a:avLst/>
            <a:gdLst/>
            <a:ahLst/>
            <a:cxnLst/>
            <a:rect l="l" t="t" r="r" b="b"/>
            <a:pathLst>
              <a:path w="40639" h="40640">
                <a:moveTo>
                  <a:pt x="0" y="23109"/>
                </a:moveTo>
                <a:lnTo>
                  <a:pt x="0" y="17480"/>
                </a:lnTo>
                <a:lnTo>
                  <a:pt x="2283" y="15196"/>
                </a:lnTo>
                <a:lnTo>
                  <a:pt x="15196" y="15196"/>
                </a:lnTo>
                <a:lnTo>
                  <a:pt x="15196" y="2283"/>
                </a:lnTo>
                <a:lnTo>
                  <a:pt x="17479" y="0"/>
                </a:lnTo>
                <a:lnTo>
                  <a:pt x="23109" y="0"/>
                </a:lnTo>
                <a:lnTo>
                  <a:pt x="25393" y="2283"/>
                </a:lnTo>
                <a:lnTo>
                  <a:pt x="25393" y="5098"/>
                </a:lnTo>
                <a:lnTo>
                  <a:pt x="25393" y="15196"/>
                </a:lnTo>
                <a:lnTo>
                  <a:pt x="38306" y="15196"/>
                </a:lnTo>
                <a:lnTo>
                  <a:pt x="40589" y="17479"/>
                </a:lnTo>
                <a:lnTo>
                  <a:pt x="40589" y="23109"/>
                </a:lnTo>
                <a:lnTo>
                  <a:pt x="38306" y="25393"/>
                </a:lnTo>
                <a:lnTo>
                  <a:pt x="25393" y="25393"/>
                </a:lnTo>
                <a:lnTo>
                  <a:pt x="25393" y="38306"/>
                </a:lnTo>
                <a:lnTo>
                  <a:pt x="23109" y="40589"/>
                </a:lnTo>
                <a:lnTo>
                  <a:pt x="17479" y="40589"/>
                </a:lnTo>
                <a:lnTo>
                  <a:pt x="15196" y="38306"/>
                </a:lnTo>
                <a:lnTo>
                  <a:pt x="15196" y="25393"/>
                </a:lnTo>
                <a:lnTo>
                  <a:pt x="2283" y="25393"/>
                </a:lnTo>
                <a:lnTo>
                  <a:pt x="0" y="23109"/>
                </a:lnTo>
                <a:close/>
              </a:path>
            </a:pathLst>
          </a:custGeom>
          <a:solidFill>
            <a:srgbClr val="0070C8"/>
          </a:solidFill>
        </p:spPr>
        <p:txBody>
          <a:bodyPr wrap="square" lIns="0" tIns="0" rIns="0" bIns="0" rtlCol="0"/>
          <a:lstStyle/>
          <a:p>
            <a:endParaRPr/>
          </a:p>
        </p:txBody>
      </p:sp>
      <p:sp>
        <p:nvSpPr>
          <p:cNvPr id="43" name="object 43"/>
          <p:cNvSpPr/>
          <p:nvPr/>
        </p:nvSpPr>
        <p:spPr>
          <a:xfrm>
            <a:off x="4333157" y="389488"/>
            <a:ext cx="37465" cy="37465"/>
          </a:xfrm>
          <a:custGeom>
            <a:avLst/>
            <a:gdLst/>
            <a:ahLst/>
            <a:cxnLst/>
            <a:rect l="l" t="t" r="r" b="b"/>
            <a:pathLst>
              <a:path w="37464" h="37465">
                <a:moveTo>
                  <a:pt x="0" y="21226"/>
                </a:moveTo>
                <a:lnTo>
                  <a:pt x="0" y="16055"/>
                </a:lnTo>
                <a:lnTo>
                  <a:pt x="2099" y="13956"/>
                </a:lnTo>
                <a:lnTo>
                  <a:pt x="13956" y="13956"/>
                </a:lnTo>
                <a:lnTo>
                  <a:pt x="13956" y="2099"/>
                </a:lnTo>
                <a:lnTo>
                  <a:pt x="16056" y="0"/>
                </a:lnTo>
                <a:lnTo>
                  <a:pt x="21233" y="0"/>
                </a:lnTo>
                <a:lnTo>
                  <a:pt x="23326" y="2099"/>
                </a:lnTo>
                <a:lnTo>
                  <a:pt x="23326" y="4685"/>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44" name="object 44"/>
          <p:cNvSpPr/>
          <p:nvPr/>
        </p:nvSpPr>
        <p:spPr>
          <a:xfrm>
            <a:off x="4468955" y="390958"/>
            <a:ext cx="34290" cy="34290"/>
          </a:xfrm>
          <a:custGeom>
            <a:avLst/>
            <a:gdLst/>
            <a:ahLst/>
            <a:cxnLst/>
            <a:rect l="l" t="t" r="r" b="b"/>
            <a:pathLst>
              <a:path w="34289" h="34290">
                <a:moveTo>
                  <a:pt x="0" y="19323"/>
                </a:moveTo>
                <a:lnTo>
                  <a:pt x="0" y="14612"/>
                </a:lnTo>
                <a:lnTo>
                  <a:pt x="1909" y="12703"/>
                </a:lnTo>
                <a:lnTo>
                  <a:pt x="12703" y="12703"/>
                </a:lnTo>
                <a:lnTo>
                  <a:pt x="12703" y="1909"/>
                </a:lnTo>
                <a:lnTo>
                  <a:pt x="14612" y="0"/>
                </a:lnTo>
                <a:lnTo>
                  <a:pt x="19323" y="0"/>
                </a:lnTo>
                <a:lnTo>
                  <a:pt x="21233" y="1909"/>
                </a:lnTo>
                <a:lnTo>
                  <a:pt x="21233" y="4264"/>
                </a:lnTo>
                <a:lnTo>
                  <a:pt x="21233" y="12703"/>
                </a:lnTo>
                <a:lnTo>
                  <a:pt x="32026" y="12703"/>
                </a:lnTo>
                <a:lnTo>
                  <a:pt x="33936" y="14612"/>
                </a:lnTo>
                <a:lnTo>
                  <a:pt x="33936" y="19323"/>
                </a:lnTo>
                <a:lnTo>
                  <a:pt x="32026" y="21233"/>
                </a:lnTo>
                <a:lnTo>
                  <a:pt x="21233" y="21233"/>
                </a:lnTo>
                <a:lnTo>
                  <a:pt x="21233" y="32026"/>
                </a:lnTo>
                <a:lnTo>
                  <a:pt x="19323" y="33936"/>
                </a:lnTo>
                <a:lnTo>
                  <a:pt x="14612" y="33936"/>
                </a:lnTo>
                <a:lnTo>
                  <a:pt x="12703" y="32026"/>
                </a:lnTo>
                <a:lnTo>
                  <a:pt x="12703" y="21233"/>
                </a:lnTo>
                <a:lnTo>
                  <a:pt x="1909" y="21233"/>
                </a:lnTo>
                <a:lnTo>
                  <a:pt x="0" y="19323"/>
                </a:lnTo>
                <a:close/>
              </a:path>
            </a:pathLst>
          </a:custGeom>
          <a:solidFill>
            <a:srgbClr val="0070C8"/>
          </a:solidFill>
        </p:spPr>
        <p:txBody>
          <a:bodyPr wrap="square" lIns="0" tIns="0" rIns="0" bIns="0" rtlCol="0"/>
          <a:lstStyle/>
          <a:p>
            <a:endParaRPr/>
          </a:p>
        </p:txBody>
      </p:sp>
      <p:sp>
        <p:nvSpPr>
          <p:cNvPr id="45" name="object 45"/>
          <p:cNvSpPr/>
          <p:nvPr/>
        </p:nvSpPr>
        <p:spPr>
          <a:xfrm>
            <a:off x="3488906" y="177006"/>
            <a:ext cx="57785" cy="57785"/>
          </a:xfrm>
          <a:custGeom>
            <a:avLst/>
            <a:gdLst/>
            <a:ahLst/>
            <a:cxnLst/>
            <a:rect l="l" t="t" r="r" b="b"/>
            <a:pathLst>
              <a:path w="57785" h="57785">
                <a:moveTo>
                  <a:pt x="0" y="32584"/>
                </a:moveTo>
                <a:lnTo>
                  <a:pt x="0" y="24645"/>
                </a:lnTo>
                <a:lnTo>
                  <a:pt x="3221" y="21423"/>
                </a:lnTo>
                <a:lnTo>
                  <a:pt x="21423" y="21423"/>
                </a:lnTo>
                <a:lnTo>
                  <a:pt x="21423" y="3221"/>
                </a:lnTo>
                <a:lnTo>
                  <a:pt x="24645" y="0"/>
                </a:lnTo>
                <a:lnTo>
                  <a:pt x="32584" y="0"/>
                </a:lnTo>
                <a:lnTo>
                  <a:pt x="35806" y="3221"/>
                </a:lnTo>
                <a:lnTo>
                  <a:pt x="35806" y="7191"/>
                </a:lnTo>
                <a:lnTo>
                  <a:pt x="35806" y="21423"/>
                </a:lnTo>
                <a:lnTo>
                  <a:pt x="54007" y="21423"/>
                </a:lnTo>
                <a:lnTo>
                  <a:pt x="57229" y="24645"/>
                </a:lnTo>
                <a:lnTo>
                  <a:pt x="57229" y="32584"/>
                </a:lnTo>
                <a:lnTo>
                  <a:pt x="54007" y="35806"/>
                </a:lnTo>
                <a:lnTo>
                  <a:pt x="35806" y="35806"/>
                </a:lnTo>
                <a:lnTo>
                  <a:pt x="35806" y="54008"/>
                </a:lnTo>
                <a:lnTo>
                  <a:pt x="32584" y="57229"/>
                </a:lnTo>
                <a:lnTo>
                  <a:pt x="24645" y="57229"/>
                </a:lnTo>
                <a:lnTo>
                  <a:pt x="21423" y="54008"/>
                </a:lnTo>
                <a:lnTo>
                  <a:pt x="21423" y="35806"/>
                </a:lnTo>
                <a:lnTo>
                  <a:pt x="3221" y="35806"/>
                </a:lnTo>
                <a:lnTo>
                  <a:pt x="0" y="32584"/>
                </a:lnTo>
                <a:close/>
              </a:path>
            </a:pathLst>
          </a:custGeom>
          <a:solidFill>
            <a:srgbClr val="0070C8"/>
          </a:solidFill>
        </p:spPr>
        <p:txBody>
          <a:bodyPr wrap="square" lIns="0" tIns="0" rIns="0" bIns="0" rtlCol="0"/>
          <a:lstStyle/>
          <a:p>
            <a:endParaRPr/>
          </a:p>
        </p:txBody>
      </p:sp>
      <p:sp>
        <p:nvSpPr>
          <p:cNvPr id="46" name="object 46"/>
          <p:cNvSpPr/>
          <p:nvPr/>
        </p:nvSpPr>
        <p:spPr>
          <a:xfrm>
            <a:off x="3623089" y="178483"/>
            <a:ext cx="53975" cy="53975"/>
          </a:xfrm>
          <a:custGeom>
            <a:avLst/>
            <a:gdLst/>
            <a:ahLst/>
            <a:cxnLst/>
            <a:rect l="l" t="t" r="r" b="b"/>
            <a:pathLst>
              <a:path w="53975" h="53975">
                <a:moveTo>
                  <a:pt x="0" y="30688"/>
                </a:moveTo>
                <a:lnTo>
                  <a:pt x="0" y="23208"/>
                </a:lnTo>
                <a:lnTo>
                  <a:pt x="3031" y="20176"/>
                </a:lnTo>
                <a:lnTo>
                  <a:pt x="20176" y="20176"/>
                </a:lnTo>
                <a:lnTo>
                  <a:pt x="20176" y="3031"/>
                </a:lnTo>
                <a:lnTo>
                  <a:pt x="23208" y="0"/>
                </a:lnTo>
                <a:lnTo>
                  <a:pt x="30688" y="0"/>
                </a:lnTo>
                <a:lnTo>
                  <a:pt x="33719" y="3024"/>
                </a:lnTo>
                <a:lnTo>
                  <a:pt x="33719" y="6771"/>
                </a:lnTo>
                <a:lnTo>
                  <a:pt x="33719" y="20176"/>
                </a:lnTo>
                <a:lnTo>
                  <a:pt x="50864" y="20176"/>
                </a:lnTo>
                <a:lnTo>
                  <a:pt x="53896" y="23208"/>
                </a:lnTo>
                <a:lnTo>
                  <a:pt x="53896" y="30688"/>
                </a:lnTo>
                <a:lnTo>
                  <a:pt x="50864" y="33719"/>
                </a:lnTo>
                <a:lnTo>
                  <a:pt x="33719" y="33719"/>
                </a:lnTo>
                <a:lnTo>
                  <a:pt x="33719" y="50865"/>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47" name="object 47"/>
          <p:cNvSpPr/>
          <p:nvPr/>
        </p:nvSpPr>
        <p:spPr>
          <a:xfrm>
            <a:off x="3757259" y="179946"/>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6358"/>
                </a:lnTo>
                <a:lnTo>
                  <a:pt x="31652" y="18936"/>
                </a:lnTo>
                <a:lnTo>
                  <a:pt x="47741" y="18936"/>
                </a:lnTo>
                <a:lnTo>
                  <a:pt x="50589" y="21784"/>
                </a:lnTo>
                <a:lnTo>
                  <a:pt x="50589" y="28804"/>
                </a:lnTo>
                <a:lnTo>
                  <a:pt x="47741" y="31652"/>
                </a:lnTo>
                <a:lnTo>
                  <a:pt x="31652" y="31652"/>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48" name="object 48"/>
          <p:cNvSpPr/>
          <p:nvPr/>
        </p:nvSpPr>
        <p:spPr>
          <a:xfrm>
            <a:off x="3891448" y="181422"/>
            <a:ext cx="47625" cy="47625"/>
          </a:xfrm>
          <a:custGeom>
            <a:avLst/>
            <a:gdLst/>
            <a:ahLst/>
            <a:cxnLst/>
            <a:rect l="l" t="t" r="r" b="b"/>
            <a:pathLst>
              <a:path w="47625" h="47625">
                <a:moveTo>
                  <a:pt x="0" y="26908"/>
                </a:moveTo>
                <a:lnTo>
                  <a:pt x="0" y="20347"/>
                </a:lnTo>
                <a:lnTo>
                  <a:pt x="2657" y="17689"/>
                </a:lnTo>
                <a:lnTo>
                  <a:pt x="17689" y="17689"/>
                </a:lnTo>
                <a:lnTo>
                  <a:pt x="17689" y="2657"/>
                </a:lnTo>
                <a:lnTo>
                  <a:pt x="20347" y="0"/>
                </a:lnTo>
                <a:lnTo>
                  <a:pt x="26908" y="0"/>
                </a:lnTo>
                <a:lnTo>
                  <a:pt x="29566" y="2657"/>
                </a:lnTo>
                <a:lnTo>
                  <a:pt x="29566" y="5938"/>
                </a:lnTo>
                <a:lnTo>
                  <a:pt x="29566" y="17689"/>
                </a:lnTo>
                <a:lnTo>
                  <a:pt x="44598" y="17689"/>
                </a:lnTo>
                <a:lnTo>
                  <a:pt x="47256" y="20347"/>
                </a:lnTo>
                <a:lnTo>
                  <a:pt x="47256" y="26908"/>
                </a:lnTo>
                <a:lnTo>
                  <a:pt x="44598" y="29566"/>
                </a:lnTo>
                <a:lnTo>
                  <a:pt x="29566" y="29566"/>
                </a:lnTo>
                <a:lnTo>
                  <a:pt x="29566" y="44598"/>
                </a:lnTo>
                <a:lnTo>
                  <a:pt x="26908" y="47255"/>
                </a:lnTo>
                <a:lnTo>
                  <a:pt x="20347" y="47255"/>
                </a:lnTo>
                <a:lnTo>
                  <a:pt x="17689" y="44598"/>
                </a:lnTo>
                <a:lnTo>
                  <a:pt x="17689" y="29566"/>
                </a:lnTo>
                <a:lnTo>
                  <a:pt x="2657" y="29566"/>
                </a:lnTo>
                <a:lnTo>
                  <a:pt x="0" y="26908"/>
                </a:lnTo>
                <a:close/>
              </a:path>
            </a:pathLst>
          </a:custGeom>
          <a:solidFill>
            <a:srgbClr val="0070C8"/>
          </a:solidFill>
        </p:spPr>
        <p:txBody>
          <a:bodyPr wrap="square" lIns="0" tIns="0" rIns="0" bIns="0" rtlCol="0"/>
          <a:lstStyle/>
          <a:p>
            <a:endParaRPr/>
          </a:p>
        </p:txBody>
      </p:sp>
      <p:sp>
        <p:nvSpPr>
          <p:cNvPr id="49" name="object 49"/>
          <p:cNvSpPr/>
          <p:nvPr/>
        </p:nvSpPr>
        <p:spPr>
          <a:xfrm>
            <a:off x="4025632" y="182899"/>
            <a:ext cx="44450" cy="44450"/>
          </a:xfrm>
          <a:custGeom>
            <a:avLst/>
            <a:gdLst/>
            <a:ahLst/>
            <a:cxnLst/>
            <a:rect l="l" t="t" r="r" b="b"/>
            <a:pathLst>
              <a:path w="44450" h="44450">
                <a:moveTo>
                  <a:pt x="0" y="25006"/>
                </a:moveTo>
                <a:lnTo>
                  <a:pt x="0" y="18917"/>
                </a:lnTo>
                <a:lnTo>
                  <a:pt x="2473" y="16443"/>
                </a:lnTo>
                <a:lnTo>
                  <a:pt x="16443" y="16443"/>
                </a:lnTo>
                <a:lnTo>
                  <a:pt x="16443" y="2467"/>
                </a:lnTo>
                <a:lnTo>
                  <a:pt x="18916" y="0"/>
                </a:lnTo>
                <a:lnTo>
                  <a:pt x="25006" y="0"/>
                </a:lnTo>
                <a:lnTo>
                  <a:pt x="27479" y="2467"/>
                </a:lnTo>
                <a:lnTo>
                  <a:pt x="27479" y="5518"/>
                </a:lnTo>
                <a:lnTo>
                  <a:pt x="27479" y="16443"/>
                </a:lnTo>
                <a:lnTo>
                  <a:pt x="41455" y="16443"/>
                </a:lnTo>
                <a:lnTo>
                  <a:pt x="43922" y="18917"/>
                </a:lnTo>
                <a:lnTo>
                  <a:pt x="43922" y="25006"/>
                </a:lnTo>
                <a:lnTo>
                  <a:pt x="41449" y="27479"/>
                </a:lnTo>
                <a:lnTo>
                  <a:pt x="27479" y="27479"/>
                </a:lnTo>
                <a:lnTo>
                  <a:pt x="27479" y="41455"/>
                </a:lnTo>
                <a:lnTo>
                  <a:pt x="25006" y="43923"/>
                </a:lnTo>
                <a:lnTo>
                  <a:pt x="18916" y="43923"/>
                </a:lnTo>
                <a:lnTo>
                  <a:pt x="16443" y="41449"/>
                </a:lnTo>
                <a:lnTo>
                  <a:pt x="16443" y="27479"/>
                </a:lnTo>
                <a:lnTo>
                  <a:pt x="2467" y="27479"/>
                </a:lnTo>
                <a:lnTo>
                  <a:pt x="0" y="25006"/>
                </a:lnTo>
                <a:close/>
              </a:path>
            </a:pathLst>
          </a:custGeom>
          <a:solidFill>
            <a:srgbClr val="0070C8"/>
          </a:solidFill>
        </p:spPr>
        <p:txBody>
          <a:bodyPr wrap="square" lIns="0" tIns="0" rIns="0" bIns="0" rtlCol="0"/>
          <a:lstStyle/>
          <a:p>
            <a:endParaRPr/>
          </a:p>
        </p:txBody>
      </p:sp>
      <p:sp>
        <p:nvSpPr>
          <p:cNvPr id="50" name="object 50"/>
          <p:cNvSpPr/>
          <p:nvPr/>
        </p:nvSpPr>
        <p:spPr>
          <a:xfrm>
            <a:off x="4159822" y="184369"/>
            <a:ext cx="40640" cy="40640"/>
          </a:xfrm>
          <a:custGeom>
            <a:avLst/>
            <a:gdLst/>
            <a:ahLst/>
            <a:cxnLst/>
            <a:rect l="l" t="t" r="r" b="b"/>
            <a:pathLst>
              <a:path w="40639" h="40639">
                <a:moveTo>
                  <a:pt x="0" y="23109"/>
                </a:moveTo>
                <a:lnTo>
                  <a:pt x="0" y="17479"/>
                </a:lnTo>
                <a:lnTo>
                  <a:pt x="2283" y="15196"/>
                </a:lnTo>
                <a:lnTo>
                  <a:pt x="15196" y="15196"/>
                </a:lnTo>
                <a:lnTo>
                  <a:pt x="15196" y="2283"/>
                </a:lnTo>
                <a:lnTo>
                  <a:pt x="17479" y="0"/>
                </a:lnTo>
                <a:lnTo>
                  <a:pt x="23109" y="0"/>
                </a:lnTo>
                <a:lnTo>
                  <a:pt x="25393" y="2283"/>
                </a:lnTo>
                <a:lnTo>
                  <a:pt x="25393" y="5098"/>
                </a:lnTo>
                <a:lnTo>
                  <a:pt x="25393" y="15196"/>
                </a:lnTo>
                <a:lnTo>
                  <a:pt x="38306" y="15196"/>
                </a:lnTo>
                <a:lnTo>
                  <a:pt x="40589" y="17479"/>
                </a:lnTo>
                <a:lnTo>
                  <a:pt x="40589" y="23109"/>
                </a:lnTo>
                <a:lnTo>
                  <a:pt x="38306" y="25393"/>
                </a:lnTo>
                <a:lnTo>
                  <a:pt x="25393" y="25393"/>
                </a:lnTo>
                <a:lnTo>
                  <a:pt x="25393" y="38306"/>
                </a:lnTo>
                <a:lnTo>
                  <a:pt x="23109" y="40589"/>
                </a:lnTo>
                <a:lnTo>
                  <a:pt x="17479" y="40589"/>
                </a:lnTo>
                <a:lnTo>
                  <a:pt x="15196" y="38306"/>
                </a:lnTo>
                <a:lnTo>
                  <a:pt x="15196" y="25393"/>
                </a:lnTo>
                <a:lnTo>
                  <a:pt x="2283" y="25393"/>
                </a:lnTo>
                <a:lnTo>
                  <a:pt x="0" y="23109"/>
                </a:lnTo>
                <a:close/>
              </a:path>
            </a:pathLst>
          </a:custGeom>
          <a:solidFill>
            <a:srgbClr val="0070C8"/>
          </a:solidFill>
        </p:spPr>
        <p:txBody>
          <a:bodyPr wrap="square" lIns="0" tIns="0" rIns="0" bIns="0" rtlCol="0"/>
          <a:lstStyle/>
          <a:p>
            <a:endParaRPr/>
          </a:p>
        </p:txBody>
      </p:sp>
      <p:sp>
        <p:nvSpPr>
          <p:cNvPr id="51" name="object 51"/>
          <p:cNvSpPr/>
          <p:nvPr/>
        </p:nvSpPr>
        <p:spPr>
          <a:xfrm>
            <a:off x="4293992" y="185838"/>
            <a:ext cx="37465" cy="37465"/>
          </a:xfrm>
          <a:custGeom>
            <a:avLst/>
            <a:gdLst/>
            <a:ahLst/>
            <a:cxnLst/>
            <a:rect l="l" t="t" r="r" b="b"/>
            <a:pathLst>
              <a:path w="37464" h="37464">
                <a:moveTo>
                  <a:pt x="0" y="21226"/>
                </a:moveTo>
                <a:lnTo>
                  <a:pt x="0" y="16055"/>
                </a:lnTo>
                <a:lnTo>
                  <a:pt x="2099" y="13956"/>
                </a:lnTo>
                <a:lnTo>
                  <a:pt x="13956" y="13956"/>
                </a:lnTo>
                <a:lnTo>
                  <a:pt x="13956" y="2099"/>
                </a:lnTo>
                <a:lnTo>
                  <a:pt x="16056" y="0"/>
                </a:lnTo>
                <a:lnTo>
                  <a:pt x="21226" y="0"/>
                </a:lnTo>
                <a:lnTo>
                  <a:pt x="23326" y="2099"/>
                </a:lnTo>
                <a:lnTo>
                  <a:pt x="23326" y="4684"/>
                </a:lnTo>
                <a:lnTo>
                  <a:pt x="23326" y="13956"/>
                </a:lnTo>
                <a:lnTo>
                  <a:pt x="35182" y="13956"/>
                </a:lnTo>
                <a:lnTo>
                  <a:pt x="37282" y="16055"/>
                </a:lnTo>
                <a:lnTo>
                  <a:pt x="37282" y="21226"/>
                </a:lnTo>
                <a:lnTo>
                  <a:pt x="35182" y="23325"/>
                </a:lnTo>
                <a:lnTo>
                  <a:pt x="23326" y="23325"/>
                </a:lnTo>
                <a:lnTo>
                  <a:pt x="23326" y="35182"/>
                </a:lnTo>
                <a:lnTo>
                  <a:pt x="21226" y="37282"/>
                </a:lnTo>
                <a:lnTo>
                  <a:pt x="16056" y="37282"/>
                </a:lnTo>
                <a:lnTo>
                  <a:pt x="13956" y="35182"/>
                </a:lnTo>
                <a:lnTo>
                  <a:pt x="13956" y="23325"/>
                </a:lnTo>
                <a:lnTo>
                  <a:pt x="2099" y="23325"/>
                </a:lnTo>
                <a:lnTo>
                  <a:pt x="0" y="21226"/>
                </a:lnTo>
                <a:close/>
              </a:path>
            </a:pathLst>
          </a:custGeom>
          <a:solidFill>
            <a:srgbClr val="0070C8"/>
          </a:solidFill>
        </p:spPr>
        <p:txBody>
          <a:bodyPr wrap="square" lIns="0" tIns="0" rIns="0" bIns="0" rtlCol="0"/>
          <a:lstStyle/>
          <a:p>
            <a:endParaRPr/>
          </a:p>
        </p:txBody>
      </p:sp>
      <p:sp>
        <p:nvSpPr>
          <p:cNvPr id="52" name="object 52"/>
          <p:cNvSpPr/>
          <p:nvPr/>
        </p:nvSpPr>
        <p:spPr>
          <a:xfrm>
            <a:off x="4428182" y="187315"/>
            <a:ext cx="34290" cy="34290"/>
          </a:xfrm>
          <a:custGeom>
            <a:avLst/>
            <a:gdLst/>
            <a:ahLst/>
            <a:cxnLst/>
            <a:rect l="l" t="t" r="r" b="b"/>
            <a:pathLst>
              <a:path w="34289" h="34289">
                <a:moveTo>
                  <a:pt x="0" y="19323"/>
                </a:moveTo>
                <a:lnTo>
                  <a:pt x="0" y="14612"/>
                </a:lnTo>
                <a:lnTo>
                  <a:pt x="1909" y="12703"/>
                </a:lnTo>
                <a:lnTo>
                  <a:pt x="12703" y="12703"/>
                </a:lnTo>
                <a:lnTo>
                  <a:pt x="12703" y="1909"/>
                </a:lnTo>
                <a:lnTo>
                  <a:pt x="14612" y="0"/>
                </a:lnTo>
                <a:lnTo>
                  <a:pt x="19323" y="0"/>
                </a:lnTo>
                <a:lnTo>
                  <a:pt x="21233" y="1909"/>
                </a:lnTo>
                <a:lnTo>
                  <a:pt x="21233" y="4264"/>
                </a:lnTo>
                <a:lnTo>
                  <a:pt x="21233" y="12703"/>
                </a:lnTo>
                <a:lnTo>
                  <a:pt x="32026" y="12703"/>
                </a:lnTo>
                <a:lnTo>
                  <a:pt x="33936" y="14612"/>
                </a:lnTo>
                <a:lnTo>
                  <a:pt x="33936" y="19323"/>
                </a:lnTo>
                <a:lnTo>
                  <a:pt x="32026" y="21233"/>
                </a:lnTo>
                <a:lnTo>
                  <a:pt x="21233" y="21233"/>
                </a:lnTo>
                <a:lnTo>
                  <a:pt x="21233" y="32026"/>
                </a:lnTo>
                <a:lnTo>
                  <a:pt x="19323" y="33936"/>
                </a:lnTo>
                <a:lnTo>
                  <a:pt x="14612" y="33936"/>
                </a:lnTo>
                <a:lnTo>
                  <a:pt x="12703" y="32026"/>
                </a:lnTo>
                <a:lnTo>
                  <a:pt x="12703" y="21233"/>
                </a:lnTo>
                <a:lnTo>
                  <a:pt x="1909" y="21233"/>
                </a:lnTo>
                <a:lnTo>
                  <a:pt x="0" y="19323"/>
                </a:lnTo>
                <a:close/>
              </a:path>
            </a:pathLst>
          </a:custGeom>
          <a:solidFill>
            <a:srgbClr val="0070C8"/>
          </a:solidFill>
        </p:spPr>
        <p:txBody>
          <a:bodyPr wrap="square" lIns="0" tIns="0" rIns="0" bIns="0" rtlCol="0"/>
          <a:lstStyle/>
          <a:p>
            <a:endParaRPr/>
          </a:p>
        </p:txBody>
      </p:sp>
      <p:sp>
        <p:nvSpPr>
          <p:cNvPr id="53" name="object 53"/>
          <p:cNvSpPr/>
          <p:nvPr/>
        </p:nvSpPr>
        <p:spPr>
          <a:xfrm>
            <a:off x="3583706" y="0"/>
            <a:ext cx="53975" cy="29209"/>
          </a:xfrm>
          <a:custGeom>
            <a:avLst/>
            <a:gdLst/>
            <a:ahLst/>
            <a:cxnLst/>
            <a:rect l="l" t="t" r="r" b="b"/>
            <a:pathLst>
              <a:path w="53975" h="29209">
                <a:moveTo>
                  <a:pt x="0" y="5521"/>
                </a:moveTo>
                <a:lnTo>
                  <a:pt x="0" y="0"/>
                </a:lnTo>
                <a:lnTo>
                  <a:pt x="53896" y="0"/>
                </a:lnTo>
                <a:lnTo>
                  <a:pt x="53896" y="5521"/>
                </a:lnTo>
                <a:lnTo>
                  <a:pt x="50864" y="8553"/>
                </a:lnTo>
                <a:lnTo>
                  <a:pt x="33719" y="8553"/>
                </a:lnTo>
                <a:lnTo>
                  <a:pt x="33719" y="25698"/>
                </a:lnTo>
                <a:lnTo>
                  <a:pt x="30688" y="28729"/>
                </a:lnTo>
                <a:lnTo>
                  <a:pt x="23208" y="28729"/>
                </a:lnTo>
                <a:lnTo>
                  <a:pt x="20176" y="25698"/>
                </a:lnTo>
                <a:lnTo>
                  <a:pt x="20176" y="8553"/>
                </a:lnTo>
                <a:lnTo>
                  <a:pt x="3031" y="8553"/>
                </a:lnTo>
                <a:lnTo>
                  <a:pt x="0" y="5521"/>
                </a:lnTo>
                <a:close/>
              </a:path>
            </a:pathLst>
          </a:custGeom>
          <a:solidFill>
            <a:srgbClr val="0070C8"/>
          </a:solidFill>
        </p:spPr>
        <p:txBody>
          <a:bodyPr wrap="square" lIns="0" tIns="0" rIns="0" bIns="0" rtlCol="0"/>
          <a:lstStyle/>
          <a:p>
            <a:endParaRPr/>
          </a:p>
        </p:txBody>
      </p:sp>
      <p:sp>
        <p:nvSpPr>
          <p:cNvPr id="54" name="object 54"/>
          <p:cNvSpPr/>
          <p:nvPr/>
        </p:nvSpPr>
        <p:spPr>
          <a:xfrm>
            <a:off x="3715888" y="0"/>
            <a:ext cx="50800" cy="27305"/>
          </a:xfrm>
          <a:custGeom>
            <a:avLst/>
            <a:gdLst/>
            <a:ahLst/>
            <a:cxnLst/>
            <a:rect l="l" t="t" r="r" b="b"/>
            <a:pathLst>
              <a:path w="50800" h="27305">
                <a:moveTo>
                  <a:pt x="0" y="5108"/>
                </a:moveTo>
                <a:lnTo>
                  <a:pt x="0" y="0"/>
                </a:lnTo>
                <a:lnTo>
                  <a:pt x="50589" y="0"/>
                </a:lnTo>
                <a:lnTo>
                  <a:pt x="50589" y="5108"/>
                </a:lnTo>
                <a:lnTo>
                  <a:pt x="47741" y="7955"/>
                </a:lnTo>
                <a:lnTo>
                  <a:pt x="31652" y="7955"/>
                </a:lnTo>
                <a:lnTo>
                  <a:pt x="31652" y="24044"/>
                </a:lnTo>
                <a:lnTo>
                  <a:pt x="28805" y="26892"/>
                </a:lnTo>
                <a:lnTo>
                  <a:pt x="21784" y="26892"/>
                </a:lnTo>
                <a:lnTo>
                  <a:pt x="18936" y="24044"/>
                </a:lnTo>
                <a:lnTo>
                  <a:pt x="18936" y="7955"/>
                </a:lnTo>
                <a:lnTo>
                  <a:pt x="2847" y="7955"/>
                </a:lnTo>
                <a:lnTo>
                  <a:pt x="0" y="5108"/>
                </a:lnTo>
                <a:close/>
              </a:path>
            </a:pathLst>
          </a:custGeom>
          <a:solidFill>
            <a:srgbClr val="0070C8"/>
          </a:solidFill>
        </p:spPr>
        <p:txBody>
          <a:bodyPr wrap="square" lIns="0" tIns="0" rIns="0" bIns="0" rtlCol="0"/>
          <a:lstStyle/>
          <a:p>
            <a:endParaRPr/>
          </a:p>
        </p:txBody>
      </p:sp>
      <p:sp>
        <p:nvSpPr>
          <p:cNvPr id="55" name="object 55"/>
          <p:cNvSpPr/>
          <p:nvPr/>
        </p:nvSpPr>
        <p:spPr>
          <a:xfrm>
            <a:off x="3848090" y="0"/>
            <a:ext cx="47625" cy="25400"/>
          </a:xfrm>
          <a:custGeom>
            <a:avLst/>
            <a:gdLst/>
            <a:ahLst/>
            <a:cxnLst/>
            <a:rect l="l" t="t" r="r" b="b"/>
            <a:pathLst>
              <a:path w="47625" h="25400">
                <a:moveTo>
                  <a:pt x="0" y="4681"/>
                </a:moveTo>
                <a:lnTo>
                  <a:pt x="0" y="0"/>
                </a:lnTo>
                <a:lnTo>
                  <a:pt x="47256" y="0"/>
                </a:lnTo>
                <a:lnTo>
                  <a:pt x="47256" y="4681"/>
                </a:lnTo>
                <a:lnTo>
                  <a:pt x="44598" y="7338"/>
                </a:lnTo>
                <a:lnTo>
                  <a:pt x="29566" y="7338"/>
                </a:lnTo>
                <a:lnTo>
                  <a:pt x="29566" y="22371"/>
                </a:lnTo>
                <a:lnTo>
                  <a:pt x="26908" y="25028"/>
                </a:lnTo>
                <a:lnTo>
                  <a:pt x="20347" y="25028"/>
                </a:lnTo>
                <a:lnTo>
                  <a:pt x="17689" y="22371"/>
                </a:lnTo>
                <a:lnTo>
                  <a:pt x="17689" y="7338"/>
                </a:lnTo>
                <a:lnTo>
                  <a:pt x="2657" y="7338"/>
                </a:lnTo>
                <a:lnTo>
                  <a:pt x="0" y="4681"/>
                </a:lnTo>
                <a:close/>
              </a:path>
            </a:pathLst>
          </a:custGeom>
          <a:solidFill>
            <a:srgbClr val="0070C8"/>
          </a:solidFill>
        </p:spPr>
        <p:txBody>
          <a:bodyPr wrap="square" lIns="0" tIns="0" rIns="0" bIns="0" rtlCol="0"/>
          <a:lstStyle/>
          <a:p>
            <a:endParaRPr/>
          </a:p>
        </p:txBody>
      </p:sp>
      <p:sp>
        <p:nvSpPr>
          <p:cNvPr id="56" name="object 56"/>
          <p:cNvSpPr/>
          <p:nvPr/>
        </p:nvSpPr>
        <p:spPr>
          <a:xfrm>
            <a:off x="3980291" y="0"/>
            <a:ext cx="44450" cy="23495"/>
          </a:xfrm>
          <a:custGeom>
            <a:avLst/>
            <a:gdLst/>
            <a:ahLst/>
            <a:cxnLst/>
            <a:rect l="l" t="t" r="r" b="b"/>
            <a:pathLst>
              <a:path w="44450" h="23495">
                <a:moveTo>
                  <a:pt x="0" y="4255"/>
                </a:moveTo>
                <a:lnTo>
                  <a:pt x="0" y="0"/>
                </a:lnTo>
                <a:lnTo>
                  <a:pt x="43922" y="0"/>
                </a:lnTo>
                <a:lnTo>
                  <a:pt x="43922" y="4261"/>
                </a:lnTo>
                <a:lnTo>
                  <a:pt x="41449" y="6728"/>
                </a:lnTo>
                <a:lnTo>
                  <a:pt x="27479" y="6728"/>
                </a:lnTo>
                <a:lnTo>
                  <a:pt x="27479" y="20704"/>
                </a:lnTo>
                <a:lnTo>
                  <a:pt x="25006" y="23172"/>
                </a:lnTo>
                <a:lnTo>
                  <a:pt x="18916" y="23172"/>
                </a:lnTo>
                <a:lnTo>
                  <a:pt x="16443" y="20698"/>
                </a:lnTo>
                <a:lnTo>
                  <a:pt x="16443" y="6728"/>
                </a:lnTo>
                <a:lnTo>
                  <a:pt x="2467" y="6728"/>
                </a:lnTo>
                <a:lnTo>
                  <a:pt x="0" y="4255"/>
                </a:lnTo>
                <a:close/>
              </a:path>
            </a:pathLst>
          </a:custGeom>
          <a:solidFill>
            <a:srgbClr val="0070C8"/>
          </a:solidFill>
        </p:spPr>
        <p:txBody>
          <a:bodyPr wrap="square" lIns="0" tIns="0" rIns="0" bIns="0" rtlCol="0"/>
          <a:lstStyle/>
          <a:p>
            <a:endParaRPr/>
          </a:p>
        </p:txBody>
      </p:sp>
      <p:sp>
        <p:nvSpPr>
          <p:cNvPr id="57" name="object 57"/>
          <p:cNvSpPr/>
          <p:nvPr/>
        </p:nvSpPr>
        <p:spPr>
          <a:xfrm>
            <a:off x="4112493" y="0"/>
            <a:ext cx="40640" cy="21590"/>
          </a:xfrm>
          <a:custGeom>
            <a:avLst/>
            <a:gdLst/>
            <a:ahLst/>
            <a:cxnLst/>
            <a:rect l="l" t="t" r="r" b="b"/>
            <a:pathLst>
              <a:path w="40639" h="21590">
                <a:moveTo>
                  <a:pt x="0" y="3835"/>
                </a:moveTo>
                <a:lnTo>
                  <a:pt x="0" y="0"/>
                </a:lnTo>
                <a:lnTo>
                  <a:pt x="40589" y="0"/>
                </a:lnTo>
                <a:lnTo>
                  <a:pt x="40589" y="3835"/>
                </a:lnTo>
                <a:lnTo>
                  <a:pt x="38306" y="6118"/>
                </a:lnTo>
                <a:lnTo>
                  <a:pt x="25393" y="6118"/>
                </a:lnTo>
                <a:lnTo>
                  <a:pt x="25393" y="19031"/>
                </a:lnTo>
                <a:lnTo>
                  <a:pt x="23109" y="21315"/>
                </a:lnTo>
                <a:lnTo>
                  <a:pt x="17479" y="21315"/>
                </a:lnTo>
                <a:lnTo>
                  <a:pt x="15196" y="19031"/>
                </a:lnTo>
                <a:lnTo>
                  <a:pt x="15196" y="6118"/>
                </a:lnTo>
                <a:lnTo>
                  <a:pt x="2283" y="6118"/>
                </a:lnTo>
                <a:lnTo>
                  <a:pt x="0" y="3835"/>
                </a:lnTo>
                <a:close/>
              </a:path>
            </a:pathLst>
          </a:custGeom>
          <a:solidFill>
            <a:srgbClr val="0070C8"/>
          </a:solidFill>
        </p:spPr>
        <p:txBody>
          <a:bodyPr wrap="square" lIns="0" tIns="0" rIns="0" bIns="0" rtlCol="0"/>
          <a:lstStyle/>
          <a:p>
            <a:endParaRPr/>
          </a:p>
        </p:txBody>
      </p:sp>
      <p:sp>
        <p:nvSpPr>
          <p:cNvPr id="58" name="object 58"/>
          <p:cNvSpPr/>
          <p:nvPr/>
        </p:nvSpPr>
        <p:spPr>
          <a:xfrm>
            <a:off x="4244669" y="0"/>
            <a:ext cx="37465" cy="19685"/>
          </a:xfrm>
          <a:custGeom>
            <a:avLst/>
            <a:gdLst/>
            <a:ahLst/>
            <a:cxnLst/>
            <a:rect l="l" t="t" r="r" b="b"/>
            <a:pathLst>
              <a:path w="37464" h="19685">
                <a:moveTo>
                  <a:pt x="0" y="3415"/>
                </a:moveTo>
                <a:lnTo>
                  <a:pt x="0" y="0"/>
                </a:lnTo>
                <a:lnTo>
                  <a:pt x="37282" y="0"/>
                </a:lnTo>
                <a:lnTo>
                  <a:pt x="37282" y="3415"/>
                </a:lnTo>
                <a:lnTo>
                  <a:pt x="35182" y="5514"/>
                </a:lnTo>
                <a:lnTo>
                  <a:pt x="23326" y="5514"/>
                </a:lnTo>
                <a:lnTo>
                  <a:pt x="23326" y="17371"/>
                </a:lnTo>
                <a:lnTo>
                  <a:pt x="21226" y="19471"/>
                </a:lnTo>
                <a:lnTo>
                  <a:pt x="16056" y="19471"/>
                </a:lnTo>
                <a:lnTo>
                  <a:pt x="13956" y="17371"/>
                </a:lnTo>
                <a:lnTo>
                  <a:pt x="13956" y="5514"/>
                </a:lnTo>
                <a:lnTo>
                  <a:pt x="2099" y="5514"/>
                </a:lnTo>
                <a:lnTo>
                  <a:pt x="0" y="3415"/>
                </a:lnTo>
                <a:close/>
              </a:path>
            </a:pathLst>
          </a:custGeom>
          <a:solidFill>
            <a:srgbClr val="0070C8"/>
          </a:solidFill>
        </p:spPr>
        <p:txBody>
          <a:bodyPr wrap="square" lIns="0" tIns="0" rIns="0" bIns="0" rtlCol="0"/>
          <a:lstStyle/>
          <a:p>
            <a:endParaRPr/>
          </a:p>
        </p:txBody>
      </p:sp>
      <p:sp>
        <p:nvSpPr>
          <p:cNvPr id="59" name="object 59"/>
          <p:cNvSpPr/>
          <p:nvPr/>
        </p:nvSpPr>
        <p:spPr>
          <a:xfrm>
            <a:off x="4376877" y="0"/>
            <a:ext cx="34290" cy="17780"/>
          </a:xfrm>
          <a:custGeom>
            <a:avLst/>
            <a:gdLst/>
            <a:ahLst/>
            <a:cxnLst/>
            <a:rect l="l" t="t" r="r" b="b"/>
            <a:pathLst>
              <a:path w="34289" h="17780">
                <a:moveTo>
                  <a:pt x="0" y="2988"/>
                </a:moveTo>
                <a:lnTo>
                  <a:pt x="0" y="0"/>
                </a:lnTo>
                <a:lnTo>
                  <a:pt x="33936" y="0"/>
                </a:lnTo>
                <a:lnTo>
                  <a:pt x="33936" y="2988"/>
                </a:lnTo>
                <a:lnTo>
                  <a:pt x="32026" y="4898"/>
                </a:lnTo>
                <a:lnTo>
                  <a:pt x="21233" y="4898"/>
                </a:lnTo>
                <a:lnTo>
                  <a:pt x="21233" y="15692"/>
                </a:lnTo>
                <a:lnTo>
                  <a:pt x="19323" y="17601"/>
                </a:lnTo>
                <a:lnTo>
                  <a:pt x="14612" y="17601"/>
                </a:lnTo>
                <a:lnTo>
                  <a:pt x="12703" y="15692"/>
                </a:lnTo>
                <a:lnTo>
                  <a:pt x="12703" y="4898"/>
                </a:lnTo>
                <a:lnTo>
                  <a:pt x="1909" y="4898"/>
                </a:lnTo>
                <a:lnTo>
                  <a:pt x="0" y="2988"/>
                </a:lnTo>
                <a:close/>
              </a:path>
            </a:pathLst>
          </a:custGeom>
          <a:solidFill>
            <a:srgbClr val="0070C8"/>
          </a:solidFill>
        </p:spPr>
        <p:txBody>
          <a:bodyPr wrap="square" lIns="0" tIns="0" rIns="0" bIns="0" rtlCol="0"/>
          <a:lstStyle/>
          <a:p>
            <a:endParaRPr/>
          </a:p>
        </p:txBody>
      </p:sp>
      <p:pic>
        <p:nvPicPr>
          <p:cNvPr id="60" name="object 60"/>
          <p:cNvPicPr/>
          <p:nvPr/>
        </p:nvPicPr>
        <p:blipFill>
          <a:blip r:embed="rId8" cstate="print"/>
          <a:stretch>
            <a:fillRect/>
          </a:stretch>
        </p:blipFill>
        <p:spPr>
          <a:xfrm>
            <a:off x="3003385" y="1204647"/>
            <a:ext cx="70549" cy="70550"/>
          </a:xfrm>
          <a:prstGeom prst="rect">
            <a:avLst/>
          </a:prstGeom>
        </p:spPr>
      </p:pic>
      <p:pic>
        <p:nvPicPr>
          <p:cNvPr id="61" name="object 61"/>
          <p:cNvPicPr/>
          <p:nvPr/>
        </p:nvPicPr>
        <p:blipFill>
          <a:blip r:embed="rId9" cstate="print"/>
          <a:stretch>
            <a:fillRect/>
          </a:stretch>
        </p:blipFill>
        <p:spPr>
          <a:xfrm>
            <a:off x="3140993" y="1206504"/>
            <a:ext cx="67216" cy="67215"/>
          </a:xfrm>
          <a:prstGeom prst="rect">
            <a:avLst/>
          </a:prstGeom>
        </p:spPr>
      </p:pic>
      <p:pic>
        <p:nvPicPr>
          <p:cNvPr id="62" name="object 62"/>
          <p:cNvPicPr/>
          <p:nvPr/>
        </p:nvPicPr>
        <p:blipFill>
          <a:blip r:embed="rId6" cstate="print"/>
          <a:stretch>
            <a:fillRect/>
          </a:stretch>
        </p:blipFill>
        <p:spPr>
          <a:xfrm>
            <a:off x="3278595" y="1208348"/>
            <a:ext cx="63883" cy="63902"/>
          </a:xfrm>
          <a:prstGeom prst="rect">
            <a:avLst/>
          </a:prstGeom>
        </p:spPr>
      </p:pic>
      <p:sp>
        <p:nvSpPr>
          <p:cNvPr id="63" name="object 63"/>
          <p:cNvSpPr/>
          <p:nvPr/>
        </p:nvSpPr>
        <p:spPr>
          <a:xfrm>
            <a:off x="3416184" y="1210218"/>
            <a:ext cx="60960" cy="60960"/>
          </a:xfrm>
          <a:custGeom>
            <a:avLst/>
            <a:gdLst/>
            <a:ahLst/>
            <a:cxnLst/>
            <a:rect l="l" t="t" r="r" b="b"/>
            <a:pathLst>
              <a:path w="60960" h="60959">
                <a:moveTo>
                  <a:pt x="0" y="34486"/>
                </a:moveTo>
                <a:lnTo>
                  <a:pt x="0" y="26075"/>
                </a:lnTo>
                <a:lnTo>
                  <a:pt x="3405" y="22669"/>
                </a:lnTo>
                <a:lnTo>
                  <a:pt x="22670" y="22669"/>
                </a:lnTo>
                <a:lnTo>
                  <a:pt x="22670" y="3405"/>
                </a:lnTo>
                <a:lnTo>
                  <a:pt x="26075" y="0"/>
                </a:lnTo>
                <a:lnTo>
                  <a:pt x="34487" y="0"/>
                </a:lnTo>
                <a:lnTo>
                  <a:pt x="37892" y="3405"/>
                </a:lnTo>
                <a:lnTo>
                  <a:pt x="37892" y="22669"/>
                </a:lnTo>
                <a:lnTo>
                  <a:pt x="57157" y="22669"/>
                </a:lnTo>
                <a:lnTo>
                  <a:pt x="60563" y="26075"/>
                </a:lnTo>
                <a:lnTo>
                  <a:pt x="60563" y="34486"/>
                </a:lnTo>
                <a:lnTo>
                  <a:pt x="57157" y="37892"/>
                </a:lnTo>
                <a:lnTo>
                  <a:pt x="37892" y="37892"/>
                </a:lnTo>
                <a:lnTo>
                  <a:pt x="37892" y="52950"/>
                </a:lnTo>
                <a:lnTo>
                  <a:pt x="37892" y="57150"/>
                </a:lnTo>
                <a:lnTo>
                  <a:pt x="34487" y="60561"/>
                </a:lnTo>
                <a:lnTo>
                  <a:pt x="26075" y="60561"/>
                </a:lnTo>
                <a:lnTo>
                  <a:pt x="22670" y="57156"/>
                </a:lnTo>
                <a:lnTo>
                  <a:pt x="22670" y="37892"/>
                </a:lnTo>
                <a:lnTo>
                  <a:pt x="3405" y="37892"/>
                </a:lnTo>
                <a:lnTo>
                  <a:pt x="0" y="34486"/>
                </a:lnTo>
                <a:close/>
              </a:path>
            </a:pathLst>
          </a:custGeom>
          <a:solidFill>
            <a:srgbClr val="0070C8"/>
          </a:solidFill>
        </p:spPr>
        <p:txBody>
          <a:bodyPr wrap="square" lIns="0" tIns="0" rIns="0" bIns="0" rtlCol="0"/>
          <a:lstStyle/>
          <a:p>
            <a:endParaRPr/>
          </a:p>
        </p:txBody>
      </p:sp>
      <p:sp>
        <p:nvSpPr>
          <p:cNvPr id="64" name="object 64"/>
          <p:cNvSpPr/>
          <p:nvPr/>
        </p:nvSpPr>
        <p:spPr>
          <a:xfrm>
            <a:off x="3553792" y="1212074"/>
            <a:ext cx="57785" cy="57785"/>
          </a:xfrm>
          <a:custGeom>
            <a:avLst/>
            <a:gdLst/>
            <a:ahLst/>
            <a:cxnLst/>
            <a:rect l="l" t="t" r="r" b="b"/>
            <a:pathLst>
              <a:path w="57785" h="57784">
                <a:moveTo>
                  <a:pt x="0" y="32584"/>
                </a:moveTo>
                <a:lnTo>
                  <a:pt x="0" y="24645"/>
                </a:lnTo>
                <a:lnTo>
                  <a:pt x="3221" y="21423"/>
                </a:lnTo>
                <a:lnTo>
                  <a:pt x="21423" y="21423"/>
                </a:lnTo>
                <a:lnTo>
                  <a:pt x="21423" y="3221"/>
                </a:lnTo>
                <a:lnTo>
                  <a:pt x="24645" y="0"/>
                </a:lnTo>
                <a:lnTo>
                  <a:pt x="32584" y="0"/>
                </a:lnTo>
                <a:lnTo>
                  <a:pt x="35806" y="3221"/>
                </a:lnTo>
                <a:lnTo>
                  <a:pt x="35806" y="21423"/>
                </a:lnTo>
                <a:lnTo>
                  <a:pt x="54007" y="21423"/>
                </a:lnTo>
                <a:lnTo>
                  <a:pt x="57229" y="24645"/>
                </a:lnTo>
                <a:lnTo>
                  <a:pt x="57229" y="32584"/>
                </a:lnTo>
                <a:lnTo>
                  <a:pt x="54007" y="35806"/>
                </a:lnTo>
                <a:lnTo>
                  <a:pt x="35806" y="35806"/>
                </a:lnTo>
                <a:lnTo>
                  <a:pt x="35806" y="50038"/>
                </a:lnTo>
                <a:lnTo>
                  <a:pt x="35806" y="54008"/>
                </a:lnTo>
                <a:lnTo>
                  <a:pt x="32584" y="57229"/>
                </a:lnTo>
                <a:lnTo>
                  <a:pt x="24645" y="57229"/>
                </a:lnTo>
                <a:lnTo>
                  <a:pt x="21423" y="54008"/>
                </a:lnTo>
                <a:lnTo>
                  <a:pt x="21423" y="35806"/>
                </a:lnTo>
                <a:lnTo>
                  <a:pt x="3221" y="35806"/>
                </a:lnTo>
                <a:lnTo>
                  <a:pt x="0" y="32584"/>
                </a:lnTo>
                <a:close/>
              </a:path>
            </a:pathLst>
          </a:custGeom>
          <a:solidFill>
            <a:srgbClr val="0070C8"/>
          </a:solidFill>
        </p:spPr>
        <p:txBody>
          <a:bodyPr wrap="square" lIns="0" tIns="0" rIns="0" bIns="0" rtlCol="0"/>
          <a:lstStyle/>
          <a:p>
            <a:endParaRPr/>
          </a:p>
        </p:txBody>
      </p:sp>
      <p:sp>
        <p:nvSpPr>
          <p:cNvPr id="65" name="object 65"/>
          <p:cNvSpPr/>
          <p:nvPr/>
        </p:nvSpPr>
        <p:spPr>
          <a:xfrm>
            <a:off x="3691394" y="1213931"/>
            <a:ext cx="53975" cy="53975"/>
          </a:xfrm>
          <a:custGeom>
            <a:avLst/>
            <a:gdLst/>
            <a:ahLst/>
            <a:cxnLst/>
            <a:rect l="l" t="t" r="r" b="b"/>
            <a:pathLst>
              <a:path w="53975" h="53975">
                <a:moveTo>
                  <a:pt x="0" y="30688"/>
                </a:moveTo>
                <a:lnTo>
                  <a:pt x="0" y="23207"/>
                </a:lnTo>
                <a:lnTo>
                  <a:pt x="3031" y="20176"/>
                </a:lnTo>
                <a:lnTo>
                  <a:pt x="20176" y="20176"/>
                </a:lnTo>
                <a:lnTo>
                  <a:pt x="20176" y="3031"/>
                </a:lnTo>
                <a:lnTo>
                  <a:pt x="23208" y="0"/>
                </a:lnTo>
                <a:lnTo>
                  <a:pt x="30688" y="0"/>
                </a:lnTo>
                <a:lnTo>
                  <a:pt x="33719" y="3031"/>
                </a:lnTo>
                <a:lnTo>
                  <a:pt x="33719" y="20176"/>
                </a:lnTo>
                <a:lnTo>
                  <a:pt x="50864" y="20176"/>
                </a:lnTo>
                <a:lnTo>
                  <a:pt x="53896" y="23207"/>
                </a:lnTo>
                <a:lnTo>
                  <a:pt x="53896" y="30688"/>
                </a:lnTo>
                <a:lnTo>
                  <a:pt x="50864" y="33719"/>
                </a:lnTo>
                <a:lnTo>
                  <a:pt x="33719" y="33719"/>
                </a:lnTo>
                <a:lnTo>
                  <a:pt x="33719" y="47124"/>
                </a:lnTo>
                <a:lnTo>
                  <a:pt x="33719" y="50871"/>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66" name="object 66"/>
          <p:cNvSpPr/>
          <p:nvPr/>
        </p:nvSpPr>
        <p:spPr>
          <a:xfrm>
            <a:off x="3828976" y="1215775"/>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18936"/>
                </a:lnTo>
                <a:lnTo>
                  <a:pt x="47741" y="18936"/>
                </a:lnTo>
                <a:lnTo>
                  <a:pt x="50589" y="21784"/>
                </a:lnTo>
                <a:lnTo>
                  <a:pt x="50589" y="28804"/>
                </a:lnTo>
                <a:lnTo>
                  <a:pt x="47741" y="31652"/>
                </a:lnTo>
                <a:lnTo>
                  <a:pt x="31652" y="31652"/>
                </a:lnTo>
                <a:lnTo>
                  <a:pt x="31652" y="44231"/>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67" name="object 67"/>
          <p:cNvSpPr/>
          <p:nvPr/>
        </p:nvSpPr>
        <p:spPr>
          <a:xfrm>
            <a:off x="3966585" y="1217631"/>
            <a:ext cx="47625" cy="47625"/>
          </a:xfrm>
          <a:custGeom>
            <a:avLst/>
            <a:gdLst/>
            <a:ahLst/>
            <a:cxnLst/>
            <a:rect l="l" t="t" r="r" b="b"/>
            <a:pathLst>
              <a:path w="47625" h="47625">
                <a:moveTo>
                  <a:pt x="0" y="26909"/>
                </a:moveTo>
                <a:lnTo>
                  <a:pt x="0" y="20347"/>
                </a:lnTo>
                <a:lnTo>
                  <a:pt x="2657" y="17690"/>
                </a:lnTo>
                <a:lnTo>
                  <a:pt x="17689" y="17690"/>
                </a:lnTo>
                <a:lnTo>
                  <a:pt x="17689" y="2657"/>
                </a:lnTo>
                <a:lnTo>
                  <a:pt x="20347" y="0"/>
                </a:lnTo>
                <a:lnTo>
                  <a:pt x="26908" y="0"/>
                </a:lnTo>
                <a:lnTo>
                  <a:pt x="29566" y="2657"/>
                </a:lnTo>
                <a:lnTo>
                  <a:pt x="29566" y="17690"/>
                </a:lnTo>
                <a:lnTo>
                  <a:pt x="44598" y="17690"/>
                </a:lnTo>
                <a:lnTo>
                  <a:pt x="47256" y="20347"/>
                </a:lnTo>
                <a:lnTo>
                  <a:pt x="47256" y="26909"/>
                </a:lnTo>
                <a:lnTo>
                  <a:pt x="44598" y="29566"/>
                </a:lnTo>
                <a:lnTo>
                  <a:pt x="29566" y="29566"/>
                </a:lnTo>
                <a:lnTo>
                  <a:pt x="29566" y="41318"/>
                </a:lnTo>
                <a:lnTo>
                  <a:pt x="29566" y="44599"/>
                </a:lnTo>
                <a:lnTo>
                  <a:pt x="26908" y="47257"/>
                </a:lnTo>
                <a:lnTo>
                  <a:pt x="20347" y="47257"/>
                </a:lnTo>
                <a:lnTo>
                  <a:pt x="17689" y="44599"/>
                </a:lnTo>
                <a:lnTo>
                  <a:pt x="17689" y="29566"/>
                </a:lnTo>
                <a:lnTo>
                  <a:pt x="2657" y="29566"/>
                </a:lnTo>
                <a:lnTo>
                  <a:pt x="0" y="26909"/>
                </a:lnTo>
                <a:close/>
              </a:path>
            </a:pathLst>
          </a:custGeom>
          <a:solidFill>
            <a:srgbClr val="0070C8"/>
          </a:solidFill>
        </p:spPr>
        <p:txBody>
          <a:bodyPr wrap="square" lIns="0" tIns="0" rIns="0" bIns="0" rtlCol="0"/>
          <a:lstStyle/>
          <a:p>
            <a:endParaRPr/>
          </a:p>
        </p:txBody>
      </p:sp>
      <p:sp>
        <p:nvSpPr>
          <p:cNvPr id="68" name="object 68"/>
          <p:cNvSpPr/>
          <p:nvPr/>
        </p:nvSpPr>
        <p:spPr>
          <a:xfrm>
            <a:off x="4104187" y="1219489"/>
            <a:ext cx="44450" cy="44450"/>
          </a:xfrm>
          <a:custGeom>
            <a:avLst/>
            <a:gdLst/>
            <a:ahLst/>
            <a:cxnLst/>
            <a:rect l="l" t="t" r="r" b="b"/>
            <a:pathLst>
              <a:path w="44450" h="44450">
                <a:moveTo>
                  <a:pt x="0" y="25012"/>
                </a:moveTo>
                <a:lnTo>
                  <a:pt x="0" y="18916"/>
                </a:lnTo>
                <a:lnTo>
                  <a:pt x="2467" y="16443"/>
                </a:lnTo>
                <a:lnTo>
                  <a:pt x="16443" y="16443"/>
                </a:lnTo>
                <a:lnTo>
                  <a:pt x="16443" y="2473"/>
                </a:lnTo>
                <a:lnTo>
                  <a:pt x="18916" y="0"/>
                </a:lnTo>
                <a:lnTo>
                  <a:pt x="25006" y="0"/>
                </a:lnTo>
                <a:lnTo>
                  <a:pt x="27479" y="2467"/>
                </a:lnTo>
                <a:lnTo>
                  <a:pt x="27479" y="16443"/>
                </a:lnTo>
                <a:lnTo>
                  <a:pt x="41449" y="16443"/>
                </a:lnTo>
                <a:lnTo>
                  <a:pt x="43922" y="18910"/>
                </a:lnTo>
                <a:lnTo>
                  <a:pt x="43922" y="25005"/>
                </a:lnTo>
                <a:lnTo>
                  <a:pt x="41455" y="27479"/>
                </a:lnTo>
                <a:lnTo>
                  <a:pt x="27479" y="27479"/>
                </a:lnTo>
                <a:lnTo>
                  <a:pt x="27479" y="38404"/>
                </a:lnTo>
                <a:lnTo>
                  <a:pt x="27479" y="41455"/>
                </a:lnTo>
                <a:lnTo>
                  <a:pt x="25006" y="43922"/>
                </a:lnTo>
                <a:lnTo>
                  <a:pt x="18916" y="43922"/>
                </a:lnTo>
                <a:lnTo>
                  <a:pt x="16443" y="41455"/>
                </a:lnTo>
                <a:lnTo>
                  <a:pt x="16443" y="27479"/>
                </a:lnTo>
                <a:lnTo>
                  <a:pt x="2473" y="27479"/>
                </a:lnTo>
                <a:lnTo>
                  <a:pt x="0" y="25012"/>
                </a:lnTo>
                <a:close/>
              </a:path>
            </a:pathLst>
          </a:custGeom>
          <a:solidFill>
            <a:srgbClr val="0070C8"/>
          </a:solidFill>
        </p:spPr>
        <p:txBody>
          <a:bodyPr wrap="square" lIns="0" tIns="0" rIns="0" bIns="0" rtlCol="0"/>
          <a:lstStyle/>
          <a:p>
            <a:endParaRPr/>
          </a:p>
        </p:txBody>
      </p:sp>
      <p:sp>
        <p:nvSpPr>
          <p:cNvPr id="69" name="object 69"/>
          <p:cNvSpPr/>
          <p:nvPr/>
        </p:nvSpPr>
        <p:spPr>
          <a:xfrm>
            <a:off x="4241788" y="1221353"/>
            <a:ext cx="40640" cy="40640"/>
          </a:xfrm>
          <a:custGeom>
            <a:avLst/>
            <a:gdLst/>
            <a:ahLst/>
            <a:cxnLst/>
            <a:rect l="l" t="t" r="r" b="b"/>
            <a:pathLst>
              <a:path w="40639" h="40640">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05"/>
                </a:lnTo>
                <a:lnTo>
                  <a:pt x="23109" y="40589"/>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70" name="object 70"/>
          <p:cNvSpPr/>
          <p:nvPr/>
        </p:nvSpPr>
        <p:spPr>
          <a:xfrm>
            <a:off x="4379377" y="1223190"/>
            <a:ext cx="37465" cy="37465"/>
          </a:xfrm>
          <a:custGeom>
            <a:avLst/>
            <a:gdLst/>
            <a:ahLst/>
            <a:cxnLst/>
            <a:rect l="l" t="t" r="r" b="b"/>
            <a:pathLst>
              <a:path w="37464" h="37465">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2"/>
                </a:lnTo>
                <a:lnTo>
                  <a:pt x="21226"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71" name="object 71"/>
          <p:cNvSpPr/>
          <p:nvPr/>
        </p:nvSpPr>
        <p:spPr>
          <a:xfrm>
            <a:off x="4516985" y="1225059"/>
            <a:ext cx="34290" cy="34290"/>
          </a:xfrm>
          <a:custGeom>
            <a:avLst/>
            <a:gdLst/>
            <a:ahLst/>
            <a:cxnLst/>
            <a:rect l="l" t="t" r="r" b="b"/>
            <a:pathLst>
              <a:path w="34289" h="34290">
                <a:moveTo>
                  <a:pt x="0" y="19324"/>
                </a:moveTo>
                <a:lnTo>
                  <a:pt x="0" y="14612"/>
                </a:lnTo>
                <a:lnTo>
                  <a:pt x="1909" y="12703"/>
                </a:lnTo>
                <a:lnTo>
                  <a:pt x="12703" y="12703"/>
                </a:lnTo>
                <a:lnTo>
                  <a:pt x="12703" y="1909"/>
                </a:lnTo>
                <a:lnTo>
                  <a:pt x="14612" y="0"/>
                </a:lnTo>
                <a:lnTo>
                  <a:pt x="19323" y="0"/>
                </a:lnTo>
                <a:lnTo>
                  <a:pt x="21233" y="1909"/>
                </a:lnTo>
                <a:lnTo>
                  <a:pt x="21233" y="12703"/>
                </a:lnTo>
                <a:lnTo>
                  <a:pt x="32026" y="12703"/>
                </a:lnTo>
                <a:lnTo>
                  <a:pt x="33936" y="14612"/>
                </a:lnTo>
                <a:lnTo>
                  <a:pt x="33936" y="19324"/>
                </a:lnTo>
                <a:lnTo>
                  <a:pt x="32026" y="21233"/>
                </a:lnTo>
                <a:lnTo>
                  <a:pt x="21233" y="21233"/>
                </a:lnTo>
                <a:lnTo>
                  <a:pt x="21233" y="29671"/>
                </a:lnTo>
                <a:lnTo>
                  <a:pt x="21233" y="32027"/>
                </a:lnTo>
                <a:lnTo>
                  <a:pt x="19323" y="33937"/>
                </a:lnTo>
                <a:lnTo>
                  <a:pt x="14612" y="33937"/>
                </a:lnTo>
                <a:lnTo>
                  <a:pt x="12703" y="32027"/>
                </a:lnTo>
                <a:lnTo>
                  <a:pt x="12703" y="21233"/>
                </a:lnTo>
                <a:lnTo>
                  <a:pt x="1909" y="21233"/>
                </a:lnTo>
                <a:lnTo>
                  <a:pt x="0" y="19324"/>
                </a:lnTo>
                <a:close/>
              </a:path>
            </a:pathLst>
          </a:custGeom>
          <a:solidFill>
            <a:srgbClr val="0070C8"/>
          </a:solidFill>
        </p:spPr>
        <p:txBody>
          <a:bodyPr wrap="square" lIns="0" tIns="0" rIns="0" bIns="0" rtlCol="0"/>
          <a:lstStyle/>
          <a:p>
            <a:endParaRPr/>
          </a:p>
        </p:txBody>
      </p:sp>
      <p:pic>
        <p:nvPicPr>
          <p:cNvPr id="72" name="object 72"/>
          <p:cNvPicPr/>
          <p:nvPr/>
        </p:nvPicPr>
        <p:blipFill>
          <a:blip r:embed="rId3" cstate="print"/>
          <a:stretch>
            <a:fillRect/>
          </a:stretch>
        </p:blipFill>
        <p:spPr>
          <a:xfrm>
            <a:off x="3131013" y="1410155"/>
            <a:ext cx="67216" cy="67215"/>
          </a:xfrm>
          <a:prstGeom prst="rect">
            <a:avLst/>
          </a:prstGeom>
        </p:spPr>
      </p:pic>
      <p:pic>
        <p:nvPicPr>
          <p:cNvPr id="73" name="object 73"/>
          <p:cNvPicPr/>
          <p:nvPr/>
        </p:nvPicPr>
        <p:blipFill>
          <a:blip r:embed="rId10" cstate="print"/>
          <a:stretch>
            <a:fillRect/>
          </a:stretch>
        </p:blipFill>
        <p:spPr>
          <a:xfrm>
            <a:off x="3268044" y="1411998"/>
            <a:ext cx="63883" cy="63902"/>
          </a:xfrm>
          <a:prstGeom prst="rect">
            <a:avLst/>
          </a:prstGeom>
        </p:spPr>
      </p:pic>
      <p:sp>
        <p:nvSpPr>
          <p:cNvPr id="74" name="object 74"/>
          <p:cNvSpPr/>
          <p:nvPr/>
        </p:nvSpPr>
        <p:spPr>
          <a:xfrm>
            <a:off x="3405056" y="1413862"/>
            <a:ext cx="60960" cy="60960"/>
          </a:xfrm>
          <a:custGeom>
            <a:avLst/>
            <a:gdLst/>
            <a:ahLst/>
            <a:cxnLst/>
            <a:rect l="l" t="t" r="r" b="b"/>
            <a:pathLst>
              <a:path w="60960" h="60959">
                <a:moveTo>
                  <a:pt x="0" y="34486"/>
                </a:moveTo>
                <a:lnTo>
                  <a:pt x="0" y="26075"/>
                </a:lnTo>
                <a:lnTo>
                  <a:pt x="3405" y="22669"/>
                </a:lnTo>
                <a:lnTo>
                  <a:pt x="22670" y="22669"/>
                </a:lnTo>
                <a:lnTo>
                  <a:pt x="22670" y="3405"/>
                </a:lnTo>
                <a:lnTo>
                  <a:pt x="26075" y="0"/>
                </a:lnTo>
                <a:lnTo>
                  <a:pt x="34487" y="0"/>
                </a:lnTo>
                <a:lnTo>
                  <a:pt x="37892" y="3405"/>
                </a:lnTo>
                <a:lnTo>
                  <a:pt x="37892" y="22669"/>
                </a:lnTo>
                <a:lnTo>
                  <a:pt x="57157" y="22669"/>
                </a:lnTo>
                <a:lnTo>
                  <a:pt x="60563" y="26075"/>
                </a:lnTo>
                <a:lnTo>
                  <a:pt x="60563" y="34486"/>
                </a:lnTo>
                <a:lnTo>
                  <a:pt x="57157" y="37892"/>
                </a:lnTo>
                <a:lnTo>
                  <a:pt x="37892" y="37892"/>
                </a:lnTo>
                <a:lnTo>
                  <a:pt x="37892" y="52950"/>
                </a:lnTo>
                <a:lnTo>
                  <a:pt x="37892" y="57156"/>
                </a:lnTo>
                <a:lnTo>
                  <a:pt x="34487" y="60561"/>
                </a:lnTo>
                <a:lnTo>
                  <a:pt x="26075" y="60561"/>
                </a:lnTo>
                <a:lnTo>
                  <a:pt x="22670" y="57156"/>
                </a:lnTo>
                <a:lnTo>
                  <a:pt x="22670" y="37892"/>
                </a:lnTo>
                <a:lnTo>
                  <a:pt x="3405" y="37892"/>
                </a:lnTo>
                <a:lnTo>
                  <a:pt x="0" y="34486"/>
                </a:lnTo>
                <a:close/>
              </a:path>
            </a:pathLst>
          </a:custGeom>
          <a:solidFill>
            <a:srgbClr val="0070C8"/>
          </a:solidFill>
        </p:spPr>
        <p:txBody>
          <a:bodyPr wrap="square" lIns="0" tIns="0" rIns="0" bIns="0" rtlCol="0"/>
          <a:lstStyle/>
          <a:p>
            <a:endParaRPr/>
          </a:p>
        </p:txBody>
      </p:sp>
      <p:sp>
        <p:nvSpPr>
          <p:cNvPr id="75" name="object 75"/>
          <p:cNvSpPr/>
          <p:nvPr/>
        </p:nvSpPr>
        <p:spPr>
          <a:xfrm>
            <a:off x="3542080" y="1415724"/>
            <a:ext cx="57785" cy="57785"/>
          </a:xfrm>
          <a:custGeom>
            <a:avLst/>
            <a:gdLst/>
            <a:ahLst/>
            <a:cxnLst/>
            <a:rect l="l" t="t" r="r" b="b"/>
            <a:pathLst>
              <a:path w="57785" h="57784">
                <a:moveTo>
                  <a:pt x="0" y="32584"/>
                </a:moveTo>
                <a:lnTo>
                  <a:pt x="0" y="24645"/>
                </a:lnTo>
                <a:lnTo>
                  <a:pt x="3221" y="21423"/>
                </a:lnTo>
                <a:lnTo>
                  <a:pt x="21423" y="21423"/>
                </a:lnTo>
                <a:lnTo>
                  <a:pt x="21423" y="3221"/>
                </a:lnTo>
                <a:lnTo>
                  <a:pt x="24645" y="0"/>
                </a:lnTo>
                <a:lnTo>
                  <a:pt x="32584" y="0"/>
                </a:lnTo>
                <a:lnTo>
                  <a:pt x="35806" y="3221"/>
                </a:lnTo>
                <a:lnTo>
                  <a:pt x="35806" y="21423"/>
                </a:lnTo>
                <a:lnTo>
                  <a:pt x="54007" y="21423"/>
                </a:lnTo>
                <a:lnTo>
                  <a:pt x="57229" y="24645"/>
                </a:lnTo>
                <a:lnTo>
                  <a:pt x="57229" y="32584"/>
                </a:lnTo>
                <a:lnTo>
                  <a:pt x="54007" y="35806"/>
                </a:lnTo>
                <a:lnTo>
                  <a:pt x="35806" y="35806"/>
                </a:lnTo>
                <a:lnTo>
                  <a:pt x="35806" y="50038"/>
                </a:lnTo>
                <a:lnTo>
                  <a:pt x="35806" y="54008"/>
                </a:lnTo>
                <a:lnTo>
                  <a:pt x="32590" y="57229"/>
                </a:lnTo>
                <a:lnTo>
                  <a:pt x="24645" y="57229"/>
                </a:lnTo>
                <a:lnTo>
                  <a:pt x="21423" y="54008"/>
                </a:lnTo>
                <a:lnTo>
                  <a:pt x="21423" y="35806"/>
                </a:lnTo>
                <a:lnTo>
                  <a:pt x="3221" y="35806"/>
                </a:lnTo>
                <a:lnTo>
                  <a:pt x="0" y="32584"/>
                </a:lnTo>
                <a:close/>
              </a:path>
            </a:pathLst>
          </a:custGeom>
          <a:solidFill>
            <a:srgbClr val="0070C8"/>
          </a:solidFill>
        </p:spPr>
        <p:txBody>
          <a:bodyPr wrap="square" lIns="0" tIns="0" rIns="0" bIns="0" rtlCol="0"/>
          <a:lstStyle/>
          <a:p>
            <a:endParaRPr/>
          </a:p>
        </p:txBody>
      </p:sp>
      <p:sp>
        <p:nvSpPr>
          <p:cNvPr id="76" name="object 76"/>
          <p:cNvSpPr/>
          <p:nvPr/>
        </p:nvSpPr>
        <p:spPr>
          <a:xfrm>
            <a:off x="3679111" y="1417582"/>
            <a:ext cx="53975" cy="53975"/>
          </a:xfrm>
          <a:custGeom>
            <a:avLst/>
            <a:gdLst/>
            <a:ahLst/>
            <a:cxnLst/>
            <a:rect l="l" t="t" r="r" b="b"/>
            <a:pathLst>
              <a:path w="53975" h="53975">
                <a:moveTo>
                  <a:pt x="0" y="30688"/>
                </a:moveTo>
                <a:lnTo>
                  <a:pt x="0" y="23207"/>
                </a:lnTo>
                <a:lnTo>
                  <a:pt x="3031" y="20176"/>
                </a:lnTo>
                <a:lnTo>
                  <a:pt x="20176" y="20176"/>
                </a:lnTo>
                <a:lnTo>
                  <a:pt x="20176" y="3031"/>
                </a:lnTo>
                <a:lnTo>
                  <a:pt x="23208" y="0"/>
                </a:lnTo>
                <a:lnTo>
                  <a:pt x="30688" y="0"/>
                </a:lnTo>
                <a:lnTo>
                  <a:pt x="33719" y="3031"/>
                </a:lnTo>
                <a:lnTo>
                  <a:pt x="33719" y="20176"/>
                </a:lnTo>
                <a:lnTo>
                  <a:pt x="50864" y="20176"/>
                </a:lnTo>
                <a:lnTo>
                  <a:pt x="53896" y="23207"/>
                </a:lnTo>
                <a:lnTo>
                  <a:pt x="53896" y="30688"/>
                </a:lnTo>
                <a:lnTo>
                  <a:pt x="50864" y="33719"/>
                </a:lnTo>
                <a:lnTo>
                  <a:pt x="33719" y="33719"/>
                </a:lnTo>
                <a:lnTo>
                  <a:pt x="33719" y="47124"/>
                </a:lnTo>
                <a:lnTo>
                  <a:pt x="33719" y="50865"/>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77" name="object 77"/>
          <p:cNvSpPr/>
          <p:nvPr/>
        </p:nvSpPr>
        <p:spPr>
          <a:xfrm>
            <a:off x="3816116" y="1419419"/>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18936"/>
                </a:lnTo>
                <a:lnTo>
                  <a:pt x="47741" y="18936"/>
                </a:lnTo>
                <a:lnTo>
                  <a:pt x="50589" y="21784"/>
                </a:lnTo>
                <a:lnTo>
                  <a:pt x="50589" y="28804"/>
                </a:lnTo>
                <a:lnTo>
                  <a:pt x="47741" y="31652"/>
                </a:lnTo>
                <a:lnTo>
                  <a:pt x="31652" y="31652"/>
                </a:lnTo>
                <a:lnTo>
                  <a:pt x="31652" y="44231"/>
                </a:lnTo>
                <a:lnTo>
                  <a:pt x="31652" y="47741"/>
                </a:lnTo>
                <a:lnTo>
                  <a:pt x="28811"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78" name="object 78"/>
          <p:cNvSpPr/>
          <p:nvPr/>
        </p:nvSpPr>
        <p:spPr>
          <a:xfrm>
            <a:off x="3953147" y="1421281"/>
            <a:ext cx="47625" cy="47625"/>
          </a:xfrm>
          <a:custGeom>
            <a:avLst/>
            <a:gdLst/>
            <a:ahLst/>
            <a:cxnLst/>
            <a:rect l="l" t="t" r="r" b="b"/>
            <a:pathLst>
              <a:path w="47625" h="47625">
                <a:moveTo>
                  <a:pt x="0" y="26909"/>
                </a:moveTo>
                <a:lnTo>
                  <a:pt x="0" y="20347"/>
                </a:lnTo>
                <a:lnTo>
                  <a:pt x="2657" y="17690"/>
                </a:lnTo>
                <a:lnTo>
                  <a:pt x="17689" y="17690"/>
                </a:lnTo>
                <a:lnTo>
                  <a:pt x="17689" y="2657"/>
                </a:lnTo>
                <a:lnTo>
                  <a:pt x="20347" y="0"/>
                </a:lnTo>
                <a:lnTo>
                  <a:pt x="26908" y="0"/>
                </a:lnTo>
                <a:lnTo>
                  <a:pt x="29566" y="2657"/>
                </a:lnTo>
                <a:lnTo>
                  <a:pt x="29566" y="17690"/>
                </a:lnTo>
                <a:lnTo>
                  <a:pt x="44598" y="17690"/>
                </a:lnTo>
                <a:lnTo>
                  <a:pt x="47256" y="20347"/>
                </a:lnTo>
                <a:lnTo>
                  <a:pt x="47256" y="26909"/>
                </a:lnTo>
                <a:lnTo>
                  <a:pt x="44598" y="29566"/>
                </a:lnTo>
                <a:lnTo>
                  <a:pt x="29566" y="29566"/>
                </a:lnTo>
                <a:lnTo>
                  <a:pt x="29566" y="41318"/>
                </a:lnTo>
                <a:lnTo>
                  <a:pt x="29566" y="44593"/>
                </a:lnTo>
                <a:lnTo>
                  <a:pt x="26908" y="47257"/>
                </a:lnTo>
                <a:lnTo>
                  <a:pt x="20347" y="47257"/>
                </a:lnTo>
                <a:lnTo>
                  <a:pt x="17689" y="44599"/>
                </a:lnTo>
                <a:lnTo>
                  <a:pt x="17689" y="29566"/>
                </a:lnTo>
                <a:lnTo>
                  <a:pt x="2657" y="29566"/>
                </a:lnTo>
                <a:lnTo>
                  <a:pt x="0" y="26909"/>
                </a:lnTo>
                <a:close/>
              </a:path>
            </a:pathLst>
          </a:custGeom>
          <a:solidFill>
            <a:srgbClr val="0070C8"/>
          </a:solidFill>
        </p:spPr>
        <p:txBody>
          <a:bodyPr wrap="square" lIns="0" tIns="0" rIns="0" bIns="0" rtlCol="0"/>
          <a:lstStyle/>
          <a:p>
            <a:endParaRPr/>
          </a:p>
        </p:txBody>
      </p:sp>
      <p:sp>
        <p:nvSpPr>
          <p:cNvPr id="79" name="object 79"/>
          <p:cNvSpPr/>
          <p:nvPr/>
        </p:nvSpPr>
        <p:spPr>
          <a:xfrm>
            <a:off x="4090171" y="1423140"/>
            <a:ext cx="44450" cy="44450"/>
          </a:xfrm>
          <a:custGeom>
            <a:avLst/>
            <a:gdLst/>
            <a:ahLst/>
            <a:cxnLst/>
            <a:rect l="l" t="t" r="r" b="b"/>
            <a:pathLst>
              <a:path w="44450" h="44450">
                <a:moveTo>
                  <a:pt x="0" y="25012"/>
                </a:moveTo>
                <a:lnTo>
                  <a:pt x="0" y="18916"/>
                </a:lnTo>
                <a:lnTo>
                  <a:pt x="2467" y="16443"/>
                </a:lnTo>
                <a:lnTo>
                  <a:pt x="16443" y="16443"/>
                </a:lnTo>
                <a:lnTo>
                  <a:pt x="16443" y="2473"/>
                </a:lnTo>
                <a:lnTo>
                  <a:pt x="18916" y="0"/>
                </a:lnTo>
                <a:lnTo>
                  <a:pt x="25006" y="0"/>
                </a:lnTo>
                <a:lnTo>
                  <a:pt x="27479" y="2467"/>
                </a:lnTo>
                <a:lnTo>
                  <a:pt x="27479" y="16443"/>
                </a:lnTo>
                <a:lnTo>
                  <a:pt x="41449" y="16443"/>
                </a:lnTo>
                <a:lnTo>
                  <a:pt x="43922" y="18910"/>
                </a:lnTo>
                <a:lnTo>
                  <a:pt x="43922" y="25005"/>
                </a:lnTo>
                <a:lnTo>
                  <a:pt x="41455" y="27479"/>
                </a:lnTo>
                <a:lnTo>
                  <a:pt x="27479" y="27479"/>
                </a:lnTo>
                <a:lnTo>
                  <a:pt x="27479" y="38404"/>
                </a:lnTo>
                <a:lnTo>
                  <a:pt x="27479" y="41455"/>
                </a:lnTo>
                <a:lnTo>
                  <a:pt x="25006" y="43922"/>
                </a:lnTo>
                <a:lnTo>
                  <a:pt x="18916" y="43922"/>
                </a:lnTo>
                <a:lnTo>
                  <a:pt x="16443" y="41455"/>
                </a:lnTo>
                <a:lnTo>
                  <a:pt x="16443" y="27479"/>
                </a:lnTo>
                <a:lnTo>
                  <a:pt x="2473" y="27479"/>
                </a:lnTo>
                <a:lnTo>
                  <a:pt x="0" y="25012"/>
                </a:lnTo>
                <a:close/>
              </a:path>
            </a:pathLst>
          </a:custGeom>
          <a:solidFill>
            <a:srgbClr val="0070C8"/>
          </a:solidFill>
        </p:spPr>
        <p:txBody>
          <a:bodyPr wrap="square" lIns="0" tIns="0" rIns="0" bIns="0" rtlCol="0"/>
          <a:lstStyle/>
          <a:p>
            <a:endParaRPr/>
          </a:p>
        </p:txBody>
      </p:sp>
      <p:sp>
        <p:nvSpPr>
          <p:cNvPr id="80" name="object 80"/>
          <p:cNvSpPr/>
          <p:nvPr/>
        </p:nvSpPr>
        <p:spPr>
          <a:xfrm>
            <a:off x="4227202" y="1424997"/>
            <a:ext cx="40640" cy="40640"/>
          </a:xfrm>
          <a:custGeom>
            <a:avLst/>
            <a:gdLst/>
            <a:ahLst/>
            <a:cxnLst/>
            <a:rect l="l" t="t" r="r" b="b"/>
            <a:pathLst>
              <a:path w="40639" h="40640">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12"/>
                </a:lnTo>
                <a:lnTo>
                  <a:pt x="23109" y="40595"/>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81" name="object 81"/>
          <p:cNvSpPr/>
          <p:nvPr/>
        </p:nvSpPr>
        <p:spPr>
          <a:xfrm>
            <a:off x="4364207" y="1426840"/>
            <a:ext cx="37465" cy="37465"/>
          </a:xfrm>
          <a:custGeom>
            <a:avLst/>
            <a:gdLst/>
            <a:ahLst/>
            <a:cxnLst/>
            <a:rect l="l" t="t" r="r" b="b"/>
            <a:pathLst>
              <a:path w="37464" h="37465">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3"/>
                </a:lnTo>
                <a:lnTo>
                  <a:pt x="21226"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82" name="object 82"/>
          <p:cNvSpPr/>
          <p:nvPr/>
        </p:nvSpPr>
        <p:spPr>
          <a:xfrm>
            <a:off x="4501238" y="1428709"/>
            <a:ext cx="34290" cy="34290"/>
          </a:xfrm>
          <a:custGeom>
            <a:avLst/>
            <a:gdLst/>
            <a:ahLst/>
            <a:cxnLst/>
            <a:rect l="l" t="t" r="r" b="b"/>
            <a:pathLst>
              <a:path w="34289" h="34290">
                <a:moveTo>
                  <a:pt x="0" y="19324"/>
                </a:moveTo>
                <a:lnTo>
                  <a:pt x="0" y="14612"/>
                </a:lnTo>
                <a:lnTo>
                  <a:pt x="1909" y="12703"/>
                </a:lnTo>
                <a:lnTo>
                  <a:pt x="12703" y="12703"/>
                </a:lnTo>
                <a:lnTo>
                  <a:pt x="12703" y="1909"/>
                </a:lnTo>
                <a:lnTo>
                  <a:pt x="14612" y="0"/>
                </a:lnTo>
                <a:lnTo>
                  <a:pt x="19323" y="0"/>
                </a:lnTo>
                <a:lnTo>
                  <a:pt x="21233" y="1909"/>
                </a:lnTo>
                <a:lnTo>
                  <a:pt x="21233" y="12703"/>
                </a:lnTo>
                <a:lnTo>
                  <a:pt x="32026" y="12703"/>
                </a:lnTo>
                <a:lnTo>
                  <a:pt x="33936" y="14612"/>
                </a:lnTo>
                <a:lnTo>
                  <a:pt x="33936" y="19324"/>
                </a:lnTo>
                <a:lnTo>
                  <a:pt x="32026" y="21233"/>
                </a:lnTo>
                <a:lnTo>
                  <a:pt x="21233" y="21233"/>
                </a:lnTo>
                <a:lnTo>
                  <a:pt x="21233" y="29671"/>
                </a:lnTo>
                <a:lnTo>
                  <a:pt x="21233" y="32027"/>
                </a:lnTo>
                <a:lnTo>
                  <a:pt x="19323" y="33937"/>
                </a:lnTo>
                <a:lnTo>
                  <a:pt x="14612" y="33937"/>
                </a:lnTo>
                <a:lnTo>
                  <a:pt x="12703" y="32027"/>
                </a:lnTo>
                <a:lnTo>
                  <a:pt x="12703" y="21233"/>
                </a:lnTo>
                <a:lnTo>
                  <a:pt x="1909" y="21233"/>
                </a:lnTo>
                <a:lnTo>
                  <a:pt x="0" y="19324"/>
                </a:lnTo>
                <a:close/>
              </a:path>
            </a:pathLst>
          </a:custGeom>
          <a:solidFill>
            <a:srgbClr val="0070C8"/>
          </a:solidFill>
        </p:spPr>
        <p:txBody>
          <a:bodyPr wrap="square" lIns="0" tIns="0" rIns="0" bIns="0" rtlCol="0"/>
          <a:lstStyle/>
          <a:p>
            <a:endParaRPr/>
          </a:p>
        </p:txBody>
      </p:sp>
      <p:pic>
        <p:nvPicPr>
          <p:cNvPr id="83" name="object 83"/>
          <p:cNvPicPr/>
          <p:nvPr/>
        </p:nvPicPr>
        <p:blipFill>
          <a:blip r:embed="rId11" cstate="print"/>
          <a:stretch>
            <a:fillRect/>
          </a:stretch>
        </p:blipFill>
        <p:spPr>
          <a:xfrm>
            <a:off x="3246923" y="1615648"/>
            <a:ext cx="63883" cy="63902"/>
          </a:xfrm>
          <a:prstGeom prst="rect">
            <a:avLst/>
          </a:prstGeom>
        </p:spPr>
      </p:pic>
      <p:sp>
        <p:nvSpPr>
          <p:cNvPr id="84" name="object 84"/>
          <p:cNvSpPr/>
          <p:nvPr/>
        </p:nvSpPr>
        <p:spPr>
          <a:xfrm>
            <a:off x="3382694" y="1617512"/>
            <a:ext cx="60960" cy="60960"/>
          </a:xfrm>
          <a:custGeom>
            <a:avLst/>
            <a:gdLst/>
            <a:ahLst/>
            <a:cxnLst/>
            <a:rect l="l" t="t" r="r" b="b"/>
            <a:pathLst>
              <a:path w="60960" h="60960">
                <a:moveTo>
                  <a:pt x="0" y="34486"/>
                </a:moveTo>
                <a:lnTo>
                  <a:pt x="0" y="26075"/>
                </a:lnTo>
                <a:lnTo>
                  <a:pt x="3405" y="22669"/>
                </a:lnTo>
                <a:lnTo>
                  <a:pt x="22670" y="22669"/>
                </a:lnTo>
                <a:lnTo>
                  <a:pt x="22670" y="3405"/>
                </a:lnTo>
                <a:lnTo>
                  <a:pt x="26075" y="0"/>
                </a:lnTo>
                <a:lnTo>
                  <a:pt x="34487" y="0"/>
                </a:lnTo>
                <a:lnTo>
                  <a:pt x="37892" y="3405"/>
                </a:lnTo>
                <a:lnTo>
                  <a:pt x="37892" y="22669"/>
                </a:lnTo>
                <a:lnTo>
                  <a:pt x="57157" y="22669"/>
                </a:lnTo>
                <a:lnTo>
                  <a:pt x="60562" y="26075"/>
                </a:lnTo>
                <a:lnTo>
                  <a:pt x="60562" y="34486"/>
                </a:lnTo>
                <a:lnTo>
                  <a:pt x="57157" y="37892"/>
                </a:lnTo>
                <a:lnTo>
                  <a:pt x="37892" y="37892"/>
                </a:lnTo>
                <a:lnTo>
                  <a:pt x="37892" y="52950"/>
                </a:lnTo>
                <a:lnTo>
                  <a:pt x="37892" y="57156"/>
                </a:lnTo>
                <a:lnTo>
                  <a:pt x="34487" y="60561"/>
                </a:lnTo>
                <a:lnTo>
                  <a:pt x="26075" y="60561"/>
                </a:lnTo>
                <a:lnTo>
                  <a:pt x="22670" y="57156"/>
                </a:lnTo>
                <a:lnTo>
                  <a:pt x="22670" y="37892"/>
                </a:lnTo>
                <a:lnTo>
                  <a:pt x="3405" y="37892"/>
                </a:lnTo>
                <a:lnTo>
                  <a:pt x="0" y="34486"/>
                </a:lnTo>
                <a:close/>
              </a:path>
            </a:pathLst>
          </a:custGeom>
          <a:solidFill>
            <a:srgbClr val="0070C8"/>
          </a:solidFill>
        </p:spPr>
        <p:txBody>
          <a:bodyPr wrap="square" lIns="0" tIns="0" rIns="0" bIns="0" rtlCol="0"/>
          <a:lstStyle/>
          <a:p>
            <a:endParaRPr/>
          </a:p>
        </p:txBody>
      </p:sp>
      <p:sp>
        <p:nvSpPr>
          <p:cNvPr id="85" name="object 85"/>
          <p:cNvSpPr/>
          <p:nvPr/>
        </p:nvSpPr>
        <p:spPr>
          <a:xfrm>
            <a:off x="3518478" y="1619368"/>
            <a:ext cx="57785" cy="57785"/>
          </a:xfrm>
          <a:custGeom>
            <a:avLst/>
            <a:gdLst/>
            <a:ahLst/>
            <a:cxnLst/>
            <a:rect l="l" t="t" r="r" b="b"/>
            <a:pathLst>
              <a:path w="57785" h="57785">
                <a:moveTo>
                  <a:pt x="0" y="32584"/>
                </a:moveTo>
                <a:lnTo>
                  <a:pt x="0" y="24645"/>
                </a:lnTo>
                <a:lnTo>
                  <a:pt x="3221" y="21423"/>
                </a:lnTo>
                <a:lnTo>
                  <a:pt x="21423" y="21423"/>
                </a:lnTo>
                <a:lnTo>
                  <a:pt x="21423" y="3221"/>
                </a:lnTo>
                <a:lnTo>
                  <a:pt x="24645" y="0"/>
                </a:lnTo>
                <a:lnTo>
                  <a:pt x="32584" y="0"/>
                </a:lnTo>
                <a:lnTo>
                  <a:pt x="35806" y="3221"/>
                </a:lnTo>
                <a:lnTo>
                  <a:pt x="35806" y="21423"/>
                </a:lnTo>
                <a:lnTo>
                  <a:pt x="54007" y="21423"/>
                </a:lnTo>
                <a:lnTo>
                  <a:pt x="57229" y="24645"/>
                </a:lnTo>
                <a:lnTo>
                  <a:pt x="57229" y="32584"/>
                </a:lnTo>
                <a:lnTo>
                  <a:pt x="54007" y="35806"/>
                </a:lnTo>
                <a:lnTo>
                  <a:pt x="35806" y="35806"/>
                </a:lnTo>
                <a:lnTo>
                  <a:pt x="35806" y="50038"/>
                </a:lnTo>
                <a:lnTo>
                  <a:pt x="35806" y="54014"/>
                </a:lnTo>
                <a:lnTo>
                  <a:pt x="32590" y="57236"/>
                </a:lnTo>
                <a:lnTo>
                  <a:pt x="24645" y="57229"/>
                </a:lnTo>
                <a:lnTo>
                  <a:pt x="21423" y="54008"/>
                </a:lnTo>
                <a:lnTo>
                  <a:pt x="21423" y="35806"/>
                </a:lnTo>
                <a:lnTo>
                  <a:pt x="3221" y="35806"/>
                </a:lnTo>
                <a:lnTo>
                  <a:pt x="0" y="32584"/>
                </a:lnTo>
                <a:close/>
              </a:path>
            </a:pathLst>
          </a:custGeom>
          <a:solidFill>
            <a:srgbClr val="0070C8"/>
          </a:solidFill>
        </p:spPr>
        <p:txBody>
          <a:bodyPr wrap="square" lIns="0" tIns="0" rIns="0" bIns="0" rtlCol="0"/>
          <a:lstStyle/>
          <a:p>
            <a:endParaRPr/>
          </a:p>
        </p:txBody>
      </p:sp>
      <p:sp>
        <p:nvSpPr>
          <p:cNvPr id="86" name="object 86"/>
          <p:cNvSpPr/>
          <p:nvPr/>
        </p:nvSpPr>
        <p:spPr>
          <a:xfrm>
            <a:off x="3654269" y="1621232"/>
            <a:ext cx="53975" cy="53975"/>
          </a:xfrm>
          <a:custGeom>
            <a:avLst/>
            <a:gdLst/>
            <a:ahLst/>
            <a:cxnLst/>
            <a:rect l="l" t="t" r="r" b="b"/>
            <a:pathLst>
              <a:path w="53975" h="53975">
                <a:moveTo>
                  <a:pt x="0" y="30688"/>
                </a:moveTo>
                <a:lnTo>
                  <a:pt x="0" y="23208"/>
                </a:lnTo>
                <a:lnTo>
                  <a:pt x="3031" y="20176"/>
                </a:lnTo>
                <a:lnTo>
                  <a:pt x="20176" y="20176"/>
                </a:lnTo>
                <a:lnTo>
                  <a:pt x="20176" y="3031"/>
                </a:lnTo>
                <a:lnTo>
                  <a:pt x="23208" y="0"/>
                </a:lnTo>
                <a:lnTo>
                  <a:pt x="30688" y="0"/>
                </a:lnTo>
                <a:lnTo>
                  <a:pt x="33719" y="3031"/>
                </a:lnTo>
                <a:lnTo>
                  <a:pt x="33719" y="20176"/>
                </a:lnTo>
                <a:lnTo>
                  <a:pt x="50864" y="20176"/>
                </a:lnTo>
                <a:lnTo>
                  <a:pt x="53896" y="23208"/>
                </a:lnTo>
                <a:lnTo>
                  <a:pt x="53896" y="30688"/>
                </a:lnTo>
                <a:lnTo>
                  <a:pt x="50864" y="33719"/>
                </a:lnTo>
                <a:lnTo>
                  <a:pt x="33719" y="33719"/>
                </a:lnTo>
                <a:lnTo>
                  <a:pt x="33719" y="47124"/>
                </a:lnTo>
                <a:lnTo>
                  <a:pt x="33719" y="50865"/>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87" name="object 87"/>
          <p:cNvSpPr/>
          <p:nvPr/>
        </p:nvSpPr>
        <p:spPr>
          <a:xfrm>
            <a:off x="3790034" y="1623069"/>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18936"/>
                </a:lnTo>
                <a:lnTo>
                  <a:pt x="47741" y="18936"/>
                </a:lnTo>
                <a:lnTo>
                  <a:pt x="50589" y="21784"/>
                </a:lnTo>
                <a:lnTo>
                  <a:pt x="50589" y="28804"/>
                </a:lnTo>
                <a:lnTo>
                  <a:pt x="47741" y="31652"/>
                </a:lnTo>
                <a:lnTo>
                  <a:pt x="31652" y="31652"/>
                </a:lnTo>
                <a:lnTo>
                  <a:pt x="31652" y="44231"/>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88" name="object 88"/>
          <p:cNvSpPr/>
          <p:nvPr/>
        </p:nvSpPr>
        <p:spPr>
          <a:xfrm>
            <a:off x="3925818" y="1624925"/>
            <a:ext cx="47625" cy="47625"/>
          </a:xfrm>
          <a:custGeom>
            <a:avLst/>
            <a:gdLst/>
            <a:ahLst/>
            <a:cxnLst/>
            <a:rect l="l" t="t" r="r" b="b"/>
            <a:pathLst>
              <a:path w="47625" h="47625">
                <a:moveTo>
                  <a:pt x="0" y="26909"/>
                </a:moveTo>
                <a:lnTo>
                  <a:pt x="0" y="20347"/>
                </a:lnTo>
                <a:lnTo>
                  <a:pt x="2657" y="17690"/>
                </a:lnTo>
                <a:lnTo>
                  <a:pt x="17689" y="17690"/>
                </a:lnTo>
                <a:lnTo>
                  <a:pt x="17689" y="2657"/>
                </a:lnTo>
                <a:lnTo>
                  <a:pt x="20347" y="0"/>
                </a:lnTo>
                <a:lnTo>
                  <a:pt x="26908" y="0"/>
                </a:lnTo>
                <a:lnTo>
                  <a:pt x="29566" y="2657"/>
                </a:lnTo>
                <a:lnTo>
                  <a:pt x="29566" y="17690"/>
                </a:lnTo>
                <a:lnTo>
                  <a:pt x="44598" y="17690"/>
                </a:lnTo>
                <a:lnTo>
                  <a:pt x="47256" y="20347"/>
                </a:lnTo>
                <a:lnTo>
                  <a:pt x="47256" y="26909"/>
                </a:lnTo>
                <a:lnTo>
                  <a:pt x="44598" y="29566"/>
                </a:lnTo>
                <a:lnTo>
                  <a:pt x="29566" y="29566"/>
                </a:lnTo>
                <a:lnTo>
                  <a:pt x="29566" y="41318"/>
                </a:lnTo>
                <a:lnTo>
                  <a:pt x="29566" y="44599"/>
                </a:lnTo>
                <a:lnTo>
                  <a:pt x="26908" y="47257"/>
                </a:lnTo>
                <a:lnTo>
                  <a:pt x="20347" y="47257"/>
                </a:lnTo>
                <a:lnTo>
                  <a:pt x="17689" y="44599"/>
                </a:lnTo>
                <a:lnTo>
                  <a:pt x="17689" y="29566"/>
                </a:lnTo>
                <a:lnTo>
                  <a:pt x="2657" y="29566"/>
                </a:lnTo>
                <a:lnTo>
                  <a:pt x="0" y="26909"/>
                </a:lnTo>
                <a:close/>
              </a:path>
            </a:pathLst>
          </a:custGeom>
          <a:solidFill>
            <a:srgbClr val="0070C8"/>
          </a:solidFill>
        </p:spPr>
        <p:txBody>
          <a:bodyPr wrap="square" lIns="0" tIns="0" rIns="0" bIns="0" rtlCol="0"/>
          <a:lstStyle/>
          <a:p>
            <a:endParaRPr/>
          </a:p>
        </p:txBody>
      </p:sp>
      <p:sp>
        <p:nvSpPr>
          <p:cNvPr id="89" name="object 89"/>
          <p:cNvSpPr/>
          <p:nvPr/>
        </p:nvSpPr>
        <p:spPr>
          <a:xfrm>
            <a:off x="4061609" y="1626790"/>
            <a:ext cx="44450" cy="44450"/>
          </a:xfrm>
          <a:custGeom>
            <a:avLst/>
            <a:gdLst/>
            <a:ahLst/>
            <a:cxnLst/>
            <a:rect l="l" t="t" r="r" b="b"/>
            <a:pathLst>
              <a:path w="44450" h="44450">
                <a:moveTo>
                  <a:pt x="0" y="25012"/>
                </a:moveTo>
                <a:lnTo>
                  <a:pt x="0" y="18916"/>
                </a:lnTo>
                <a:lnTo>
                  <a:pt x="2467" y="16443"/>
                </a:lnTo>
                <a:lnTo>
                  <a:pt x="16443" y="16443"/>
                </a:lnTo>
                <a:lnTo>
                  <a:pt x="16443" y="2473"/>
                </a:lnTo>
                <a:lnTo>
                  <a:pt x="18916" y="0"/>
                </a:lnTo>
                <a:lnTo>
                  <a:pt x="25006" y="0"/>
                </a:lnTo>
                <a:lnTo>
                  <a:pt x="27479" y="2466"/>
                </a:lnTo>
                <a:lnTo>
                  <a:pt x="27479" y="16443"/>
                </a:lnTo>
                <a:lnTo>
                  <a:pt x="41449" y="16443"/>
                </a:lnTo>
                <a:lnTo>
                  <a:pt x="43922" y="18910"/>
                </a:lnTo>
                <a:lnTo>
                  <a:pt x="43922" y="25005"/>
                </a:lnTo>
                <a:lnTo>
                  <a:pt x="41455" y="27479"/>
                </a:lnTo>
                <a:lnTo>
                  <a:pt x="27479" y="27479"/>
                </a:lnTo>
                <a:lnTo>
                  <a:pt x="27479" y="38404"/>
                </a:lnTo>
                <a:lnTo>
                  <a:pt x="27479" y="41448"/>
                </a:lnTo>
                <a:lnTo>
                  <a:pt x="25006" y="43922"/>
                </a:lnTo>
                <a:lnTo>
                  <a:pt x="18916" y="43922"/>
                </a:lnTo>
                <a:lnTo>
                  <a:pt x="16443" y="41455"/>
                </a:lnTo>
                <a:lnTo>
                  <a:pt x="16443" y="27479"/>
                </a:lnTo>
                <a:lnTo>
                  <a:pt x="2473" y="27479"/>
                </a:lnTo>
                <a:lnTo>
                  <a:pt x="0" y="25012"/>
                </a:lnTo>
                <a:close/>
              </a:path>
            </a:pathLst>
          </a:custGeom>
          <a:solidFill>
            <a:srgbClr val="0070C8"/>
          </a:solidFill>
        </p:spPr>
        <p:txBody>
          <a:bodyPr wrap="square" lIns="0" tIns="0" rIns="0" bIns="0" rtlCol="0"/>
          <a:lstStyle/>
          <a:p>
            <a:endParaRPr/>
          </a:p>
        </p:txBody>
      </p:sp>
      <p:sp>
        <p:nvSpPr>
          <p:cNvPr id="90" name="object 90"/>
          <p:cNvSpPr/>
          <p:nvPr/>
        </p:nvSpPr>
        <p:spPr>
          <a:xfrm>
            <a:off x="4197393" y="1628647"/>
            <a:ext cx="40640" cy="40640"/>
          </a:xfrm>
          <a:custGeom>
            <a:avLst/>
            <a:gdLst/>
            <a:ahLst/>
            <a:cxnLst/>
            <a:rect l="l" t="t" r="r" b="b"/>
            <a:pathLst>
              <a:path w="40639" h="40639">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05"/>
                </a:lnTo>
                <a:lnTo>
                  <a:pt x="23109" y="40589"/>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91" name="object 91"/>
          <p:cNvSpPr/>
          <p:nvPr/>
        </p:nvSpPr>
        <p:spPr>
          <a:xfrm>
            <a:off x="4333157" y="1630484"/>
            <a:ext cx="37465" cy="37465"/>
          </a:xfrm>
          <a:custGeom>
            <a:avLst/>
            <a:gdLst/>
            <a:ahLst/>
            <a:cxnLst/>
            <a:rect l="l" t="t" r="r" b="b"/>
            <a:pathLst>
              <a:path w="37464" h="37464">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2"/>
                </a:lnTo>
                <a:lnTo>
                  <a:pt x="21233"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92" name="object 92"/>
          <p:cNvSpPr/>
          <p:nvPr/>
        </p:nvSpPr>
        <p:spPr>
          <a:xfrm>
            <a:off x="4468955" y="1632360"/>
            <a:ext cx="34290" cy="34290"/>
          </a:xfrm>
          <a:custGeom>
            <a:avLst/>
            <a:gdLst/>
            <a:ahLst/>
            <a:cxnLst/>
            <a:rect l="l" t="t" r="r" b="b"/>
            <a:pathLst>
              <a:path w="34289" h="34289">
                <a:moveTo>
                  <a:pt x="0" y="19324"/>
                </a:moveTo>
                <a:lnTo>
                  <a:pt x="0" y="14612"/>
                </a:lnTo>
                <a:lnTo>
                  <a:pt x="1909" y="12703"/>
                </a:lnTo>
                <a:lnTo>
                  <a:pt x="12703" y="12703"/>
                </a:lnTo>
                <a:lnTo>
                  <a:pt x="12703" y="1909"/>
                </a:lnTo>
                <a:lnTo>
                  <a:pt x="14612" y="0"/>
                </a:lnTo>
                <a:lnTo>
                  <a:pt x="19323" y="0"/>
                </a:lnTo>
                <a:lnTo>
                  <a:pt x="21233" y="1909"/>
                </a:lnTo>
                <a:lnTo>
                  <a:pt x="21233" y="12703"/>
                </a:lnTo>
                <a:lnTo>
                  <a:pt x="32026" y="12703"/>
                </a:lnTo>
                <a:lnTo>
                  <a:pt x="33936" y="14612"/>
                </a:lnTo>
                <a:lnTo>
                  <a:pt x="33936" y="19324"/>
                </a:lnTo>
                <a:lnTo>
                  <a:pt x="32026" y="21233"/>
                </a:lnTo>
                <a:lnTo>
                  <a:pt x="21233" y="21233"/>
                </a:lnTo>
                <a:lnTo>
                  <a:pt x="21233" y="29671"/>
                </a:lnTo>
                <a:lnTo>
                  <a:pt x="21233" y="32020"/>
                </a:lnTo>
                <a:lnTo>
                  <a:pt x="19323" y="33936"/>
                </a:lnTo>
                <a:lnTo>
                  <a:pt x="14612" y="33936"/>
                </a:lnTo>
                <a:lnTo>
                  <a:pt x="12703" y="32027"/>
                </a:lnTo>
                <a:lnTo>
                  <a:pt x="12703" y="21233"/>
                </a:lnTo>
                <a:lnTo>
                  <a:pt x="1909" y="21233"/>
                </a:lnTo>
                <a:lnTo>
                  <a:pt x="0" y="19324"/>
                </a:lnTo>
                <a:close/>
              </a:path>
            </a:pathLst>
          </a:custGeom>
          <a:solidFill>
            <a:srgbClr val="0070C8"/>
          </a:solidFill>
        </p:spPr>
        <p:txBody>
          <a:bodyPr wrap="square" lIns="0" tIns="0" rIns="0" bIns="0" rtlCol="0"/>
          <a:lstStyle/>
          <a:p>
            <a:endParaRPr/>
          </a:p>
        </p:txBody>
      </p:sp>
      <p:sp>
        <p:nvSpPr>
          <p:cNvPr id="93" name="object 93"/>
          <p:cNvSpPr/>
          <p:nvPr/>
        </p:nvSpPr>
        <p:spPr>
          <a:xfrm>
            <a:off x="3354716" y="1821162"/>
            <a:ext cx="60960" cy="60960"/>
          </a:xfrm>
          <a:custGeom>
            <a:avLst/>
            <a:gdLst/>
            <a:ahLst/>
            <a:cxnLst/>
            <a:rect l="l" t="t" r="r" b="b"/>
            <a:pathLst>
              <a:path w="60960" h="60960">
                <a:moveTo>
                  <a:pt x="0" y="34486"/>
                </a:moveTo>
                <a:lnTo>
                  <a:pt x="0" y="26075"/>
                </a:lnTo>
                <a:lnTo>
                  <a:pt x="3405" y="22669"/>
                </a:lnTo>
                <a:lnTo>
                  <a:pt x="22670" y="22669"/>
                </a:lnTo>
                <a:lnTo>
                  <a:pt x="22670" y="3405"/>
                </a:lnTo>
                <a:lnTo>
                  <a:pt x="26075" y="0"/>
                </a:lnTo>
                <a:lnTo>
                  <a:pt x="34487" y="0"/>
                </a:lnTo>
                <a:lnTo>
                  <a:pt x="37892" y="3405"/>
                </a:lnTo>
                <a:lnTo>
                  <a:pt x="37892" y="22669"/>
                </a:lnTo>
                <a:lnTo>
                  <a:pt x="57157" y="22669"/>
                </a:lnTo>
                <a:lnTo>
                  <a:pt x="60562" y="26075"/>
                </a:lnTo>
                <a:lnTo>
                  <a:pt x="60562" y="34486"/>
                </a:lnTo>
                <a:lnTo>
                  <a:pt x="57157" y="37892"/>
                </a:lnTo>
                <a:lnTo>
                  <a:pt x="37892" y="37892"/>
                </a:lnTo>
                <a:lnTo>
                  <a:pt x="37892" y="52950"/>
                </a:lnTo>
                <a:lnTo>
                  <a:pt x="37892" y="57150"/>
                </a:lnTo>
                <a:lnTo>
                  <a:pt x="34487" y="60561"/>
                </a:lnTo>
                <a:lnTo>
                  <a:pt x="26075" y="60561"/>
                </a:lnTo>
                <a:lnTo>
                  <a:pt x="22670" y="57156"/>
                </a:lnTo>
                <a:lnTo>
                  <a:pt x="22670" y="37892"/>
                </a:lnTo>
                <a:lnTo>
                  <a:pt x="3405" y="37892"/>
                </a:lnTo>
                <a:lnTo>
                  <a:pt x="0" y="34486"/>
                </a:lnTo>
                <a:close/>
              </a:path>
            </a:pathLst>
          </a:custGeom>
          <a:solidFill>
            <a:srgbClr val="0070C8"/>
          </a:solidFill>
        </p:spPr>
        <p:txBody>
          <a:bodyPr wrap="square" lIns="0" tIns="0" rIns="0" bIns="0" rtlCol="0"/>
          <a:lstStyle/>
          <a:p>
            <a:endParaRPr/>
          </a:p>
        </p:txBody>
      </p:sp>
      <p:sp>
        <p:nvSpPr>
          <p:cNvPr id="94" name="object 94"/>
          <p:cNvSpPr/>
          <p:nvPr/>
        </p:nvSpPr>
        <p:spPr>
          <a:xfrm>
            <a:off x="3488906" y="1823018"/>
            <a:ext cx="57785" cy="57785"/>
          </a:xfrm>
          <a:custGeom>
            <a:avLst/>
            <a:gdLst/>
            <a:ahLst/>
            <a:cxnLst/>
            <a:rect l="l" t="t" r="r" b="b"/>
            <a:pathLst>
              <a:path w="57785" h="57785">
                <a:moveTo>
                  <a:pt x="0" y="32584"/>
                </a:moveTo>
                <a:lnTo>
                  <a:pt x="0" y="24645"/>
                </a:lnTo>
                <a:lnTo>
                  <a:pt x="3221" y="21423"/>
                </a:lnTo>
                <a:lnTo>
                  <a:pt x="21423" y="21423"/>
                </a:lnTo>
                <a:lnTo>
                  <a:pt x="21423" y="3221"/>
                </a:lnTo>
                <a:lnTo>
                  <a:pt x="24645" y="0"/>
                </a:lnTo>
                <a:lnTo>
                  <a:pt x="32584" y="0"/>
                </a:lnTo>
                <a:lnTo>
                  <a:pt x="35806" y="3221"/>
                </a:lnTo>
                <a:lnTo>
                  <a:pt x="35806" y="21423"/>
                </a:lnTo>
                <a:lnTo>
                  <a:pt x="54007" y="21423"/>
                </a:lnTo>
                <a:lnTo>
                  <a:pt x="57229" y="24645"/>
                </a:lnTo>
                <a:lnTo>
                  <a:pt x="57229" y="32584"/>
                </a:lnTo>
                <a:lnTo>
                  <a:pt x="54007" y="35806"/>
                </a:lnTo>
                <a:lnTo>
                  <a:pt x="35806" y="35806"/>
                </a:lnTo>
                <a:lnTo>
                  <a:pt x="35806" y="50038"/>
                </a:lnTo>
                <a:lnTo>
                  <a:pt x="35806" y="54008"/>
                </a:lnTo>
                <a:lnTo>
                  <a:pt x="32584" y="57229"/>
                </a:lnTo>
                <a:lnTo>
                  <a:pt x="24645" y="57229"/>
                </a:lnTo>
                <a:lnTo>
                  <a:pt x="21423" y="54008"/>
                </a:lnTo>
                <a:lnTo>
                  <a:pt x="21423" y="35806"/>
                </a:lnTo>
                <a:lnTo>
                  <a:pt x="3221" y="35806"/>
                </a:lnTo>
                <a:lnTo>
                  <a:pt x="0" y="32584"/>
                </a:lnTo>
                <a:close/>
              </a:path>
            </a:pathLst>
          </a:custGeom>
          <a:solidFill>
            <a:srgbClr val="0070C8"/>
          </a:solidFill>
        </p:spPr>
        <p:txBody>
          <a:bodyPr wrap="square" lIns="0" tIns="0" rIns="0" bIns="0" rtlCol="0"/>
          <a:lstStyle/>
          <a:p>
            <a:endParaRPr/>
          </a:p>
        </p:txBody>
      </p:sp>
      <p:sp>
        <p:nvSpPr>
          <p:cNvPr id="95" name="object 95"/>
          <p:cNvSpPr/>
          <p:nvPr/>
        </p:nvSpPr>
        <p:spPr>
          <a:xfrm>
            <a:off x="3623089" y="1824876"/>
            <a:ext cx="53975" cy="53975"/>
          </a:xfrm>
          <a:custGeom>
            <a:avLst/>
            <a:gdLst/>
            <a:ahLst/>
            <a:cxnLst/>
            <a:rect l="l" t="t" r="r" b="b"/>
            <a:pathLst>
              <a:path w="53975" h="53975">
                <a:moveTo>
                  <a:pt x="0" y="30688"/>
                </a:moveTo>
                <a:lnTo>
                  <a:pt x="0" y="23208"/>
                </a:lnTo>
                <a:lnTo>
                  <a:pt x="3031" y="20176"/>
                </a:lnTo>
                <a:lnTo>
                  <a:pt x="20176" y="20176"/>
                </a:lnTo>
                <a:lnTo>
                  <a:pt x="20176" y="3031"/>
                </a:lnTo>
                <a:lnTo>
                  <a:pt x="23208" y="0"/>
                </a:lnTo>
                <a:lnTo>
                  <a:pt x="30688" y="0"/>
                </a:lnTo>
                <a:lnTo>
                  <a:pt x="33719" y="3031"/>
                </a:lnTo>
                <a:lnTo>
                  <a:pt x="33719" y="20176"/>
                </a:lnTo>
                <a:lnTo>
                  <a:pt x="50864" y="20176"/>
                </a:lnTo>
                <a:lnTo>
                  <a:pt x="53896" y="23208"/>
                </a:lnTo>
                <a:lnTo>
                  <a:pt x="53896" y="30688"/>
                </a:lnTo>
                <a:lnTo>
                  <a:pt x="50864" y="33719"/>
                </a:lnTo>
                <a:lnTo>
                  <a:pt x="33719" y="33719"/>
                </a:lnTo>
                <a:lnTo>
                  <a:pt x="33719" y="47124"/>
                </a:lnTo>
                <a:lnTo>
                  <a:pt x="33719" y="50871"/>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96" name="object 96"/>
          <p:cNvSpPr/>
          <p:nvPr/>
        </p:nvSpPr>
        <p:spPr>
          <a:xfrm>
            <a:off x="3757259" y="1826719"/>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18936"/>
                </a:lnTo>
                <a:lnTo>
                  <a:pt x="47741" y="18936"/>
                </a:lnTo>
                <a:lnTo>
                  <a:pt x="50589" y="21784"/>
                </a:lnTo>
                <a:lnTo>
                  <a:pt x="50589" y="28804"/>
                </a:lnTo>
                <a:lnTo>
                  <a:pt x="47741" y="31652"/>
                </a:lnTo>
                <a:lnTo>
                  <a:pt x="31652" y="31652"/>
                </a:lnTo>
                <a:lnTo>
                  <a:pt x="31652" y="44231"/>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97" name="object 97"/>
          <p:cNvSpPr/>
          <p:nvPr/>
        </p:nvSpPr>
        <p:spPr>
          <a:xfrm>
            <a:off x="3891448" y="1828575"/>
            <a:ext cx="47625" cy="47625"/>
          </a:xfrm>
          <a:custGeom>
            <a:avLst/>
            <a:gdLst/>
            <a:ahLst/>
            <a:cxnLst/>
            <a:rect l="l" t="t" r="r" b="b"/>
            <a:pathLst>
              <a:path w="47625" h="47625">
                <a:moveTo>
                  <a:pt x="0" y="26909"/>
                </a:moveTo>
                <a:lnTo>
                  <a:pt x="0" y="20347"/>
                </a:lnTo>
                <a:lnTo>
                  <a:pt x="2657" y="17690"/>
                </a:lnTo>
                <a:lnTo>
                  <a:pt x="17689" y="17690"/>
                </a:lnTo>
                <a:lnTo>
                  <a:pt x="17689" y="2657"/>
                </a:lnTo>
                <a:lnTo>
                  <a:pt x="20347" y="0"/>
                </a:lnTo>
                <a:lnTo>
                  <a:pt x="26908" y="0"/>
                </a:lnTo>
                <a:lnTo>
                  <a:pt x="29566" y="2657"/>
                </a:lnTo>
                <a:lnTo>
                  <a:pt x="29566" y="17690"/>
                </a:lnTo>
                <a:lnTo>
                  <a:pt x="44598" y="17690"/>
                </a:lnTo>
                <a:lnTo>
                  <a:pt x="47256" y="20347"/>
                </a:lnTo>
                <a:lnTo>
                  <a:pt x="47256" y="26909"/>
                </a:lnTo>
                <a:lnTo>
                  <a:pt x="44598" y="29566"/>
                </a:lnTo>
                <a:lnTo>
                  <a:pt x="29566" y="29566"/>
                </a:lnTo>
                <a:lnTo>
                  <a:pt x="29566" y="41318"/>
                </a:lnTo>
                <a:lnTo>
                  <a:pt x="29566" y="44599"/>
                </a:lnTo>
                <a:lnTo>
                  <a:pt x="26908" y="47257"/>
                </a:lnTo>
                <a:lnTo>
                  <a:pt x="20347" y="47257"/>
                </a:lnTo>
                <a:lnTo>
                  <a:pt x="17689" y="44599"/>
                </a:lnTo>
                <a:lnTo>
                  <a:pt x="17689" y="29566"/>
                </a:lnTo>
                <a:lnTo>
                  <a:pt x="2657" y="29566"/>
                </a:lnTo>
                <a:lnTo>
                  <a:pt x="0" y="26909"/>
                </a:lnTo>
                <a:close/>
              </a:path>
            </a:pathLst>
          </a:custGeom>
          <a:solidFill>
            <a:srgbClr val="0070C8"/>
          </a:solidFill>
        </p:spPr>
        <p:txBody>
          <a:bodyPr wrap="square" lIns="0" tIns="0" rIns="0" bIns="0" rtlCol="0"/>
          <a:lstStyle/>
          <a:p>
            <a:endParaRPr/>
          </a:p>
        </p:txBody>
      </p:sp>
      <p:sp>
        <p:nvSpPr>
          <p:cNvPr id="98" name="object 98"/>
          <p:cNvSpPr/>
          <p:nvPr/>
        </p:nvSpPr>
        <p:spPr>
          <a:xfrm>
            <a:off x="4025632" y="1830434"/>
            <a:ext cx="44450" cy="44450"/>
          </a:xfrm>
          <a:custGeom>
            <a:avLst/>
            <a:gdLst/>
            <a:ahLst/>
            <a:cxnLst/>
            <a:rect l="l" t="t" r="r" b="b"/>
            <a:pathLst>
              <a:path w="44450" h="44450">
                <a:moveTo>
                  <a:pt x="0" y="25012"/>
                </a:moveTo>
                <a:lnTo>
                  <a:pt x="0" y="18916"/>
                </a:lnTo>
                <a:lnTo>
                  <a:pt x="2467" y="16443"/>
                </a:lnTo>
                <a:lnTo>
                  <a:pt x="16443" y="16443"/>
                </a:lnTo>
                <a:lnTo>
                  <a:pt x="16443" y="2473"/>
                </a:lnTo>
                <a:lnTo>
                  <a:pt x="18916" y="0"/>
                </a:lnTo>
                <a:lnTo>
                  <a:pt x="25006" y="0"/>
                </a:lnTo>
                <a:lnTo>
                  <a:pt x="27479" y="2467"/>
                </a:lnTo>
                <a:lnTo>
                  <a:pt x="27479" y="16443"/>
                </a:lnTo>
                <a:lnTo>
                  <a:pt x="41449" y="16443"/>
                </a:lnTo>
                <a:lnTo>
                  <a:pt x="43922" y="18910"/>
                </a:lnTo>
                <a:lnTo>
                  <a:pt x="43922" y="25005"/>
                </a:lnTo>
                <a:lnTo>
                  <a:pt x="41455" y="27479"/>
                </a:lnTo>
                <a:lnTo>
                  <a:pt x="27479" y="27479"/>
                </a:lnTo>
                <a:lnTo>
                  <a:pt x="27479" y="38404"/>
                </a:lnTo>
                <a:lnTo>
                  <a:pt x="27479" y="41455"/>
                </a:lnTo>
                <a:lnTo>
                  <a:pt x="25006" y="43922"/>
                </a:lnTo>
                <a:lnTo>
                  <a:pt x="18916" y="43922"/>
                </a:lnTo>
                <a:lnTo>
                  <a:pt x="16443" y="41455"/>
                </a:lnTo>
                <a:lnTo>
                  <a:pt x="16443" y="27479"/>
                </a:lnTo>
                <a:lnTo>
                  <a:pt x="2473" y="27479"/>
                </a:lnTo>
                <a:lnTo>
                  <a:pt x="0" y="25012"/>
                </a:lnTo>
                <a:close/>
              </a:path>
            </a:pathLst>
          </a:custGeom>
          <a:solidFill>
            <a:srgbClr val="0070C8"/>
          </a:solidFill>
        </p:spPr>
        <p:txBody>
          <a:bodyPr wrap="square" lIns="0" tIns="0" rIns="0" bIns="0" rtlCol="0"/>
          <a:lstStyle/>
          <a:p>
            <a:endParaRPr/>
          </a:p>
        </p:txBody>
      </p:sp>
      <p:sp>
        <p:nvSpPr>
          <p:cNvPr id="99" name="object 99"/>
          <p:cNvSpPr/>
          <p:nvPr/>
        </p:nvSpPr>
        <p:spPr>
          <a:xfrm>
            <a:off x="4159822" y="1832297"/>
            <a:ext cx="40640" cy="40640"/>
          </a:xfrm>
          <a:custGeom>
            <a:avLst/>
            <a:gdLst/>
            <a:ahLst/>
            <a:cxnLst/>
            <a:rect l="l" t="t" r="r" b="b"/>
            <a:pathLst>
              <a:path w="40639" h="40639">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05"/>
                </a:lnTo>
                <a:lnTo>
                  <a:pt x="23109" y="40589"/>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100" name="object 100"/>
          <p:cNvSpPr/>
          <p:nvPr/>
        </p:nvSpPr>
        <p:spPr>
          <a:xfrm>
            <a:off x="4293992" y="1834133"/>
            <a:ext cx="37465" cy="37465"/>
          </a:xfrm>
          <a:custGeom>
            <a:avLst/>
            <a:gdLst/>
            <a:ahLst/>
            <a:cxnLst/>
            <a:rect l="l" t="t" r="r" b="b"/>
            <a:pathLst>
              <a:path w="37464" h="37464">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3"/>
                </a:lnTo>
                <a:lnTo>
                  <a:pt x="21226"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101" name="object 101"/>
          <p:cNvSpPr/>
          <p:nvPr/>
        </p:nvSpPr>
        <p:spPr>
          <a:xfrm>
            <a:off x="4428182" y="1836003"/>
            <a:ext cx="34290" cy="34290"/>
          </a:xfrm>
          <a:custGeom>
            <a:avLst/>
            <a:gdLst/>
            <a:ahLst/>
            <a:cxnLst/>
            <a:rect l="l" t="t" r="r" b="b"/>
            <a:pathLst>
              <a:path w="34289" h="34289">
                <a:moveTo>
                  <a:pt x="0" y="19324"/>
                </a:moveTo>
                <a:lnTo>
                  <a:pt x="0" y="14612"/>
                </a:lnTo>
                <a:lnTo>
                  <a:pt x="1909" y="12703"/>
                </a:lnTo>
                <a:lnTo>
                  <a:pt x="12703" y="12703"/>
                </a:lnTo>
                <a:lnTo>
                  <a:pt x="12703" y="1909"/>
                </a:lnTo>
                <a:lnTo>
                  <a:pt x="14612" y="0"/>
                </a:lnTo>
                <a:lnTo>
                  <a:pt x="19323" y="0"/>
                </a:lnTo>
                <a:lnTo>
                  <a:pt x="21233" y="1909"/>
                </a:lnTo>
                <a:lnTo>
                  <a:pt x="21233" y="12703"/>
                </a:lnTo>
                <a:lnTo>
                  <a:pt x="32026" y="12703"/>
                </a:lnTo>
                <a:lnTo>
                  <a:pt x="33936" y="14612"/>
                </a:lnTo>
                <a:lnTo>
                  <a:pt x="33936" y="19324"/>
                </a:lnTo>
                <a:lnTo>
                  <a:pt x="32026" y="21233"/>
                </a:lnTo>
                <a:lnTo>
                  <a:pt x="21233" y="21233"/>
                </a:lnTo>
                <a:lnTo>
                  <a:pt x="21233" y="29671"/>
                </a:lnTo>
                <a:lnTo>
                  <a:pt x="21233" y="32027"/>
                </a:lnTo>
                <a:lnTo>
                  <a:pt x="19323" y="33936"/>
                </a:lnTo>
                <a:lnTo>
                  <a:pt x="14612" y="33936"/>
                </a:lnTo>
                <a:lnTo>
                  <a:pt x="12703" y="32027"/>
                </a:lnTo>
                <a:lnTo>
                  <a:pt x="12703" y="21233"/>
                </a:lnTo>
                <a:lnTo>
                  <a:pt x="1909" y="21233"/>
                </a:lnTo>
                <a:lnTo>
                  <a:pt x="0" y="19324"/>
                </a:lnTo>
                <a:close/>
              </a:path>
            </a:pathLst>
          </a:custGeom>
          <a:solidFill>
            <a:srgbClr val="0070C8"/>
          </a:solidFill>
        </p:spPr>
        <p:txBody>
          <a:bodyPr wrap="square" lIns="0" tIns="0" rIns="0" bIns="0" rtlCol="0"/>
          <a:lstStyle/>
          <a:p>
            <a:endParaRPr/>
          </a:p>
        </p:txBody>
      </p:sp>
      <p:sp>
        <p:nvSpPr>
          <p:cNvPr id="102" name="object 102"/>
          <p:cNvSpPr/>
          <p:nvPr/>
        </p:nvSpPr>
        <p:spPr>
          <a:xfrm>
            <a:off x="3451511" y="2026669"/>
            <a:ext cx="57785" cy="57785"/>
          </a:xfrm>
          <a:custGeom>
            <a:avLst/>
            <a:gdLst/>
            <a:ahLst/>
            <a:cxnLst/>
            <a:rect l="l" t="t" r="r" b="b"/>
            <a:pathLst>
              <a:path w="57785" h="57785">
                <a:moveTo>
                  <a:pt x="0" y="32584"/>
                </a:moveTo>
                <a:lnTo>
                  <a:pt x="0" y="24645"/>
                </a:lnTo>
                <a:lnTo>
                  <a:pt x="3221" y="21423"/>
                </a:lnTo>
                <a:lnTo>
                  <a:pt x="21423" y="21423"/>
                </a:lnTo>
                <a:lnTo>
                  <a:pt x="21423" y="3221"/>
                </a:lnTo>
                <a:lnTo>
                  <a:pt x="24645" y="0"/>
                </a:lnTo>
                <a:lnTo>
                  <a:pt x="32584" y="0"/>
                </a:lnTo>
                <a:lnTo>
                  <a:pt x="35806" y="3221"/>
                </a:lnTo>
                <a:lnTo>
                  <a:pt x="35806" y="21423"/>
                </a:lnTo>
                <a:lnTo>
                  <a:pt x="54007" y="21423"/>
                </a:lnTo>
                <a:lnTo>
                  <a:pt x="57229" y="24645"/>
                </a:lnTo>
                <a:lnTo>
                  <a:pt x="57229" y="32584"/>
                </a:lnTo>
                <a:lnTo>
                  <a:pt x="54007" y="35806"/>
                </a:lnTo>
                <a:lnTo>
                  <a:pt x="35806" y="35806"/>
                </a:lnTo>
                <a:lnTo>
                  <a:pt x="35806" y="50038"/>
                </a:lnTo>
                <a:lnTo>
                  <a:pt x="35806" y="54008"/>
                </a:lnTo>
                <a:lnTo>
                  <a:pt x="32584" y="57229"/>
                </a:lnTo>
                <a:lnTo>
                  <a:pt x="24645" y="57229"/>
                </a:lnTo>
                <a:lnTo>
                  <a:pt x="21423" y="54008"/>
                </a:lnTo>
                <a:lnTo>
                  <a:pt x="21423" y="35806"/>
                </a:lnTo>
                <a:lnTo>
                  <a:pt x="3221" y="35806"/>
                </a:lnTo>
                <a:lnTo>
                  <a:pt x="0" y="32584"/>
                </a:lnTo>
                <a:close/>
              </a:path>
            </a:pathLst>
          </a:custGeom>
          <a:solidFill>
            <a:srgbClr val="0070C8"/>
          </a:solidFill>
        </p:spPr>
        <p:txBody>
          <a:bodyPr wrap="square" lIns="0" tIns="0" rIns="0" bIns="0" rtlCol="0"/>
          <a:lstStyle/>
          <a:p>
            <a:endParaRPr/>
          </a:p>
        </p:txBody>
      </p:sp>
      <p:sp>
        <p:nvSpPr>
          <p:cNvPr id="103" name="object 103"/>
          <p:cNvSpPr/>
          <p:nvPr/>
        </p:nvSpPr>
        <p:spPr>
          <a:xfrm>
            <a:off x="3583706" y="2028526"/>
            <a:ext cx="53975" cy="53975"/>
          </a:xfrm>
          <a:custGeom>
            <a:avLst/>
            <a:gdLst/>
            <a:ahLst/>
            <a:cxnLst/>
            <a:rect l="l" t="t" r="r" b="b"/>
            <a:pathLst>
              <a:path w="53975" h="53975">
                <a:moveTo>
                  <a:pt x="0" y="30688"/>
                </a:moveTo>
                <a:lnTo>
                  <a:pt x="0" y="23208"/>
                </a:lnTo>
                <a:lnTo>
                  <a:pt x="3031" y="20176"/>
                </a:lnTo>
                <a:lnTo>
                  <a:pt x="20176" y="20176"/>
                </a:lnTo>
                <a:lnTo>
                  <a:pt x="20176" y="3031"/>
                </a:lnTo>
                <a:lnTo>
                  <a:pt x="23208" y="0"/>
                </a:lnTo>
                <a:lnTo>
                  <a:pt x="30688" y="0"/>
                </a:lnTo>
                <a:lnTo>
                  <a:pt x="33719" y="3031"/>
                </a:lnTo>
                <a:lnTo>
                  <a:pt x="33719" y="20176"/>
                </a:lnTo>
                <a:lnTo>
                  <a:pt x="50864" y="20176"/>
                </a:lnTo>
                <a:lnTo>
                  <a:pt x="53896" y="23208"/>
                </a:lnTo>
                <a:lnTo>
                  <a:pt x="53896" y="30688"/>
                </a:lnTo>
                <a:lnTo>
                  <a:pt x="50864" y="33719"/>
                </a:lnTo>
                <a:lnTo>
                  <a:pt x="33719" y="33719"/>
                </a:lnTo>
                <a:lnTo>
                  <a:pt x="33719" y="47124"/>
                </a:lnTo>
                <a:lnTo>
                  <a:pt x="33719" y="50865"/>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104" name="object 104"/>
          <p:cNvSpPr/>
          <p:nvPr/>
        </p:nvSpPr>
        <p:spPr>
          <a:xfrm>
            <a:off x="3715888" y="2030363"/>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18936"/>
                </a:lnTo>
                <a:lnTo>
                  <a:pt x="47741" y="18936"/>
                </a:lnTo>
                <a:lnTo>
                  <a:pt x="50589" y="21784"/>
                </a:lnTo>
                <a:lnTo>
                  <a:pt x="50589" y="28804"/>
                </a:lnTo>
                <a:lnTo>
                  <a:pt x="47741" y="31652"/>
                </a:lnTo>
                <a:lnTo>
                  <a:pt x="31652" y="31652"/>
                </a:lnTo>
                <a:lnTo>
                  <a:pt x="31652" y="44231"/>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105" name="object 105"/>
          <p:cNvSpPr/>
          <p:nvPr/>
        </p:nvSpPr>
        <p:spPr>
          <a:xfrm>
            <a:off x="3848090" y="2032226"/>
            <a:ext cx="47625" cy="47625"/>
          </a:xfrm>
          <a:custGeom>
            <a:avLst/>
            <a:gdLst/>
            <a:ahLst/>
            <a:cxnLst/>
            <a:rect l="l" t="t" r="r" b="b"/>
            <a:pathLst>
              <a:path w="47625" h="47625">
                <a:moveTo>
                  <a:pt x="0" y="26909"/>
                </a:moveTo>
                <a:lnTo>
                  <a:pt x="0" y="20347"/>
                </a:lnTo>
                <a:lnTo>
                  <a:pt x="2657" y="17690"/>
                </a:lnTo>
                <a:lnTo>
                  <a:pt x="17689" y="17690"/>
                </a:lnTo>
                <a:lnTo>
                  <a:pt x="17689" y="2657"/>
                </a:lnTo>
                <a:lnTo>
                  <a:pt x="20347" y="0"/>
                </a:lnTo>
                <a:lnTo>
                  <a:pt x="26908" y="0"/>
                </a:lnTo>
                <a:lnTo>
                  <a:pt x="29566" y="2657"/>
                </a:lnTo>
                <a:lnTo>
                  <a:pt x="29566" y="17690"/>
                </a:lnTo>
                <a:lnTo>
                  <a:pt x="44598" y="17690"/>
                </a:lnTo>
                <a:lnTo>
                  <a:pt x="47256" y="20347"/>
                </a:lnTo>
                <a:lnTo>
                  <a:pt x="47256" y="26909"/>
                </a:lnTo>
                <a:lnTo>
                  <a:pt x="44598" y="29566"/>
                </a:lnTo>
                <a:lnTo>
                  <a:pt x="29566" y="29566"/>
                </a:lnTo>
                <a:lnTo>
                  <a:pt x="29566" y="41318"/>
                </a:lnTo>
                <a:lnTo>
                  <a:pt x="29566" y="44592"/>
                </a:lnTo>
                <a:lnTo>
                  <a:pt x="26908" y="47257"/>
                </a:lnTo>
                <a:lnTo>
                  <a:pt x="20347" y="47257"/>
                </a:lnTo>
                <a:lnTo>
                  <a:pt x="17689" y="44599"/>
                </a:lnTo>
                <a:lnTo>
                  <a:pt x="17689" y="29566"/>
                </a:lnTo>
                <a:lnTo>
                  <a:pt x="2657" y="29566"/>
                </a:lnTo>
                <a:lnTo>
                  <a:pt x="0" y="26909"/>
                </a:lnTo>
                <a:close/>
              </a:path>
            </a:pathLst>
          </a:custGeom>
          <a:solidFill>
            <a:srgbClr val="0070C8"/>
          </a:solidFill>
        </p:spPr>
        <p:txBody>
          <a:bodyPr wrap="square" lIns="0" tIns="0" rIns="0" bIns="0" rtlCol="0"/>
          <a:lstStyle/>
          <a:p>
            <a:endParaRPr/>
          </a:p>
        </p:txBody>
      </p:sp>
      <p:sp>
        <p:nvSpPr>
          <p:cNvPr id="106" name="object 106"/>
          <p:cNvSpPr/>
          <p:nvPr/>
        </p:nvSpPr>
        <p:spPr>
          <a:xfrm>
            <a:off x="3980291" y="2034083"/>
            <a:ext cx="44450" cy="44450"/>
          </a:xfrm>
          <a:custGeom>
            <a:avLst/>
            <a:gdLst/>
            <a:ahLst/>
            <a:cxnLst/>
            <a:rect l="l" t="t" r="r" b="b"/>
            <a:pathLst>
              <a:path w="44450" h="44450">
                <a:moveTo>
                  <a:pt x="0" y="25012"/>
                </a:moveTo>
                <a:lnTo>
                  <a:pt x="0" y="18916"/>
                </a:lnTo>
                <a:lnTo>
                  <a:pt x="2467" y="16443"/>
                </a:lnTo>
                <a:lnTo>
                  <a:pt x="16443" y="16443"/>
                </a:lnTo>
                <a:lnTo>
                  <a:pt x="16443" y="2473"/>
                </a:lnTo>
                <a:lnTo>
                  <a:pt x="18916" y="0"/>
                </a:lnTo>
                <a:lnTo>
                  <a:pt x="25006" y="0"/>
                </a:lnTo>
                <a:lnTo>
                  <a:pt x="27479" y="2466"/>
                </a:lnTo>
                <a:lnTo>
                  <a:pt x="27479" y="16443"/>
                </a:lnTo>
                <a:lnTo>
                  <a:pt x="41449" y="16443"/>
                </a:lnTo>
                <a:lnTo>
                  <a:pt x="43922" y="18909"/>
                </a:lnTo>
                <a:lnTo>
                  <a:pt x="43922" y="25005"/>
                </a:lnTo>
                <a:lnTo>
                  <a:pt x="41455" y="27479"/>
                </a:lnTo>
                <a:lnTo>
                  <a:pt x="27479" y="27479"/>
                </a:lnTo>
                <a:lnTo>
                  <a:pt x="27479" y="38404"/>
                </a:lnTo>
                <a:lnTo>
                  <a:pt x="27479" y="41455"/>
                </a:lnTo>
                <a:lnTo>
                  <a:pt x="25006" y="43922"/>
                </a:lnTo>
                <a:lnTo>
                  <a:pt x="18916" y="43922"/>
                </a:lnTo>
                <a:lnTo>
                  <a:pt x="16443" y="41455"/>
                </a:lnTo>
                <a:lnTo>
                  <a:pt x="16443" y="27479"/>
                </a:lnTo>
                <a:lnTo>
                  <a:pt x="2473" y="27479"/>
                </a:lnTo>
                <a:lnTo>
                  <a:pt x="0" y="25012"/>
                </a:lnTo>
                <a:close/>
              </a:path>
            </a:pathLst>
          </a:custGeom>
          <a:solidFill>
            <a:srgbClr val="0070C8"/>
          </a:solidFill>
        </p:spPr>
        <p:txBody>
          <a:bodyPr wrap="square" lIns="0" tIns="0" rIns="0" bIns="0" rtlCol="0"/>
          <a:lstStyle/>
          <a:p>
            <a:endParaRPr/>
          </a:p>
        </p:txBody>
      </p:sp>
      <p:sp>
        <p:nvSpPr>
          <p:cNvPr id="107" name="object 107"/>
          <p:cNvSpPr/>
          <p:nvPr/>
        </p:nvSpPr>
        <p:spPr>
          <a:xfrm>
            <a:off x="4112493" y="2035941"/>
            <a:ext cx="40640" cy="40640"/>
          </a:xfrm>
          <a:custGeom>
            <a:avLst/>
            <a:gdLst/>
            <a:ahLst/>
            <a:cxnLst/>
            <a:rect l="l" t="t" r="r" b="b"/>
            <a:pathLst>
              <a:path w="40639" h="40639">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12"/>
                </a:lnTo>
                <a:lnTo>
                  <a:pt x="23109" y="40589"/>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108" name="object 108"/>
          <p:cNvSpPr/>
          <p:nvPr/>
        </p:nvSpPr>
        <p:spPr>
          <a:xfrm>
            <a:off x="4244669" y="2037784"/>
            <a:ext cx="37465" cy="37465"/>
          </a:xfrm>
          <a:custGeom>
            <a:avLst/>
            <a:gdLst/>
            <a:ahLst/>
            <a:cxnLst/>
            <a:rect l="l" t="t" r="r" b="b"/>
            <a:pathLst>
              <a:path w="37464" h="37464">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2"/>
                </a:lnTo>
                <a:lnTo>
                  <a:pt x="21233" y="37275"/>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109" name="object 109"/>
          <p:cNvSpPr/>
          <p:nvPr/>
        </p:nvSpPr>
        <p:spPr>
          <a:xfrm>
            <a:off x="4376877" y="2039653"/>
            <a:ext cx="34290" cy="34290"/>
          </a:xfrm>
          <a:custGeom>
            <a:avLst/>
            <a:gdLst/>
            <a:ahLst/>
            <a:cxnLst/>
            <a:rect l="l" t="t" r="r" b="b"/>
            <a:pathLst>
              <a:path w="34289" h="34289">
                <a:moveTo>
                  <a:pt x="0" y="19324"/>
                </a:moveTo>
                <a:lnTo>
                  <a:pt x="0" y="14612"/>
                </a:lnTo>
                <a:lnTo>
                  <a:pt x="1909" y="12703"/>
                </a:lnTo>
                <a:lnTo>
                  <a:pt x="12703" y="12703"/>
                </a:lnTo>
                <a:lnTo>
                  <a:pt x="12703" y="1909"/>
                </a:lnTo>
                <a:lnTo>
                  <a:pt x="14612" y="0"/>
                </a:lnTo>
                <a:lnTo>
                  <a:pt x="19323" y="0"/>
                </a:lnTo>
                <a:lnTo>
                  <a:pt x="21233" y="1909"/>
                </a:lnTo>
                <a:lnTo>
                  <a:pt x="21233" y="12703"/>
                </a:lnTo>
                <a:lnTo>
                  <a:pt x="32026" y="12703"/>
                </a:lnTo>
                <a:lnTo>
                  <a:pt x="33936" y="14612"/>
                </a:lnTo>
                <a:lnTo>
                  <a:pt x="33936" y="19324"/>
                </a:lnTo>
                <a:lnTo>
                  <a:pt x="32026" y="21233"/>
                </a:lnTo>
                <a:lnTo>
                  <a:pt x="21233" y="21233"/>
                </a:lnTo>
                <a:lnTo>
                  <a:pt x="21233" y="29671"/>
                </a:lnTo>
                <a:lnTo>
                  <a:pt x="21233" y="32027"/>
                </a:lnTo>
                <a:lnTo>
                  <a:pt x="19323" y="33937"/>
                </a:lnTo>
                <a:lnTo>
                  <a:pt x="14612" y="33937"/>
                </a:lnTo>
                <a:lnTo>
                  <a:pt x="12703" y="32027"/>
                </a:lnTo>
                <a:lnTo>
                  <a:pt x="12703" y="21233"/>
                </a:lnTo>
                <a:lnTo>
                  <a:pt x="1909" y="21233"/>
                </a:lnTo>
                <a:lnTo>
                  <a:pt x="0" y="19324"/>
                </a:lnTo>
                <a:close/>
              </a:path>
            </a:pathLst>
          </a:custGeom>
          <a:solidFill>
            <a:srgbClr val="0070C8"/>
          </a:solidFill>
        </p:spPr>
        <p:txBody>
          <a:bodyPr wrap="square" lIns="0" tIns="0" rIns="0" bIns="0" rtlCol="0"/>
          <a:lstStyle/>
          <a:p>
            <a:endParaRPr/>
          </a:p>
        </p:txBody>
      </p:sp>
      <p:sp>
        <p:nvSpPr>
          <p:cNvPr id="110" name="object 110"/>
          <p:cNvSpPr/>
          <p:nvPr/>
        </p:nvSpPr>
        <p:spPr>
          <a:xfrm>
            <a:off x="3532612" y="2232176"/>
            <a:ext cx="53975" cy="53975"/>
          </a:xfrm>
          <a:custGeom>
            <a:avLst/>
            <a:gdLst/>
            <a:ahLst/>
            <a:cxnLst/>
            <a:rect l="l" t="t" r="r" b="b"/>
            <a:pathLst>
              <a:path w="53975" h="53975">
                <a:moveTo>
                  <a:pt x="0" y="30688"/>
                </a:moveTo>
                <a:lnTo>
                  <a:pt x="0" y="23208"/>
                </a:lnTo>
                <a:lnTo>
                  <a:pt x="3031" y="20176"/>
                </a:lnTo>
                <a:lnTo>
                  <a:pt x="20176" y="20176"/>
                </a:lnTo>
                <a:lnTo>
                  <a:pt x="20176" y="3031"/>
                </a:lnTo>
                <a:lnTo>
                  <a:pt x="23208" y="0"/>
                </a:lnTo>
                <a:lnTo>
                  <a:pt x="30688" y="0"/>
                </a:lnTo>
                <a:lnTo>
                  <a:pt x="33719" y="3031"/>
                </a:lnTo>
                <a:lnTo>
                  <a:pt x="33719" y="20176"/>
                </a:lnTo>
                <a:lnTo>
                  <a:pt x="50864" y="20176"/>
                </a:lnTo>
                <a:lnTo>
                  <a:pt x="53896" y="23208"/>
                </a:lnTo>
                <a:lnTo>
                  <a:pt x="53896" y="30688"/>
                </a:lnTo>
                <a:lnTo>
                  <a:pt x="50864" y="33719"/>
                </a:lnTo>
                <a:lnTo>
                  <a:pt x="33719" y="33719"/>
                </a:lnTo>
                <a:lnTo>
                  <a:pt x="33719" y="47124"/>
                </a:lnTo>
                <a:lnTo>
                  <a:pt x="33719" y="50865"/>
                </a:lnTo>
                <a:lnTo>
                  <a:pt x="30688" y="53896"/>
                </a:lnTo>
                <a:lnTo>
                  <a:pt x="23208" y="53896"/>
                </a:lnTo>
                <a:lnTo>
                  <a:pt x="20176" y="50865"/>
                </a:lnTo>
                <a:lnTo>
                  <a:pt x="20176" y="33719"/>
                </a:lnTo>
                <a:lnTo>
                  <a:pt x="3031" y="33719"/>
                </a:lnTo>
                <a:lnTo>
                  <a:pt x="0" y="30688"/>
                </a:lnTo>
                <a:close/>
              </a:path>
            </a:pathLst>
          </a:custGeom>
          <a:solidFill>
            <a:srgbClr val="0070C8"/>
          </a:solidFill>
        </p:spPr>
        <p:txBody>
          <a:bodyPr wrap="square" lIns="0" tIns="0" rIns="0" bIns="0" rtlCol="0"/>
          <a:lstStyle/>
          <a:p>
            <a:endParaRPr/>
          </a:p>
        </p:txBody>
      </p:sp>
      <p:sp>
        <p:nvSpPr>
          <p:cNvPr id="111" name="object 111"/>
          <p:cNvSpPr/>
          <p:nvPr/>
        </p:nvSpPr>
        <p:spPr>
          <a:xfrm>
            <a:off x="3662176" y="2234013"/>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18936"/>
                </a:lnTo>
                <a:lnTo>
                  <a:pt x="47741" y="18936"/>
                </a:lnTo>
                <a:lnTo>
                  <a:pt x="50589" y="21784"/>
                </a:lnTo>
                <a:lnTo>
                  <a:pt x="50589" y="28804"/>
                </a:lnTo>
                <a:lnTo>
                  <a:pt x="47741" y="31652"/>
                </a:lnTo>
                <a:lnTo>
                  <a:pt x="31652" y="31652"/>
                </a:lnTo>
                <a:lnTo>
                  <a:pt x="31652" y="44231"/>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112" name="object 112"/>
          <p:cNvSpPr/>
          <p:nvPr/>
        </p:nvSpPr>
        <p:spPr>
          <a:xfrm>
            <a:off x="3791753" y="2235869"/>
            <a:ext cx="47625" cy="47625"/>
          </a:xfrm>
          <a:custGeom>
            <a:avLst/>
            <a:gdLst/>
            <a:ahLst/>
            <a:cxnLst/>
            <a:rect l="l" t="t" r="r" b="b"/>
            <a:pathLst>
              <a:path w="47625" h="47625">
                <a:moveTo>
                  <a:pt x="0" y="26909"/>
                </a:moveTo>
                <a:lnTo>
                  <a:pt x="0" y="20347"/>
                </a:lnTo>
                <a:lnTo>
                  <a:pt x="2657" y="17690"/>
                </a:lnTo>
                <a:lnTo>
                  <a:pt x="17689" y="17690"/>
                </a:lnTo>
                <a:lnTo>
                  <a:pt x="17689" y="2657"/>
                </a:lnTo>
                <a:lnTo>
                  <a:pt x="20347" y="0"/>
                </a:lnTo>
                <a:lnTo>
                  <a:pt x="26908" y="0"/>
                </a:lnTo>
                <a:lnTo>
                  <a:pt x="29566" y="2657"/>
                </a:lnTo>
                <a:lnTo>
                  <a:pt x="29566" y="17690"/>
                </a:lnTo>
                <a:lnTo>
                  <a:pt x="44598" y="17690"/>
                </a:lnTo>
                <a:lnTo>
                  <a:pt x="47256" y="20347"/>
                </a:lnTo>
                <a:lnTo>
                  <a:pt x="47256" y="26909"/>
                </a:lnTo>
                <a:lnTo>
                  <a:pt x="44598" y="29566"/>
                </a:lnTo>
                <a:lnTo>
                  <a:pt x="29566" y="29566"/>
                </a:lnTo>
                <a:lnTo>
                  <a:pt x="29566" y="41318"/>
                </a:lnTo>
                <a:lnTo>
                  <a:pt x="29566" y="44599"/>
                </a:lnTo>
                <a:lnTo>
                  <a:pt x="26908" y="47257"/>
                </a:lnTo>
                <a:lnTo>
                  <a:pt x="20347" y="47257"/>
                </a:lnTo>
                <a:lnTo>
                  <a:pt x="17689" y="44599"/>
                </a:lnTo>
                <a:lnTo>
                  <a:pt x="17689" y="29566"/>
                </a:lnTo>
                <a:lnTo>
                  <a:pt x="2657" y="29566"/>
                </a:lnTo>
                <a:lnTo>
                  <a:pt x="0" y="26909"/>
                </a:lnTo>
                <a:close/>
              </a:path>
            </a:pathLst>
          </a:custGeom>
          <a:solidFill>
            <a:srgbClr val="0070C8"/>
          </a:solidFill>
        </p:spPr>
        <p:txBody>
          <a:bodyPr wrap="square" lIns="0" tIns="0" rIns="0" bIns="0" rtlCol="0"/>
          <a:lstStyle/>
          <a:p>
            <a:endParaRPr/>
          </a:p>
        </p:txBody>
      </p:sp>
      <p:sp>
        <p:nvSpPr>
          <p:cNvPr id="113" name="object 113"/>
          <p:cNvSpPr/>
          <p:nvPr/>
        </p:nvSpPr>
        <p:spPr>
          <a:xfrm>
            <a:off x="3921330" y="2237734"/>
            <a:ext cx="44450" cy="44450"/>
          </a:xfrm>
          <a:custGeom>
            <a:avLst/>
            <a:gdLst/>
            <a:ahLst/>
            <a:cxnLst/>
            <a:rect l="l" t="t" r="r" b="b"/>
            <a:pathLst>
              <a:path w="44450" h="44450">
                <a:moveTo>
                  <a:pt x="0" y="25012"/>
                </a:moveTo>
                <a:lnTo>
                  <a:pt x="0" y="18916"/>
                </a:lnTo>
                <a:lnTo>
                  <a:pt x="2467" y="16443"/>
                </a:lnTo>
                <a:lnTo>
                  <a:pt x="16443" y="16443"/>
                </a:lnTo>
                <a:lnTo>
                  <a:pt x="16443" y="2473"/>
                </a:lnTo>
                <a:lnTo>
                  <a:pt x="18916" y="0"/>
                </a:lnTo>
                <a:lnTo>
                  <a:pt x="25006" y="0"/>
                </a:lnTo>
                <a:lnTo>
                  <a:pt x="27479" y="2467"/>
                </a:lnTo>
                <a:lnTo>
                  <a:pt x="27479" y="16443"/>
                </a:lnTo>
                <a:lnTo>
                  <a:pt x="41449" y="16443"/>
                </a:lnTo>
                <a:lnTo>
                  <a:pt x="43922" y="18910"/>
                </a:lnTo>
                <a:lnTo>
                  <a:pt x="43922" y="25005"/>
                </a:lnTo>
                <a:lnTo>
                  <a:pt x="41455" y="27479"/>
                </a:lnTo>
                <a:lnTo>
                  <a:pt x="27479" y="27479"/>
                </a:lnTo>
                <a:lnTo>
                  <a:pt x="27479" y="38404"/>
                </a:lnTo>
                <a:lnTo>
                  <a:pt x="27479" y="41448"/>
                </a:lnTo>
                <a:lnTo>
                  <a:pt x="25006" y="43922"/>
                </a:lnTo>
                <a:lnTo>
                  <a:pt x="18916" y="43922"/>
                </a:lnTo>
                <a:lnTo>
                  <a:pt x="16443" y="41455"/>
                </a:lnTo>
                <a:lnTo>
                  <a:pt x="16443" y="27479"/>
                </a:lnTo>
                <a:lnTo>
                  <a:pt x="2473" y="27479"/>
                </a:lnTo>
                <a:lnTo>
                  <a:pt x="0" y="25012"/>
                </a:lnTo>
                <a:close/>
              </a:path>
            </a:pathLst>
          </a:custGeom>
          <a:solidFill>
            <a:srgbClr val="0070C8"/>
          </a:solidFill>
        </p:spPr>
        <p:txBody>
          <a:bodyPr wrap="square" lIns="0" tIns="0" rIns="0" bIns="0" rtlCol="0"/>
          <a:lstStyle/>
          <a:p>
            <a:endParaRPr/>
          </a:p>
        </p:txBody>
      </p:sp>
      <p:sp>
        <p:nvSpPr>
          <p:cNvPr id="114" name="object 114"/>
          <p:cNvSpPr/>
          <p:nvPr/>
        </p:nvSpPr>
        <p:spPr>
          <a:xfrm>
            <a:off x="4050913" y="2239591"/>
            <a:ext cx="40640" cy="40640"/>
          </a:xfrm>
          <a:custGeom>
            <a:avLst/>
            <a:gdLst/>
            <a:ahLst/>
            <a:cxnLst/>
            <a:rect l="l" t="t" r="r" b="b"/>
            <a:pathLst>
              <a:path w="40639" h="40639">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05"/>
                </a:lnTo>
                <a:lnTo>
                  <a:pt x="23109" y="40589"/>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115" name="object 115"/>
          <p:cNvSpPr/>
          <p:nvPr/>
        </p:nvSpPr>
        <p:spPr>
          <a:xfrm>
            <a:off x="4180471" y="2241427"/>
            <a:ext cx="37465" cy="37465"/>
          </a:xfrm>
          <a:custGeom>
            <a:avLst/>
            <a:gdLst/>
            <a:ahLst/>
            <a:cxnLst/>
            <a:rect l="l" t="t" r="r" b="b"/>
            <a:pathLst>
              <a:path w="37464" h="37464">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3"/>
                </a:lnTo>
                <a:lnTo>
                  <a:pt x="21233" y="37283"/>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116" name="object 116"/>
          <p:cNvSpPr/>
          <p:nvPr/>
        </p:nvSpPr>
        <p:spPr>
          <a:xfrm>
            <a:off x="4310061" y="2243303"/>
            <a:ext cx="34290" cy="34290"/>
          </a:xfrm>
          <a:custGeom>
            <a:avLst/>
            <a:gdLst/>
            <a:ahLst/>
            <a:cxnLst/>
            <a:rect l="l" t="t" r="r" b="b"/>
            <a:pathLst>
              <a:path w="34289" h="34289">
                <a:moveTo>
                  <a:pt x="0" y="19324"/>
                </a:moveTo>
                <a:lnTo>
                  <a:pt x="0" y="14612"/>
                </a:lnTo>
                <a:lnTo>
                  <a:pt x="1909" y="12703"/>
                </a:lnTo>
                <a:lnTo>
                  <a:pt x="12703" y="12703"/>
                </a:lnTo>
                <a:lnTo>
                  <a:pt x="12703" y="1909"/>
                </a:lnTo>
                <a:lnTo>
                  <a:pt x="14612" y="0"/>
                </a:lnTo>
                <a:lnTo>
                  <a:pt x="19323" y="0"/>
                </a:lnTo>
                <a:lnTo>
                  <a:pt x="21233" y="1909"/>
                </a:lnTo>
                <a:lnTo>
                  <a:pt x="21233" y="12703"/>
                </a:lnTo>
                <a:lnTo>
                  <a:pt x="32026" y="12703"/>
                </a:lnTo>
                <a:lnTo>
                  <a:pt x="33936" y="14612"/>
                </a:lnTo>
                <a:lnTo>
                  <a:pt x="33936" y="19324"/>
                </a:lnTo>
                <a:lnTo>
                  <a:pt x="32026" y="21233"/>
                </a:lnTo>
                <a:lnTo>
                  <a:pt x="21233" y="21233"/>
                </a:lnTo>
                <a:lnTo>
                  <a:pt x="21233" y="29671"/>
                </a:lnTo>
                <a:lnTo>
                  <a:pt x="21233" y="32027"/>
                </a:lnTo>
                <a:lnTo>
                  <a:pt x="19323" y="33937"/>
                </a:lnTo>
                <a:lnTo>
                  <a:pt x="14612" y="33937"/>
                </a:lnTo>
                <a:lnTo>
                  <a:pt x="12703" y="32027"/>
                </a:lnTo>
                <a:lnTo>
                  <a:pt x="12703" y="21233"/>
                </a:lnTo>
                <a:lnTo>
                  <a:pt x="1909" y="21233"/>
                </a:lnTo>
                <a:lnTo>
                  <a:pt x="0" y="19324"/>
                </a:lnTo>
                <a:close/>
              </a:path>
            </a:pathLst>
          </a:custGeom>
          <a:solidFill>
            <a:srgbClr val="0070C8"/>
          </a:solidFill>
        </p:spPr>
        <p:txBody>
          <a:bodyPr wrap="square" lIns="0" tIns="0" rIns="0" bIns="0" rtlCol="0"/>
          <a:lstStyle/>
          <a:p>
            <a:endParaRPr/>
          </a:p>
        </p:txBody>
      </p:sp>
      <p:sp>
        <p:nvSpPr>
          <p:cNvPr id="117" name="object 117"/>
          <p:cNvSpPr/>
          <p:nvPr/>
        </p:nvSpPr>
        <p:spPr>
          <a:xfrm>
            <a:off x="3605189" y="2437663"/>
            <a:ext cx="50800" cy="50800"/>
          </a:xfrm>
          <a:custGeom>
            <a:avLst/>
            <a:gdLst/>
            <a:ahLst/>
            <a:cxnLst/>
            <a:rect l="l" t="t" r="r" b="b"/>
            <a:pathLst>
              <a:path w="50800" h="50800">
                <a:moveTo>
                  <a:pt x="0" y="28804"/>
                </a:moveTo>
                <a:lnTo>
                  <a:pt x="0" y="21784"/>
                </a:lnTo>
                <a:lnTo>
                  <a:pt x="2847" y="18936"/>
                </a:lnTo>
                <a:lnTo>
                  <a:pt x="18936" y="18936"/>
                </a:lnTo>
                <a:lnTo>
                  <a:pt x="18936" y="2847"/>
                </a:lnTo>
                <a:lnTo>
                  <a:pt x="21784" y="0"/>
                </a:lnTo>
                <a:lnTo>
                  <a:pt x="28805" y="0"/>
                </a:lnTo>
                <a:lnTo>
                  <a:pt x="31652" y="2847"/>
                </a:lnTo>
                <a:lnTo>
                  <a:pt x="31652" y="18936"/>
                </a:lnTo>
                <a:lnTo>
                  <a:pt x="47741" y="18936"/>
                </a:lnTo>
                <a:lnTo>
                  <a:pt x="50589" y="21784"/>
                </a:lnTo>
                <a:lnTo>
                  <a:pt x="50589" y="28804"/>
                </a:lnTo>
                <a:lnTo>
                  <a:pt x="47741" y="31652"/>
                </a:lnTo>
                <a:lnTo>
                  <a:pt x="31652" y="31652"/>
                </a:lnTo>
                <a:lnTo>
                  <a:pt x="31652" y="44231"/>
                </a:lnTo>
                <a:lnTo>
                  <a:pt x="31652" y="47741"/>
                </a:lnTo>
                <a:lnTo>
                  <a:pt x="28805" y="50589"/>
                </a:lnTo>
                <a:lnTo>
                  <a:pt x="21784" y="50589"/>
                </a:lnTo>
                <a:lnTo>
                  <a:pt x="18936" y="47741"/>
                </a:lnTo>
                <a:lnTo>
                  <a:pt x="18936" y="31652"/>
                </a:lnTo>
                <a:lnTo>
                  <a:pt x="2847" y="31652"/>
                </a:lnTo>
                <a:lnTo>
                  <a:pt x="0" y="28804"/>
                </a:lnTo>
                <a:close/>
              </a:path>
            </a:pathLst>
          </a:custGeom>
          <a:solidFill>
            <a:srgbClr val="0070C8"/>
          </a:solidFill>
        </p:spPr>
        <p:txBody>
          <a:bodyPr wrap="square" lIns="0" tIns="0" rIns="0" bIns="0" rtlCol="0"/>
          <a:lstStyle/>
          <a:p>
            <a:endParaRPr/>
          </a:p>
        </p:txBody>
      </p:sp>
      <p:sp>
        <p:nvSpPr>
          <p:cNvPr id="118" name="object 118"/>
          <p:cNvSpPr/>
          <p:nvPr/>
        </p:nvSpPr>
        <p:spPr>
          <a:xfrm>
            <a:off x="3732023" y="2439519"/>
            <a:ext cx="47625" cy="47625"/>
          </a:xfrm>
          <a:custGeom>
            <a:avLst/>
            <a:gdLst/>
            <a:ahLst/>
            <a:cxnLst/>
            <a:rect l="l" t="t" r="r" b="b"/>
            <a:pathLst>
              <a:path w="47625" h="47625">
                <a:moveTo>
                  <a:pt x="0" y="26909"/>
                </a:moveTo>
                <a:lnTo>
                  <a:pt x="0" y="20347"/>
                </a:lnTo>
                <a:lnTo>
                  <a:pt x="2657" y="17690"/>
                </a:lnTo>
                <a:lnTo>
                  <a:pt x="17689" y="17690"/>
                </a:lnTo>
                <a:lnTo>
                  <a:pt x="17689" y="2657"/>
                </a:lnTo>
                <a:lnTo>
                  <a:pt x="20347" y="0"/>
                </a:lnTo>
                <a:lnTo>
                  <a:pt x="26908" y="0"/>
                </a:lnTo>
                <a:lnTo>
                  <a:pt x="29566" y="2657"/>
                </a:lnTo>
                <a:lnTo>
                  <a:pt x="29566" y="17690"/>
                </a:lnTo>
                <a:lnTo>
                  <a:pt x="44598" y="17690"/>
                </a:lnTo>
                <a:lnTo>
                  <a:pt x="47256" y="20347"/>
                </a:lnTo>
                <a:lnTo>
                  <a:pt x="47256" y="26909"/>
                </a:lnTo>
                <a:lnTo>
                  <a:pt x="44598" y="29566"/>
                </a:lnTo>
                <a:lnTo>
                  <a:pt x="29566" y="29566"/>
                </a:lnTo>
                <a:lnTo>
                  <a:pt x="29566" y="41318"/>
                </a:lnTo>
                <a:lnTo>
                  <a:pt x="29566" y="44599"/>
                </a:lnTo>
                <a:lnTo>
                  <a:pt x="26908" y="47257"/>
                </a:lnTo>
                <a:lnTo>
                  <a:pt x="20347" y="47257"/>
                </a:lnTo>
                <a:lnTo>
                  <a:pt x="17689" y="44599"/>
                </a:lnTo>
                <a:lnTo>
                  <a:pt x="17689" y="29566"/>
                </a:lnTo>
                <a:lnTo>
                  <a:pt x="2657" y="29566"/>
                </a:lnTo>
                <a:lnTo>
                  <a:pt x="0" y="26909"/>
                </a:lnTo>
                <a:close/>
              </a:path>
            </a:pathLst>
          </a:custGeom>
          <a:solidFill>
            <a:srgbClr val="0070C8"/>
          </a:solidFill>
        </p:spPr>
        <p:txBody>
          <a:bodyPr wrap="square" lIns="0" tIns="0" rIns="0" bIns="0" rtlCol="0"/>
          <a:lstStyle/>
          <a:p>
            <a:endParaRPr/>
          </a:p>
        </p:txBody>
      </p:sp>
      <p:sp>
        <p:nvSpPr>
          <p:cNvPr id="119" name="object 119"/>
          <p:cNvSpPr/>
          <p:nvPr/>
        </p:nvSpPr>
        <p:spPr>
          <a:xfrm>
            <a:off x="3858851" y="2441377"/>
            <a:ext cx="44450" cy="44450"/>
          </a:xfrm>
          <a:custGeom>
            <a:avLst/>
            <a:gdLst/>
            <a:ahLst/>
            <a:cxnLst/>
            <a:rect l="l" t="t" r="r" b="b"/>
            <a:pathLst>
              <a:path w="44450" h="44450">
                <a:moveTo>
                  <a:pt x="0" y="25012"/>
                </a:moveTo>
                <a:lnTo>
                  <a:pt x="0" y="18916"/>
                </a:lnTo>
                <a:lnTo>
                  <a:pt x="2467" y="16443"/>
                </a:lnTo>
                <a:lnTo>
                  <a:pt x="16443" y="16443"/>
                </a:lnTo>
                <a:lnTo>
                  <a:pt x="16443" y="2473"/>
                </a:lnTo>
                <a:lnTo>
                  <a:pt x="18916" y="0"/>
                </a:lnTo>
                <a:lnTo>
                  <a:pt x="25006" y="0"/>
                </a:lnTo>
                <a:lnTo>
                  <a:pt x="27479" y="2467"/>
                </a:lnTo>
                <a:lnTo>
                  <a:pt x="27479" y="16443"/>
                </a:lnTo>
                <a:lnTo>
                  <a:pt x="41449" y="16443"/>
                </a:lnTo>
                <a:lnTo>
                  <a:pt x="43922" y="18910"/>
                </a:lnTo>
                <a:lnTo>
                  <a:pt x="43922" y="25005"/>
                </a:lnTo>
                <a:lnTo>
                  <a:pt x="41455" y="27479"/>
                </a:lnTo>
                <a:lnTo>
                  <a:pt x="27479" y="27479"/>
                </a:lnTo>
                <a:lnTo>
                  <a:pt x="27479" y="38404"/>
                </a:lnTo>
                <a:lnTo>
                  <a:pt x="27479" y="41455"/>
                </a:lnTo>
                <a:lnTo>
                  <a:pt x="25006" y="43922"/>
                </a:lnTo>
                <a:lnTo>
                  <a:pt x="18916" y="43922"/>
                </a:lnTo>
                <a:lnTo>
                  <a:pt x="16443" y="41455"/>
                </a:lnTo>
                <a:lnTo>
                  <a:pt x="16443" y="27479"/>
                </a:lnTo>
                <a:lnTo>
                  <a:pt x="2473" y="27479"/>
                </a:lnTo>
                <a:lnTo>
                  <a:pt x="0" y="25012"/>
                </a:lnTo>
                <a:close/>
              </a:path>
            </a:pathLst>
          </a:custGeom>
          <a:solidFill>
            <a:srgbClr val="0070C8"/>
          </a:solidFill>
        </p:spPr>
        <p:txBody>
          <a:bodyPr wrap="square" lIns="0" tIns="0" rIns="0" bIns="0" rtlCol="0"/>
          <a:lstStyle/>
          <a:p>
            <a:endParaRPr/>
          </a:p>
        </p:txBody>
      </p:sp>
      <p:sp>
        <p:nvSpPr>
          <p:cNvPr id="120" name="object 120"/>
          <p:cNvSpPr/>
          <p:nvPr/>
        </p:nvSpPr>
        <p:spPr>
          <a:xfrm>
            <a:off x="3985679" y="2443241"/>
            <a:ext cx="40640" cy="40640"/>
          </a:xfrm>
          <a:custGeom>
            <a:avLst/>
            <a:gdLst/>
            <a:ahLst/>
            <a:cxnLst/>
            <a:rect l="l" t="t" r="r" b="b"/>
            <a:pathLst>
              <a:path w="40639" h="40639">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05"/>
                </a:lnTo>
                <a:lnTo>
                  <a:pt x="23109" y="40589"/>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121" name="object 121"/>
          <p:cNvSpPr/>
          <p:nvPr/>
        </p:nvSpPr>
        <p:spPr>
          <a:xfrm>
            <a:off x="4112487" y="2445078"/>
            <a:ext cx="37465" cy="37465"/>
          </a:xfrm>
          <a:custGeom>
            <a:avLst/>
            <a:gdLst/>
            <a:ahLst/>
            <a:cxnLst/>
            <a:rect l="l" t="t" r="r" b="b"/>
            <a:pathLst>
              <a:path w="37464" h="37464">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2"/>
                </a:lnTo>
                <a:lnTo>
                  <a:pt x="21233"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122" name="object 122"/>
          <p:cNvSpPr/>
          <p:nvPr/>
        </p:nvSpPr>
        <p:spPr>
          <a:xfrm>
            <a:off x="4239321" y="2446947"/>
            <a:ext cx="34290" cy="34290"/>
          </a:xfrm>
          <a:custGeom>
            <a:avLst/>
            <a:gdLst/>
            <a:ahLst/>
            <a:cxnLst/>
            <a:rect l="l" t="t" r="r" b="b"/>
            <a:pathLst>
              <a:path w="34289" h="34289">
                <a:moveTo>
                  <a:pt x="0" y="19324"/>
                </a:moveTo>
                <a:lnTo>
                  <a:pt x="0" y="14612"/>
                </a:lnTo>
                <a:lnTo>
                  <a:pt x="1909" y="12703"/>
                </a:lnTo>
                <a:lnTo>
                  <a:pt x="12703" y="12703"/>
                </a:lnTo>
                <a:lnTo>
                  <a:pt x="12703" y="1909"/>
                </a:lnTo>
                <a:lnTo>
                  <a:pt x="14612" y="0"/>
                </a:lnTo>
                <a:lnTo>
                  <a:pt x="19323" y="0"/>
                </a:lnTo>
                <a:lnTo>
                  <a:pt x="21233" y="1909"/>
                </a:lnTo>
                <a:lnTo>
                  <a:pt x="21233" y="12703"/>
                </a:lnTo>
                <a:lnTo>
                  <a:pt x="32026" y="12703"/>
                </a:lnTo>
                <a:lnTo>
                  <a:pt x="33936" y="14612"/>
                </a:lnTo>
                <a:lnTo>
                  <a:pt x="33936" y="19324"/>
                </a:lnTo>
                <a:lnTo>
                  <a:pt x="32026" y="21233"/>
                </a:lnTo>
                <a:lnTo>
                  <a:pt x="21233" y="21233"/>
                </a:lnTo>
                <a:lnTo>
                  <a:pt x="21233" y="29671"/>
                </a:lnTo>
                <a:lnTo>
                  <a:pt x="21233" y="32027"/>
                </a:lnTo>
                <a:lnTo>
                  <a:pt x="19323" y="33936"/>
                </a:lnTo>
                <a:lnTo>
                  <a:pt x="14612" y="33937"/>
                </a:lnTo>
                <a:lnTo>
                  <a:pt x="12703" y="32027"/>
                </a:lnTo>
                <a:lnTo>
                  <a:pt x="12703" y="21233"/>
                </a:lnTo>
                <a:lnTo>
                  <a:pt x="1909" y="21233"/>
                </a:lnTo>
                <a:lnTo>
                  <a:pt x="0" y="19324"/>
                </a:lnTo>
                <a:close/>
              </a:path>
            </a:pathLst>
          </a:custGeom>
          <a:solidFill>
            <a:srgbClr val="0070C8"/>
          </a:solidFill>
        </p:spPr>
        <p:txBody>
          <a:bodyPr wrap="square" lIns="0" tIns="0" rIns="0" bIns="0" rtlCol="0"/>
          <a:lstStyle/>
          <a:p>
            <a:endParaRPr/>
          </a:p>
        </p:txBody>
      </p:sp>
      <p:sp>
        <p:nvSpPr>
          <p:cNvPr id="123" name="object 123"/>
          <p:cNvSpPr/>
          <p:nvPr/>
        </p:nvSpPr>
        <p:spPr>
          <a:xfrm>
            <a:off x="3655011" y="2643170"/>
            <a:ext cx="47625" cy="47625"/>
          </a:xfrm>
          <a:custGeom>
            <a:avLst/>
            <a:gdLst/>
            <a:ahLst/>
            <a:cxnLst/>
            <a:rect l="l" t="t" r="r" b="b"/>
            <a:pathLst>
              <a:path w="47625" h="47625">
                <a:moveTo>
                  <a:pt x="0" y="26909"/>
                </a:moveTo>
                <a:lnTo>
                  <a:pt x="0" y="20347"/>
                </a:lnTo>
                <a:lnTo>
                  <a:pt x="2657" y="17690"/>
                </a:lnTo>
                <a:lnTo>
                  <a:pt x="17689" y="17690"/>
                </a:lnTo>
                <a:lnTo>
                  <a:pt x="17689" y="2657"/>
                </a:lnTo>
                <a:lnTo>
                  <a:pt x="20347" y="0"/>
                </a:lnTo>
                <a:lnTo>
                  <a:pt x="26908" y="0"/>
                </a:lnTo>
                <a:lnTo>
                  <a:pt x="29566" y="2657"/>
                </a:lnTo>
                <a:lnTo>
                  <a:pt x="29566" y="17690"/>
                </a:lnTo>
                <a:lnTo>
                  <a:pt x="44598" y="17690"/>
                </a:lnTo>
                <a:lnTo>
                  <a:pt x="47256" y="20347"/>
                </a:lnTo>
                <a:lnTo>
                  <a:pt x="47256" y="26909"/>
                </a:lnTo>
                <a:lnTo>
                  <a:pt x="44598" y="29566"/>
                </a:lnTo>
                <a:lnTo>
                  <a:pt x="29566" y="29566"/>
                </a:lnTo>
                <a:lnTo>
                  <a:pt x="29566" y="41318"/>
                </a:lnTo>
                <a:lnTo>
                  <a:pt x="29566" y="44599"/>
                </a:lnTo>
                <a:lnTo>
                  <a:pt x="26908" y="47257"/>
                </a:lnTo>
                <a:lnTo>
                  <a:pt x="20347" y="47257"/>
                </a:lnTo>
                <a:lnTo>
                  <a:pt x="17689" y="44599"/>
                </a:lnTo>
                <a:lnTo>
                  <a:pt x="17689" y="29566"/>
                </a:lnTo>
                <a:lnTo>
                  <a:pt x="2657" y="29566"/>
                </a:lnTo>
                <a:lnTo>
                  <a:pt x="0" y="26909"/>
                </a:lnTo>
                <a:close/>
              </a:path>
            </a:pathLst>
          </a:custGeom>
          <a:solidFill>
            <a:srgbClr val="0070C8"/>
          </a:solidFill>
        </p:spPr>
        <p:txBody>
          <a:bodyPr wrap="square" lIns="0" tIns="0" rIns="0" bIns="0" rtlCol="0"/>
          <a:lstStyle/>
          <a:p>
            <a:endParaRPr/>
          </a:p>
        </p:txBody>
      </p:sp>
      <p:sp>
        <p:nvSpPr>
          <p:cNvPr id="124" name="object 124"/>
          <p:cNvSpPr/>
          <p:nvPr/>
        </p:nvSpPr>
        <p:spPr>
          <a:xfrm>
            <a:off x="3778262" y="2645027"/>
            <a:ext cx="44450" cy="44450"/>
          </a:xfrm>
          <a:custGeom>
            <a:avLst/>
            <a:gdLst/>
            <a:ahLst/>
            <a:cxnLst/>
            <a:rect l="l" t="t" r="r" b="b"/>
            <a:pathLst>
              <a:path w="44450" h="44450">
                <a:moveTo>
                  <a:pt x="0" y="25005"/>
                </a:moveTo>
                <a:lnTo>
                  <a:pt x="0" y="18916"/>
                </a:lnTo>
                <a:lnTo>
                  <a:pt x="2467" y="16443"/>
                </a:lnTo>
                <a:lnTo>
                  <a:pt x="16443" y="16443"/>
                </a:lnTo>
                <a:lnTo>
                  <a:pt x="16443" y="2473"/>
                </a:lnTo>
                <a:lnTo>
                  <a:pt x="18916" y="0"/>
                </a:lnTo>
                <a:lnTo>
                  <a:pt x="25006" y="0"/>
                </a:lnTo>
                <a:lnTo>
                  <a:pt x="27479" y="2467"/>
                </a:lnTo>
                <a:lnTo>
                  <a:pt x="27479" y="16443"/>
                </a:lnTo>
                <a:lnTo>
                  <a:pt x="41449" y="16443"/>
                </a:lnTo>
                <a:lnTo>
                  <a:pt x="43922" y="18916"/>
                </a:lnTo>
                <a:lnTo>
                  <a:pt x="43922" y="25005"/>
                </a:lnTo>
                <a:lnTo>
                  <a:pt x="41455" y="27479"/>
                </a:lnTo>
                <a:lnTo>
                  <a:pt x="27479" y="27479"/>
                </a:lnTo>
                <a:lnTo>
                  <a:pt x="27479" y="38404"/>
                </a:lnTo>
                <a:lnTo>
                  <a:pt x="27479" y="41455"/>
                </a:lnTo>
                <a:lnTo>
                  <a:pt x="25006" y="43922"/>
                </a:lnTo>
                <a:lnTo>
                  <a:pt x="18916" y="43922"/>
                </a:lnTo>
                <a:lnTo>
                  <a:pt x="16443" y="41455"/>
                </a:lnTo>
                <a:lnTo>
                  <a:pt x="16443" y="27479"/>
                </a:lnTo>
                <a:lnTo>
                  <a:pt x="2473" y="27479"/>
                </a:lnTo>
                <a:lnTo>
                  <a:pt x="0" y="25005"/>
                </a:lnTo>
                <a:close/>
              </a:path>
            </a:pathLst>
          </a:custGeom>
          <a:solidFill>
            <a:srgbClr val="0070C8"/>
          </a:solidFill>
        </p:spPr>
        <p:txBody>
          <a:bodyPr wrap="square" lIns="0" tIns="0" rIns="0" bIns="0" rtlCol="0"/>
          <a:lstStyle/>
          <a:p>
            <a:endParaRPr/>
          </a:p>
        </p:txBody>
      </p:sp>
      <p:sp>
        <p:nvSpPr>
          <p:cNvPr id="125" name="object 125"/>
          <p:cNvSpPr/>
          <p:nvPr/>
        </p:nvSpPr>
        <p:spPr>
          <a:xfrm>
            <a:off x="3901507" y="2646884"/>
            <a:ext cx="40640" cy="40640"/>
          </a:xfrm>
          <a:custGeom>
            <a:avLst/>
            <a:gdLst/>
            <a:ahLst/>
            <a:cxnLst/>
            <a:rect l="l" t="t" r="r" b="b"/>
            <a:pathLst>
              <a:path w="40639" h="40639">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12"/>
                </a:lnTo>
                <a:lnTo>
                  <a:pt x="23109" y="40589"/>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126" name="object 126"/>
          <p:cNvSpPr/>
          <p:nvPr/>
        </p:nvSpPr>
        <p:spPr>
          <a:xfrm>
            <a:off x="4024733" y="2648728"/>
            <a:ext cx="37465" cy="37465"/>
          </a:xfrm>
          <a:custGeom>
            <a:avLst/>
            <a:gdLst/>
            <a:ahLst/>
            <a:cxnLst/>
            <a:rect l="l" t="t" r="r" b="b"/>
            <a:pathLst>
              <a:path w="37464" h="37464">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2"/>
                </a:lnTo>
                <a:lnTo>
                  <a:pt x="21226"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127" name="object 127"/>
          <p:cNvSpPr/>
          <p:nvPr/>
        </p:nvSpPr>
        <p:spPr>
          <a:xfrm>
            <a:off x="4147991" y="2650597"/>
            <a:ext cx="34290" cy="34290"/>
          </a:xfrm>
          <a:custGeom>
            <a:avLst/>
            <a:gdLst/>
            <a:ahLst/>
            <a:cxnLst/>
            <a:rect l="l" t="t" r="r" b="b"/>
            <a:pathLst>
              <a:path w="34289" h="34289">
                <a:moveTo>
                  <a:pt x="0" y="19324"/>
                </a:moveTo>
                <a:lnTo>
                  <a:pt x="0" y="14612"/>
                </a:lnTo>
                <a:lnTo>
                  <a:pt x="1909" y="12703"/>
                </a:lnTo>
                <a:lnTo>
                  <a:pt x="12703" y="12703"/>
                </a:lnTo>
                <a:lnTo>
                  <a:pt x="12703" y="1909"/>
                </a:lnTo>
                <a:lnTo>
                  <a:pt x="14612" y="0"/>
                </a:lnTo>
                <a:lnTo>
                  <a:pt x="19323" y="0"/>
                </a:lnTo>
                <a:lnTo>
                  <a:pt x="21233" y="1909"/>
                </a:lnTo>
                <a:lnTo>
                  <a:pt x="21233" y="12703"/>
                </a:lnTo>
                <a:lnTo>
                  <a:pt x="32026" y="12703"/>
                </a:lnTo>
                <a:lnTo>
                  <a:pt x="33936" y="14612"/>
                </a:lnTo>
                <a:lnTo>
                  <a:pt x="33936" y="19324"/>
                </a:lnTo>
                <a:lnTo>
                  <a:pt x="32026" y="21233"/>
                </a:lnTo>
                <a:lnTo>
                  <a:pt x="21233" y="21233"/>
                </a:lnTo>
                <a:lnTo>
                  <a:pt x="21233" y="29671"/>
                </a:lnTo>
                <a:lnTo>
                  <a:pt x="21233" y="32027"/>
                </a:lnTo>
                <a:lnTo>
                  <a:pt x="19323" y="33937"/>
                </a:lnTo>
                <a:lnTo>
                  <a:pt x="14612" y="33937"/>
                </a:lnTo>
                <a:lnTo>
                  <a:pt x="12703" y="32027"/>
                </a:lnTo>
                <a:lnTo>
                  <a:pt x="12703" y="21233"/>
                </a:lnTo>
                <a:lnTo>
                  <a:pt x="1909" y="21233"/>
                </a:lnTo>
                <a:lnTo>
                  <a:pt x="0" y="19324"/>
                </a:lnTo>
                <a:close/>
              </a:path>
            </a:pathLst>
          </a:custGeom>
          <a:solidFill>
            <a:srgbClr val="0070C8"/>
          </a:solidFill>
        </p:spPr>
        <p:txBody>
          <a:bodyPr wrap="square" lIns="0" tIns="0" rIns="0" bIns="0" rtlCol="0"/>
          <a:lstStyle/>
          <a:p>
            <a:endParaRPr/>
          </a:p>
        </p:txBody>
      </p:sp>
      <p:pic>
        <p:nvPicPr>
          <p:cNvPr id="128" name="object 128"/>
          <p:cNvPicPr/>
          <p:nvPr/>
        </p:nvPicPr>
        <p:blipFill>
          <a:blip r:embed="rId12" cstate="print"/>
          <a:stretch>
            <a:fillRect/>
          </a:stretch>
        </p:blipFill>
        <p:spPr>
          <a:xfrm>
            <a:off x="-383" y="1163841"/>
            <a:ext cx="3649430" cy="3408011"/>
          </a:xfrm>
          <a:prstGeom prst="rect">
            <a:avLst/>
          </a:prstGeom>
        </p:spPr>
      </p:pic>
      <p:sp>
        <p:nvSpPr>
          <p:cNvPr id="129" name="object 129"/>
          <p:cNvSpPr/>
          <p:nvPr/>
        </p:nvSpPr>
        <p:spPr>
          <a:xfrm>
            <a:off x="3697667" y="2848677"/>
            <a:ext cx="44450" cy="44450"/>
          </a:xfrm>
          <a:custGeom>
            <a:avLst/>
            <a:gdLst/>
            <a:ahLst/>
            <a:cxnLst/>
            <a:rect l="l" t="t" r="r" b="b"/>
            <a:pathLst>
              <a:path w="44450" h="44450">
                <a:moveTo>
                  <a:pt x="0" y="25005"/>
                </a:moveTo>
                <a:lnTo>
                  <a:pt x="0" y="18916"/>
                </a:lnTo>
                <a:lnTo>
                  <a:pt x="2467" y="16443"/>
                </a:lnTo>
                <a:lnTo>
                  <a:pt x="16443" y="16443"/>
                </a:lnTo>
                <a:lnTo>
                  <a:pt x="16443" y="2473"/>
                </a:lnTo>
                <a:lnTo>
                  <a:pt x="18916" y="0"/>
                </a:lnTo>
                <a:lnTo>
                  <a:pt x="25006" y="0"/>
                </a:lnTo>
                <a:lnTo>
                  <a:pt x="27479" y="2467"/>
                </a:lnTo>
                <a:lnTo>
                  <a:pt x="27479" y="16443"/>
                </a:lnTo>
                <a:lnTo>
                  <a:pt x="41449" y="16443"/>
                </a:lnTo>
                <a:lnTo>
                  <a:pt x="43922" y="18916"/>
                </a:lnTo>
                <a:lnTo>
                  <a:pt x="43922" y="25005"/>
                </a:lnTo>
                <a:lnTo>
                  <a:pt x="41455" y="27479"/>
                </a:lnTo>
                <a:lnTo>
                  <a:pt x="27479" y="27479"/>
                </a:lnTo>
                <a:lnTo>
                  <a:pt x="27479" y="38404"/>
                </a:lnTo>
                <a:lnTo>
                  <a:pt x="27479" y="41448"/>
                </a:lnTo>
                <a:lnTo>
                  <a:pt x="25006" y="43922"/>
                </a:lnTo>
                <a:lnTo>
                  <a:pt x="18916" y="43922"/>
                </a:lnTo>
                <a:lnTo>
                  <a:pt x="16443" y="41455"/>
                </a:lnTo>
                <a:lnTo>
                  <a:pt x="16443" y="27479"/>
                </a:lnTo>
                <a:lnTo>
                  <a:pt x="2473" y="27479"/>
                </a:lnTo>
                <a:lnTo>
                  <a:pt x="0" y="25005"/>
                </a:lnTo>
                <a:close/>
              </a:path>
            </a:pathLst>
          </a:custGeom>
          <a:solidFill>
            <a:srgbClr val="0070C8"/>
          </a:solidFill>
        </p:spPr>
        <p:txBody>
          <a:bodyPr wrap="square" lIns="0" tIns="0" rIns="0" bIns="0" rtlCol="0"/>
          <a:lstStyle/>
          <a:p>
            <a:endParaRPr/>
          </a:p>
        </p:txBody>
      </p:sp>
      <p:sp>
        <p:nvSpPr>
          <p:cNvPr id="130" name="object 130"/>
          <p:cNvSpPr/>
          <p:nvPr/>
        </p:nvSpPr>
        <p:spPr>
          <a:xfrm>
            <a:off x="3817336" y="2850534"/>
            <a:ext cx="40640" cy="40640"/>
          </a:xfrm>
          <a:custGeom>
            <a:avLst/>
            <a:gdLst/>
            <a:ahLst/>
            <a:cxnLst/>
            <a:rect l="l" t="t" r="r" b="b"/>
            <a:pathLst>
              <a:path w="40639" h="40639">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05"/>
                </a:lnTo>
                <a:lnTo>
                  <a:pt x="23109" y="40595"/>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131" name="object 131"/>
          <p:cNvSpPr/>
          <p:nvPr/>
        </p:nvSpPr>
        <p:spPr>
          <a:xfrm>
            <a:off x="3936979" y="2852372"/>
            <a:ext cx="37465" cy="37465"/>
          </a:xfrm>
          <a:custGeom>
            <a:avLst/>
            <a:gdLst/>
            <a:ahLst/>
            <a:cxnLst/>
            <a:rect l="l" t="t" r="r" b="b"/>
            <a:pathLst>
              <a:path w="37464" h="37464">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2"/>
                </a:lnTo>
                <a:lnTo>
                  <a:pt x="21233"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132" name="object 132"/>
          <p:cNvSpPr/>
          <p:nvPr/>
        </p:nvSpPr>
        <p:spPr>
          <a:xfrm>
            <a:off x="3713507" y="3054185"/>
            <a:ext cx="40640" cy="40640"/>
          </a:xfrm>
          <a:custGeom>
            <a:avLst/>
            <a:gdLst/>
            <a:ahLst/>
            <a:cxnLst/>
            <a:rect l="l" t="t" r="r" b="b"/>
            <a:pathLst>
              <a:path w="40639" h="40639">
                <a:moveTo>
                  <a:pt x="0" y="23109"/>
                </a:moveTo>
                <a:lnTo>
                  <a:pt x="0" y="17479"/>
                </a:lnTo>
                <a:lnTo>
                  <a:pt x="2283" y="15196"/>
                </a:lnTo>
                <a:lnTo>
                  <a:pt x="15196" y="15196"/>
                </a:lnTo>
                <a:lnTo>
                  <a:pt x="15196" y="2283"/>
                </a:lnTo>
                <a:lnTo>
                  <a:pt x="17479" y="0"/>
                </a:lnTo>
                <a:lnTo>
                  <a:pt x="23109" y="0"/>
                </a:lnTo>
                <a:lnTo>
                  <a:pt x="25393" y="2283"/>
                </a:lnTo>
                <a:lnTo>
                  <a:pt x="25393" y="15196"/>
                </a:lnTo>
                <a:lnTo>
                  <a:pt x="38306" y="15196"/>
                </a:lnTo>
                <a:lnTo>
                  <a:pt x="40589" y="17479"/>
                </a:lnTo>
                <a:lnTo>
                  <a:pt x="40589" y="23109"/>
                </a:lnTo>
                <a:lnTo>
                  <a:pt x="38306" y="25392"/>
                </a:lnTo>
                <a:lnTo>
                  <a:pt x="25393" y="25392"/>
                </a:lnTo>
                <a:lnTo>
                  <a:pt x="25393" y="35490"/>
                </a:lnTo>
                <a:lnTo>
                  <a:pt x="25393" y="38305"/>
                </a:lnTo>
                <a:lnTo>
                  <a:pt x="23109" y="40589"/>
                </a:lnTo>
                <a:lnTo>
                  <a:pt x="17479" y="40589"/>
                </a:lnTo>
                <a:lnTo>
                  <a:pt x="15196" y="38305"/>
                </a:lnTo>
                <a:lnTo>
                  <a:pt x="15196" y="25392"/>
                </a:lnTo>
                <a:lnTo>
                  <a:pt x="2283" y="25392"/>
                </a:lnTo>
                <a:lnTo>
                  <a:pt x="0" y="23109"/>
                </a:lnTo>
                <a:close/>
              </a:path>
            </a:pathLst>
          </a:custGeom>
          <a:solidFill>
            <a:srgbClr val="0070C8"/>
          </a:solidFill>
        </p:spPr>
        <p:txBody>
          <a:bodyPr wrap="square" lIns="0" tIns="0" rIns="0" bIns="0" rtlCol="0"/>
          <a:lstStyle/>
          <a:p>
            <a:endParaRPr/>
          </a:p>
        </p:txBody>
      </p:sp>
      <p:sp>
        <p:nvSpPr>
          <p:cNvPr id="133" name="object 133"/>
          <p:cNvSpPr/>
          <p:nvPr/>
        </p:nvSpPr>
        <p:spPr>
          <a:xfrm>
            <a:off x="3828753" y="3056021"/>
            <a:ext cx="37465" cy="37465"/>
          </a:xfrm>
          <a:custGeom>
            <a:avLst/>
            <a:gdLst/>
            <a:ahLst/>
            <a:cxnLst/>
            <a:rect l="l" t="t" r="r" b="b"/>
            <a:pathLst>
              <a:path w="37464" h="37464">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2"/>
                </a:lnTo>
                <a:lnTo>
                  <a:pt x="21226" y="37282"/>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sp>
        <p:nvSpPr>
          <p:cNvPr id="134" name="object 134"/>
          <p:cNvSpPr/>
          <p:nvPr/>
        </p:nvSpPr>
        <p:spPr>
          <a:xfrm>
            <a:off x="3719241" y="3259671"/>
            <a:ext cx="37465" cy="37465"/>
          </a:xfrm>
          <a:custGeom>
            <a:avLst/>
            <a:gdLst/>
            <a:ahLst/>
            <a:cxnLst/>
            <a:rect l="l" t="t" r="r" b="b"/>
            <a:pathLst>
              <a:path w="37464" h="37464">
                <a:moveTo>
                  <a:pt x="0" y="21226"/>
                </a:moveTo>
                <a:lnTo>
                  <a:pt x="0" y="16056"/>
                </a:lnTo>
                <a:lnTo>
                  <a:pt x="2099" y="13956"/>
                </a:lnTo>
                <a:lnTo>
                  <a:pt x="13956" y="13956"/>
                </a:lnTo>
                <a:lnTo>
                  <a:pt x="13956" y="2099"/>
                </a:lnTo>
                <a:lnTo>
                  <a:pt x="16056" y="0"/>
                </a:lnTo>
                <a:lnTo>
                  <a:pt x="21226" y="0"/>
                </a:lnTo>
                <a:lnTo>
                  <a:pt x="23326" y="2099"/>
                </a:lnTo>
                <a:lnTo>
                  <a:pt x="23326" y="13956"/>
                </a:lnTo>
                <a:lnTo>
                  <a:pt x="35182" y="13956"/>
                </a:lnTo>
                <a:lnTo>
                  <a:pt x="37282" y="16056"/>
                </a:lnTo>
                <a:lnTo>
                  <a:pt x="37282" y="21226"/>
                </a:lnTo>
                <a:lnTo>
                  <a:pt x="35182" y="23326"/>
                </a:lnTo>
                <a:lnTo>
                  <a:pt x="23326" y="23326"/>
                </a:lnTo>
                <a:lnTo>
                  <a:pt x="23326" y="32597"/>
                </a:lnTo>
                <a:lnTo>
                  <a:pt x="23326" y="35182"/>
                </a:lnTo>
                <a:lnTo>
                  <a:pt x="21226" y="37276"/>
                </a:lnTo>
                <a:lnTo>
                  <a:pt x="16056" y="37282"/>
                </a:lnTo>
                <a:lnTo>
                  <a:pt x="13956" y="35182"/>
                </a:lnTo>
                <a:lnTo>
                  <a:pt x="13956" y="23326"/>
                </a:lnTo>
                <a:lnTo>
                  <a:pt x="2099" y="23326"/>
                </a:lnTo>
                <a:lnTo>
                  <a:pt x="0" y="21226"/>
                </a:lnTo>
                <a:close/>
              </a:path>
            </a:pathLst>
          </a:custGeom>
          <a:solidFill>
            <a:srgbClr val="0070C8"/>
          </a:solidFill>
        </p:spPr>
        <p:txBody>
          <a:bodyPr wrap="square" lIns="0" tIns="0" rIns="0" bIns="0" rtlCol="0"/>
          <a:lstStyle/>
          <a:p>
            <a:endParaRPr/>
          </a:p>
        </p:txBody>
      </p:sp>
      <p:grpSp>
        <p:nvGrpSpPr>
          <p:cNvPr id="135" name="object 135"/>
          <p:cNvGrpSpPr/>
          <p:nvPr/>
        </p:nvGrpSpPr>
        <p:grpSpPr>
          <a:xfrm>
            <a:off x="12710872" y="3613077"/>
            <a:ext cx="5578475" cy="6676390"/>
            <a:chOff x="12710872" y="3613077"/>
            <a:chExt cx="5578475" cy="6676390"/>
          </a:xfrm>
        </p:grpSpPr>
        <p:sp>
          <p:nvSpPr>
            <p:cNvPr id="136" name="object 136"/>
            <p:cNvSpPr/>
            <p:nvPr/>
          </p:nvSpPr>
          <p:spPr>
            <a:xfrm>
              <a:off x="18241027" y="7113383"/>
              <a:ext cx="46990" cy="71120"/>
            </a:xfrm>
            <a:custGeom>
              <a:avLst/>
              <a:gdLst/>
              <a:ahLst/>
              <a:cxnLst/>
              <a:rect l="l" t="t" r="r" b="b"/>
              <a:pathLst>
                <a:path w="46990" h="71120">
                  <a:moveTo>
                    <a:pt x="0" y="40170"/>
                  </a:moveTo>
                  <a:lnTo>
                    <a:pt x="0" y="30379"/>
                  </a:lnTo>
                  <a:lnTo>
                    <a:pt x="3969" y="26410"/>
                  </a:lnTo>
                  <a:lnTo>
                    <a:pt x="26410" y="26410"/>
                  </a:lnTo>
                  <a:lnTo>
                    <a:pt x="26410" y="3970"/>
                  </a:lnTo>
                  <a:lnTo>
                    <a:pt x="30379" y="0"/>
                  </a:lnTo>
                  <a:lnTo>
                    <a:pt x="40169" y="0"/>
                  </a:lnTo>
                  <a:lnTo>
                    <a:pt x="44139" y="3970"/>
                  </a:lnTo>
                  <a:lnTo>
                    <a:pt x="44139" y="26410"/>
                  </a:lnTo>
                  <a:lnTo>
                    <a:pt x="46971" y="26410"/>
                  </a:lnTo>
                  <a:lnTo>
                    <a:pt x="46971" y="44139"/>
                  </a:lnTo>
                  <a:lnTo>
                    <a:pt x="44139" y="44139"/>
                  </a:lnTo>
                  <a:lnTo>
                    <a:pt x="44139" y="66580"/>
                  </a:lnTo>
                  <a:lnTo>
                    <a:pt x="40169" y="70550"/>
                  </a:lnTo>
                  <a:lnTo>
                    <a:pt x="30379" y="70550"/>
                  </a:lnTo>
                  <a:lnTo>
                    <a:pt x="26410" y="66580"/>
                  </a:lnTo>
                  <a:lnTo>
                    <a:pt x="26410" y="44139"/>
                  </a:lnTo>
                  <a:lnTo>
                    <a:pt x="3969" y="44139"/>
                  </a:lnTo>
                  <a:lnTo>
                    <a:pt x="0" y="40170"/>
                  </a:lnTo>
                  <a:close/>
                </a:path>
              </a:pathLst>
            </a:custGeom>
            <a:solidFill>
              <a:srgbClr val="0070C8"/>
            </a:solidFill>
          </p:spPr>
          <p:txBody>
            <a:bodyPr wrap="square" lIns="0" tIns="0" rIns="0" bIns="0" rtlCol="0"/>
            <a:lstStyle/>
            <a:p>
              <a:endParaRPr/>
            </a:p>
          </p:txBody>
        </p:sp>
        <p:pic>
          <p:nvPicPr>
            <p:cNvPr id="137" name="object 137"/>
            <p:cNvPicPr/>
            <p:nvPr/>
          </p:nvPicPr>
          <p:blipFill>
            <a:blip r:embed="rId13" cstate="print"/>
            <a:stretch>
              <a:fillRect/>
            </a:stretch>
          </p:blipFill>
          <p:spPr>
            <a:xfrm>
              <a:off x="12710872" y="3613077"/>
              <a:ext cx="5578139" cy="6676204"/>
            </a:xfrm>
            <a:prstGeom prst="rect">
              <a:avLst/>
            </a:prstGeom>
          </p:spPr>
        </p:pic>
      </p:grpSp>
      <p:pic>
        <p:nvPicPr>
          <p:cNvPr id="138" name="object 138"/>
          <p:cNvPicPr/>
          <p:nvPr/>
        </p:nvPicPr>
        <p:blipFill>
          <a:blip r:embed="rId14" cstate="print"/>
          <a:stretch>
            <a:fillRect/>
          </a:stretch>
        </p:blipFill>
        <p:spPr>
          <a:xfrm>
            <a:off x="4047804" y="8026115"/>
            <a:ext cx="64172" cy="64161"/>
          </a:xfrm>
          <a:prstGeom prst="rect">
            <a:avLst/>
          </a:prstGeom>
        </p:spPr>
      </p:pic>
      <p:sp>
        <p:nvSpPr>
          <p:cNvPr id="139" name="object 139"/>
          <p:cNvSpPr/>
          <p:nvPr/>
        </p:nvSpPr>
        <p:spPr>
          <a:xfrm>
            <a:off x="4016836" y="7895153"/>
            <a:ext cx="60960" cy="60960"/>
          </a:xfrm>
          <a:custGeom>
            <a:avLst/>
            <a:gdLst/>
            <a:ahLst/>
            <a:cxnLst/>
            <a:rect l="l" t="t" r="r" b="b"/>
            <a:pathLst>
              <a:path w="60960" h="60959">
                <a:moveTo>
                  <a:pt x="41692" y="58829"/>
                </a:moveTo>
                <a:lnTo>
                  <a:pt x="33521" y="60827"/>
                </a:lnTo>
                <a:lnTo>
                  <a:pt x="29405" y="58328"/>
                </a:lnTo>
                <a:lnTo>
                  <a:pt x="24828" y="39615"/>
                </a:lnTo>
                <a:lnTo>
                  <a:pt x="6115" y="44192"/>
                </a:lnTo>
                <a:lnTo>
                  <a:pt x="1998" y="41693"/>
                </a:lnTo>
                <a:lnTo>
                  <a:pt x="0" y="33522"/>
                </a:lnTo>
                <a:lnTo>
                  <a:pt x="2498" y="29405"/>
                </a:lnTo>
                <a:lnTo>
                  <a:pt x="6584" y="28405"/>
                </a:lnTo>
                <a:lnTo>
                  <a:pt x="21211" y="24828"/>
                </a:lnTo>
                <a:lnTo>
                  <a:pt x="16635" y="6115"/>
                </a:lnTo>
                <a:lnTo>
                  <a:pt x="19133" y="1998"/>
                </a:lnTo>
                <a:lnTo>
                  <a:pt x="27304" y="0"/>
                </a:lnTo>
                <a:lnTo>
                  <a:pt x="31421" y="2498"/>
                </a:lnTo>
                <a:lnTo>
                  <a:pt x="35998" y="21212"/>
                </a:lnTo>
                <a:lnTo>
                  <a:pt x="54711" y="16635"/>
                </a:lnTo>
                <a:lnTo>
                  <a:pt x="58828" y="19134"/>
                </a:lnTo>
                <a:lnTo>
                  <a:pt x="60826" y="27305"/>
                </a:lnTo>
                <a:lnTo>
                  <a:pt x="58327" y="31422"/>
                </a:lnTo>
                <a:lnTo>
                  <a:pt x="39614" y="35998"/>
                </a:lnTo>
                <a:lnTo>
                  <a:pt x="44191" y="54712"/>
                </a:lnTo>
                <a:lnTo>
                  <a:pt x="41692" y="58829"/>
                </a:lnTo>
                <a:close/>
              </a:path>
            </a:pathLst>
          </a:custGeom>
          <a:solidFill>
            <a:srgbClr val="0070C8"/>
          </a:solidFill>
        </p:spPr>
        <p:txBody>
          <a:bodyPr wrap="square" lIns="0" tIns="0" rIns="0" bIns="0" rtlCol="0"/>
          <a:lstStyle/>
          <a:p>
            <a:endParaRPr/>
          </a:p>
        </p:txBody>
      </p:sp>
      <p:sp>
        <p:nvSpPr>
          <p:cNvPr id="140" name="object 140"/>
          <p:cNvSpPr/>
          <p:nvPr/>
        </p:nvSpPr>
        <p:spPr>
          <a:xfrm>
            <a:off x="3985876" y="7764192"/>
            <a:ext cx="57785" cy="57785"/>
          </a:xfrm>
          <a:custGeom>
            <a:avLst/>
            <a:gdLst/>
            <a:ahLst/>
            <a:cxnLst/>
            <a:rect l="l" t="t" r="r" b="b"/>
            <a:pathLst>
              <a:path w="57785" h="57784">
                <a:moveTo>
                  <a:pt x="39392" y="55591"/>
                </a:moveTo>
                <a:lnTo>
                  <a:pt x="31680" y="57477"/>
                </a:lnTo>
                <a:lnTo>
                  <a:pt x="27785" y="55113"/>
                </a:lnTo>
                <a:lnTo>
                  <a:pt x="23461" y="37432"/>
                </a:lnTo>
                <a:lnTo>
                  <a:pt x="5781" y="41756"/>
                </a:lnTo>
                <a:lnTo>
                  <a:pt x="1886" y="39392"/>
                </a:lnTo>
                <a:lnTo>
                  <a:pt x="0" y="31680"/>
                </a:lnTo>
                <a:lnTo>
                  <a:pt x="2357" y="27787"/>
                </a:lnTo>
                <a:lnTo>
                  <a:pt x="6220" y="26842"/>
                </a:lnTo>
                <a:lnTo>
                  <a:pt x="20044" y="23461"/>
                </a:lnTo>
                <a:lnTo>
                  <a:pt x="15720" y="5781"/>
                </a:lnTo>
                <a:lnTo>
                  <a:pt x="18084" y="1886"/>
                </a:lnTo>
                <a:lnTo>
                  <a:pt x="25796" y="0"/>
                </a:lnTo>
                <a:lnTo>
                  <a:pt x="29691" y="2364"/>
                </a:lnTo>
                <a:lnTo>
                  <a:pt x="34015" y="20044"/>
                </a:lnTo>
                <a:lnTo>
                  <a:pt x="51696" y="15720"/>
                </a:lnTo>
                <a:lnTo>
                  <a:pt x="55591" y="18084"/>
                </a:lnTo>
                <a:lnTo>
                  <a:pt x="57477" y="25796"/>
                </a:lnTo>
                <a:lnTo>
                  <a:pt x="55113" y="29691"/>
                </a:lnTo>
                <a:lnTo>
                  <a:pt x="37432" y="34015"/>
                </a:lnTo>
                <a:lnTo>
                  <a:pt x="41757" y="51696"/>
                </a:lnTo>
                <a:lnTo>
                  <a:pt x="39392" y="55591"/>
                </a:lnTo>
                <a:close/>
              </a:path>
            </a:pathLst>
          </a:custGeom>
          <a:solidFill>
            <a:srgbClr val="0070C8"/>
          </a:solidFill>
        </p:spPr>
        <p:txBody>
          <a:bodyPr wrap="square" lIns="0" tIns="0" rIns="0" bIns="0" rtlCol="0"/>
          <a:lstStyle/>
          <a:p>
            <a:endParaRPr/>
          </a:p>
        </p:txBody>
      </p:sp>
      <p:sp>
        <p:nvSpPr>
          <p:cNvPr id="141" name="object 141"/>
          <p:cNvSpPr/>
          <p:nvPr/>
        </p:nvSpPr>
        <p:spPr>
          <a:xfrm>
            <a:off x="3954908" y="7633232"/>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24" y="26169"/>
                </a:lnTo>
                <a:lnTo>
                  <a:pt x="5857" y="25281"/>
                </a:lnTo>
                <a:lnTo>
                  <a:pt x="18878" y="22096"/>
                </a:lnTo>
                <a:lnTo>
                  <a:pt x="14805" y="5441"/>
                </a:lnTo>
                <a:lnTo>
                  <a:pt x="17030" y="1777"/>
                </a:lnTo>
                <a:lnTo>
                  <a:pt x="24296" y="0"/>
                </a:lnTo>
                <a:lnTo>
                  <a:pt x="27960" y="2224"/>
                </a:lnTo>
                <a:lnTo>
                  <a:pt x="32033" y="18878"/>
                </a:lnTo>
                <a:lnTo>
                  <a:pt x="48688" y="14805"/>
                </a:lnTo>
                <a:lnTo>
                  <a:pt x="52353" y="17030"/>
                </a:lnTo>
                <a:lnTo>
                  <a:pt x="54130" y="24296"/>
                </a:lnTo>
                <a:lnTo>
                  <a:pt x="51906" y="27960"/>
                </a:lnTo>
                <a:lnTo>
                  <a:pt x="35251" y="32034"/>
                </a:lnTo>
                <a:lnTo>
                  <a:pt x="39324" y="48688"/>
                </a:lnTo>
                <a:lnTo>
                  <a:pt x="37100" y="52353"/>
                </a:lnTo>
                <a:close/>
              </a:path>
            </a:pathLst>
          </a:custGeom>
          <a:solidFill>
            <a:srgbClr val="0070C8"/>
          </a:solidFill>
        </p:spPr>
        <p:txBody>
          <a:bodyPr wrap="square" lIns="0" tIns="0" rIns="0" bIns="0" rtlCol="0"/>
          <a:lstStyle/>
          <a:p>
            <a:endParaRPr/>
          </a:p>
        </p:txBody>
      </p:sp>
      <p:sp>
        <p:nvSpPr>
          <p:cNvPr id="142" name="object 142"/>
          <p:cNvSpPr/>
          <p:nvPr/>
        </p:nvSpPr>
        <p:spPr>
          <a:xfrm>
            <a:off x="3923941" y="7502262"/>
            <a:ext cx="51435" cy="51435"/>
          </a:xfrm>
          <a:custGeom>
            <a:avLst/>
            <a:gdLst/>
            <a:ahLst/>
            <a:cxnLst/>
            <a:rect l="l" t="t" r="r" b="b"/>
            <a:pathLst>
              <a:path w="51435" h="51434">
                <a:moveTo>
                  <a:pt x="34823" y="49141"/>
                </a:moveTo>
                <a:lnTo>
                  <a:pt x="28003" y="50808"/>
                </a:lnTo>
                <a:lnTo>
                  <a:pt x="24561" y="48719"/>
                </a:lnTo>
                <a:lnTo>
                  <a:pt x="20738" y="33091"/>
                </a:lnTo>
                <a:lnTo>
                  <a:pt x="5110" y="36913"/>
                </a:lnTo>
                <a:lnTo>
                  <a:pt x="1667" y="34823"/>
                </a:lnTo>
                <a:lnTo>
                  <a:pt x="0" y="28003"/>
                </a:lnTo>
                <a:lnTo>
                  <a:pt x="2089" y="24561"/>
                </a:lnTo>
                <a:lnTo>
                  <a:pt x="5499" y="23727"/>
                </a:lnTo>
                <a:lnTo>
                  <a:pt x="17717" y="20738"/>
                </a:lnTo>
                <a:lnTo>
                  <a:pt x="13895" y="5110"/>
                </a:lnTo>
                <a:lnTo>
                  <a:pt x="15985" y="1667"/>
                </a:lnTo>
                <a:lnTo>
                  <a:pt x="22804" y="0"/>
                </a:lnTo>
                <a:lnTo>
                  <a:pt x="26247" y="2089"/>
                </a:lnTo>
                <a:lnTo>
                  <a:pt x="30069" y="17717"/>
                </a:lnTo>
                <a:lnTo>
                  <a:pt x="45697" y="13895"/>
                </a:lnTo>
                <a:lnTo>
                  <a:pt x="49140" y="15985"/>
                </a:lnTo>
                <a:lnTo>
                  <a:pt x="50808" y="22805"/>
                </a:lnTo>
                <a:lnTo>
                  <a:pt x="48718" y="26247"/>
                </a:lnTo>
                <a:lnTo>
                  <a:pt x="33090" y="30070"/>
                </a:lnTo>
                <a:lnTo>
                  <a:pt x="36913" y="45698"/>
                </a:lnTo>
                <a:lnTo>
                  <a:pt x="34823" y="49141"/>
                </a:lnTo>
                <a:close/>
              </a:path>
            </a:pathLst>
          </a:custGeom>
          <a:solidFill>
            <a:srgbClr val="0070C8"/>
          </a:solidFill>
        </p:spPr>
        <p:txBody>
          <a:bodyPr wrap="square" lIns="0" tIns="0" rIns="0" bIns="0" rtlCol="0"/>
          <a:lstStyle/>
          <a:p>
            <a:endParaRPr/>
          </a:p>
        </p:txBody>
      </p:sp>
      <p:sp>
        <p:nvSpPr>
          <p:cNvPr id="143" name="object 143"/>
          <p:cNvSpPr/>
          <p:nvPr/>
        </p:nvSpPr>
        <p:spPr>
          <a:xfrm>
            <a:off x="3892980" y="7371300"/>
            <a:ext cx="47625" cy="47625"/>
          </a:xfrm>
          <a:custGeom>
            <a:avLst/>
            <a:gdLst/>
            <a:ahLst/>
            <a:cxnLst/>
            <a:rect l="l" t="t" r="r" b="b"/>
            <a:pathLst>
              <a:path w="47625" h="47625">
                <a:moveTo>
                  <a:pt x="32531" y="45903"/>
                </a:moveTo>
                <a:lnTo>
                  <a:pt x="26157" y="47461"/>
                </a:lnTo>
                <a:lnTo>
                  <a:pt x="22944" y="45512"/>
                </a:lnTo>
                <a:lnTo>
                  <a:pt x="19373" y="30909"/>
                </a:lnTo>
                <a:lnTo>
                  <a:pt x="4771" y="34481"/>
                </a:lnTo>
                <a:lnTo>
                  <a:pt x="1558" y="32531"/>
                </a:lnTo>
                <a:lnTo>
                  <a:pt x="0" y="26157"/>
                </a:lnTo>
                <a:lnTo>
                  <a:pt x="1949" y="22944"/>
                </a:lnTo>
                <a:lnTo>
                  <a:pt x="5136" y="22165"/>
                </a:lnTo>
                <a:lnTo>
                  <a:pt x="16551" y="19373"/>
                </a:lnTo>
                <a:lnTo>
                  <a:pt x="12980" y="4771"/>
                </a:lnTo>
                <a:lnTo>
                  <a:pt x="14930" y="1558"/>
                </a:lnTo>
                <a:lnTo>
                  <a:pt x="21304" y="0"/>
                </a:lnTo>
                <a:lnTo>
                  <a:pt x="24517" y="1949"/>
                </a:lnTo>
                <a:lnTo>
                  <a:pt x="28088" y="16552"/>
                </a:lnTo>
                <a:lnTo>
                  <a:pt x="42690" y="12980"/>
                </a:lnTo>
                <a:lnTo>
                  <a:pt x="45903" y="14930"/>
                </a:lnTo>
                <a:lnTo>
                  <a:pt x="47462" y="21304"/>
                </a:lnTo>
                <a:lnTo>
                  <a:pt x="45512" y="24517"/>
                </a:lnTo>
                <a:lnTo>
                  <a:pt x="30910" y="28088"/>
                </a:lnTo>
                <a:lnTo>
                  <a:pt x="34481" y="42690"/>
                </a:lnTo>
                <a:lnTo>
                  <a:pt x="32531" y="45903"/>
                </a:lnTo>
                <a:close/>
              </a:path>
            </a:pathLst>
          </a:custGeom>
          <a:solidFill>
            <a:srgbClr val="0070C8"/>
          </a:solidFill>
        </p:spPr>
        <p:txBody>
          <a:bodyPr wrap="square" lIns="0" tIns="0" rIns="0" bIns="0" rtlCol="0"/>
          <a:lstStyle/>
          <a:p>
            <a:endParaRPr/>
          </a:p>
        </p:txBody>
      </p:sp>
      <p:sp>
        <p:nvSpPr>
          <p:cNvPr id="144" name="object 144"/>
          <p:cNvSpPr/>
          <p:nvPr/>
        </p:nvSpPr>
        <p:spPr>
          <a:xfrm>
            <a:off x="3862011" y="7240333"/>
            <a:ext cx="44450" cy="44450"/>
          </a:xfrm>
          <a:custGeom>
            <a:avLst/>
            <a:gdLst/>
            <a:ahLst/>
            <a:cxnLst/>
            <a:rect l="l" t="t" r="r" b="b"/>
            <a:pathLst>
              <a:path w="44450" h="44450">
                <a:moveTo>
                  <a:pt x="30230" y="42667"/>
                </a:moveTo>
                <a:lnTo>
                  <a:pt x="24309" y="44115"/>
                </a:lnTo>
                <a:lnTo>
                  <a:pt x="21325" y="42298"/>
                </a:lnTo>
                <a:lnTo>
                  <a:pt x="18006" y="28728"/>
                </a:lnTo>
                <a:lnTo>
                  <a:pt x="4430" y="32049"/>
                </a:lnTo>
                <a:lnTo>
                  <a:pt x="1446" y="30232"/>
                </a:lnTo>
                <a:lnTo>
                  <a:pt x="0" y="24317"/>
                </a:lnTo>
                <a:lnTo>
                  <a:pt x="1815" y="21327"/>
                </a:lnTo>
                <a:lnTo>
                  <a:pt x="4772" y="20603"/>
                </a:lnTo>
                <a:lnTo>
                  <a:pt x="15384" y="18008"/>
                </a:lnTo>
                <a:lnTo>
                  <a:pt x="12064" y="4432"/>
                </a:lnTo>
                <a:lnTo>
                  <a:pt x="13881" y="1448"/>
                </a:lnTo>
                <a:lnTo>
                  <a:pt x="19802" y="0"/>
                </a:lnTo>
                <a:lnTo>
                  <a:pt x="22786" y="1816"/>
                </a:lnTo>
                <a:lnTo>
                  <a:pt x="26105" y="15386"/>
                </a:lnTo>
                <a:lnTo>
                  <a:pt x="39681" y="12066"/>
                </a:lnTo>
                <a:lnTo>
                  <a:pt x="42665" y="13882"/>
                </a:lnTo>
                <a:lnTo>
                  <a:pt x="44111" y="19797"/>
                </a:lnTo>
                <a:lnTo>
                  <a:pt x="42296" y="22788"/>
                </a:lnTo>
                <a:lnTo>
                  <a:pt x="28727" y="26106"/>
                </a:lnTo>
                <a:lnTo>
                  <a:pt x="32047" y="39682"/>
                </a:lnTo>
                <a:lnTo>
                  <a:pt x="30230" y="42667"/>
                </a:lnTo>
                <a:close/>
              </a:path>
            </a:pathLst>
          </a:custGeom>
          <a:solidFill>
            <a:srgbClr val="0070C8"/>
          </a:solidFill>
        </p:spPr>
        <p:txBody>
          <a:bodyPr wrap="square" lIns="0" tIns="0" rIns="0" bIns="0" rtlCol="0"/>
          <a:lstStyle/>
          <a:p>
            <a:endParaRPr/>
          </a:p>
        </p:txBody>
      </p:sp>
      <p:sp>
        <p:nvSpPr>
          <p:cNvPr id="145" name="object 145"/>
          <p:cNvSpPr/>
          <p:nvPr/>
        </p:nvSpPr>
        <p:spPr>
          <a:xfrm>
            <a:off x="3831050" y="7109373"/>
            <a:ext cx="41275" cy="41275"/>
          </a:xfrm>
          <a:custGeom>
            <a:avLst/>
            <a:gdLst/>
            <a:ahLst/>
            <a:cxnLst/>
            <a:rect l="l" t="t" r="r" b="b"/>
            <a:pathLst>
              <a:path w="41275" h="41275">
                <a:moveTo>
                  <a:pt x="27937" y="39427"/>
                </a:moveTo>
                <a:lnTo>
                  <a:pt x="22469" y="40765"/>
                </a:lnTo>
                <a:lnTo>
                  <a:pt x="19709" y="39089"/>
                </a:lnTo>
                <a:lnTo>
                  <a:pt x="16641" y="26546"/>
                </a:lnTo>
                <a:lnTo>
                  <a:pt x="4097" y="29613"/>
                </a:lnTo>
                <a:lnTo>
                  <a:pt x="1337" y="27938"/>
                </a:lnTo>
                <a:lnTo>
                  <a:pt x="0" y="22469"/>
                </a:lnTo>
                <a:lnTo>
                  <a:pt x="1675" y="19709"/>
                </a:lnTo>
                <a:lnTo>
                  <a:pt x="4409" y="19040"/>
                </a:lnTo>
                <a:lnTo>
                  <a:pt x="14218" y="16641"/>
                </a:lnTo>
                <a:lnTo>
                  <a:pt x="11151" y="4097"/>
                </a:lnTo>
                <a:lnTo>
                  <a:pt x="12826" y="1337"/>
                </a:lnTo>
                <a:lnTo>
                  <a:pt x="18295" y="0"/>
                </a:lnTo>
                <a:lnTo>
                  <a:pt x="21055" y="1675"/>
                </a:lnTo>
                <a:lnTo>
                  <a:pt x="24123" y="14219"/>
                </a:lnTo>
                <a:lnTo>
                  <a:pt x="36666" y="11151"/>
                </a:lnTo>
                <a:lnTo>
                  <a:pt x="39427" y="12826"/>
                </a:lnTo>
                <a:lnTo>
                  <a:pt x="40764" y="18295"/>
                </a:lnTo>
                <a:lnTo>
                  <a:pt x="39088" y="21056"/>
                </a:lnTo>
                <a:lnTo>
                  <a:pt x="26545" y="24123"/>
                </a:lnTo>
                <a:lnTo>
                  <a:pt x="29613" y="36667"/>
                </a:lnTo>
                <a:lnTo>
                  <a:pt x="27937" y="39427"/>
                </a:lnTo>
                <a:close/>
              </a:path>
            </a:pathLst>
          </a:custGeom>
          <a:solidFill>
            <a:srgbClr val="0070C8"/>
          </a:solidFill>
        </p:spPr>
        <p:txBody>
          <a:bodyPr wrap="square" lIns="0" tIns="0" rIns="0" bIns="0" rtlCol="0"/>
          <a:lstStyle/>
          <a:p>
            <a:endParaRPr/>
          </a:p>
        </p:txBody>
      </p:sp>
      <p:sp>
        <p:nvSpPr>
          <p:cNvPr id="146" name="object 146"/>
          <p:cNvSpPr/>
          <p:nvPr/>
        </p:nvSpPr>
        <p:spPr>
          <a:xfrm>
            <a:off x="3800083" y="6978402"/>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4051" y="17486"/>
                </a:lnTo>
                <a:lnTo>
                  <a:pt x="13058" y="15283"/>
                </a:lnTo>
                <a:lnTo>
                  <a:pt x="10241" y="3766"/>
                </a:lnTo>
                <a:lnTo>
                  <a:pt x="11782" y="1228"/>
                </a:lnTo>
                <a:lnTo>
                  <a:pt x="16804" y="0"/>
                </a:lnTo>
                <a:lnTo>
                  <a:pt x="19342" y="1540"/>
                </a:lnTo>
                <a:lnTo>
                  <a:pt x="22159" y="13057"/>
                </a:lnTo>
                <a:lnTo>
                  <a:pt x="33676" y="10241"/>
                </a:lnTo>
                <a:lnTo>
                  <a:pt x="36215"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147" name="object 147"/>
          <p:cNvSpPr/>
          <p:nvPr/>
        </p:nvSpPr>
        <p:spPr>
          <a:xfrm>
            <a:off x="3769122" y="6847448"/>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3689" y="15917"/>
                </a:lnTo>
                <a:lnTo>
                  <a:pt x="11885" y="13912"/>
                </a:lnTo>
                <a:lnTo>
                  <a:pt x="9321" y="3427"/>
                </a:lnTo>
                <a:lnTo>
                  <a:pt x="10722" y="1119"/>
                </a:lnTo>
                <a:lnTo>
                  <a:pt x="15299" y="0"/>
                </a:lnTo>
                <a:lnTo>
                  <a:pt x="17607" y="1401"/>
                </a:lnTo>
                <a:lnTo>
                  <a:pt x="20172" y="11885"/>
                </a:lnTo>
                <a:lnTo>
                  <a:pt x="30656" y="9321"/>
                </a:lnTo>
                <a:lnTo>
                  <a:pt x="32965"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48" name="object 148"/>
          <p:cNvSpPr/>
          <p:nvPr/>
        </p:nvSpPr>
        <p:spPr>
          <a:xfrm>
            <a:off x="3822611" y="7958232"/>
            <a:ext cx="60960" cy="60960"/>
          </a:xfrm>
          <a:custGeom>
            <a:avLst/>
            <a:gdLst/>
            <a:ahLst/>
            <a:cxnLst/>
            <a:rect l="l" t="t" r="r" b="b"/>
            <a:pathLst>
              <a:path w="60960" h="60959">
                <a:moveTo>
                  <a:pt x="41693" y="58829"/>
                </a:moveTo>
                <a:lnTo>
                  <a:pt x="33522" y="60827"/>
                </a:lnTo>
                <a:lnTo>
                  <a:pt x="29405" y="58328"/>
                </a:lnTo>
                <a:lnTo>
                  <a:pt x="24828" y="39615"/>
                </a:lnTo>
                <a:lnTo>
                  <a:pt x="6115" y="44192"/>
                </a:lnTo>
                <a:lnTo>
                  <a:pt x="1998" y="41693"/>
                </a:lnTo>
                <a:lnTo>
                  <a:pt x="0" y="33522"/>
                </a:lnTo>
                <a:lnTo>
                  <a:pt x="2505" y="29403"/>
                </a:lnTo>
                <a:lnTo>
                  <a:pt x="6584" y="28406"/>
                </a:lnTo>
                <a:lnTo>
                  <a:pt x="21212" y="24828"/>
                </a:lnTo>
                <a:lnTo>
                  <a:pt x="16635" y="6115"/>
                </a:lnTo>
                <a:lnTo>
                  <a:pt x="19134" y="1998"/>
                </a:lnTo>
                <a:lnTo>
                  <a:pt x="27305" y="0"/>
                </a:lnTo>
                <a:lnTo>
                  <a:pt x="31422" y="2498"/>
                </a:lnTo>
                <a:lnTo>
                  <a:pt x="35999" y="21212"/>
                </a:lnTo>
                <a:lnTo>
                  <a:pt x="54712" y="16635"/>
                </a:lnTo>
                <a:lnTo>
                  <a:pt x="58829" y="19134"/>
                </a:lnTo>
                <a:lnTo>
                  <a:pt x="60827" y="27305"/>
                </a:lnTo>
                <a:lnTo>
                  <a:pt x="58328" y="31422"/>
                </a:lnTo>
                <a:lnTo>
                  <a:pt x="39615" y="35998"/>
                </a:lnTo>
                <a:lnTo>
                  <a:pt x="44192" y="54712"/>
                </a:lnTo>
                <a:lnTo>
                  <a:pt x="41693" y="58829"/>
                </a:lnTo>
                <a:close/>
              </a:path>
            </a:pathLst>
          </a:custGeom>
          <a:solidFill>
            <a:srgbClr val="0070C8"/>
          </a:solidFill>
        </p:spPr>
        <p:txBody>
          <a:bodyPr wrap="square" lIns="0" tIns="0" rIns="0" bIns="0" rtlCol="0"/>
          <a:lstStyle/>
          <a:p>
            <a:endParaRPr/>
          </a:p>
        </p:txBody>
      </p:sp>
      <p:sp>
        <p:nvSpPr>
          <p:cNvPr id="149" name="object 149"/>
          <p:cNvSpPr/>
          <p:nvPr/>
        </p:nvSpPr>
        <p:spPr>
          <a:xfrm>
            <a:off x="3791805" y="7827903"/>
            <a:ext cx="57785" cy="57785"/>
          </a:xfrm>
          <a:custGeom>
            <a:avLst/>
            <a:gdLst/>
            <a:ahLst/>
            <a:cxnLst/>
            <a:rect l="l" t="t" r="r" b="b"/>
            <a:pathLst>
              <a:path w="57785" h="57784">
                <a:moveTo>
                  <a:pt x="39392" y="55591"/>
                </a:moveTo>
                <a:lnTo>
                  <a:pt x="31680" y="57477"/>
                </a:lnTo>
                <a:lnTo>
                  <a:pt x="27785" y="55113"/>
                </a:lnTo>
                <a:lnTo>
                  <a:pt x="23461" y="37432"/>
                </a:lnTo>
                <a:lnTo>
                  <a:pt x="5780" y="41756"/>
                </a:lnTo>
                <a:lnTo>
                  <a:pt x="1885" y="39392"/>
                </a:lnTo>
                <a:lnTo>
                  <a:pt x="0" y="31680"/>
                </a:lnTo>
                <a:lnTo>
                  <a:pt x="2364" y="27785"/>
                </a:lnTo>
                <a:lnTo>
                  <a:pt x="6220" y="26842"/>
                </a:lnTo>
                <a:lnTo>
                  <a:pt x="20044" y="23461"/>
                </a:lnTo>
                <a:lnTo>
                  <a:pt x="15720" y="5781"/>
                </a:lnTo>
                <a:lnTo>
                  <a:pt x="18084" y="1886"/>
                </a:lnTo>
                <a:lnTo>
                  <a:pt x="25796" y="0"/>
                </a:lnTo>
                <a:lnTo>
                  <a:pt x="29691" y="2364"/>
                </a:lnTo>
                <a:lnTo>
                  <a:pt x="34015" y="20044"/>
                </a:lnTo>
                <a:lnTo>
                  <a:pt x="51696" y="15720"/>
                </a:lnTo>
                <a:lnTo>
                  <a:pt x="55591" y="18084"/>
                </a:lnTo>
                <a:lnTo>
                  <a:pt x="57477" y="25796"/>
                </a:lnTo>
                <a:lnTo>
                  <a:pt x="55113" y="29691"/>
                </a:lnTo>
                <a:lnTo>
                  <a:pt x="37432" y="34015"/>
                </a:lnTo>
                <a:lnTo>
                  <a:pt x="41756" y="51696"/>
                </a:lnTo>
                <a:lnTo>
                  <a:pt x="39392" y="55591"/>
                </a:lnTo>
                <a:close/>
              </a:path>
            </a:pathLst>
          </a:custGeom>
          <a:solidFill>
            <a:srgbClr val="0070C8"/>
          </a:solidFill>
        </p:spPr>
        <p:txBody>
          <a:bodyPr wrap="square" lIns="0" tIns="0" rIns="0" bIns="0" rtlCol="0"/>
          <a:lstStyle/>
          <a:p>
            <a:endParaRPr/>
          </a:p>
        </p:txBody>
      </p:sp>
      <p:sp>
        <p:nvSpPr>
          <p:cNvPr id="150" name="object 150"/>
          <p:cNvSpPr/>
          <p:nvPr/>
        </p:nvSpPr>
        <p:spPr>
          <a:xfrm>
            <a:off x="3760999" y="7697578"/>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18" y="26171"/>
                </a:lnTo>
                <a:lnTo>
                  <a:pt x="5857" y="25281"/>
                </a:lnTo>
                <a:lnTo>
                  <a:pt x="18878" y="22096"/>
                </a:lnTo>
                <a:lnTo>
                  <a:pt x="14805" y="5441"/>
                </a:lnTo>
                <a:lnTo>
                  <a:pt x="17030" y="1777"/>
                </a:lnTo>
                <a:lnTo>
                  <a:pt x="24296" y="0"/>
                </a:lnTo>
                <a:lnTo>
                  <a:pt x="27961" y="2224"/>
                </a:lnTo>
                <a:lnTo>
                  <a:pt x="32034" y="18878"/>
                </a:lnTo>
                <a:lnTo>
                  <a:pt x="48688" y="14805"/>
                </a:lnTo>
                <a:lnTo>
                  <a:pt x="52353" y="17030"/>
                </a:lnTo>
                <a:lnTo>
                  <a:pt x="54130" y="24295"/>
                </a:lnTo>
                <a:lnTo>
                  <a:pt x="51906" y="27960"/>
                </a:lnTo>
                <a:lnTo>
                  <a:pt x="35251" y="32034"/>
                </a:lnTo>
                <a:lnTo>
                  <a:pt x="39325" y="48688"/>
                </a:lnTo>
                <a:lnTo>
                  <a:pt x="37100" y="52353"/>
                </a:lnTo>
                <a:close/>
              </a:path>
            </a:pathLst>
          </a:custGeom>
          <a:solidFill>
            <a:srgbClr val="0070C8"/>
          </a:solidFill>
        </p:spPr>
        <p:txBody>
          <a:bodyPr wrap="square" lIns="0" tIns="0" rIns="0" bIns="0" rtlCol="0"/>
          <a:lstStyle/>
          <a:p>
            <a:endParaRPr/>
          </a:p>
        </p:txBody>
      </p:sp>
      <p:sp>
        <p:nvSpPr>
          <p:cNvPr id="151" name="object 151"/>
          <p:cNvSpPr/>
          <p:nvPr/>
        </p:nvSpPr>
        <p:spPr>
          <a:xfrm>
            <a:off x="3730182" y="7567247"/>
            <a:ext cx="51435" cy="51435"/>
          </a:xfrm>
          <a:custGeom>
            <a:avLst/>
            <a:gdLst/>
            <a:ahLst/>
            <a:cxnLst/>
            <a:rect l="l" t="t" r="r" b="b"/>
            <a:pathLst>
              <a:path w="51435" h="51434">
                <a:moveTo>
                  <a:pt x="34823" y="49141"/>
                </a:moveTo>
                <a:lnTo>
                  <a:pt x="28003" y="50809"/>
                </a:lnTo>
                <a:lnTo>
                  <a:pt x="24561" y="48719"/>
                </a:lnTo>
                <a:lnTo>
                  <a:pt x="20738" y="33091"/>
                </a:lnTo>
                <a:lnTo>
                  <a:pt x="5110" y="36913"/>
                </a:lnTo>
                <a:lnTo>
                  <a:pt x="1667" y="34823"/>
                </a:lnTo>
                <a:lnTo>
                  <a:pt x="0" y="28003"/>
                </a:lnTo>
                <a:lnTo>
                  <a:pt x="2089" y="24561"/>
                </a:lnTo>
                <a:lnTo>
                  <a:pt x="5499" y="23727"/>
                </a:lnTo>
                <a:lnTo>
                  <a:pt x="17717" y="20738"/>
                </a:lnTo>
                <a:lnTo>
                  <a:pt x="13895" y="5110"/>
                </a:lnTo>
                <a:lnTo>
                  <a:pt x="15985" y="1667"/>
                </a:lnTo>
                <a:lnTo>
                  <a:pt x="22804" y="0"/>
                </a:lnTo>
                <a:lnTo>
                  <a:pt x="26247" y="2089"/>
                </a:lnTo>
                <a:lnTo>
                  <a:pt x="30069" y="17717"/>
                </a:lnTo>
                <a:lnTo>
                  <a:pt x="45698" y="13895"/>
                </a:lnTo>
                <a:lnTo>
                  <a:pt x="49140" y="15985"/>
                </a:lnTo>
                <a:lnTo>
                  <a:pt x="50808" y="22805"/>
                </a:lnTo>
                <a:lnTo>
                  <a:pt x="48719" y="26247"/>
                </a:lnTo>
                <a:lnTo>
                  <a:pt x="33090" y="30070"/>
                </a:lnTo>
                <a:lnTo>
                  <a:pt x="36913" y="45698"/>
                </a:lnTo>
                <a:lnTo>
                  <a:pt x="34823" y="49141"/>
                </a:lnTo>
                <a:close/>
              </a:path>
            </a:pathLst>
          </a:custGeom>
          <a:solidFill>
            <a:srgbClr val="0070C8"/>
          </a:solidFill>
        </p:spPr>
        <p:txBody>
          <a:bodyPr wrap="square" lIns="0" tIns="0" rIns="0" bIns="0" rtlCol="0"/>
          <a:lstStyle/>
          <a:p>
            <a:endParaRPr/>
          </a:p>
        </p:txBody>
      </p:sp>
      <p:sp>
        <p:nvSpPr>
          <p:cNvPr id="152" name="object 152"/>
          <p:cNvSpPr/>
          <p:nvPr/>
        </p:nvSpPr>
        <p:spPr>
          <a:xfrm>
            <a:off x="3699375" y="7436916"/>
            <a:ext cx="47625" cy="47625"/>
          </a:xfrm>
          <a:custGeom>
            <a:avLst/>
            <a:gdLst/>
            <a:ahLst/>
            <a:cxnLst/>
            <a:rect l="l" t="t" r="r" b="b"/>
            <a:pathLst>
              <a:path w="47625" h="47625">
                <a:moveTo>
                  <a:pt x="32531" y="45903"/>
                </a:moveTo>
                <a:lnTo>
                  <a:pt x="26157" y="47461"/>
                </a:lnTo>
                <a:lnTo>
                  <a:pt x="22944" y="45511"/>
                </a:lnTo>
                <a:lnTo>
                  <a:pt x="19373" y="30909"/>
                </a:lnTo>
                <a:lnTo>
                  <a:pt x="4771" y="34481"/>
                </a:lnTo>
                <a:lnTo>
                  <a:pt x="1558" y="32531"/>
                </a:lnTo>
                <a:lnTo>
                  <a:pt x="0" y="26157"/>
                </a:lnTo>
                <a:lnTo>
                  <a:pt x="1950" y="22944"/>
                </a:lnTo>
                <a:lnTo>
                  <a:pt x="5136" y="22165"/>
                </a:lnTo>
                <a:lnTo>
                  <a:pt x="16552" y="19373"/>
                </a:lnTo>
                <a:lnTo>
                  <a:pt x="12980" y="4771"/>
                </a:lnTo>
                <a:lnTo>
                  <a:pt x="14930" y="1558"/>
                </a:lnTo>
                <a:lnTo>
                  <a:pt x="21304" y="0"/>
                </a:lnTo>
                <a:lnTo>
                  <a:pt x="24517" y="1950"/>
                </a:lnTo>
                <a:lnTo>
                  <a:pt x="28088" y="16552"/>
                </a:lnTo>
                <a:lnTo>
                  <a:pt x="42690" y="12980"/>
                </a:lnTo>
                <a:lnTo>
                  <a:pt x="45902" y="14930"/>
                </a:lnTo>
                <a:lnTo>
                  <a:pt x="47461" y="21304"/>
                </a:lnTo>
                <a:lnTo>
                  <a:pt x="45511" y="24517"/>
                </a:lnTo>
                <a:lnTo>
                  <a:pt x="30909" y="28088"/>
                </a:lnTo>
                <a:lnTo>
                  <a:pt x="34481" y="42690"/>
                </a:lnTo>
                <a:lnTo>
                  <a:pt x="32531" y="45903"/>
                </a:lnTo>
                <a:close/>
              </a:path>
            </a:pathLst>
          </a:custGeom>
          <a:solidFill>
            <a:srgbClr val="0070C8"/>
          </a:solidFill>
        </p:spPr>
        <p:txBody>
          <a:bodyPr wrap="square" lIns="0" tIns="0" rIns="0" bIns="0" rtlCol="0"/>
          <a:lstStyle/>
          <a:p>
            <a:endParaRPr/>
          </a:p>
        </p:txBody>
      </p:sp>
      <p:sp>
        <p:nvSpPr>
          <p:cNvPr id="153" name="object 153"/>
          <p:cNvSpPr/>
          <p:nvPr/>
        </p:nvSpPr>
        <p:spPr>
          <a:xfrm>
            <a:off x="3668571" y="7306591"/>
            <a:ext cx="44450" cy="44450"/>
          </a:xfrm>
          <a:custGeom>
            <a:avLst/>
            <a:gdLst/>
            <a:ahLst/>
            <a:cxnLst/>
            <a:rect l="l" t="t" r="r" b="b"/>
            <a:pathLst>
              <a:path w="44450" h="44450">
                <a:moveTo>
                  <a:pt x="30230" y="42667"/>
                </a:moveTo>
                <a:lnTo>
                  <a:pt x="24309" y="44115"/>
                </a:lnTo>
                <a:lnTo>
                  <a:pt x="21325" y="42298"/>
                </a:lnTo>
                <a:lnTo>
                  <a:pt x="18006" y="28728"/>
                </a:lnTo>
                <a:lnTo>
                  <a:pt x="4430" y="32049"/>
                </a:lnTo>
                <a:lnTo>
                  <a:pt x="1446" y="30232"/>
                </a:lnTo>
                <a:lnTo>
                  <a:pt x="0" y="24317"/>
                </a:lnTo>
                <a:lnTo>
                  <a:pt x="1808" y="21328"/>
                </a:lnTo>
                <a:lnTo>
                  <a:pt x="4772" y="20603"/>
                </a:lnTo>
                <a:lnTo>
                  <a:pt x="15384" y="18008"/>
                </a:lnTo>
                <a:lnTo>
                  <a:pt x="12064" y="4432"/>
                </a:lnTo>
                <a:lnTo>
                  <a:pt x="13881" y="1448"/>
                </a:lnTo>
                <a:lnTo>
                  <a:pt x="19802" y="0"/>
                </a:lnTo>
                <a:lnTo>
                  <a:pt x="22786" y="1816"/>
                </a:lnTo>
                <a:lnTo>
                  <a:pt x="26105" y="15386"/>
                </a:lnTo>
                <a:lnTo>
                  <a:pt x="39681" y="12065"/>
                </a:lnTo>
                <a:lnTo>
                  <a:pt x="42665" y="13882"/>
                </a:lnTo>
                <a:lnTo>
                  <a:pt x="44112" y="19797"/>
                </a:lnTo>
                <a:lnTo>
                  <a:pt x="42296" y="22788"/>
                </a:lnTo>
                <a:lnTo>
                  <a:pt x="28727" y="26106"/>
                </a:lnTo>
                <a:lnTo>
                  <a:pt x="32047" y="39682"/>
                </a:lnTo>
                <a:lnTo>
                  <a:pt x="30230" y="42667"/>
                </a:lnTo>
                <a:close/>
              </a:path>
            </a:pathLst>
          </a:custGeom>
          <a:solidFill>
            <a:srgbClr val="0070C8"/>
          </a:solidFill>
        </p:spPr>
        <p:txBody>
          <a:bodyPr wrap="square" lIns="0" tIns="0" rIns="0" bIns="0" rtlCol="0"/>
          <a:lstStyle/>
          <a:p>
            <a:endParaRPr/>
          </a:p>
        </p:txBody>
      </p:sp>
      <p:sp>
        <p:nvSpPr>
          <p:cNvPr id="154" name="object 154"/>
          <p:cNvSpPr/>
          <p:nvPr/>
        </p:nvSpPr>
        <p:spPr>
          <a:xfrm>
            <a:off x="3637759" y="7176270"/>
            <a:ext cx="41275" cy="41275"/>
          </a:xfrm>
          <a:custGeom>
            <a:avLst/>
            <a:gdLst/>
            <a:ahLst/>
            <a:cxnLst/>
            <a:rect l="l" t="t" r="r" b="b"/>
            <a:pathLst>
              <a:path w="41275" h="41275">
                <a:moveTo>
                  <a:pt x="27938" y="39427"/>
                </a:moveTo>
                <a:lnTo>
                  <a:pt x="22469" y="40764"/>
                </a:lnTo>
                <a:lnTo>
                  <a:pt x="19709" y="39089"/>
                </a:lnTo>
                <a:lnTo>
                  <a:pt x="16641" y="26546"/>
                </a:lnTo>
                <a:lnTo>
                  <a:pt x="4098" y="29613"/>
                </a:lnTo>
                <a:lnTo>
                  <a:pt x="1337" y="27938"/>
                </a:lnTo>
                <a:lnTo>
                  <a:pt x="0" y="22469"/>
                </a:lnTo>
                <a:lnTo>
                  <a:pt x="1675" y="19709"/>
                </a:lnTo>
                <a:lnTo>
                  <a:pt x="4409" y="19040"/>
                </a:lnTo>
                <a:lnTo>
                  <a:pt x="14219" y="16641"/>
                </a:lnTo>
                <a:lnTo>
                  <a:pt x="11151" y="4097"/>
                </a:lnTo>
                <a:lnTo>
                  <a:pt x="12826" y="1337"/>
                </a:lnTo>
                <a:lnTo>
                  <a:pt x="18295" y="0"/>
                </a:lnTo>
                <a:lnTo>
                  <a:pt x="21055" y="1675"/>
                </a:lnTo>
                <a:lnTo>
                  <a:pt x="24123" y="14218"/>
                </a:lnTo>
                <a:lnTo>
                  <a:pt x="36667" y="11151"/>
                </a:lnTo>
                <a:lnTo>
                  <a:pt x="39427" y="12826"/>
                </a:lnTo>
                <a:lnTo>
                  <a:pt x="40765" y="18295"/>
                </a:lnTo>
                <a:lnTo>
                  <a:pt x="39089" y="21055"/>
                </a:lnTo>
                <a:lnTo>
                  <a:pt x="26546" y="24123"/>
                </a:lnTo>
                <a:lnTo>
                  <a:pt x="29613" y="36667"/>
                </a:lnTo>
                <a:lnTo>
                  <a:pt x="27938" y="39427"/>
                </a:lnTo>
                <a:close/>
              </a:path>
            </a:pathLst>
          </a:custGeom>
          <a:solidFill>
            <a:srgbClr val="0070C8"/>
          </a:solidFill>
        </p:spPr>
        <p:txBody>
          <a:bodyPr wrap="square" lIns="0" tIns="0" rIns="0" bIns="0" rtlCol="0"/>
          <a:lstStyle/>
          <a:p>
            <a:endParaRPr/>
          </a:p>
        </p:txBody>
      </p:sp>
      <p:sp>
        <p:nvSpPr>
          <p:cNvPr id="155" name="object 155"/>
          <p:cNvSpPr/>
          <p:nvPr/>
        </p:nvSpPr>
        <p:spPr>
          <a:xfrm>
            <a:off x="3606947" y="7045931"/>
            <a:ext cx="37465" cy="37465"/>
          </a:xfrm>
          <a:custGeom>
            <a:avLst/>
            <a:gdLst/>
            <a:ahLst/>
            <a:cxnLst/>
            <a:rect l="l" t="t" r="r" b="b"/>
            <a:pathLst>
              <a:path w="37464" h="37465">
                <a:moveTo>
                  <a:pt x="25661" y="36215"/>
                </a:moveTo>
                <a:lnTo>
                  <a:pt x="20638" y="37443"/>
                </a:lnTo>
                <a:lnTo>
                  <a:pt x="18100" y="35902"/>
                </a:lnTo>
                <a:lnTo>
                  <a:pt x="15283" y="24385"/>
                </a:lnTo>
                <a:lnTo>
                  <a:pt x="3766" y="27202"/>
                </a:lnTo>
                <a:lnTo>
                  <a:pt x="1228" y="25661"/>
                </a:lnTo>
                <a:lnTo>
                  <a:pt x="0" y="20639"/>
                </a:lnTo>
                <a:lnTo>
                  <a:pt x="1540" y="18100"/>
                </a:lnTo>
                <a:lnTo>
                  <a:pt x="4051" y="17486"/>
                </a:lnTo>
                <a:lnTo>
                  <a:pt x="13057" y="15283"/>
                </a:lnTo>
                <a:lnTo>
                  <a:pt x="10241" y="3766"/>
                </a:lnTo>
                <a:lnTo>
                  <a:pt x="11781" y="1228"/>
                </a:lnTo>
                <a:lnTo>
                  <a:pt x="16804" y="0"/>
                </a:lnTo>
                <a:lnTo>
                  <a:pt x="19342" y="1540"/>
                </a:lnTo>
                <a:lnTo>
                  <a:pt x="22159" y="13058"/>
                </a:lnTo>
                <a:lnTo>
                  <a:pt x="33676" y="10241"/>
                </a:lnTo>
                <a:lnTo>
                  <a:pt x="36214"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156" name="object 156"/>
          <p:cNvSpPr/>
          <p:nvPr/>
        </p:nvSpPr>
        <p:spPr>
          <a:xfrm>
            <a:off x="3576141" y="6915614"/>
            <a:ext cx="34290" cy="34290"/>
          </a:xfrm>
          <a:custGeom>
            <a:avLst/>
            <a:gdLst/>
            <a:ahLst/>
            <a:cxnLst/>
            <a:rect l="l" t="t" r="r" b="b"/>
            <a:pathLst>
              <a:path w="34289" h="34290">
                <a:moveTo>
                  <a:pt x="23361" y="32964"/>
                </a:moveTo>
                <a:lnTo>
                  <a:pt x="18784" y="34083"/>
                </a:lnTo>
                <a:lnTo>
                  <a:pt x="16476" y="32682"/>
                </a:lnTo>
                <a:lnTo>
                  <a:pt x="13912" y="22198"/>
                </a:lnTo>
                <a:lnTo>
                  <a:pt x="3427" y="24762"/>
                </a:lnTo>
                <a:lnTo>
                  <a:pt x="1119" y="23361"/>
                </a:lnTo>
                <a:lnTo>
                  <a:pt x="0" y="18784"/>
                </a:lnTo>
                <a:lnTo>
                  <a:pt x="1401" y="16476"/>
                </a:lnTo>
                <a:lnTo>
                  <a:pt x="3689" y="15916"/>
                </a:lnTo>
                <a:lnTo>
                  <a:pt x="11885" y="13912"/>
                </a:lnTo>
                <a:lnTo>
                  <a:pt x="9321" y="3427"/>
                </a:lnTo>
                <a:lnTo>
                  <a:pt x="10722" y="1119"/>
                </a:lnTo>
                <a:lnTo>
                  <a:pt x="15299" y="0"/>
                </a:lnTo>
                <a:lnTo>
                  <a:pt x="17607" y="1401"/>
                </a:lnTo>
                <a:lnTo>
                  <a:pt x="20171" y="11885"/>
                </a:lnTo>
                <a:lnTo>
                  <a:pt x="30656" y="9321"/>
                </a:lnTo>
                <a:lnTo>
                  <a:pt x="32964" y="10722"/>
                </a:lnTo>
                <a:lnTo>
                  <a:pt x="34083" y="15298"/>
                </a:lnTo>
                <a:lnTo>
                  <a:pt x="32682"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57" name="object 157"/>
          <p:cNvSpPr/>
          <p:nvPr/>
        </p:nvSpPr>
        <p:spPr>
          <a:xfrm>
            <a:off x="3596766" y="7887661"/>
            <a:ext cx="57785" cy="57785"/>
          </a:xfrm>
          <a:custGeom>
            <a:avLst/>
            <a:gdLst/>
            <a:ahLst/>
            <a:cxnLst/>
            <a:rect l="l" t="t" r="r" b="b"/>
            <a:pathLst>
              <a:path w="57785" h="57784">
                <a:moveTo>
                  <a:pt x="39394" y="55591"/>
                </a:moveTo>
                <a:lnTo>
                  <a:pt x="31682" y="57477"/>
                </a:lnTo>
                <a:lnTo>
                  <a:pt x="27787" y="55113"/>
                </a:lnTo>
                <a:lnTo>
                  <a:pt x="23463" y="37432"/>
                </a:lnTo>
                <a:lnTo>
                  <a:pt x="5782" y="41756"/>
                </a:lnTo>
                <a:lnTo>
                  <a:pt x="1887" y="39392"/>
                </a:lnTo>
                <a:lnTo>
                  <a:pt x="0" y="31674"/>
                </a:lnTo>
                <a:lnTo>
                  <a:pt x="2365" y="27785"/>
                </a:lnTo>
                <a:lnTo>
                  <a:pt x="6221" y="26842"/>
                </a:lnTo>
                <a:lnTo>
                  <a:pt x="20046" y="23461"/>
                </a:lnTo>
                <a:lnTo>
                  <a:pt x="15722" y="5781"/>
                </a:lnTo>
                <a:lnTo>
                  <a:pt x="18086" y="1886"/>
                </a:lnTo>
                <a:lnTo>
                  <a:pt x="25798" y="0"/>
                </a:lnTo>
                <a:lnTo>
                  <a:pt x="29693" y="2364"/>
                </a:lnTo>
                <a:lnTo>
                  <a:pt x="34017" y="20044"/>
                </a:lnTo>
                <a:lnTo>
                  <a:pt x="51698" y="15720"/>
                </a:lnTo>
                <a:lnTo>
                  <a:pt x="55593" y="18084"/>
                </a:lnTo>
                <a:lnTo>
                  <a:pt x="57479" y="25796"/>
                </a:lnTo>
                <a:lnTo>
                  <a:pt x="55115" y="29691"/>
                </a:lnTo>
                <a:lnTo>
                  <a:pt x="37434" y="34015"/>
                </a:lnTo>
                <a:lnTo>
                  <a:pt x="41758" y="51696"/>
                </a:lnTo>
                <a:lnTo>
                  <a:pt x="39394" y="55591"/>
                </a:lnTo>
                <a:close/>
              </a:path>
            </a:pathLst>
          </a:custGeom>
          <a:solidFill>
            <a:srgbClr val="0070C8"/>
          </a:solidFill>
        </p:spPr>
        <p:txBody>
          <a:bodyPr wrap="square" lIns="0" tIns="0" rIns="0" bIns="0" rtlCol="0"/>
          <a:lstStyle/>
          <a:p>
            <a:endParaRPr/>
          </a:p>
        </p:txBody>
      </p:sp>
      <p:sp>
        <p:nvSpPr>
          <p:cNvPr id="158" name="object 158"/>
          <p:cNvSpPr/>
          <p:nvPr/>
        </p:nvSpPr>
        <p:spPr>
          <a:xfrm>
            <a:off x="3566098" y="7757891"/>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24" y="26169"/>
                </a:lnTo>
                <a:lnTo>
                  <a:pt x="5857" y="25281"/>
                </a:lnTo>
                <a:lnTo>
                  <a:pt x="18878" y="22096"/>
                </a:lnTo>
                <a:lnTo>
                  <a:pt x="14805" y="5441"/>
                </a:lnTo>
                <a:lnTo>
                  <a:pt x="17030" y="1777"/>
                </a:lnTo>
                <a:lnTo>
                  <a:pt x="24296" y="0"/>
                </a:lnTo>
                <a:lnTo>
                  <a:pt x="27961" y="2224"/>
                </a:lnTo>
                <a:lnTo>
                  <a:pt x="32034" y="18878"/>
                </a:lnTo>
                <a:lnTo>
                  <a:pt x="48688" y="14805"/>
                </a:lnTo>
                <a:lnTo>
                  <a:pt x="52353" y="17030"/>
                </a:lnTo>
                <a:lnTo>
                  <a:pt x="54130" y="24295"/>
                </a:lnTo>
                <a:lnTo>
                  <a:pt x="51906" y="27960"/>
                </a:lnTo>
                <a:lnTo>
                  <a:pt x="35251" y="32034"/>
                </a:lnTo>
                <a:lnTo>
                  <a:pt x="39324" y="48688"/>
                </a:lnTo>
                <a:lnTo>
                  <a:pt x="37100" y="52353"/>
                </a:lnTo>
                <a:close/>
              </a:path>
            </a:pathLst>
          </a:custGeom>
          <a:solidFill>
            <a:srgbClr val="0070C8"/>
          </a:solidFill>
        </p:spPr>
        <p:txBody>
          <a:bodyPr wrap="square" lIns="0" tIns="0" rIns="0" bIns="0" rtlCol="0"/>
          <a:lstStyle/>
          <a:p>
            <a:endParaRPr/>
          </a:p>
        </p:txBody>
      </p:sp>
      <p:sp>
        <p:nvSpPr>
          <p:cNvPr id="159" name="object 159"/>
          <p:cNvSpPr/>
          <p:nvPr/>
        </p:nvSpPr>
        <p:spPr>
          <a:xfrm>
            <a:off x="3535423" y="7628119"/>
            <a:ext cx="51435" cy="51435"/>
          </a:xfrm>
          <a:custGeom>
            <a:avLst/>
            <a:gdLst/>
            <a:ahLst/>
            <a:cxnLst/>
            <a:rect l="l" t="t" r="r" b="b"/>
            <a:pathLst>
              <a:path w="51435" h="51434">
                <a:moveTo>
                  <a:pt x="34825" y="49141"/>
                </a:moveTo>
                <a:lnTo>
                  <a:pt x="28005" y="50809"/>
                </a:lnTo>
                <a:lnTo>
                  <a:pt x="24562" y="48719"/>
                </a:lnTo>
                <a:lnTo>
                  <a:pt x="20740" y="33091"/>
                </a:lnTo>
                <a:lnTo>
                  <a:pt x="5112" y="36913"/>
                </a:lnTo>
                <a:lnTo>
                  <a:pt x="1669" y="34823"/>
                </a:lnTo>
                <a:lnTo>
                  <a:pt x="0" y="27997"/>
                </a:lnTo>
                <a:lnTo>
                  <a:pt x="2091" y="24561"/>
                </a:lnTo>
                <a:lnTo>
                  <a:pt x="5501" y="23727"/>
                </a:lnTo>
                <a:lnTo>
                  <a:pt x="17719" y="20738"/>
                </a:lnTo>
                <a:lnTo>
                  <a:pt x="13897" y="5110"/>
                </a:lnTo>
                <a:lnTo>
                  <a:pt x="15986" y="1667"/>
                </a:lnTo>
                <a:lnTo>
                  <a:pt x="22806" y="0"/>
                </a:lnTo>
                <a:lnTo>
                  <a:pt x="26249" y="2089"/>
                </a:lnTo>
                <a:lnTo>
                  <a:pt x="30071" y="17717"/>
                </a:lnTo>
                <a:lnTo>
                  <a:pt x="45699" y="13895"/>
                </a:lnTo>
                <a:lnTo>
                  <a:pt x="49142" y="15985"/>
                </a:lnTo>
                <a:lnTo>
                  <a:pt x="50810" y="22805"/>
                </a:lnTo>
                <a:lnTo>
                  <a:pt x="48720" y="26247"/>
                </a:lnTo>
                <a:lnTo>
                  <a:pt x="33092" y="30070"/>
                </a:lnTo>
                <a:lnTo>
                  <a:pt x="36914" y="45698"/>
                </a:lnTo>
                <a:lnTo>
                  <a:pt x="34825" y="49141"/>
                </a:lnTo>
                <a:close/>
              </a:path>
            </a:pathLst>
          </a:custGeom>
          <a:solidFill>
            <a:srgbClr val="0070C8"/>
          </a:solidFill>
        </p:spPr>
        <p:txBody>
          <a:bodyPr wrap="square" lIns="0" tIns="0" rIns="0" bIns="0" rtlCol="0"/>
          <a:lstStyle/>
          <a:p>
            <a:endParaRPr/>
          </a:p>
        </p:txBody>
      </p:sp>
      <p:sp>
        <p:nvSpPr>
          <p:cNvPr id="160" name="object 160"/>
          <p:cNvSpPr/>
          <p:nvPr/>
        </p:nvSpPr>
        <p:spPr>
          <a:xfrm>
            <a:off x="3504748" y="7498351"/>
            <a:ext cx="47625" cy="47625"/>
          </a:xfrm>
          <a:custGeom>
            <a:avLst/>
            <a:gdLst/>
            <a:ahLst/>
            <a:cxnLst/>
            <a:rect l="l" t="t" r="r" b="b"/>
            <a:pathLst>
              <a:path w="47625" h="47625">
                <a:moveTo>
                  <a:pt x="32531" y="45903"/>
                </a:moveTo>
                <a:lnTo>
                  <a:pt x="26157" y="47461"/>
                </a:lnTo>
                <a:lnTo>
                  <a:pt x="22944" y="45511"/>
                </a:lnTo>
                <a:lnTo>
                  <a:pt x="19373" y="30909"/>
                </a:lnTo>
                <a:lnTo>
                  <a:pt x="4771" y="34481"/>
                </a:lnTo>
                <a:lnTo>
                  <a:pt x="1558" y="32531"/>
                </a:lnTo>
                <a:lnTo>
                  <a:pt x="0" y="26157"/>
                </a:lnTo>
                <a:lnTo>
                  <a:pt x="1956" y="22943"/>
                </a:lnTo>
                <a:lnTo>
                  <a:pt x="5136" y="22165"/>
                </a:lnTo>
                <a:lnTo>
                  <a:pt x="16552" y="19373"/>
                </a:lnTo>
                <a:lnTo>
                  <a:pt x="12980" y="4771"/>
                </a:lnTo>
                <a:lnTo>
                  <a:pt x="14930" y="1558"/>
                </a:lnTo>
                <a:lnTo>
                  <a:pt x="21304" y="0"/>
                </a:lnTo>
                <a:lnTo>
                  <a:pt x="24517" y="1950"/>
                </a:lnTo>
                <a:lnTo>
                  <a:pt x="28088" y="16552"/>
                </a:lnTo>
                <a:lnTo>
                  <a:pt x="42690" y="12980"/>
                </a:lnTo>
                <a:lnTo>
                  <a:pt x="45902" y="14930"/>
                </a:lnTo>
                <a:lnTo>
                  <a:pt x="47461" y="21304"/>
                </a:lnTo>
                <a:lnTo>
                  <a:pt x="45511" y="24517"/>
                </a:lnTo>
                <a:lnTo>
                  <a:pt x="30909" y="28088"/>
                </a:lnTo>
                <a:lnTo>
                  <a:pt x="34481" y="42690"/>
                </a:lnTo>
                <a:lnTo>
                  <a:pt x="32531" y="45903"/>
                </a:lnTo>
                <a:close/>
              </a:path>
            </a:pathLst>
          </a:custGeom>
          <a:solidFill>
            <a:srgbClr val="0070C8"/>
          </a:solidFill>
        </p:spPr>
        <p:txBody>
          <a:bodyPr wrap="square" lIns="0" tIns="0" rIns="0" bIns="0" rtlCol="0"/>
          <a:lstStyle/>
          <a:p>
            <a:endParaRPr/>
          </a:p>
        </p:txBody>
      </p:sp>
      <p:sp>
        <p:nvSpPr>
          <p:cNvPr id="161" name="object 161"/>
          <p:cNvSpPr/>
          <p:nvPr/>
        </p:nvSpPr>
        <p:spPr>
          <a:xfrm>
            <a:off x="3474081" y="7368588"/>
            <a:ext cx="44450" cy="44450"/>
          </a:xfrm>
          <a:custGeom>
            <a:avLst/>
            <a:gdLst/>
            <a:ahLst/>
            <a:cxnLst/>
            <a:rect l="l" t="t" r="r" b="b"/>
            <a:pathLst>
              <a:path w="44450" h="44450">
                <a:moveTo>
                  <a:pt x="30230" y="42665"/>
                </a:moveTo>
                <a:lnTo>
                  <a:pt x="24316" y="44112"/>
                </a:lnTo>
                <a:lnTo>
                  <a:pt x="21325" y="42296"/>
                </a:lnTo>
                <a:lnTo>
                  <a:pt x="18006" y="28727"/>
                </a:lnTo>
                <a:lnTo>
                  <a:pt x="4430" y="32047"/>
                </a:lnTo>
                <a:lnTo>
                  <a:pt x="1446" y="30230"/>
                </a:lnTo>
                <a:lnTo>
                  <a:pt x="0" y="24316"/>
                </a:lnTo>
                <a:lnTo>
                  <a:pt x="1808" y="21327"/>
                </a:lnTo>
                <a:lnTo>
                  <a:pt x="4772" y="20602"/>
                </a:lnTo>
                <a:lnTo>
                  <a:pt x="15384" y="18006"/>
                </a:lnTo>
                <a:lnTo>
                  <a:pt x="12064" y="4430"/>
                </a:lnTo>
                <a:lnTo>
                  <a:pt x="13881" y="1446"/>
                </a:lnTo>
                <a:lnTo>
                  <a:pt x="19795" y="0"/>
                </a:lnTo>
                <a:lnTo>
                  <a:pt x="22786" y="1815"/>
                </a:lnTo>
                <a:lnTo>
                  <a:pt x="26105" y="15384"/>
                </a:lnTo>
                <a:lnTo>
                  <a:pt x="39681" y="12064"/>
                </a:lnTo>
                <a:lnTo>
                  <a:pt x="42665" y="13881"/>
                </a:lnTo>
                <a:lnTo>
                  <a:pt x="44112" y="19795"/>
                </a:lnTo>
                <a:lnTo>
                  <a:pt x="42296" y="22786"/>
                </a:lnTo>
                <a:lnTo>
                  <a:pt x="28727" y="26105"/>
                </a:lnTo>
                <a:lnTo>
                  <a:pt x="32047" y="39681"/>
                </a:lnTo>
                <a:lnTo>
                  <a:pt x="30230" y="42665"/>
                </a:lnTo>
                <a:close/>
              </a:path>
            </a:pathLst>
          </a:custGeom>
          <a:solidFill>
            <a:srgbClr val="0070C8"/>
          </a:solidFill>
        </p:spPr>
        <p:txBody>
          <a:bodyPr wrap="square" lIns="0" tIns="0" rIns="0" bIns="0" rtlCol="0"/>
          <a:lstStyle/>
          <a:p>
            <a:endParaRPr/>
          </a:p>
        </p:txBody>
      </p:sp>
      <p:sp>
        <p:nvSpPr>
          <p:cNvPr id="162" name="object 162"/>
          <p:cNvSpPr/>
          <p:nvPr/>
        </p:nvSpPr>
        <p:spPr>
          <a:xfrm>
            <a:off x="3443404" y="7238818"/>
            <a:ext cx="41275" cy="41275"/>
          </a:xfrm>
          <a:custGeom>
            <a:avLst/>
            <a:gdLst/>
            <a:ahLst/>
            <a:cxnLst/>
            <a:rect l="l" t="t" r="r" b="b"/>
            <a:pathLst>
              <a:path w="41275" h="41275">
                <a:moveTo>
                  <a:pt x="27944" y="39427"/>
                </a:moveTo>
                <a:lnTo>
                  <a:pt x="22476" y="40765"/>
                </a:lnTo>
                <a:lnTo>
                  <a:pt x="19715" y="39089"/>
                </a:lnTo>
                <a:lnTo>
                  <a:pt x="16647" y="26546"/>
                </a:lnTo>
                <a:lnTo>
                  <a:pt x="4104" y="29613"/>
                </a:lnTo>
                <a:lnTo>
                  <a:pt x="1343" y="27938"/>
                </a:lnTo>
                <a:lnTo>
                  <a:pt x="0" y="22471"/>
                </a:lnTo>
                <a:lnTo>
                  <a:pt x="1675" y="19710"/>
                </a:lnTo>
                <a:lnTo>
                  <a:pt x="4416" y="19040"/>
                </a:lnTo>
                <a:lnTo>
                  <a:pt x="14225" y="16641"/>
                </a:lnTo>
                <a:lnTo>
                  <a:pt x="11157" y="4097"/>
                </a:lnTo>
                <a:lnTo>
                  <a:pt x="12833" y="1337"/>
                </a:lnTo>
                <a:lnTo>
                  <a:pt x="18301" y="0"/>
                </a:lnTo>
                <a:lnTo>
                  <a:pt x="21062" y="1675"/>
                </a:lnTo>
                <a:lnTo>
                  <a:pt x="24130" y="14218"/>
                </a:lnTo>
                <a:lnTo>
                  <a:pt x="36673" y="11151"/>
                </a:lnTo>
                <a:lnTo>
                  <a:pt x="39434" y="12826"/>
                </a:lnTo>
                <a:lnTo>
                  <a:pt x="40771" y="18295"/>
                </a:lnTo>
                <a:lnTo>
                  <a:pt x="39096" y="21055"/>
                </a:lnTo>
                <a:lnTo>
                  <a:pt x="26552" y="24123"/>
                </a:lnTo>
                <a:lnTo>
                  <a:pt x="29620" y="36667"/>
                </a:lnTo>
                <a:lnTo>
                  <a:pt x="27944" y="39427"/>
                </a:lnTo>
                <a:close/>
              </a:path>
            </a:pathLst>
          </a:custGeom>
          <a:solidFill>
            <a:srgbClr val="0070C8"/>
          </a:solidFill>
        </p:spPr>
        <p:txBody>
          <a:bodyPr wrap="square" lIns="0" tIns="0" rIns="0" bIns="0" rtlCol="0"/>
          <a:lstStyle/>
          <a:p>
            <a:endParaRPr/>
          </a:p>
        </p:txBody>
      </p:sp>
      <p:sp>
        <p:nvSpPr>
          <p:cNvPr id="163" name="object 163"/>
          <p:cNvSpPr/>
          <p:nvPr/>
        </p:nvSpPr>
        <p:spPr>
          <a:xfrm>
            <a:off x="3412731" y="7109049"/>
            <a:ext cx="37465" cy="37465"/>
          </a:xfrm>
          <a:custGeom>
            <a:avLst/>
            <a:gdLst/>
            <a:ahLst/>
            <a:cxnLst/>
            <a:rect l="l" t="t" r="r" b="b"/>
            <a:pathLst>
              <a:path w="37464" h="37465">
                <a:moveTo>
                  <a:pt x="25661" y="36215"/>
                </a:moveTo>
                <a:lnTo>
                  <a:pt x="20638" y="37443"/>
                </a:lnTo>
                <a:lnTo>
                  <a:pt x="18100" y="35902"/>
                </a:lnTo>
                <a:lnTo>
                  <a:pt x="15283" y="24385"/>
                </a:lnTo>
                <a:lnTo>
                  <a:pt x="3766" y="27202"/>
                </a:lnTo>
                <a:lnTo>
                  <a:pt x="1228" y="25661"/>
                </a:lnTo>
                <a:lnTo>
                  <a:pt x="0" y="20639"/>
                </a:lnTo>
                <a:lnTo>
                  <a:pt x="1540" y="18100"/>
                </a:lnTo>
                <a:lnTo>
                  <a:pt x="4051" y="17486"/>
                </a:lnTo>
                <a:lnTo>
                  <a:pt x="13057" y="15283"/>
                </a:lnTo>
                <a:lnTo>
                  <a:pt x="10241" y="3766"/>
                </a:lnTo>
                <a:lnTo>
                  <a:pt x="11781" y="1228"/>
                </a:lnTo>
                <a:lnTo>
                  <a:pt x="16804" y="0"/>
                </a:lnTo>
                <a:lnTo>
                  <a:pt x="19342" y="1540"/>
                </a:lnTo>
                <a:lnTo>
                  <a:pt x="22159" y="13058"/>
                </a:lnTo>
                <a:lnTo>
                  <a:pt x="33676" y="10241"/>
                </a:lnTo>
                <a:lnTo>
                  <a:pt x="36214"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164" name="object 164"/>
          <p:cNvSpPr/>
          <p:nvPr/>
        </p:nvSpPr>
        <p:spPr>
          <a:xfrm>
            <a:off x="3382062" y="6979292"/>
            <a:ext cx="34290" cy="34290"/>
          </a:xfrm>
          <a:custGeom>
            <a:avLst/>
            <a:gdLst/>
            <a:ahLst/>
            <a:cxnLst/>
            <a:rect l="l" t="t" r="r" b="b"/>
            <a:pathLst>
              <a:path w="34289" h="34290">
                <a:moveTo>
                  <a:pt x="23361" y="32964"/>
                </a:moveTo>
                <a:lnTo>
                  <a:pt x="18784" y="34083"/>
                </a:lnTo>
                <a:lnTo>
                  <a:pt x="16476" y="32682"/>
                </a:lnTo>
                <a:lnTo>
                  <a:pt x="13912" y="22198"/>
                </a:lnTo>
                <a:lnTo>
                  <a:pt x="3427" y="24762"/>
                </a:lnTo>
                <a:lnTo>
                  <a:pt x="1119" y="23361"/>
                </a:lnTo>
                <a:lnTo>
                  <a:pt x="0" y="18784"/>
                </a:lnTo>
                <a:lnTo>
                  <a:pt x="1401" y="16476"/>
                </a:lnTo>
                <a:lnTo>
                  <a:pt x="3689" y="15916"/>
                </a:lnTo>
                <a:lnTo>
                  <a:pt x="11885" y="13912"/>
                </a:lnTo>
                <a:lnTo>
                  <a:pt x="9321" y="3427"/>
                </a:lnTo>
                <a:lnTo>
                  <a:pt x="10722" y="1119"/>
                </a:lnTo>
                <a:lnTo>
                  <a:pt x="15299" y="0"/>
                </a:lnTo>
                <a:lnTo>
                  <a:pt x="17607" y="1401"/>
                </a:lnTo>
                <a:lnTo>
                  <a:pt x="20171" y="11885"/>
                </a:lnTo>
                <a:lnTo>
                  <a:pt x="30656" y="9321"/>
                </a:lnTo>
                <a:lnTo>
                  <a:pt x="32964" y="10722"/>
                </a:lnTo>
                <a:lnTo>
                  <a:pt x="34083" y="15298"/>
                </a:lnTo>
                <a:lnTo>
                  <a:pt x="32682"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65" name="object 165"/>
          <p:cNvSpPr/>
          <p:nvPr/>
        </p:nvSpPr>
        <p:spPr>
          <a:xfrm>
            <a:off x="3374180" y="7830404"/>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24" y="26169"/>
                </a:lnTo>
                <a:lnTo>
                  <a:pt x="5857" y="25281"/>
                </a:lnTo>
                <a:lnTo>
                  <a:pt x="18878" y="22096"/>
                </a:lnTo>
                <a:lnTo>
                  <a:pt x="14805" y="5441"/>
                </a:lnTo>
                <a:lnTo>
                  <a:pt x="17030" y="1777"/>
                </a:lnTo>
                <a:lnTo>
                  <a:pt x="24296" y="0"/>
                </a:lnTo>
                <a:lnTo>
                  <a:pt x="27961" y="2224"/>
                </a:lnTo>
                <a:lnTo>
                  <a:pt x="32034" y="18878"/>
                </a:lnTo>
                <a:lnTo>
                  <a:pt x="48688" y="14805"/>
                </a:lnTo>
                <a:lnTo>
                  <a:pt x="52353" y="17030"/>
                </a:lnTo>
                <a:lnTo>
                  <a:pt x="54130" y="24295"/>
                </a:lnTo>
                <a:lnTo>
                  <a:pt x="51906" y="27960"/>
                </a:lnTo>
                <a:lnTo>
                  <a:pt x="35251" y="32034"/>
                </a:lnTo>
                <a:lnTo>
                  <a:pt x="39325" y="48688"/>
                </a:lnTo>
                <a:lnTo>
                  <a:pt x="37100" y="52353"/>
                </a:lnTo>
                <a:close/>
              </a:path>
            </a:pathLst>
          </a:custGeom>
          <a:solidFill>
            <a:srgbClr val="0070C8"/>
          </a:solidFill>
        </p:spPr>
        <p:txBody>
          <a:bodyPr wrap="square" lIns="0" tIns="0" rIns="0" bIns="0" rtlCol="0"/>
          <a:lstStyle/>
          <a:p>
            <a:endParaRPr/>
          </a:p>
        </p:txBody>
      </p:sp>
      <p:sp>
        <p:nvSpPr>
          <p:cNvPr id="166" name="object 166"/>
          <p:cNvSpPr/>
          <p:nvPr/>
        </p:nvSpPr>
        <p:spPr>
          <a:xfrm>
            <a:off x="3343801" y="7701836"/>
            <a:ext cx="51435" cy="51435"/>
          </a:xfrm>
          <a:custGeom>
            <a:avLst/>
            <a:gdLst/>
            <a:ahLst/>
            <a:cxnLst/>
            <a:rect l="l" t="t" r="r" b="b"/>
            <a:pathLst>
              <a:path w="51435" h="51434">
                <a:moveTo>
                  <a:pt x="34823" y="49141"/>
                </a:moveTo>
                <a:lnTo>
                  <a:pt x="28003" y="50809"/>
                </a:lnTo>
                <a:lnTo>
                  <a:pt x="24561" y="48719"/>
                </a:lnTo>
                <a:lnTo>
                  <a:pt x="20738" y="33091"/>
                </a:lnTo>
                <a:lnTo>
                  <a:pt x="5110" y="36913"/>
                </a:lnTo>
                <a:lnTo>
                  <a:pt x="1667" y="34823"/>
                </a:lnTo>
                <a:lnTo>
                  <a:pt x="0" y="28003"/>
                </a:lnTo>
                <a:lnTo>
                  <a:pt x="2089" y="24561"/>
                </a:lnTo>
                <a:lnTo>
                  <a:pt x="5499" y="23727"/>
                </a:lnTo>
                <a:lnTo>
                  <a:pt x="17717" y="20738"/>
                </a:lnTo>
                <a:lnTo>
                  <a:pt x="13895" y="5110"/>
                </a:lnTo>
                <a:lnTo>
                  <a:pt x="15985" y="1667"/>
                </a:lnTo>
                <a:lnTo>
                  <a:pt x="22804" y="0"/>
                </a:lnTo>
                <a:lnTo>
                  <a:pt x="26247" y="2089"/>
                </a:lnTo>
                <a:lnTo>
                  <a:pt x="30069" y="17717"/>
                </a:lnTo>
                <a:lnTo>
                  <a:pt x="45698" y="13895"/>
                </a:lnTo>
                <a:lnTo>
                  <a:pt x="49140" y="15985"/>
                </a:lnTo>
                <a:lnTo>
                  <a:pt x="50808" y="22805"/>
                </a:lnTo>
                <a:lnTo>
                  <a:pt x="48719" y="26247"/>
                </a:lnTo>
                <a:lnTo>
                  <a:pt x="33090" y="30070"/>
                </a:lnTo>
                <a:lnTo>
                  <a:pt x="36913" y="45698"/>
                </a:lnTo>
                <a:lnTo>
                  <a:pt x="34823" y="49141"/>
                </a:lnTo>
                <a:close/>
              </a:path>
            </a:pathLst>
          </a:custGeom>
          <a:solidFill>
            <a:srgbClr val="0070C8"/>
          </a:solidFill>
        </p:spPr>
        <p:txBody>
          <a:bodyPr wrap="square" lIns="0" tIns="0" rIns="0" bIns="0" rtlCol="0"/>
          <a:lstStyle/>
          <a:p>
            <a:endParaRPr/>
          </a:p>
        </p:txBody>
      </p:sp>
      <p:sp>
        <p:nvSpPr>
          <p:cNvPr id="167" name="object 167"/>
          <p:cNvSpPr/>
          <p:nvPr/>
        </p:nvSpPr>
        <p:spPr>
          <a:xfrm>
            <a:off x="3313427" y="7573277"/>
            <a:ext cx="47625" cy="47625"/>
          </a:xfrm>
          <a:custGeom>
            <a:avLst/>
            <a:gdLst/>
            <a:ahLst/>
            <a:cxnLst/>
            <a:rect l="l" t="t" r="r" b="b"/>
            <a:pathLst>
              <a:path w="47625" h="47625">
                <a:moveTo>
                  <a:pt x="32531" y="45903"/>
                </a:moveTo>
                <a:lnTo>
                  <a:pt x="26157" y="47461"/>
                </a:lnTo>
                <a:lnTo>
                  <a:pt x="22944" y="45511"/>
                </a:lnTo>
                <a:lnTo>
                  <a:pt x="19373" y="30909"/>
                </a:lnTo>
                <a:lnTo>
                  <a:pt x="4771" y="34481"/>
                </a:lnTo>
                <a:lnTo>
                  <a:pt x="1558" y="32531"/>
                </a:lnTo>
                <a:lnTo>
                  <a:pt x="0" y="26157"/>
                </a:lnTo>
                <a:lnTo>
                  <a:pt x="1950" y="22944"/>
                </a:lnTo>
                <a:lnTo>
                  <a:pt x="5136" y="22165"/>
                </a:lnTo>
                <a:lnTo>
                  <a:pt x="16552" y="19373"/>
                </a:lnTo>
                <a:lnTo>
                  <a:pt x="12980" y="4771"/>
                </a:lnTo>
                <a:lnTo>
                  <a:pt x="14930" y="1558"/>
                </a:lnTo>
                <a:lnTo>
                  <a:pt x="21304" y="0"/>
                </a:lnTo>
                <a:lnTo>
                  <a:pt x="24517" y="1950"/>
                </a:lnTo>
                <a:lnTo>
                  <a:pt x="28088" y="16552"/>
                </a:lnTo>
                <a:lnTo>
                  <a:pt x="42690" y="12980"/>
                </a:lnTo>
                <a:lnTo>
                  <a:pt x="45902" y="14930"/>
                </a:lnTo>
                <a:lnTo>
                  <a:pt x="47461" y="21304"/>
                </a:lnTo>
                <a:lnTo>
                  <a:pt x="45511" y="24517"/>
                </a:lnTo>
                <a:lnTo>
                  <a:pt x="30909" y="28088"/>
                </a:lnTo>
                <a:lnTo>
                  <a:pt x="34481" y="42690"/>
                </a:lnTo>
                <a:lnTo>
                  <a:pt x="32531" y="45903"/>
                </a:lnTo>
                <a:close/>
              </a:path>
            </a:pathLst>
          </a:custGeom>
          <a:solidFill>
            <a:srgbClr val="0070C8"/>
          </a:solidFill>
        </p:spPr>
        <p:txBody>
          <a:bodyPr wrap="square" lIns="0" tIns="0" rIns="0" bIns="0" rtlCol="0"/>
          <a:lstStyle/>
          <a:p>
            <a:endParaRPr/>
          </a:p>
        </p:txBody>
      </p:sp>
      <p:sp>
        <p:nvSpPr>
          <p:cNvPr id="168" name="object 168"/>
          <p:cNvSpPr/>
          <p:nvPr/>
        </p:nvSpPr>
        <p:spPr>
          <a:xfrm>
            <a:off x="3283047" y="7444715"/>
            <a:ext cx="44450" cy="44450"/>
          </a:xfrm>
          <a:custGeom>
            <a:avLst/>
            <a:gdLst/>
            <a:ahLst/>
            <a:cxnLst/>
            <a:rect l="l" t="t" r="r" b="b"/>
            <a:pathLst>
              <a:path w="44450" h="44450">
                <a:moveTo>
                  <a:pt x="30230" y="42665"/>
                </a:moveTo>
                <a:lnTo>
                  <a:pt x="24316" y="44112"/>
                </a:lnTo>
                <a:lnTo>
                  <a:pt x="21325" y="42296"/>
                </a:lnTo>
                <a:lnTo>
                  <a:pt x="18006" y="28727"/>
                </a:lnTo>
                <a:lnTo>
                  <a:pt x="4430" y="32047"/>
                </a:lnTo>
                <a:lnTo>
                  <a:pt x="1446" y="30230"/>
                </a:lnTo>
                <a:lnTo>
                  <a:pt x="0" y="24316"/>
                </a:lnTo>
                <a:lnTo>
                  <a:pt x="1815" y="21325"/>
                </a:lnTo>
                <a:lnTo>
                  <a:pt x="4772" y="20602"/>
                </a:lnTo>
                <a:lnTo>
                  <a:pt x="15384" y="18006"/>
                </a:lnTo>
                <a:lnTo>
                  <a:pt x="12064" y="4430"/>
                </a:lnTo>
                <a:lnTo>
                  <a:pt x="13881" y="1446"/>
                </a:lnTo>
                <a:lnTo>
                  <a:pt x="19796" y="0"/>
                </a:lnTo>
                <a:lnTo>
                  <a:pt x="22786" y="1815"/>
                </a:lnTo>
                <a:lnTo>
                  <a:pt x="26105" y="15384"/>
                </a:lnTo>
                <a:lnTo>
                  <a:pt x="39681" y="12064"/>
                </a:lnTo>
                <a:lnTo>
                  <a:pt x="42665" y="13881"/>
                </a:lnTo>
                <a:lnTo>
                  <a:pt x="44112" y="19795"/>
                </a:lnTo>
                <a:lnTo>
                  <a:pt x="42296" y="22786"/>
                </a:lnTo>
                <a:lnTo>
                  <a:pt x="28727" y="26105"/>
                </a:lnTo>
                <a:lnTo>
                  <a:pt x="32047" y="39681"/>
                </a:lnTo>
                <a:lnTo>
                  <a:pt x="30230" y="42665"/>
                </a:lnTo>
                <a:close/>
              </a:path>
            </a:pathLst>
          </a:custGeom>
          <a:solidFill>
            <a:srgbClr val="0070C8"/>
          </a:solidFill>
        </p:spPr>
        <p:txBody>
          <a:bodyPr wrap="square" lIns="0" tIns="0" rIns="0" bIns="0" rtlCol="0"/>
          <a:lstStyle/>
          <a:p>
            <a:endParaRPr/>
          </a:p>
        </p:txBody>
      </p:sp>
      <p:sp>
        <p:nvSpPr>
          <p:cNvPr id="169" name="object 169"/>
          <p:cNvSpPr/>
          <p:nvPr/>
        </p:nvSpPr>
        <p:spPr>
          <a:xfrm>
            <a:off x="3252673" y="7316155"/>
            <a:ext cx="41275" cy="41275"/>
          </a:xfrm>
          <a:custGeom>
            <a:avLst/>
            <a:gdLst/>
            <a:ahLst/>
            <a:cxnLst/>
            <a:rect l="l" t="t" r="r" b="b"/>
            <a:pathLst>
              <a:path w="41275" h="41275">
                <a:moveTo>
                  <a:pt x="27938" y="39427"/>
                </a:moveTo>
                <a:lnTo>
                  <a:pt x="22469" y="40765"/>
                </a:lnTo>
                <a:lnTo>
                  <a:pt x="19709" y="39089"/>
                </a:lnTo>
                <a:lnTo>
                  <a:pt x="16641" y="26546"/>
                </a:lnTo>
                <a:lnTo>
                  <a:pt x="4098" y="29613"/>
                </a:lnTo>
                <a:lnTo>
                  <a:pt x="1337" y="27938"/>
                </a:lnTo>
                <a:lnTo>
                  <a:pt x="0" y="22469"/>
                </a:lnTo>
                <a:lnTo>
                  <a:pt x="1675" y="19709"/>
                </a:lnTo>
                <a:lnTo>
                  <a:pt x="4409" y="19040"/>
                </a:lnTo>
                <a:lnTo>
                  <a:pt x="14219" y="16641"/>
                </a:lnTo>
                <a:lnTo>
                  <a:pt x="11151" y="4097"/>
                </a:lnTo>
                <a:lnTo>
                  <a:pt x="12826" y="1337"/>
                </a:lnTo>
                <a:lnTo>
                  <a:pt x="18295" y="0"/>
                </a:lnTo>
                <a:lnTo>
                  <a:pt x="21055" y="1675"/>
                </a:lnTo>
                <a:lnTo>
                  <a:pt x="24123" y="14218"/>
                </a:lnTo>
                <a:lnTo>
                  <a:pt x="36667" y="11151"/>
                </a:lnTo>
                <a:lnTo>
                  <a:pt x="39427" y="12826"/>
                </a:lnTo>
                <a:lnTo>
                  <a:pt x="40765" y="18295"/>
                </a:lnTo>
                <a:lnTo>
                  <a:pt x="39089" y="21055"/>
                </a:lnTo>
                <a:lnTo>
                  <a:pt x="26546" y="24123"/>
                </a:lnTo>
                <a:lnTo>
                  <a:pt x="29613" y="36667"/>
                </a:lnTo>
                <a:lnTo>
                  <a:pt x="27938" y="39427"/>
                </a:lnTo>
                <a:close/>
              </a:path>
            </a:pathLst>
          </a:custGeom>
          <a:solidFill>
            <a:srgbClr val="0070C8"/>
          </a:solidFill>
        </p:spPr>
        <p:txBody>
          <a:bodyPr wrap="square" lIns="0" tIns="0" rIns="0" bIns="0" rtlCol="0"/>
          <a:lstStyle/>
          <a:p>
            <a:endParaRPr/>
          </a:p>
        </p:txBody>
      </p:sp>
      <p:sp>
        <p:nvSpPr>
          <p:cNvPr id="170" name="object 170"/>
          <p:cNvSpPr/>
          <p:nvPr/>
        </p:nvSpPr>
        <p:spPr>
          <a:xfrm>
            <a:off x="3222293" y="7187589"/>
            <a:ext cx="37465" cy="37465"/>
          </a:xfrm>
          <a:custGeom>
            <a:avLst/>
            <a:gdLst/>
            <a:ahLst/>
            <a:cxnLst/>
            <a:rect l="l" t="t" r="r" b="b"/>
            <a:pathLst>
              <a:path w="37464" h="37465">
                <a:moveTo>
                  <a:pt x="25663" y="36215"/>
                </a:moveTo>
                <a:lnTo>
                  <a:pt x="20640" y="37443"/>
                </a:lnTo>
                <a:lnTo>
                  <a:pt x="18102" y="35902"/>
                </a:lnTo>
                <a:lnTo>
                  <a:pt x="15285" y="24385"/>
                </a:lnTo>
                <a:lnTo>
                  <a:pt x="3768" y="27202"/>
                </a:lnTo>
                <a:lnTo>
                  <a:pt x="1230" y="25661"/>
                </a:lnTo>
                <a:lnTo>
                  <a:pt x="0" y="20632"/>
                </a:lnTo>
                <a:lnTo>
                  <a:pt x="1542" y="18100"/>
                </a:lnTo>
                <a:lnTo>
                  <a:pt x="4053" y="17486"/>
                </a:lnTo>
                <a:lnTo>
                  <a:pt x="13059" y="15283"/>
                </a:lnTo>
                <a:lnTo>
                  <a:pt x="10242" y="3766"/>
                </a:lnTo>
                <a:lnTo>
                  <a:pt x="11783" y="1228"/>
                </a:lnTo>
                <a:lnTo>
                  <a:pt x="16805" y="0"/>
                </a:lnTo>
                <a:lnTo>
                  <a:pt x="19344" y="1540"/>
                </a:lnTo>
                <a:lnTo>
                  <a:pt x="22161" y="13058"/>
                </a:lnTo>
                <a:lnTo>
                  <a:pt x="33678" y="10241"/>
                </a:lnTo>
                <a:lnTo>
                  <a:pt x="36216" y="11781"/>
                </a:lnTo>
                <a:lnTo>
                  <a:pt x="37444" y="16804"/>
                </a:lnTo>
                <a:lnTo>
                  <a:pt x="35904" y="19342"/>
                </a:lnTo>
                <a:lnTo>
                  <a:pt x="24387" y="22159"/>
                </a:lnTo>
                <a:lnTo>
                  <a:pt x="27203" y="33676"/>
                </a:lnTo>
                <a:lnTo>
                  <a:pt x="25663" y="36215"/>
                </a:lnTo>
                <a:close/>
              </a:path>
            </a:pathLst>
          </a:custGeom>
          <a:solidFill>
            <a:srgbClr val="0070C8"/>
          </a:solidFill>
        </p:spPr>
        <p:txBody>
          <a:bodyPr wrap="square" lIns="0" tIns="0" rIns="0" bIns="0" rtlCol="0"/>
          <a:lstStyle/>
          <a:p>
            <a:endParaRPr/>
          </a:p>
        </p:txBody>
      </p:sp>
      <p:sp>
        <p:nvSpPr>
          <p:cNvPr id="171" name="object 171"/>
          <p:cNvSpPr/>
          <p:nvPr/>
        </p:nvSpPr>
        <p:spPr>
          <a:xfrm>
            <a:off x="3191912" y="7059032"/>
            <a:ext cx="34290" cy="34290"/>
          </a:xfrm>
          <a:custGeom>
            <a:avLst/>
            <a:gdLst/>
            <a:ahLst/>
            <a:cxnLst/>
            <a:rect l="l" t="t" r="r" b="b"/>
            <a:pathLst>
              <a:path w="34289" h="34290">
                <a:moveTo>
                  <a:pt x="23361" y="32964"/>
                </a:moveTo>
                <a:lnTo>
                  <a:pt x="18784" y="34083"/>
                </a:lnTo>
                <a:lnTo>
                  <a:pt x="16476" y="32682"/>
                </a:lnTo>
                <a:lnTo>
                  <a:pt x="13912" y="22198"/>
                </a:lnTo>
                <a:lnTo>
                  <a:pt x="3427" y="24762"/>
                </a:lnTo>
                <a:lnTo>
                  <a:pt x="1119" y="23361"/>
                </a:lnTo>
                <a:lnTo>
                  <a:pt x="0" y="18784"/>
                </a:lnTo>
                <a:lnTo>
                  <a:pt x="1400" y="16476"/>
                </a:lnTo>
                <a:lnTo>
                  <a:pt x="3689" y="15916"/>
                </a:lnTo>
                <a:lnTo>
                  <a:pt x="11885" y="13912"/>
                </a:lnTo>
                <a:lnTo>
                  <a:pt x="9321" y="3427"/>
                </a:lnTo>
                <a:lnTo>
                  <a:pt x="10722" y="1119"/>
                </a:lnTo>
                <a:lnTo>
                  <a:pt x="15298" y="0"/>
                </a:lnTo>
                <a:lnTo>
                  <a:pt x="17607" y="1401"/>
                </a:lnTo>
                <a:lnTo>
                  <a:pt x="20171" y="11885"/>
                </a:lnTo>
                <a:lnTo>
                  <a:pt x="30656" y="9321"/>
                </a:lnTo>
                <a:lnTo>
                  <a:pt x="32964" y="10722"/>
                </a:lnTo>
                <a:lnTo>
                  <a:pt x="34083" y="15298"/>
                </a:lnTo>
                <a:lnTo>
                  <a:pt x="32682"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72" name="object 172"/>
          <p:cNvSpPr/>
          <p:nvPr/>
        </p:nvSpPr>
        <p:spPr>
          <a:xfrm>
            <a:off x="3153768" y="7782054"/>
            <a:ext cx="51435" cy="51435"/>
          </a:xfrm>
          <a:custGeom>
            <a:avLst/>
            <a:gdLst/>
            <a:ahLst/>
            <a:cxnLst/>
            <a:rect l="l" t="t" r="r" b="b"/>
            <a:pathLst>
              <a:path w="51435" h="51434">
                <a:moveTo>
                  <a:pt x="34823" y="49141"/>
                </a:moveTo>
                <a:lnTo>
                  <a:pt x="28003" y="50809"/>
                </a:lnTo>
                <a:lnTo>
                  <a:pt x="24561" y="48719"/>
                </a:lnTo>
                <a:lnTo>
                  <a:pt x="20738" y="33091"/>
                </a:lnTo>
                <a:lnTo>
                  <a:pt x="5110" y="36913"/>
                </a:lnTo>
                <a:lnTo>
                  <a:pt x="1667" y="34823"/>
                </a:lnTo>
                <a:lnTo>
                  <a:pt x="0" y="28003"/>
                </a:lnTo>
                <a:lnTo>
                  <a:pt x="2089" y="24561"/>
                </a:lnTo>
                <a:lnTo>
                  <a:pt x="5499" y="23727"/>
                </a:lnTo>
                <a:lnTo>
                  <a:pt x="17717" y="20738"/>
                </a:lnTo>
                <a:lnTo>
                  <a:pt x="13895" y="5110"/>
                </a:lnTo>
                <a:lnTo>
                  <a:pt x="15985" y="1667"/>
                </a:lnTo>
                <a:lnTo>
                  <a:pt x="22804" y="0"/>
                </a:lnTo>
                <a:lnTo>
                  <a:pt x="26247" y="2089"/>
                </a:lnTo>
                <a:lnTo>
                  <a:pt x="30069" y="17717"/>
                </a:lnTo>
                <a:lnTo>
                  <a:pt x="45698" y="13895"/>
                </a:lnTo>
                <a:lnTo>
                  <a:pt x="49140" y="15985"/>
                </a:lnTo>
                <a:lnTo>
                  <a:pt x="50808" y="22805"/>
                </a:lnTo>
                <a:lnTo>
                  <a:pt x="48719" y="26247"/>
                </a:lnTo>
                <a:lnTo>
                  <a:pt x="33090" y="30070"/>
                </a:lnTo>
                <a:lnTo>
                  <a:pt x="36913" y="45698"/>
                </a:lnTo>
                <a:lnTo>
                  <a:pt x="34823" y="49141"/>
                </a:lnTo>
                <a:close/>
              </a:path>
            </a:pathLst>
          </a:custGeom>
          <a:solidFill>
            <a:srgbClr val="0070C8"/>
          </a:solidFill>
        </p:spPr>
        <p:txBody>
          <a:bodyPr wrap="square" lIns="0" tIns="0" rIns="0" bIns="0" rtlCol="0"/>
          <a:lstStyle/>
          <a:p>
            <a:endParaRPr/>
          </a:p>
        </p:txBody>
      </p:sp>
      <p:sp>
        <p:nvSpPr>
          <p:cNvPr id="173" name="object 173"/>
          <p:cNvSpPr/>
          <p:nvPr/>
        </p:nvSpPr>
        <p:spPr>
          <a:xfrm>
            <a:off x="3123773" y="7655044"/>
            <a:ext cx="47625" cy="47625"/>
          </a:xfrm>
          <a:custGeom>
            <a:avLst/>
            <a:gdLst/>
            <a:ahLst/>
            <a:cxnLst/>
            <a:rect l="l" t="t" r="r" b="b"/>
            <a:pathLst>
              <a:path w="47625" h="47625">
                <a:moveTo>
                  <a:pt x="32531" y="45903"/>
                </a:moveTo>
                <a:lnTo>
                  <a:pt x="26157" y="47461"/>
                </a:lnTo>
                <a:lnTo>
                  <a:pt x="22944" y="45511"/>
                </a:lnTo>
                <a:lnTo>
                  <a:pt x="19373" y="30909"/>
                </a:lnTo>
                <a:lnTo>
                  <a:pt x="4771" y="34481"/>
                </a:lnTo>
                <a:lnTo>
                  <a:pt x="1558" y="32531"/>
                </a:lnTo>
                <a:lnTo>
                  <a:pt x="0" y="26157"/>
                </a:lnTo>
                <a:lnTo>
                  <a:pt x="1949" y="22944"/>
                </a:lnTo>
                <a:lnTo>
                  <a:pt x="5136" y="22165"/>
                </a:lnTo>
                <a:lnTo>
                  <a:pt x="16551" y="19373"/>
                </a:lnTo>
                <a:lnTo>
                  <a:pt x="12980" y="4771"/>
                </a:lnTo>
                <a:lnTo>
                  <a:pt x="14930" y="1558"/>
                </a:lnTo>
                <a:lnTo>
                  <a:pt x="21304" y="0"/>
                </a:lnTo>
                <a:lnTo>
                  <a:pt x="24517" y="1950"/>
                </a:lnTo>
                <a:lnTo>
                  <a:pt x="28088" y="16552"/>
                </a:lnTo>
                <a:lnTo>
                  <a:pt x="42690" y="12980"/>
                </a:lnTo>
                <a:lnTo>
                  <a:pt x="45902" y="14930"/>
                </a:lnTo>
                <a:lnTo>
                  <a:pt x="47461" y="21304"/>
                </a:lnTo>
                <a:lnTo>
                  <a:pt x="45511" y="24517"/>
                </a:lnTo>
                <a:lnTo>
                  <a:pt x="30909" y="28088"/>
                </a:lnTo>
                <a:lnTo>
                  <a:pt x="34481" y="42690"/>
                </a:lnTo>
                <a:lnTo>
                  <a:pt x="32531" y="45903"/>
                </a:lnTo>
                <a:close/>
              </a:path>
            </a:pathLst>
          </a:custGeom>
          <a:solidFill>
            <a:srgbClr val="0070C8"/>
          </a:solidFill>
        </p:spPr>
        <p:txBody>
          <a:bodyPr wrap="square" lIns="0" tIns="0" rIns="0" bIns="0" rtlCol="0"/>
          <a:lstStyle/>
          <a:p>
            <a:endParaRPr/>
          </a:p>
        </p:txBody>
      </p:sp>
      <p:sp>
        <p:nvSpPr>
          <p:cNvPr id="174" name="object 174"/>
          <p:cNvSpPr/>
          <p:nvPr/>
        </p:nvSpPr>
        <p:spPr>
          <a:xfrm>
            <a:off x="3093781" y="7528042"/>
            <a:ext cx="44450" cy="44450"/>
          </a:xfrm>
          <a:custGeom>
            <a:avLst/>
            <a:gdLst/>
            <a:ahLst/>
            <a:cxnLst/>
            <a:rect l="l" t="t" r="r" b="b"/>
            <a:pathLst>
              <a:path w="44450" h="44450">
                <a:moveTo>
                  <a:pt x="30230" y="42665"/>
                </a:moveTo>
                <a:lnTo>
                  <a:pt x="24316" y="44112"/>
                </a:lnTo>
                <a:lnTo>
                  <a:pt x="21325" y="42296"/>
                </a:lnTo>
                <a:lnTo>
                  <a:pt x="18006" y="28727"/>
                </a:lnTo>
                <a:lnTo>
                  <a:pt x="4430" y="32047"/>
                </a:lnTo>
                <a:lnTo>
                  <a:pt x="1446" y="30230"/>
                </a:lnTo>
                <a:lnTo>
                  <a:pt x="0" y="24316"/>
                </a:lnTo>
                <a:lnTo>
                  <a:pt x="1808" y="21327"/>
                </a:lnTo>
                <a:lnTo>
                  <a:pt x="4772" y="20602"/>
                </a:lnTo>
                <a:lnTo>
                  <a:pt x="15384" y="18006"/>
                </a:lnTo>
                <a:lnTo>
                  <a:pt x="12064" y="4430"/>
                </a:lnTo>
                <a:lnTo>
                  <a:pt x="13881" y="1446"/>
                </a:lnTo>
                <a:lnTo>
                  <a:pt x="19796" y="0"/>
                </a:lnTo>
                <a:lnTo>
                  <a:pt x="22786" y="1815"/>
                </a:lnTo>
                <a:lnTo>
                  <a:pt x="26105" y="15384"/>
                </a:lnTo>
                <a:lnTo>
                  <a:pt x="39681" y="12064"/>
                </a:lnTo>
                <a:lnTo>
                  <a:pt x="42665" y="13881"/>
                </a:lnTo>
                <a:lnTo>
                  <a:pt x="44112" y="19795"/>
                </a:lnTo>
                <a:lnTo>
                  <a:pt x="42296" y="22786"/>
                </a:lnTo>
                <a:lnTo>
                  <a:pt x="28727" y="26105"/>
                </a:lnTo>
                <a:lnTo>
                  <a:pt x="32047" y="39681"/>
                </a:lnTo>
                <a:lnTo>
                  <a:pt x="30230" y="42665"/>
                </a:lnTo>
                <a:close/>
              </a:path>
            </a:pathLst>
          </a:custGeom>
          <a:solidFill>
            <a:srgbClr val="0070C8"/>
          </a:solidFill>
        </p:spPr>
        <p:txBody>
          <a:bodyPr wrap="square" lIns="0" tIns="0" rIns="0" bIns="0" rtlCol="0"/>
          <a:lstStyle/>
          <a:p>
            <a:endParaRPr/>
          </a:p>
        </p:txBody>
      </p:sp>
      <p:sp>
        <p:nvSpPr>
          <p:cNvPr id="175" name="object 175"/>
          <p:cNvSpPr/>
          <p:nvPr/>
        </p:nvSpPr>
        <p:spPr>
          <a:xfrm>
            <a:off x="3063779" y="7401032"/>
            <a:ext cx="41275" cy="41275"/>
          </a:xfrm>
          <a:custGeom>
            <a:avLst/>
            <a:gdLst/>
            <a:ahLst/>
            <a:cxnLst/>
            <a:rect l="l" t="t" r="r" b="b"/>
            <a:pathLst>
              <a:path w="41275" h="41275">
                <a:moveTo>
                  <a:pt x="27938" y="39427"/>
                </a:moveTo>
                <a:lnTo>
                  <a:pt x="22469" y="40765"/>
                </a:lnTo>
                <a:lnTo>
                  <a:pt x="19709" y="39089"/>
                </a:lnTo>
                <a:lnTo>
                  <a:pt x="16641" y="26546"/>
                </a:lnTo>
                <a:lnTo>
                  <a:pt x="4098" y="29613"/>
                </a:lnTo>
                <a:lnTo>
                  <a:pt x="1337" y="27938"/>
                </a:lnTo>
                <a:lnTo>
                  <a:pt x="0" y="22469"/>
                </a:lnTo>
                <a:lnTo>
                  <a:pt x="1675" y="19709"/>
                </a:lnTo>
                <a:lnTo>
                  <a:pt x="4409" y="19040"/>
                </a:lnTo>
                <a:lnTo>
                  <a:pt x="14219" y="16641"/>
                </a:lnTo>
                <a:lnTo>
                  <a:pt x="11151" y="4098"/>
                </a:lnTo>
                <a:lnTo>
                  <a:pt x="12826" y="1337"/>
                </a:lnTo>
                <a:lnTo>
                  <a:pt x="18295" y="0"/>
                </a:lnTo>
                <a:lnTo>
                  <a:pt x="21056" y="1675"/>
                </a:lnTo>
                <a:lnTo>
                  <a:pt x="24123" y="14218"/>
                </a:lnTo>
                <a:lnTo>
                  <a:pt x="36667" y="11151"/>
                </a:lnTo>
                <a:lnTo>
                  <a:pt x="39427" y="12826"/>
                </a:lnTo>
                <a:lnTo>
                  <a:pt x="40765" y="18295"/>
                </a:lnTo>
                <a:lnTo>
                  <a:pt x="39089" y="21055"/>
                </a:lnTo>
                <a:lnTo>
                  <a:pt x="26546" y="24123"/>
                </a:lnTo>
                <a:lnTo>
                  <a:pt x="29614" y="36667"/>
                </a:lnTo>
                <a:lnTo>
                  <a:pt x="27938" y="39427"/>
                </a:lnTo>
                <a:close/>
              </a:path>
            </a:pathLst>
          </a:custGeom>
          <a:solidFill>
            <a:srgbClr val="0070C8"/>
          </a:solidFill>
        </p:spPr>
        <p:txBody>
          <a:bodyPr wrap="square" lIns="0" tIns="0" rIns="0" bIns="0" rtlCol="0"/>
          <a:lstStyle/>
          <a:p>
            <a:endParaRPr/>
          </a:p>
        </p:txBody>
      </p:sp>
      <p:sp>
        <p:nvSpPr>
          <p:cNvPr id="176" name="object 176"/>
          <p:cNvSpPr/>
          <p:nvPr/>
        </p:nvSpPr>
        <p:spPr>
          <a:xfrm>
            <a:off x="3033779" y="7274014"/>
            <a:ext cx="37465" cy="37465"/>
          </a:xfrm>
          <a:custGeom>
            <a:avLst/>
            <a:gdLst/>
            <a:ahLst/>
            <a:cxnLst/>
            <a:rect l="l" t="t" r="r" b="b"/>
            <a:pathLst>
              <a:path w="37464" h="37465">
                <a:moveTo>
                  <a:pt x="25661" y="36215"/>
                </a:moveTo>
                <a:lnTo>
                  <a:pt x="20638" y="37443"/>
                </a:lnTo>
                <a:lnTo>
                  <a:pt x="18100" y="35902"/>
                </a:lnTo>
                <a:lnTo>
                  <a:pt x="15283" y="24385"/>
                </a:lnTo>
                <a:lnTo>
                  <a:pt x="3766" y="27202"/>
                </a:lnTo>
                <a:lnTo>
                  <a:pt x="1228" y="25661"/>
                </a:lnTo>
                <a:lnTo>
                  <a:pt x="0" y="20639"/>
                </a:lnTo>
                <a:lnTo>
                  <a:pt x="1540" y="18100"/>
                </a:lnTo>
                <a:lnTo>
                  <a:pt x="4051" y="17486"/>
                </a:lnTo>
                <a:lnTo>
                  <a:pt x="13057" y="15283"/>
                </a:lnTo>
                <a:lnTo>
                  <a:pt x="10241" y="3766"/>
                </a:lnTo>
                <a:lnTo>
                  <a:pt x="11781" y="1228"/>
                </a:lnTo>
                <a:lnTo>
                  <a:pt x="16804" y="0"/>
                </a:lnTo>
                <a:lnTo>
                  <a:pt x="19342" y="1540"/>
                </a:lnTo>
                <a:lnTo>
                  <a:pt x="22159" y="13058"/>
                </a:lnTo>
                <a:lnTo>
                  <a:pt x="33676" y="10241"/>
                </a:lnTo>
                <a:lnTo>
                  <a:pt x="36214"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177" name="object 177"/>
          <p:cNvSpPr/>
          <p:nvPr/>
        </p:nvSpPr>
        <p:spPr>
          <a:xfrm>
            <a:off x="3003786" y="7147018"/>
            <a:ext cx="34290" cy="34290"/>
          </a:xfrm>
          <a:custGeom>
            <a:avLst/>
            <a:gdLst/>
            <a:ahLst/>
            <a:cxnLst/>
            <a:rect l="l" t="t" r="r" b="b"/>
            <a:pathLst>
              <a:path w="34289" h="34290">
                <a:moveTo>
                  <a:pt x="23361" y="32964"/>
                </a:moveTo>
                <a:lnTo>
                  <a:pt x="18784" y="34083"/>
                </a:lnTo>
                <a:lnTo>
                  <a:pt x="16476" y="32682"/>
                </a:lnTo>
                <a:lnTo>
                  <a:pt x="13912" y="22198"/>
                </a:lnTo>
                <a:lnTo>
                  <a:pt x="3427" y="24762"/>
                </a:lnTo>
                <a:lnTo>
                  <a:pt x="1119" y="23361"/>
                </a:lnTo>
                <a:lnTo>
                  <a:pt x="0" y="18784"/>
                </a:lnTo>
                <a:lnTo>
                  <a:pt x="1400" y="16476"/>
                </a:lnTo>
                <a:lnTo>
                  <a:pt x="3689" y="15916"/>
                </a:lnTo>
                <a:lnTo>
                  <a:pt x="11885" y="13912"/>
                </a:lnTo>
                <a:lnTo>
                  <a:pt x="9321" y="3427"/>
                </a:lnTo>
                <a:lnTo>
                  <a:pt x="10722" y="1119"/>
                </a:lnTo>
                <a:lnTo>
                  <a:pt x="15298" y="0"/>
                </a:lnTo>
                <a:lnTo>
                  <a:pt x="17607" y="1401"/>
                </a:lnTo>
                <a:lnTo>
                  <a:pt x="20171" y="11885"/>
                </a:lnTo>
                <a:lnTo>
                  <a:pt x="30656" y="9321"/>
                </a:lnTo>
                <a:lnTo>
                  <a:pt x="32964" y="10722"/>
                </a:lnTo>
                <a:lnTo>
                  <a:pt x="34083" y="15298"/>
                </a:lnTo>
                <a:lnTo>
                  <a:pt x="32682"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78" name="object 178"/>
          <p:cNvSpPr/>
          <p:nvPr/>
        </p:nvSpPr>
        <p:spPr>
          <a:xfrm>
            <a:off x="2936254" y="7745543"/>
            <a:ext cx="47625" cy="47625"/>
          </a:xfrm>
          <a:custGeom>
            <a:avLst/>
            <a:gdLst/>
            <a:ahLst/>
            <a:cxnLst/>
            <a:rect l="l" t="t" r="r" b="b"/>
            <a:pathLst>
              <a:path w="47625" h="47625">
                <a:moveTo>
                  <a:pt x="32531" y="45903"/>
                </a:moveTo>
                <a:lnTo>
                  <a:pt x="26157" y="47461"/>
                </a:lnTo>
                <a:lnTo>
                  <a:pt x="22944" y="45511"/>
                </a:lnTo>
                <a:lnTo>
                  <a:pt x="19373" y="30909"/>
                </a:lnTo>
                <a:lnTo>
                  <a:pt x="4771" y="34481"/>
                </a:lnTo>
                <a:lnTo>
                  <a:pt x="1558" y="32531"/>
                </a:lnTo>
                <a:lnTo>
                  <a:pt x="0" y="26157"/>
                </a:lnTo>
                <a:lnTo>
                  <a:pt x="1956" y="22943"/>
                </a:lnTo>
                <a:lnTo>
                  <a:pt x="5136" y="22165"/>
                </a:lnTo>
                <a:lnTo>
                  <a:pt x="16551" y="19373"/>
                </a:lnTo>
                <a:lnTo>
                  <a:pt x="12980" y="4771"/>
                </a:lnTo>
                <a:lnTo>
                  <a:pt x="14930" y="1558"/>
                </a:lnTo>
                <a:lnTo>
                  <a:pt x="21304" y="0"/>
                </a:lnTo>
                <a:lnTo>
                  <a:pt x="24517" y="1950"/>
                </a:lnTo>
                <a:lnTo>
                  <a:pt x="28088" y="16552"/>
                </a:lnTo>
                <a:lnTo>
                  <a:pt x="42690" y="12980"/>
                </a:lnTo>
                <a:lnTo>
                  <a:pt x="45902" y="14930"/>
                </a:lnTo>
                <a:lnTo>
                  <a:pt x="47461" y="21304"/>
                </a:lnTo>
                <a:lnTo>
                  <a:pt x="45511" y="24517"/>
                </a:lnTo>
                <a:lnTo>
                  <a:pt x="30909" y="28088"/>
                </a:lnTo>
                <a:lnTo>
                  <a:pt x="34481" y="42690"/>
                </a:lnTo>
                <a:lnTo>
                  <a:pt x="32531" y="45903"/>
                </a:lnTo>
                <a:close/>
              </a:path>
            </a:pathLst>
          </a:custGeom>
          <a:solidFill>
            <a:srgbClr val="0070C8"/>
          </a:solidFill>
        </p:spPr>
        <p:txBody>
          <a:bodyPr wrap="square" lIns="0" tIns="0" rIns="0" bIns="0" rtlCol="0"/>
          <a:lstStyle/>
          <a:p>
            <a:endParaRPr/>
          </a:p>
        </p:txBody>
      </p:sp>
      <p:sp>
        <p:nvSpPr>
          <p:cNvPr id="179" name="object 179"/>
          <p:cNvSpPr/>
          <p:nvPr/>
        </p:nvSpPr>
        <p:spPr>
          <a:xfrm>
            <a:off x="2906732" y="7620464"/>
            <a:ext cx="44450" cy="44450"/>
          </a:xfrm>
          <a:custGeom>
            <a:avLst/>
            <a:gdLst/>
            <a:ahLst/>
            <a:cxnLst/>
            <a:rect l="l" t="t" r="r" b="b"/>
            <a:pathLst>
              <a:path w="44450" h="44450">
                <a:moveTo>
                  <a:pt x="30230" y="42667"/>
                </a:moveTo>
                <a:lnTo>
                  <a:pt x="24309" y="44115"/>
                </a:lnTo>
                <a:lnTo>
                  <a:pt x="21325" y="42298"/>
                </a:lnTo>
                <a:lnTo>
                  <a:pt x="18006" y="28728"/>
                </a:lnTo>
                <a:lnTo>
                  <a:pt x="4430" y="32049"/>
                </a:lnTo>
                <a:lnTo>
                  <a:pt x="1446" y="30232"/>
                </a:lnTo>
                <a:lnTo>
                  <a:pt x="0" y="24317"/>
                </a:lnTo>
                <a:lnTo>
                  <a:pt x="1808" y="21328"/>
                </a:lnTo>
                <a:lnTo>
                  <a:pt x="4772" y="20603"/>
                </a:lnTo>
                <a:lnTo>
                  <a:pt x="15384" y="18008"/>
                </a:lnTo>
                <a:lnTo>
                  <a:pt x="12064" y="4432"/>
                </a:lnTo>
                <a:lnTo>
                  <a:pt x="13881" y="1448"/>
                </a:lnTo>
                <a:lnTo>
                  <a:pt x="19802" y="0"/>
                </a:lnTo>
                <a:lnTo>
                  <a:pt x="22786" y="1816"/>
                </a:lnTo>
                <a:lnTo>
                  <a:pt x="26105" y="15386"/>
                </a:lnTo>
                <a:lnTo>
                  <a:pt x="39681" y="12065"/>
                </a:lnTo>
                <a:lnTo>
                  <a:pt x="42665" y="13882"/>
                </a:lnTo>
                <a:lnTo>
                  <a:pt x="44112" y="19797"/>
                </a:lnTo>
                <a:lnTo>
                  <a:pt x="42296" y="22788"/>
                </a:lnTo>
                <a:lnTo>
                  <a:pt x="28727" y="26106"/>
                </a:lnTo>
                <a:lnTo>
                  <a:pt x="32047" y="39682"/>
                </a:lnTo>
                <a:lnTo>
                  <a:pt x="30230" y="42667"/>
                </a:lnTo>
                <a:close/>
              </a:path>
            </a:pathLst>
          </a:custGeom>
          <a:solidFill>
            <a:srgbClr val="0070C8"/>
          </a:solidFill>
        </p:spPr>
        <p:txBody>
          <a:bodyPr wrap="square" lIns="0" tIns="0" rIns="0" bIns="0" rtlCol="0"/>
          <a:lstStyle/>
          <a:p>
            <a:endParaRPr/>
          </a:p>
        </p:txBody>
      </p:sp>
      <p:sp>
        <p:nvSpPr>
          <p:cNvPr id="180" name="object 180"/>
          <p:cNvSpPr/>
          <p:nvPr/>
        </p:nvSpPr>
        <p:spPr>
          <a:xfrm>
            <a:off x="2877210" y="7495386"/>
            <a:ext cx="41275" cy="41275"/>
          </a:xfrm>
          <a:custGeom>
            <a:avLst/>
            <a:gdLst/>
            <a:ahLst/>
            <a:cxnLst/>
            <a:rect l="l" t="t" r="r" b="b"/>
            <a:pathLst>
              <a:path w="41275" h="41275">
                <a:moveTo>
                  <a:pt x="27938" y="39427"/>
                </a:moveTo>
                <a:lnTo>
                  <a:pt x="22469" y="40764"/>
                </a:lnTo>
                <a:lnTo>
                  <a:pt x="19709" y="39089"/>
                </a:lnTo>
                <a:lnTo>
                  <a:pt x="16641" y="26546"/>
                </a:lnTo>
                <a:lnTo>
                  <a:pt x="4098" y="29613"/>
                </a:lnTo>
                <a:lnTo>
                  <a:pt x="1337" y="27938"/>
                </a:lnTo>
                <a:lnTo>
                  <a:pt x="0" y="22469"/>
                </a:lnTo>
                <a:lnTo>
                  <a:pt x="1669" y="19710"/>
                </a:lnTo>
                <a:lnTo>
                  <a:pt x="4409" y="19040"/>
                </a:lnTo>
                <a:lnTo>
                  <a:pt x="14219" y="16641"/>
                </a:lnTo>
                <a:lnTo>
                  <a:pt x="11151" y="4097"/>
                </a:lnTo>
                <a:lnTo>
                  <a:pt x="12826" y="1337"/>
                </a:lnTo>
                <a:lnTo>
                  <a:pt x="18295" y="0"/>
                </a:lnTo>
                <a:lnTo>
                  <a:pt x="21056" y="1675"/>
                </a:lnTo>
                <a:lnTo>
                  <a:pt x="24123" y="14218"/>
                </a:lnTo>
                <a:lnTo>
                  <a:pt x="36667" y="11151"/>
                </a:lnTo>
                <a:lnTo>
                  <a:pt x="39427" y="12826"/>
                </a:lnTo>
                <a:lnTo>
                  <a:pt x="40765" y="18295"/>
                </a:lnTo>
                <a:lnTo>
                  <a:pt x="39089" y="21055"/>
                </a:lnTo>
                <a:lnTo>
                  <a:pt x="26546" y="24123"/>
                </a:lnTo>
                <a:lnTo>
                  <a:pt x="29614" y="36667"/>
                </a:lnTo>
                <a:lnTo>
                  <a:pt x="27938" y="39427"/>
                </a:lnTo>
                <a:close/>
              </a:path>
            </a:pathLst>
          </a:custGeom>
          <a:solidFill>
            <a:srgbClr val="0070C8"/>
          </a:solidFill>
        </p:spPr>
        <p:txBody>
          <a:bodyPr wrap="square" lIns="0" tIns="0" rIns="0" bIns="0" rtlCol="0"/>
          <a:lstStyle/>
          <a:p>
            <a:endParaRPr/>
          </a:p>
        </p:txBody>
      </p:sp>
      <p:sp>
        <p:nvSpPr>
          <p:cNvPr id="181" name="object 181"/>
          <p:cNvSpPr/>
          <p:nvPr/>
        </p:nvSpPr>
        <p:spPr>
          <a:xfrm>
            <a:off x="2847682" y="7370307"/>
            <a:ext cx="37465" cy="37465"/>
          </a:xfrm>
          <a:custGeom>
            <a:avLst/>
            <a:gdLst/>
            <a:ahLst/>
            <a:cxnLst/>
            <a:rect l="l" t="t" r="r" b="b"/>
            <a:pathLst>
              <a:path w="37464" h="37465">
                <a:moveTo>
                  <a:pt x="25656" y="36215"/>
                </a:moveTo>
                <a:lnTo>
                  <a:pt x="20634" y="37443"/>
                </a:lnTo>
                <a:lnTo>
                  <a:pt x="18096" y="35902"/>
                </a:lnTo>
                <a:lnTo>
                  <a:pt x="15279" y="24385"/>
                </a:lnTo>
                <a:lnTo>
                  <a:pt x="3761" y="27202"/>
                </a:lnTo>
                <a:lnTo>
                  <a:pt x="1223" y="25661"/>
                </a:lnTo>
                <a:lnTo>
                  <a:pt x="0" y="20631"/>
                </a:lnTo>
                <a:lnTo>
                  <a:pt x="1535" y="18100"/>
                </a:lnTo>
                <a:lnTo>
                  <a:pt x="4047" y="17486"/>
                </a:lnTo>
                <a:lnTo>
                  <a:pt x="13053" y="15283"/>
                </a:lnTo>
                <a:lnTo>
                  <a:pt x="10236" y="3766"/>
                </a:lnTo>
                <a:lnTo>
                  <a:pt x="11777" y="1228"/>
                </a:lnTo>
                <a:lnTo>
                  <a:pt x="16799" y="0"/>
                </a:lnTo>
                <a:lnTo>
                  <a:pt x="19337" y="1540"/>
                </a:lnTo>
                <a:lnTo>
                  <a:pt x="22154" y="13057"/>
                </a:lnTo>
                <a:lnTo>
                  <a:pt x="33671" y="10241"/>
                </a:lnTo>
                <a:lnTo>
                  <a:pt x="36210" y="11781"/>
                </a:lnTo>
                <a:lnTo>
                  <a:pt x="37438" y="16804"/>
                </a:lnTo>
                <a:lnTo>
                  <a:pt x="35897" y="19342"/>
                </a:lnTo>
                <a:lnTo>
                  <a:pt x="24380" y="22159"/>
                </a:lnTo>
                <a:lnTo>
                  <a:pt x="27197" y="33676"/>
                </a:lnTo>
                <a:lnTo>
                  <a:pt x="25656" y="36215"/>
                </a:lnTo>
                <a:close/>
              </a:path>
            </a:pathLst>
          </a:custGeom>
          <a:solidFill>
            <a:srgbClr val="0070C8"/>
          </a:solidFill>
        </p:spPr>
        <p:txBody>
          <a:bodyPr wrap="square" lIns="0" tIns="0" rIns="0" bIns="0" rtlCol="0"/>
          <a:lstStyle/>
          <a:p>
            <a:endParaRPr/>
          </a:p>
        </p:txBody>
      </p:sp>
      <p:sp>
        <p:nvSpPr>
          <p:cNvPr id="182" name="object 182"/>
          <p:cNvSpPr/>
          <p:nvPr/>
        </p:nvSpPr>
        <p:spPr>
          <a:xfrm>
            <a:off x="2818155" y="7245236"/>
            <a:ext cx="34290" cy="34290"/>
          </a:xfrm>
          <a:custGeom>
            <a:avLst/>
            <a:gdLst/>
            <a:ahLst/>
            <a:cxnLst/>
            <a:rect l="l" t="t" r="r" b="b"/>
            <a:pathLst>
              <a:path w="34289" h="34290">
                <a:moveTo>
                  <a:pt x="23361" y="32964"/>
                </a:moveTo>
                <a:lnTo>
                  <a:pt x="18784" y="34083"/>
                </a:lnTo>
                <a:lnTo>
                  <a:pt x="16476" y="32682"/>
                </a:lnTo>
                <a:lnTo>
                  <a:pt x="13912" y="22198"/>
                </a:lnTo>
                <a:lnTo>
                  <a:pt x="3427" y="24762"/>
                </a:lnTo>
                <a:lnTo>
                  <a:pt x="1119" y="23361"/>
                </a:lnTo>
                <a:lnTo>
                  <a:pt x="0" y="18784"/>
                </a:lnTo>
                <a:lnTo>
                  <a:pt x="1400" y="16476"/>
                </a:lnTo>
                <a:lnTo>
                  <a:pt x="3689" y="15916"/>
                </a:lnTo>
                <a:lnTo>
                  <a:pt x="11885" y="13912"/>
                </a:lnTo>
                <a:lnTo>
                  <a:pt x="9321" y="3427"/>
                </a:lnTo>
                <a:lnTo>
                  <a:pt x="10722" y="1119"/>
                </a:lnTo>
                <a:lnTo>
                  <a:pt x="15299" y="0"/>
                </a:lnTo>
                <a:lnTo>
                  <a:pt x="17607" y="1401"/>
                </a:lnTo>
                <a:lnTo>
                  <a:pt x="20171" y="11885"/>
                </a:lnTo>
                <a:lnTo>
                  <a:pt x="30656" y="9321"/>
                </a:lnTo>
                <a:lnTo>
                  <a:pt x="32964" y="10722"/>
                </a:lnTo>
                <a:lnTo>
                  <a:pt x="34083" y="15298"/>
                </a:lnTo>
                <a:lnTo>
                  <a:pt x="32682"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83" name="object 183"/>
          <p:cNvSpPr/>
          <p:nvPr/>
        </p:nvSpPr>
        <p:spPr>
          <a:xfrm>
            <a:off x="2722921" y="7726119"/>
            <a:ext cx="44450" cy="44450"/>
          </a:xfrm>
          <a:custGeom>
            <a:avLst/>
            <a:gdLst/>
            <a:ahLst/>
            <a:cxnLst/>
            <a:rect l="l" t="t" r="r" b="b"/>
            <a:pathLst>
              <a:path w="44450" h="44450">
                <a:moveTo>
                  <a:pt x="30230" y="42667"/>
                </a:moveTo>
                <a:lnTo>
                  <a:pt x="24309" y="44115"/>
                </a:lnTo>
                <a:lnTo>
                  <a:pt x="21325" y="42298"/>
                </a:lnTo>
                <a:lnTo>
                  <a:pt x="18006" y="28728"/>
                </a:lnTo>
                <a:lnTo>
                  <a:pt x="4430" y="32049"/>
                </a:lnTo>
                <a:lnTo>
                  <a:pt x="1446" y="30232"/>
                </a:lnTo>
                <a:lnTo>
                  <a:pt x="0" y="24317"/>
                </a:lnTo>
                <a:lnTo>
                  <a:pt x="1815" y="21327"/>
                </a:lnTo>
                <a:lnTo>
                  <a:pt x="4772" y="20603"/>
                </a:lnTo>
                <a:lnTo>
                  <a:pt x="15384" y="18008"/>
                </a:lnTo>
                <a:lnTo>
                  <a:pt x="12064" y="4432"/>
                </a:lnTo>
                <a:lnTo>
                  <a:pt x="13881" y="1448"/>
                </a:lnTo>
                <a:lnTo>
                  <a:pt x="19802" y="0"/>
                </a:lnTo>
                <a:lnTo>
                  <a:pt x="22786" y="1816"/>
                </a:lnTo>
                <a:lnTo>
                  <a:pt x="26105" y="15386"/>
                </a:lnTo>
                <a:lnTo>
                  <a:pt x="39681" y="12065"/>
                </a:lnTo>
                <a:lnTo>
                  <a:pt x="42665" y="13882"/>
                </a:lnTo>
                <a:lnTo>
                  <a:pt x="44112" y="19797"/>
                </a:lnTo>
                <a:lnTo>
                  <a:pt x="42296" y="22788"/>
                </a:lnTo>
                <a:lnTo>
                  <a:pt x="28727" y="26106"/>
                </a:lnTo>
                <a:lnTo>
                  <a:pt x="32047" y="39682"/>
                </a:lnTo>
                <a:lnTo>
                  <a:pt x="30230" y="42667"/>
                </a:lnTo>
                <a:close/>
              </a:path>
            </a:pathLst>
          </a:custGeom>
          <a:solidFill>
            <a:srgbClr val="0070C8"/>
          </a:solidFill>
        </p:spPr>
        <p:txBody>
          <a:bodyPr wrap="square" lIns="0" tIns="0" rIns="0" bIns="0" rtlCol="0"/>
          <a:lstStyle/>
          <a:p>
            <a:endParaRPr/>
          </a:p>
        </p:txBody>
      </p:sp>
      <p:sp>
        <p:nvSpPr>
          <p:cNvPr id="184" name="object 184"/>
          <p:cNvSpPr/>
          <p:nvPr/>
        </p:nvSpPr>
        <p:spPr>
          <a:xfrm>
            <a:off x="2694020" y="7603584"/>
            <a:ext cx="41275" cy="41275"/>
          </a:xfrm>
          <a:custGeom>
            <a:avLst/>
            <a:gdLst/>
            <a:ahLst/>
            <a:cxnLst/>
            <a:rect l="l" t="t" r="r" b="b"/>
            <a:pathLst>
              <a:path w="41275" h="41275">
                <a:moveTo>
                  <a:pt x="27938" y="39427"/>
                </a:moveTo>
                <a:lnTo>
                  <a:pt x="22469" y="40765"/>
                </a:lnTo>
                <a:lnTo>
                  <a:pt x="19709" y="39089"/>
                </a:lnTo>
                <a:lnTo>
                  <a:pt x="16641" y="26546"/>
                </a:lnTo>
                <a:lnTo>
                  <a:pt x="4098" y="29613"/>
                </a:lnTo>
                <a:lnTo>
                  <a:pt x="1337" y="27938"/>
                </a:lnTo>
                <a:lnTo>
                  <a:pt x="0" y="22469"/>
                </a:lnTo>
                <a:lnTo>
                  <a:pt x="1675" y="19709"/>
                </a:lnTo>
                <a:lnTo>
                  <a:pt x="4409" y="19040"/>
                </a:lnTo>
                <a:lnTo>
                  <a:pt x="14219" y="16641"/>
                </a:lnTo>
                <a:lnTo>
                  <a:pt x="11151" y="4097"/>
                </a:lnTo>
                <a:lnTo>
                  <a:pt x="12826" y="1337"/>
                </a:lnTo>
                <a:lnTo>
                  <a:pt x="18295" y="0"/>
                </a:lnTo>
                <a:lnTo>
                  <a:pt x="21056" y="1675"/>
                </a:lnTo>
                <a:lnTo>
                  <a:pt x="24123" y="14218"/>
                </a:lnTo>
                <a:lnTo>
                  <a:pt x="36667" y="11151"/>
                </a:lnTo>
                <a:lnTo>
                  <a:pt x="39427" y="12826"/>
                </a:lnTo>
                <a:lnTo>
                  <a:pt x="40765" y="18295"/>
                </a:lnTo>
                <a:lnTo>
                  <a:pt x="39089" y="21055"/>
                </a:lnTo>
                <a:lnTo>
                  <a:pt x="26546" y="24123"/>
                </a:lnTo>
                <a:lnTo>
                  <a:pt x="29614" y="36667"/>
                </a:lnTo>
                <a:lnTo>
                  <a:pt x="27938" y="39427"/>
                </a:lnTo>
                <a:close/>
              </a:path>
            </a:pathLst>
          </a:custGeom>
          <a:solidFill>
            <a:srgbClr val="0070C8"/>
          </a:solidFill>
        </p:spPr>
        <p:txBody>
          <a:bodyPr wrap="square" lIns="0" tIns="0" rIns="0" bIns="0" rtlCol="0"/>
          <a:lstStyle/>
          <a:p>
            <a:endParaRPr/>
          </a:p>
        </p:txBody>
      </p:sp>
      <p:sp>
        <p:nvSpPr>
          <p:cNvPr id="185" name="object 185"/>
          <p:cNvSpPr/>
          <p:nvPr/>
        </p:nvSpPr>
        <p:spPr>
          <a:xfrm>
            <a:off x="2665114" y="7481047"/>
            <a:ext cx="37465" cy="37465"/>
          </a:xfrm>
          <a:custGeom>
            <a:avLst/>
            <a:gdLst/>
            <a:ahLst/>
            <a:cxnLst/>
            <a:rect l="l" t="t" r="r" b="b"/>
            <a:pathLst>
              <a:path w="37464" h="37465">
                <a:moveTo>
                  <a:pt x="25662" y="36215"/>
                </a:moveTo>
                <a:lnTo>
                  <a:pt x="20640" y="37443"/>
                </a:lnTo>
                <a:lnTo>
                  <a:pt x="18102" y="35902"/>
                </a:lnTo>
                <a:lnTo>
                  <a:pt x="15285" y="24385"/>
                </a:lnTo>
                <a:lnTo>
                  <a:pt x="3768" y="27202"/>
                </a:lnTo>
                <a:lnTo>
                  <a:pt x="1229" y="25661"/>
                </a:lnTo>
                <a:lnTo>
                  <a:pt x="0" y="20632"/>
                </a:lnTo>
                <a:lnTo>
                  <a:pt x="1542" y="18100"/>
                </a:lnTo>
                <a:lnTo>
                  <a:pt x="4053" y="17486"/>
                </a:lnTo>
                <a:lnTo>
                  <a:pt x="13059" y="15283"/>
                </a:lnTo>
                <a:lnTo>
                  <a:pt x="10242" y="3766"/>
                </a:lnTo>
                <a:lnTo>
                  <a:pt x="11783" y="1228"/>
                </a:lnTo>
                <a:lnTo>
                  <a:pt x="16805" y="0"/>
                </a:lnTo>
                <a:lnTo>
                  <a:pt x="19344" y="1540"/>
                </a:lnTo>
                <a:lnTo>
                  <a:pt x="22160" y="13057"/>
                </a:lnTo>
                <a:lnTo>
                  <a:pt x="33678" y="10241"/>
                </a:lnTo>
                <a:lnTo>
                  <a:pt x="36216" y="11781"/>
                </a:lnTo>
                <a:lnTo>
                  <a:pt x="37444" y="16804"/>
                </a:lnTo>
                <a:lnTo>
                  <a:pt x="35903" y="19342"/>
                </a:lnTo>
                <a:lnTo>
                  <a:pt x="24386" y="22159"/>
                </a:lnTo>
                <a:lnTo>
                  <a:pt x="27203" y="33676"/>
                </a:lnTo>
                <a:lnTo>
                  <a:pt x="25662" y="36215"/>
                </a:lnTo>
                <a:close/>
              </a:path>
            </a:pathLst>
          </a:custGeom>
          <a:solidFill>
            <a:srgbClr val="0070C8"/>
          </a:solidFill>
        </p:spPr>
        <p:txBody>
          <a:bodyPr wrap="square" lIns="0" tIns="0" rIns="0" bIns="0" rtlCol="0"/>
          <a:lstStyle/>
          <a:p>
            <a:endParaRPr/>
          </a:p>
        </p:txBody>
      </p:sp>
      <p:sp>
        <p:nvSpPr>
          <p:cNvPr id="186" name="object 186"/>
          <p:cNvSpPr/>
          <p:nvPr/>
        </p:nvSpPr>
        <p:spPr>
          <a:xfrm>
            <a:off x="2636208" y="7358520"/>
            <a:ext cx="34290" cy="34290"/>
          </a:xfrm>
          <a:custGeom>
            <a:avLst/>
            <a:gdLst/>
            <a:ahLst/>
            <a:cxnLst/>
            <a:rect l="l" t="t" r="r" b="b"/>
            <a:pathLst>
              <a:path w="34289" h="34290">
                <a:moveTo>
                  <a:pt x="23361" y="32964"/>
                </a:moveTo>
                <a:lnTo>
                  <a:pt x="18784" y="34083"/>
                </a:lnTo>
                <a:lnTo>
                  <a:pt x="16476" y="32682"/>
                </a:lnTo>
                <a:lnTo>
                  <a:pt x="13912" y="22198"/>
                </a:lnTo>
                <a:lnTo>
                  <a:pt x="3427" y="24762"/>
                </a:lnTo>
                <a:lnTo>
                  <a:pt x="1119" y="23361"/>
                </a:lnTo>
                <a:lnTo>
                  <a:pt x="0" y="18784"/>
                </a:lnTo>
                <a:lnTo>
                  <a:pt x="1401" y="16476"/>
                </a:lnTo>
                <a:lnTo>
                  <a:pt x="3689" y="15916"/>
                </a:lnTo>
                <a:lnTo>
                  <a:pt x="11885" y="13912"/>
                </a:lnTo>
                <a:lnTo>
                  <a:pt x="9321" y="3427"/>
                </a:lnTo>
                <a:lnTo>
                  <a:pt x="10722" y="1119"/>
                </a:lnTo>
                <a:lnTo>
                  <a:pt x="15299" y="0"/>
                </a:lnTo>
                <a:lnTo>
                  <a:pt x="17607" y="1401"/>
                </a:lnTo>
                <a:lnTo>
                  <a:pt x="20171" y="11885"/>
                </a:lnTo>
                <a:lnTo>
                  <a:pt x="30656" y="9321"/>
                </a:lnTo>
                <a:lnTo>
                  <a:pt x="32964" y="10722"/>
                </a:lnTo>
                <a:lnTo>
                  <a:pt x="34083" y="15298"/>
                </a:lnTo>
                <a:lnTo>
                  <a:pt x="32682"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87" name="object 187"/>
          <p:cNvSpPr/>
          <p:nvPr/>
        </p:nvSpPr>
        <p:spPr>
          <a:xfrm>
            <a:off x="2511698" y="7715333"/>
            <a:ext cx="41275" cy="41275"/>
          </a:xfrm>
          <a:custGeom>
            <a:avLst/>
            <a:gdLst/>
            <a:ahLst/>
            <a:cxnLst/>
            <a:rect l="l" t="t" r="r" b="b"/>
            <a:pathLst>
              <a:path w="41275" h="41275">
                <a:moveTo>
                  <a:pt x="27938" y="39427"/>
                </a:moveTo>
                <a:lnTo>
                  <a:pt x="22469" y="40765"/>
                </a:lnTo>
                <a:lnTo>
                  <a:pt x="19709" y="39089"/>
                </a:lnTo>
                <a:lnTo>
                  <a:pt x="16641" y="26546"/>
                </a:lnTo>
                <a:lnTo>
                  <a:pt x="4098" y="29613"/>
                </a:lnTo>
                <a:lnTo>
                  <a:pt x="1337" y="27938"/>
                </a:lnTo>
                <a:lnTo>
                  <a:pt x="0" y="22469"/>
                </a:lnTo>
                <a:lnTo>
                  <a:pt x="1675" y="19709"/>
                </a:lnTo>
                <a:lnTo>
                  <a:pt x="4409" y="19040"/>
                </a:lnTo>
                <a:lnTo>
                  <a:pt x="14219" y="16641"/>
                </a:lnTo>
                <a:lnTo>
                  <a:pt x="11151" y="4097"/>
                </a:lnTo>
                <a:lnTo>
                  <a:pt x="12826" y="1337"/>
                </a:lnTo>
                <a:lnTo>
                  <a:pt x="18295" y="0"/>
                </a:lnTo>
                <a:lnTo>
                  <a:pt x="21056" y="1675"/>
                </a:lnTo>
                <a:lnTo>
                  <a:pt x="24123" y="14218"/>
                </a:lnTo>
                <a:lnTo>
                  <a:pt x="36667" y="11151"/>
                </a:lnTo>
                <a:lnTo>
                  <a:pt x="39427" y="12826"/>
                </a:lnTo>
                <a:lnTo>
                  <a:pt x="40765" y="18295"/>
                </a:lnTo>
                <a:lnTo>
                  <a:pt x="39089" y="21055"/>
                </a:lnTo>
                <a:lnTo>
                  <a:pt x="26546" y="24123"/>
                </a:lnTo>
                <a:lnTo>
                  <a:pt x="29614" y="36667"/>
                </a:lnTo>
                <a:lnTo>
                  <a:pt x="27938" y="39427"/>
                </a:lnTo>
                <a:close/>
              </a:path>
            </a:pathLst>
          </a:custGeom>
          <a:solidFill>
            <a:srgbClr val="0070C8"/>
          </a:solidFill>
        </p:spPr>
        <p:txBody>
          <a:bodyPr wrap="square" lIns="0" tIns="0" rIns="0" bIns="0" rtlCol="0"/>
          <a:lstStyle/>
          <a:p>
            <a:endParaRPr/>
          </a:p>
        </p:txBody>
      </p:sp>
      <p:sp>
        <p:nvSpPr>
          <p:cNvPr id="188" name="object 188"/>
          <p:cNvSpPr/>
          <p:nvPr/>
        </p:nvSpPr>
        <p:spPr>
          <a:xfrm>
            <a:off x="2483446" y="7595466"/>
            <a:ext cx="37465" cy="37465"/>
          </a:xfrm>
          <a:custGeom>
            <a:avLst/>
            <a:gdLst/>
            <a:ahLst/>
            <a:cxnLst/>
            <a:rect l="l" t="t" r="r" b="b"/>
            <a:pathLst>
              <a:path w="37464" h="37465">
                <a:moveTo>
                  <a:pt x="25656" y="36216"/>
                </a:moveTo>
                <a:lnTo>
                  <a:pt x="20634" y="37444"/>
                </a:lnTo>
                <a:lnTo>
                  <a:pt x="18096" y="35904"/>
                </a:lnTo>
                <a:lnTo>
                  <a:pt x="15279" y="24387"/>
                </a:lnTo>
                <a:lnTo>
                  <a:pt x="3761" y="27203"/>
                </a:lnTo>
                <a:lnTo>
                  <a:pt x="1223" y="25663"/>
                </a:lnTo>
                <a:lnTo>
                  <a:pt x="0" y="20632"/>
                </a:lnTo>
                <a:lnTo>
                  <a:pt x="1542" y="18100"/>
                </a:lnTo>
                <a:lnTo>
                  <a:pt x="4053" y="17486"/>
                </a:lnTo>
                <a:lnTo>
                  <a:pt x="13059" y="15283"/>
                </a:lnTo>
                <a:lnTo>
                  <a:pt x="10242" y="3766"/>
                </a:lnTo>
                <a:lnTo>
                  <a:pt x="11783" y="1228"/>
                </a:lnTo>
                <a:lnTo>
                  <a:pt x="16805" y="0"/>
                </a:lnTo>
                <a:lnTo>
                  <a:pt x="19337" y="1542"/>
                </a:lnTo>
                <a:lnTo>
                  <a:pt x="22154" y="13059"/>
                </a:lnTo>
                <a:lnTo>
                  <a:pt x="33671" y="10242"/>
                </a:lnTo>
                <a:lnTo>
                  <a:pt x="36210" y="11783"/>
                </a:lnTo>
                <a:lnTo>
                  <a:pt x="37438" y="16805"/>
                </a:lnTo>
                <a:lnTo>
                  <a:pt x="35897" y="19344"/>
                </a:lnTo>
                <a:lnTo>
                  <a:pt x="24380" y="22161"/>
                </a:lnTo>
                <a:lnTo>
                  <a:pt x="27197" y="33678"/>
                </a:lnTo>
                <a:lnTo>
                  <a:pt x="25656" y="36216"/>
                </a:lnTo>
                <a:close/>
              </a:path>
            </a:pathLst>
          </a:custGeom>
          <a:solidFill>
            <a:srgbClr val="0070C8"/>
          </a:solidFill>
        </p:spPr>
        <p:txBody>
          <a:bodyPr wrap="square" lIns="0" tIns="0" rIns="0" bIns="0" rtlCol="0"/>
          <a:lstStyle/>
          <a:p>
            <a:endParaRPr/>
          </a:p>
        </p:txBody>
      </p:sp>
      <p:sp>
        <p:nvSpPr>
          <p:cNvPr id="189" name="object 189"/>
          <p:cNvSpPr/>
          <p:nvPr/>
        </p:nvSpPr>
        <p:spPr>
          <a:xfrm>
            <a:off x="2455201" y="7475615"/>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3689" y="15916"/>
                </a:lnTo>
                <a:lnTo>
                  <a:pt x="11886" y="13912"/>
                </a:lnTo>
                <a:lnTo>
                  <a:pt x="9321" y="3427"/>
                </a:lnTo>
                <a:lnTo>
                  <a:pt x="10722" y="1119"/>
                </a:lnTo>
                <a:lnTo>
                  <a:pt x="15299" y="0"/>
                </a:lnTo>
                <a:lnTo>
                  <a:pt x="17607" y="1401"/>
                </a:lnTo>
                <a:lnTo>
                  <a:pt x="20171" y="11885"/>
                </a:lnTo>
                <a:lnTo>
                  <a:pt x="30656" y="9321"/>
                </a:lnTo>
                <a:lnTo>
                  <a:pt x="32964"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90" name="object 190"/>
          <p:cNvSpPr/>
          <p:nvPr/>
        </p:nvSpPr>
        <p:spPr>
          <a:xfrm>
            <a:off x="2306475" y="7729089"/>
            <a:ext cx="37465" cy="37465"/>
          </a:xfrm>
          <a:custGeom>
            <a:avLst/>
            <a:gdLst/>
            <a:ahLst/>
            <a:cxnLst/>
            <a:rect l="l" t="t" r="r" b="b"/>
            <a:pathLst>
              <a:path w="37464" h="37465">
                <a:moveTo>
                  <a:pt x="25661" y="36215"/>
                </a:moveTo>
                <a:lnTo>
                  <a:pt x="20638" y="37443"/>
                </a:lnTo>
                <a:lnTo>
                  <a:pt x="18100" y="35902"/>
                </a:lnTo>
                <a:lnTo>
                  <a:pt x="15283" y="24385"/>
                </a:lnTo>
                <a:lnTo>
                  <a:pt x="3766" y="27202"/>
                </a:lnTo>
                <a:lnTo>
                  <a:pt x="1228" y="25661"/>
                </a:lnTo>
                <a:lnTo>
                  <a:pt x="0" y="20639"/>
                </a:lnTo>
                <a:lnTo>
                  <a:pt x="1540" y="18100"/>
                </a:lnTo>
                <a:lnTo>
                  <a:pt x="4051" y="17486"/>
                </a:lnTo>
                <a:lnTo>
                  <a:pt x="13057" y="15283"/>
                </a:lnTo>
                <a:lnTo>
                  <a:pt x="10241" y="3766"/>
                </a:lnTo>
                <a:lnTo>
                  <a:pt x="11781" y="1228"/>
                </a:lnTo>
                <a:lnTo>
                  <a:pt x="16804" y="0"/>
                </a:lnTo>
                <a:lnTo>
                  <a:pt x="19342" y="1540"/>
                </a:lnTo>
                <a:lnTo>
                  <a:pt x="22159" y="13057"/>
                </a:lnTo>
                <a:lnTo>
                  <a:pt x="33676" y="10241"/>
                </a:lnTo>
                <a:lnTo>
                  <a:pt x="36214"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191" name="object 191"/>
          <p:cNvSpPr/>
          <p:nvPr/>
        </p:nvSpPr>
        <p:spPr>
          <a:xfrm>
            <a:off x="2279079" y="7612712"/>
            <a:ext cx="34290" cy="34290"/>
          </a:xfrm>
          <a:custGeom>
            <a:avLst/>
            <a:gdLst/>
            <a:ahLst/>
            <a:cxnLst/>
            <a:rect l="l" t="t" r="r" b="b"/>
            <a:pathLst>
              <a:path w="34289" h="34290">
                <a:moveTo>
                  <a:pt x="23361" y="32964"/>
                </a:moveTo>
                <a:lnTo>
                  <a:pt x="18784" y="34083"/>
                </a:lnTo>
                <a:lnTo>
                  <a:pt x="16476" y="32682"/>
                </a:lnTo>
                <a:lnTo>
                  <a:pt x="13912" y="22198"/>
                </a:lnTo>
                <a:lnTo>
                  <a:pt x="3427" y="24762"/>
                </a:lnTo>
                <a:lnTo>
                  <a:pt x="1119" y="23361"/>
                </a:lnTo>
                <a:lnTo>
                  <a:pt x="0" y="18784"/>
                </a:lnTo>
                <a:lnTo>
                  <a:pt x="1401" y="16476"/>
                </a:lnTo>
                <a:lnTo>
                  <a:pt x="3689" y="15916"/>
                </a:lnTo>
                <a:lnTo>
                  <a:pt x="11885" y="13912"/>
                </a:lnTo>
                <a:lnTo>
                  <a:pt x="9321" y="3427"/>
                </a:lnTo>
                <a:lnTo>
                  <a:pt x="10722" y="1119"/>
                </a:lnTo>
                <a:lnTo>
                  <a:pt x="15299" y="0"/>
                </a:lnTo>
                <a:lnTo>
                  <a:pt x="17607" y="1401"/>
                </a:lnTo>
                <a:lnTo>
                  <a:pt x="20171" y="11885"/>
                </a:lnTo>
                <a:lnTo>
                  <a:pt x="30656" y="9321"/>
                </a:lnTo>
                <a:lnTo>
                  <a:pt x="32964" y="10722"/>
                </a:lnTo>
                <a:lnTo>
                  <a:pt x="34083" y="15298"/>
                </a:lnTo>
                <a:lnTo>
                  <a:pt x="32682"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92" name="object 192"/>
          <p:cNvSpPr/>
          <p:nvPr/>
        </p:nvSpPr>
        <p:spPr>
          <a:xfrm>
            <a:off x="4173350" y="7596728"/>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24" y="26169"/>
                </a:lnTo>
                <a:lnTo>
                  <a:pt x="18878" y="22096"/>
                </a:lnTo>
                <a:lnTo>
                  <a:pt x="14805" y="5441"/>
                </a:lnTo>
                <a:lnTo>
                  <a:pt x="17029" y="1777"/>
                </a:lnTo>
                <a:lnTo>
                  <a:pt x="24296" y="0"/>
                </a:lnTo>
                <a:lnTo>
                  <a:pt x="27960" y="2224"/>
                </a:lnTo>
                <a:lnTo>
                  <a:pt x="32033" y="18878"/>
                </a:lnTo>
                <a:lnTo>
                  <a:pt x="45055" y="15694"/>
                </a:lnTo>
                <a:lnTo>
                  <a:pt x="48695" y="14803"/>
                </a:lnTo>
                <a:lnTo>
                  <a:pt x="52353" y="17030"/>
                </a:lnTo>
                <a:lnTo>
                  <a:pt x="54130" y="24295"/>
                </a:lnTo>
                <a:lnTo>
                  <a:pt x="51906" y="27960"/>
                </a:lnTo>
                <a:lnTo>
                  <a:pt x="35251" y="32034"/>
                </a:lnTo>
                <a:lnTo>
                  <a:pt x="39324" y="48688"/>
                </a:lnTo>
                <a:lnTo>
                  <a:pt x="37100" y="52353"/>
                </a:lnTo>
                <a:close/>
              </a:path>
            </a:pathLst>
          </a:custGeom>
          <a:solidFill>
            <a:srgbClr val="0070C8"/>
          </a:solidFill>
        </p:spPr>
        <p:txBody>
          <a:bodyPr wrap="square" lIns="0" tIns="0" rIns="0" bIns="0" rtlCol="0"/>
          <a:lstStyle/>
          <a:p>
            <a:endParaRPr/>
          </a:p>
        </p:txBody>
      </p:sp>
      <p:sp>
        <p:nvSpPr>
          <p:cNvPr id="193" name="object 193"/>
          <p:cNvSpPr/>
          <p:nvPr/>
        </p:nvSpPr>
        <p:spPr>
          <a:xfrm>
            <a:off x="4142903" y="7466306"/>
            <a:ext cx="51435" cy="51435"/>
          </a:xfrm>
          <a:custGeom>
            <a:avLst/>
            <a:gdLst/>
            <a:ahLst/>
            <a:cxnLst/>
            <a:rect l="l" t="t" r="r" b="b"/>
            <a:pathLst>
              <a:path w="51435" h="51434">
                <a:moveTo>
                  <a:pt x="34823" y="49141"/>
                </a:moveTo>
                <a:lnTo>
                  <a:pt x="28003" y="50808"/>
                </a:lnTo>
                <a:lnTo>
                  <a:pt x="24561" y="48719"/>
                </a:lnTo>
                <a:lnTo>
                  <a:pt x="20738" y="33091"/>
                </a:lnTo>
                <a:lnTo>
                  <a:pt x="5110" y="36913"/>
                </a:lnTo>
                <a:lnTo>
                  <a:pt x="1667" y="34823"/>
                </a:lnTo>
                <a:lnTo>
                  <a:pt x="0" y="28003"/>
                </a:lnTo>
                <a:lnTo>
                  <a:pt x="2089" y="24561"/>
                </a:lnTo>
                <a:lnTo>
                  <a:pt x="17717" y="20738"/>
                </a:lnTo>
                <a:lnTo>
                  <a:pt x="13895" y="5110"/>
                </a:lnTo>
                <a:lnTo>
                  <a:pt x="15985" y="1667"/>
                </a:lnTo>
                <a:lnTo>
                  <a:pt x="22804" y="0"/>
                </a:lnTo>
                <a:lnTo>
                  <a:pt x="26247" y="2089"/>
                </a:lnTo>
                <a:lnTo>
                  <a:pt x="30069" y="17717"/>
                </a:lnTo>
                <a:lnTo>
                  <a:pt x="42288" y="14729"/>
                </a:lnTo>
                <a:lnTo>
                  <a:pt x="45697" y="13895"/>
                </a:lnTo>
                <a:lnTo>
                  <a:pt x="49140" y="15985"/>
                </a:lnTo>
                <a:lnTo>
                  <a:pt x="50808" y="22805"/>
                </a:lnTo>
                <a:lnTo>
                  <a:pt x="48718" y="26247"/>
                </a:lnTo>
                <a:lnTo>
                  <a:pt x="33090" y="30070"/>
                </a:lnTo>
                <a:lnTo>
                  <a:pt x="36913" y="45698"/>
                </a:lnTo>
                <a:lnTo>
                  <a:pt x="34823" y="49141"/>
                </a:lnTo>
                <a:close/>
              </a:path>
            </a:pathLst>
          </a:custGeom>
          <a:solidFill>
            <a:srgbClr val="0070C8"/>
          </a:solidFill>
        </p:spPr>
        <p:txBody>
          <a:bodyPr wrap="square" lIns="0" tIns="0" rIns="0" bIns="0" rtlCol="0"/>
          <a:lstStyle/>
          <a:p>
            <a:endParaRPr/>
          </a:p>
        </p:txBody>
      </p:sp>
      <p:sp>
        <p:nvSpPr>
          <p:cNvPr id="194" name="object 194"/>
          <p:cNvSpPr/>
          <p:nvPr/>
        </p:nvSpPr>
        <p:spPr>
          <a:xfrm>
            <a:off x="4112465" y="7335885"/>
            <a:ext cx="47625" cy="47625"/>
          </a:xfrm>
          <a:custGeom>
            <a:avLst/>
            <a:gdLst/>
            <a:ahLst/>
            <a:cxnLst/>
            <a:rect l="l" t="t" r="r" b="b"/>
            <a:pathLst>
              <a:path w="47625" h="47625">
                <a:moveTo>
                  <a:pt x="32531" y="45903"/>
                </a:moveTo>
                <a:lnTo>
                  <a:pt x="26157" y="47461"/>
                </a:lnTo>
                <a:lnTo>
                  <a:pt x="22945" y="45512"/>
                </a:lnTo>
                <a:lnTo>
                  <a:pt x="19373" y="30909"/>
                </a:lnTo>
                <a:lnTo>
                  <a:pt x="4771" y="34481"/>
                </a:lnTo>
                <a:lnTo>
                  <a:pt x="1558" y="32531"/>
                </a:lnTo>
                <a:lnTo>
                  <a:pt x="0" y="26157"/>
                </a:lnTo>
                <a:lnTo>
                  <a:pt x="1950" y="22944"/>
                </a:lnTo>
                <a:lnTo>
                  <a:pt x="16552" y="19373"/>
                </a:lnTo>
                <a:lnTo>
                  <a:pt x="12981" y="4771"/>
                </a:lnTo>
                <a:lnTo>
                  <a:pt x="14931" y="1558"/>
                </a:lnTo>
                <a:lnTo>
                  <a:pt x="21304" y="0"/>
                </a:lnTo>
                <a:lnTo>
                  <a:pt x="24517" y="1949"/>
                </a:lnTo>
                <a:lnTo>
                  <a:pt x="28089" y="16552"/>
                </a:lnTo>
                <a:lnTo>
                  <a:pt x="39504" y="13760"/>
                </a:lnTo>
                <a:lnTo>
                  <a:pt x="42691" y="12980"/>
                </a:lnTo>
                <a:lnTo>
                  <a:pt x="45904" y="14930"/>
                </a:lnTo>
                <a:lnTo>
                  <a:pt x="47462" y="21304"/>
                </a:lnTo>
                <a:lnTo>
                  <a:pt x="45512" y="24517"/>
                </a:lnTo>
                <a:lnTo>
                  <a:pt x="30910" y="28088"/>
                </a:lnTo>
                <a:lnTo>
                  <a:pt x="34481" y="42690"/>
                </a:lnTo>
                <a:lnTo>
                  <a:pt x="32531" y="45903"/>
                </a:lnTo>
                <a:close/>
              </a:path>
            </a:pathLst>
          </a:custGeom>
          <a:solidFill>
            <a:srgbClr val="0070C8"/>
          </a:solidFill>
        </p:spPr>
        <p:txBody>
          <a:bodyPr wrap="square" lIns="0" tIns="0" rIns="0" bIns="0" rtlCol="0"/>
          <a:lstStyle/>
          <a:p>
            <a:endParaRPr/>
          </a:p>
        </p:txBody>
      </p:sp>
      <p:sp>
        <p:nvSpPr>
          <p:cNvPr id="195" name="object 195"/>
          <p:cNvSpPr/>
          <p:nvPr/>
        </p:nvSpPr>
        <p:spPr>
          <a:xfrm>
            <a:off x="4082031" y="7205471"/>
            <a:ext cx="44450" cy="44450"/>
          </a:xfrm>
          <a:custGeom>
            <a:avLst/>
            <a:gdLst/>
            <a:ahLst/>
            <a:cxnLst/>
            <a:rect l="l" t="t" r="r" b="b"/>
            <a:pathLst>
              <a:path w="44450" h="44450">
                <a:moveTo>
                  <a:pt x="30237" y="42663"/>
                </a:moveTo>
                <a:lnTo>
                  <a:pt x="24316" y="44112"/>
                </a:lnTo>
                <a:lnTo>
                  <a:pt x="21326" y="42303"/>
                </a:lnTo>
                <a:lnTo>
                  <a:pt x="18006" y="28727"/>
                </a:lnTo>
                <a:lnTo>
                  <a:pt x="4437" y="32045"/>
                </a:lnTo>
                <a:lnTo>
                  <a:pt x="1446" y="30230"/>
                </a:lnTo>
                <a:lnTo>
                  <a:pt x="0" y="24316"/>
                </a:lnTo>
                <a:lnTo>
                  <a:pt x="1808" y="21327"/>
                </a:lnTo>
                <a:lnTo>
                  <a:pt x="15384" y="18006"/>
                </a:lnTo>
                <a:lnTo>
                  <a:pt x="12065" y="4437"/>
                </a:lnTo>
                <a:lnTo>
                  <a:pt x="13874" y="1448"/>
                </a:lnTo>
                <a:lnTo>
                  <a:pt x="19795" y="0"/>
                </a:lnTo>
                <a:lnTo>
                  <a:pt x="22784" y="1808"/>
                </a:lnTo>
                <a:lnTo>
                  <a:pt x="26105" y="15384"/>
                </a:lnTo>
                <a:lnTo>
                  <a:pt x="36717" y="12789"/>
                </a:lnTo>
                <a:lnTo>
                  <a:pt x="39681" y="12064"/>
                </a:lnTo>
                <a:lnTo>
                  <a:pt x="42665" y="13881"/>
                </a:lnTo>
                <a:lnTo>
                  <a:pt x="44111" y="19796"/>
                </a:lnTo>
                <a:lnTo>
                  <a:pt x="42303" y="22784"/>
                </a:lnTo>
                <a:lnTo>
                  <a:pt x="28727" y="26105"/>
                </a:lnTo>
                <a:lnTo>
                  <a:pt x="32045" y="39674"/>
                </a:lnTo>
                <a:lnTo>
                  <a:pt x="30237" y="42663"/>
                </a:lnTo>
                <a:close/>
              </a:path>
            </a:pathLst>
          </a:custGeom>
          <a:solidFill>
            <a:srgbClr val="0070C8"/>
          </a:solidFill>
        </p:spPr>
        <p:txBody>
          <a:bodyPr wrap="square" lIns="0" tIns="0" rIns="0" bIns="0" rtlCol="0"/>
          <a:lstStyle/>
          <a:p>
            <a:endParaRPr/>
          </a:p>
        </p:txBody>
      </p:sp>
      <p:sp>
        <p:nvSpPr>
          <p:cNvPr id="196" name="object 196"/>
          <p:cNvSpPr/>
          <p:nvPr/>
        </p:nvSpPr>
        <p:spPr>
          <a:xfrm>
            <a:off x="4051602" y="7075054"/>
            <a:ext cx="41275" cy="41275"/>
          </a:xfrm>
          <a:custGeom>
            <a:avLst/>
            <a:gdLst/>
            <a:ahLst/>
            <a:cxnLst/>
            <a:rect l="l" t="t" r="r" b="b"/>
            <a:pathLst>
              <a:path w="41275" h="41275">
                <a:moveTo>
                  <a:pt x="27937"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66" y="11151"/>
                </a:lnTo>
                <a:lnTo>
                  <a:pt x="39426" y="12826"/>
                </a:lnTo>
                <a:lnTo>
                  <a:pt x="40764" y="18295"/>
                </a:lnTo>
                <a:lnTo>
                  <a:pt x="39089" y="21055"/>
                </a:lnTo>
                <a:lnTo>
                  <a:pt x="26545" y="24123"/>
                </a:lnTo>
                <a:lnTo>
                  <a:pt x="29613" y="36667"/>
                </a:lnTo>
                <a:lnTo>
                  <a:pt x="27937" y="39427"/>
                </a:lnTo>
                <a:close/>
              </a:path>
            </a:pathLst>
          </a:custGeom>
          <a:solidFill>
            <a:srgbClr val="0070C8"/>
          </a:solidFill>
        </p:spPr>
        <p:txBody>
          <a:bodyPr wrap="square" lIns="0" tIns="0" rIns="0" bIns="0" rtlCol="0"/>
          <a:lstStyle/>
          <a:p>
            <a:endParaRPr/>
          </a:p>
        </p:txBody>
      </p:sp>
      <p:sp>
        <p:nvSpPr>
          <p:cNvPr id="197" name="object 197"/>
          <p:cNvSpPr/>
          <p:nvPr/>
        </p:nvSpPr>
        <p:spPr>
          <a:xfrm>
            <a:off x="4021146" y="6944628"/>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6" y="10241"/>
                </a:lnTo>
                <a:lnTo>
                  <a:pt x="36215"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198" name="object 198"/>
          <p:cNvSpPr/>
          <p:nvPr/>
        </p:nvSpPr>
        <p:spPr>
          <a:xfrm>
            <a:off x="3990722" y="6814218"/>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11885" y="13912"/>
                </a:lnTo>
                <a:lnTo>
                  <a:pt x="9321" y="3427"/>
                </a:lnTo>
                <a:lnTo>
                  <a:pt x="10722" y="1119"/>
                </a:lnTo>
                <a:lnTo>
                  <a:pt x="15299" y="0"/>
                </a:lnTo>
                <a:lnTo>
                  <a:pt x="17607" y="1401"/>
                </a:lnTo>
                <a:lnTo>
                  <a:pt x="20172" y="11885"/>
                </a:lnTo>
                <a:lnTo>
                  <a:pt x="28368" y="9881"/>
                </a:lnTo>
                <a:lnTo>
                  <a:pt x="30656" y="9321"/>
                </a:lnTo>
                <a:lnTo>
                  <a:pt x="32965"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199" name="object 199"/>
          <p:cNvSpPr/>
          <p:nvPr/>
        </p:nvSpPr>
        <p:spPr>
          <a:xfrm>
            <a:off x="4374088" y="7560278"/>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24" y="26169"/>
                </a:lnTo>
                <a:lnTo>
                  <a:pt x="18878" y="22096"/>
                </a:lnTo>
                <a:lnTo>
                  <a:pt x="14805" y="5441"/>
                </a:lnTo>
                <a:lnTo>
                  <a:pt x="17029" y="1777"/>
                </a:lnTo>
                <a:lnTo>
                  <a:pt x="24296" y="0"/>
                </a:lnTo>
                <a:lnTo>
                  <a:pt x="27960" y="2224"/>
                </a:lnTo>
                <a:lnTo>
                  <a:pt x="32033" y="18878"/>
                </a:lnTo>
                <a:lnTo>
                  <a:pt x="45055" y="15694"/>
                </a:lnTo>
                <a:lnTo>
                  <a:pt x="48688" y="14805"/>
                </a:lnTo>
                <a:lnTo>
                  <a:pt x="52353" y="17030"/>
                </a:lnTo>
                <a:lnTo>
                  <a:pt x="54130" y="24296"/>
                </a:lnTo>
                <a:lnTo>
                  <a:pt x="51906" y="27960"/>
                </a:lnTo>
                <a:lnTo>
                  <a:pt x="35251" y="32034"/>
                </a:lnTo>
                <a:lnTo>
                  <a:pt x="39324" y="48688"/>
                </a:lnTo>
                <a:lnTo>
                  <a:pt x="37100" y="52353"/>
                </a:lnTo>
                <a:close/>
              </a:path>
            </a:pathLst>
          </a:custGeom>
          <a:solidFill>
            <a:srgbClr val="0070C8"/>
          </a:solidFill>
        </p:spPr>
        <p:txBody>
          <a:bodyPr wrap="square" lIns="0" tIns="0" rIns="0" bIns="0" rtlCol="0"/>
          <a:lstStyle/>
          <a:p>
            <a:endParaRPr/>
          </a:p>
        </p:txBody>
      </p:sp>
      <p:sp>
        <p:nvSpPr>
          <p:cNvPr id="200" name="object 200"/>
          <p:cNvSpPr/>
          <p:nvPr/>
        </p:nvSpPr>
        <p:spPr>
          <a:xfrm>
            <a:off x="4343772" y="7430419"/>
            <a:ext cx="51435" cy="51435"/>
          </a:xfrm>
          <a:custGeom>
            <a:avLst/>
            <a:gdLst/>
            <a:ahLst/>
            <a:cxnLst/>
            <a:rect l="l" t="t" r="r" b="b"/>
            <a:pathLst>
              <a:path w="51435" h="51434">
                <a:moveTo>
                  <a:pt x="34823" y="49141"/>
                </a:moveTo>
                <a:lnTo>
                  <a:pt x="28003" y="50808"/>
                </a:lnTo>
                <a:lnTo>
                  <a:pt x="24561" y="48719"/>
                </a:lnTo>
                <a:lnTo>
                  <a:pt x="20738" y="33091"/>
                </a:lnTo>
                <a:lnTo>
                  <a:pt x="5110" y="36913"/>
                </a:lnTo>
                <a:lnTo>
                  <a:pt x="1667" y="34823"/>
                </a:lnTo>
                <a:lnTo>
                  <a:pt x="0" y="28003"/>
                </a:lnTo>
                <a:lnTo>
                  <a:pt x="2089" y="24561"/>
                </a:lnTo>
                <a:lnTo>
                  <a:pt x="17717" y="20738"/>
                </a:lnTo>
                <a:lnTo>
                  <a:pt x="13895" y="5110"/>
                </a:lnTo>
                <a:lnTo>
                  <a:pt x="15985" y="1667"/>
                </a:lnTo>
                <a:lnTo>
                  <a:pt x="22804" y="0"/>
                </a:lnTo>
                <a:lnTo>
                  <a:pt x="26247" y="2089"/>
                </a:lnTo>
                <a:lnTo>
                  <a:pt x="30069" y="17717"/>
                </a:lnTo>
                <a:lnTo>
                  <a:pt x="42288" y="14729"/>
                </a:lnTo>
                <a:lnTo>
                  <a:pt x="45697" y="13895"/>
                </a:lnTo>
                <a:lnTo>
                  <a:pt x="49139" y="15978"/>
                </a:lnTo>
                <a:lnTo>
                  <a:pt x="50808" y="22805"/>
                </a:lnTo>
                <a:lnTo>
                  <a:pt x="48718" y="26247"/>
                </a:lnTo>
                <a:lnTo>
                  <a:pt x="33090" y="30070"/>
                </a:lnTo>
                <a:lnTo>
                  <a:pt x="36913" y="45698"/>
                </a:lnTo>
                <a:lnTo>
                  <a:pt x="34823" y="49141"/>
                </a:lnTo>
                <a:close/>
              </a:path>
            </a:pathLst>
          </a:custGeom>
          <a:solidFill>
            <a:srgbClr val="0070C8"/>
          </a:solidFill>
        </p:spPr>
        <p:txBody>
          <a:bodyPr wrap="square" lIns="0" tIns="0" rIns="0" bIns="0" rtlCol="0"/>
          <a:lstStyle/>
          <a:p>
            <a:endParaRPr/>
          </a:p>
        </p:txBody>
      </p:sp>
      <p:sp>
        <p:nvSpPr>
          <p:cNvPr id="201" name="object 201"/>
          <p:cNvSpPr/>
          <p:nvPr/>
        </p:nvSpPr>
        <p:spPr>
          <a:xfrm>
            <a:off x="4313477" y="7300556"/>
            <a:ext cx="47625" cy="47625"/>
          </a:xfrm>
          <a:custGeom>
            <a:avLst/>
            <a:gdLst/>
            <a:ahLst/>
            <a:cxnLst/>
            <a:rect l="l" t="t" r="r" b="b"/>
            <a:pathLst>
              <a:path w="47625" h="47625">
                <a:moveTo>
                  <a:pt x="32531" y="45903"/>
                </a:moveTo>
                <a:lnTo>
                  <a:pt x="26157" y="47461"/>
                </a:lnTo>
                <a:lnTo>
                  <a:pt x="22945" y="45512"/>
                </a:lnTo>
                <a:lnTo>
                  <a:pt x="19373" y="30909"/>
                </a:lnTo>
                <a:lnTo>
                  <a:pt x="4771" y="34481"/>
                </a:lnTo>
                <a:lnTo>
                  <a:pt x="1558" y="32531"/>
                </a:lnTo>
                <a:lnTo>
                  <a:pt x="0" y="26157"/>
                </a:lnTo>
                <a:lnTo>
                  <a:pt x="1950" y="22944"/>
                </a:lnTo>
                <a:lnTo>
                  <a:pt x="16552" y="19373"/>
                </a:lnTo>
                <a:lnTo>
                  <a:pt x="12981" y="4771"/>
                </a:lnTo>
                <a:lnTo>
                  <a:pt x="14931" y="1558"/>
                </a:lnTo>
                <a:lnTo>
                  <a:pt x="21304" y="0"/>
                </a:lnTo>
                <a:lnTo>
                  <a:pt x="24517" y="1949"/>
                </a:lnTo>
                <a:lnTo>
                  <a:pt x="28089" y="16552"/>
                </a:lnTo>
                <a:lnTo>
                  <a:pt x="39504" y="13760"/>
                </a:lnTo>
                <a:lnTo>
                  <a:pt x="42685" y="12982"/>
                </a:lnTo>
                <a:lnTo>
                  <a:pt x="45904" y="14930"/>
                </a:lnTo>
                <a:lnTo>
                  <a:pt x="47462" y="21304"/>
                </a:lnTo>
                <a:lnTo>
                  <a:pt x="45512" y="24517"/>
                </a:lnTo>
                <a:lnTo>
                  <a:pt x="30910" y="28088"/>
                </a:lnTo>
                <a:lnTo>
                  <a:pt x="34481" y="42690"/>
                </a:lnTo>
                <a:lnTo>
                  <a:pt x="32531" y="45903"/>
                </a:lnTo>
                <a:close/>
              </a:path>
            </a:pathLst>
          </a:custGeom>
          <a:solidFill>
            <a:srgbClr val="0070C8"/>
          </a:solidFill>
        </p:spPr>
        <p:txBody>
          <a:bodyPr wrap="square" lIns="0" tIns="0" rIns="0" bIns="0" rtlCol="0"/>
          <a:lstStyle/>
          <a:p>
            <a:endParaRPr/>
          </a:p>
        </p:txBody>
      </p:sp>
      <p:sp>
        <p:nvSpPr>
          <p:cNvPr id="202" name="object 202"/>
          <p:cNvSpPr/>
          <p:nvPr/>
        </p:nvSpPr>
        <p:spPr>
          <a:xfrm>
            <a:off x="4283181" y="7170704"/>
            <a:ext cx="44450" cy="44450"/>
          </a:xfrm>
          <a:custGeom>
            <a:avLst/>
            <a:gdLst/>
            <a:ahLst/>
            <a:cxnLst/>
            <a:rect l="l" t="t" r="r" b="b"/>
            <a:pathLst>
              <a:path w="44450" h="44450">
                <a:moveTo>
                  <a:pt x="30237" y="42663"/>
                </a:moveTo>
                <a:lnTo>
                  <a:pt x="24316" y="44112"/>
                </a:lnTo>
                <a:lnTo>
                  <a:pt x="21326" y="42303"/>
                </a:lnTo>
                <a:lnTo>
                  <a:pt x="18006" y="28727"/>
                </a:lnTo>
                <a:lnTo>
                  <a:pt x="4437" y="32045"/>
                </a:lnTo>
                <a:lnTo>
                  <a:pt x="1446" y="30230"/>
                </a:lnTo>
                <a:lnTo>
                  <a:pt x="0" y="24316"/>
                </a:lnTo>
                <a:lnTo>
                  <a:pt x="1808" y="21327"/>
                </a:lnTo>
                <a:lnTo>
                  <a:pt x="15384" y="18006"/>
                </a:lnTo>
                <a:lnTo>
                  <a:pt x="12065" y="4437"/>
                </a:lnTo>
                <a:lnTo>
                  <a:pt x="13874" y="1448"/>
                </a:lnTo>
                <a:lnTo>
                  <a:pt x="19795" y="0"/>
                </a:lnTo>
                <a:lnTo>
                  <a:pt x="22784" y="1808"/>
                </a:lnTo>
                <a:lnTo>
                  <a:pt x="26105" y="15384"/>
                </a:lnTo>
                <a:lnTo>
                  <a:pt x="36717" y="12789"/>
                </a:lnTo>
                <a:lnTo>
                  <a:pt x="39680" y="12064"/>
                </a:lnTo>
                <a:lnTo>
                  <a:pt x="42665" y="13881"/>
                </a:lnTo>
                <a:lnTo>
                  <a:pt x="44111" y="19796"/>
                </a:lnTo>
                <a:lnTo>
                  <a:pt x="42303" y="22784"/>
                </a:lnTo>
                <a:lnTo>
                  <a:pt x="28727" y="26105"/>
                </a:lnTo>
                <a:lnTo>
                  <a:pt x="32045" y="39674"/>
                </a:lnTo>
                <a:lnTo>
                  <a:pt x="30237" y="42663"/>
                </a:lnTo>
                <a:close/>
              </a:path>
            </a:pathLst>
          </a:custGeom>
          <a:solidFill>
            <a:srgbClr val="0070C8"/>
          </a:solidFill>
        </p:spPr>
        <p:txBody>
          <a:bodyPr wrap="square" lIns="0" tIns="0" rIns="0" bIns="0" rtlCol="0"/>
          <a:lstStyle/>
          <a:p>
            <a:endParaRPr/>
          </a:p>
        </p:txBody>
      </p:sp>
      <p:sp>
        <p:nvSpPr>
          <p:cNvPr id="203" name="object 203"/>
          <p:cNvSpPr/>
          <p:nvPr/>
        </p:nvSpPr>
        <p:spPr>
          <a:xfrm>
            <a:off x="4252880" y="7040843"/>
            <a:ext cx="41275" cy="41275"/>
          </a:xfrm>
          <a:custGeom>
            <a:avLst/>
            <a:gdLst/>
            <a:ahLst/>
            <a:cxnLst/>
            <a:rect l="l" t="t" r="r" b="b"/>
            <a:pathLst>
              <a:path w="41275" h="41275">
                <a:moveTo>
                  <a:pt x="27937"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72" y="11149"/>
                </a:lnTo>
                <a:lnTo>
                  <a:pt x="39433" y="12825"/>
                </a:lnTo>
                <a:lnTo>
                  <a:pt x="40764" y="18295"/>
                </a:lnTo>
                <a:lnTo>
                  <a:pt x="39089" y="21055"/>
                </a:lnTo>
                <a:lnTo>
                  <a:pt x="26545" y="24123"/>
                </a:lnTo>
                <a:lnTo>
                  <a:pt x="29613" y="36667"/>
                </a:lnTo>
                <a:lnTo>
                  <a:pt x="27937" y="39427"/>
                </a:lnTo>
                <a:close/>
              </a:path>
            </a:pathLst>
          </a:custGeom>
          <a:solidFill>
            <a:srgbClr val="0070C8"/>
          </a:solidFill>
        </p:spPr>
        <p:txBody>
          <a:bodyPr wrap="square" lIns="0" tIns="0" rIns="0" bIns="0" rtlCol="0"/>
          <a:lstStyle/>
          <a:p>
            <a:endParaRPr/>
          </a:p>
        </p:txBody>
      </p:sp>
      <p:sp>
        <p:nvSpPr>
          <p:cNvPr id="204" name="object 204"/>
          <p:cNvSpPr/>
          <p:nvPr/>
        </p:nvSpPr>
        <p:spPr>
          <a:xfrm>
            <a:off x="4222570" y="6910982"/>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7" y="10241"/>
                </a:lnTo>
                <a:lnTo>
                  <a:pt x="36215"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205" name="object 205"/>
          <p:cNvSpPr/>
          <p:nvPr/>
        </p:nvSpPr>
        <p:spPr>
          <a:xfrm>
            <a:off x="4192283" y="6781134"/>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11885" y="13912"/>
                </a:lnTo>
                <a:lnTo>
                  <a:pt x="9321" y="3427"/>
                </a:lnTo>
                <a:lnTo>
                  <a:pt x="10722" y="1119"/>
                </a:lnTo>
                <a:lnTo>
                  <a:pt x="15299" y="0"/>
                </a:lnTo>
                <a:lnTo>
                  <a:pt x="17607" y="1401"/>
                </a:lnTo>
                <a:lnTo>
                  <a:pt x="20172" y="11885"/>
                </a:lnTo>
                <a:lnTo>
                  <a:pt x="28368" y="9881"/>
                </a:lnTo>
                <a:lnTo>
                  <a:pt x="30656" y="9321"/>
                </a:lnTo>
                <a:lnTo>
                  <a:pt x="32965"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206" name="object 206"/>
          <p:cNvSpPr/>
          <p:nvPr/>
        </p:nvSpPr>
        <p:spPr>
          <a:xfrm>
            <a:off x="4577810" y="7536027"/>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24" y="26169"/>
                </a:lnTo>
                <a:lnTo>
                  <a:pt x="18878" y="22096"/>
                </a:lnTo>
                <a:lnTo>
                  <a:pt x="14805" y="5441"/>
                </a:lnTo>
                <a:lnTo>
                  <a:pt x="17030" y="1777"/>
                </a:lnTo>
                <a:lnTo>
                  <a:pt x="24296" y="0"/>
                </a:lnTo>
                <a:lnTo>
                  <a:pt x="27960" y="2224"/>
                </a:lnTo>
                <a:lnTo>
                  <a:pt x="32033" y="18878"/>
                </a:lnTo>
                <a:lnTo>
                  <a:pt x="45055" y="15694"/>
                </a:lnTo>
                <a:lnTo>
                  <a:pt x="48688" y="14805"/>
                </a:lnTo>
                <a:lnTo>
                  <a:pt x="52353" y="17030"/>
                </a:lnTo>
                <a:lnTo>
                  <a:pt x="54130" y="24295"/>
                </a:lnTo>
                <a:lnTo>
                  <a:pt x="51906" y="27960"/>
                </a:lnTo>
                <a:lnTo>
                  <a:pt x="35251" y="32034"/>
                </a:lnTo>
                <a:lnTo>
                  <a:pt x="39324" y="48688"/>
                </a:lnTo>
                <a:lnTo>
                  <a:pt x="37100" y="52353"/>
                </a:lnTo>
                <a:close/>
              </a:path>
            </a:pathLst>
          </a:custGeom>
          <a:solidFill>
            <a:srgbClr val="0070C8"/>
          </a:solidFill>
        </p:spPr>
        <p:txBody>
          <a:bodyPr wrap="square" lIns="0" tIns="0" rIns="0" bIns="0" rtlCol="0"/>
          <a:lstStyle/>
          <a:p>
            <a:endParaRPr/>
          </a:p>
        </p:txBody>
      </p:sp>
      <p:sp>
        <p:nvSpPr>
          <p:cNvPr id="207" name="object 207"/>
          <p:cNvSpPr/>
          <p:nvPr/>
        </p:nvSpPr>
        <p:spPr>
          <a:xfrm>
            <a:off x="4547788" y="7407372"/>
            <a:ext cx="51435" cy="51435"/>
          </a:xfrm>
          <a:custGeom>
            <a:avLst/>
            <a:gdLst/>
            <a:ahLst/>
            <a:cxnLst/>
            <a:rect l="l" t="t" r="r" b="b"/>
            <a:pathLst>
              <a:path w="51435" h="51434">
                <a:moveTo>
                  <a:pt x="34823" y="49141"/>
                </a:moveTo>
                <a:lnTo>
                  <a:pt x="28003" y="50808"/>
                </a:lnTo>
                <a:lnTo>
                  <a:pt x="24561" y="48719"/>
                </a:lnTo>
                <a:lnTo>
                  <a:pt x="20738" y="33091"/>
                </a:lnTo>
                <a:lnTo>
                  <a:pt x="5110" y="36913"/>
                </a:lnTo>
                <a:lnTo>
                  <a:pt x="1667" y="34823"/>
                </a:lnTo>
                <a:lnTo>
                  <a:pt x="0" y="28003"/>
                </a:lnTo>
                <a:lnTo>
                  <a:pt x="2089" y="24561"/>
                </a:lnTo>
                <a:lnTo>
                  <a:pt x="17717" y="20738"/>
                </a:lnTo>
                <a:lnTo>
                  <a:pt x="13895" y="5110"/>
                </a:lnTo>
                <a:lnTo>
                  <a:pt x="15985" y="1667"/>
                </a:lnTo>
                <a:lnTo>
                  <a:pt x="22804" y="0"/>
                </a:lnTo>
                <a:lnTo>
                  <a:pt x="26247" y="2089"/>
                </a:lnTo>
                <a:lnTo>
                  <a:pt x="30069" y="17717"/>
                </a:lnTo>
                <a:lnTo>
                  <a:pt x="42288" y="14729"/>
                </a:lnTo>
                <a:lnTo>
                  <a:pt x="45697" y="13895"/>
                </a:lnTo>
                <a:lnTo>
                  <a:pt x="49140" y="15985"/>
                </a:lnTo>
                <a:lnTo>
                  <a:pt x="50808" y="22805"/>
                </a:lnTo>
                <a:lnTo>
                  <a:pt x="48718" y="26247"/>
                </a:lnTo>
                <a:lnTo>
                  <a:pt x="33090" y="30070"/>
                </a:lnTo>
                <a:lnTo>
                  <a:pt x="36913" y="45698"/>
                </a:lnTo>
                <a:lnTo>
                  <a:pt x="34823" y="49141"/>
                </a:lnTo>
                <a:close/>
              </a:path>
            </a:pathLst>
          </a:custGeom>
          <a:solidFill>
            <a:srgbClr val="0070C8"/>
          </a:solidFill>
        </p:spPr>
        <p:txBody>
          <a:bodyPr wrap="square" lIns="0" tIns="0" rIns="0" bIns="0" rtlCol="0"/>
          <a:lstStyle/>
          <a:p>
            <a:endParaRPr/>
          </a:p>
        </p:txBody>
      </p:sp>
      <p:sp>
        <p:nvSpPr>
          <p:cNvPr id="208" name="object 208"/>
          <p:cNvSpPr/>
          <p:nvPr/>
        </p:nvSpPr>
        <p:spPr>
          <a:xfrm>
            <a:off x="4517783" y="7278723"/>
            <a:ext cx="47625" cy="47625"/>
          </a:xfrm>
          <a:custGeom>
            <a:avLst/>
            <a:gdLst/>
            <a:ahLst/>
            <a:cxnLst/>
            <a:rect l="l" t="t" r="r" b="b"/>
            <a:pathLst>
              <a:path w="47625" h="47625">
                <a:moveTo>
                  <a:pt x="32531" y="45903"/>
                </a:moveTo>
                <a:lnTo>
                  <a:pt x="26157" y="47461"/>
                </a:lnTo>
                <a:lnTo>
                  <a:pt x="22945" y="45512"/>
                </a:lnTo>
                <a:lnTo>
                  <a:pt x="19373" y="30909"/>
                </a:lnTo>
                <a:lnTo>
                  <a:pt x="4771" y="34481"/>
                </a:lnTo>
                <a:lnTo>
                  <a:pt x="1558" y="32531"/>
                </a:lnTo>
                <a:lnTo>
                  <a:pt x="0" y="26157"/>
                </a:lnTo>
                <a:lnTo>
                  <a:pt x="1950" y="22944"/>
                </a:lnTo>
                <a:lnTo>
                  <a:pt x="16552" y="19373"/>
                </a:lnTo>
                <a:lnTo>
                  <a:pt x="12981" y="4771"/>
                </a:lnTo>
                <a:lnTo>
                  <a:pt x="14931" y="1558"/>
                </a:lnTo>
                <a:lnTo>
                  <a:pt x="21304" y="0"/>
                </a:lnTo>
                <a:lnTo>
                  <a:pt x="24517" y="1949"/>
                </a:lnTo>
                <a:lnTo>
                  <a:pt x="28089" y="16552"/>
                </a:lnTo>
                <a:lnTo>
                  <a:pt x="39504" y="13760"/>
                </a:lnTo>
                <a:lnTo>
                  <a:pt x="42691" y="12980"/>
                </a:lnTo>
                <a:lnTo>
                  <a:pt x="45904" y="14930"/>
                </a:lnTo>
                <a:lnTo>
                  <a:pt x="47462" y="21304"/>
                </a:lnTo>
                <a:lnTo>
                  <a:pt x="45512" y="24517"/>
                </a:lnTo>
                <a:lnTo>
                  <a:pt x="30910" y="28088"/>
                </a:lnTo>
                <a:lnTo>
                  <a:pt x="34481" y="42690"/>
                </a:lnTo>
                <a:lnTo>
                  <a:pt x="32531" y="45903"/>
                </a:lnTo>
                <a:close/>
              </a:path>
            </a:pathLst>
          </a:custGeom>
          <a:solidFill>
            <a:srgbClr val="0070C8"/>
          </a:solidFill>
        </p:spPr>
        <p:txBody>
          <a:bodyPr wrap="square" lIns="0" tIns="0" rIns="0" bIns="0" rtlCol="0"/>
          <a:lstStyle/>
          <a:p>
            <a:endParaRPr/>
          </a:p>
        </p:txBody>
      </p:sp>
      <p:sp>
        <p:nvSpPr>
          <p:cNvPr id="209" name="object 209"/>
          <p:cNvSpPr/>
          <p:nvPr/>
        </p:nvSpPr>
        <p:spPr>
          <a:xfrm>
            <a:off x="4487786" y="7150067"/>
            <a:ext cx="44450" cy="44450"/>
          </a:xfrm>
          <a:custGeom>
            <a:avLst/>
            <a:gdLst/>
            <a:ahLst/>
            <a:cxnLst/>
            <a:rect l="l" t="t" r="r" b="b"/>
            <a:pathLst>
              <a:path w="44450" h="44450">
                <a:moveTo>
                  <a:pt x="30237" y="42663"/>
                </a:moveTo>
                <a:lnTo>
                  <a:pt x="24315" y="44112"/>
                </a:lnTo>
                <a:lnTo>
                  <a:pt x="21326" y="42303"/>
                </a:lnTo>
                <a:lnTo>
                  <a:pt x="18006" y="28727"/>
                </a:lnTo>
                <a:lnTo>
                  <a:pt x="4437" y="32045"/>
                </a:lnTo>
                <a:lnTo>
                  <a:pt x="1446" y="30230"/>
                </a:lnTo>
                <a:lnTo>
                  <a:pt x="0" y="24315"/>
                </a:lnTo>
                <a:lnTo>
                  <a:pt x="1808" y="21327"/>
                </a:lnTo>
                <a:lnTo>
                  <a:pt x="15384" y="18006"/>
                </a:lnTo>
                <a:lnTo>
                  <a:pt x="12065" y="4437"/>
                </a:lnTo>
                <a:lnTo>
                  <a:pt x="13874" y="1448"/>
                </a:lnTo>
                <a:lnTo>
                  <a:pt x="19795" y="0"/>
                </a:lnTo>
                <a:lnTo>
                  <a:pt x="22784" y="1808"/>
                </a:lnTo>
                <a:lnTo>
                  <a:pt x="26105" y="15384"/>
                </a:lnTo>
                <a:lnTo>
                  <a:pt x="36717" y="12789"/>
                </a:lnTo>
                <a:lnTo>
                  <a:pt x="39674" y="12066"/>
                </a:lnTo>
                <a:lnTo>
                  <a:pt x="42665" y="13881"/>
                </a:lnTo>
                <a:lnTo>
                  <a:pt x="44111" y="19796"/>
                </a:lnTo>
                <a:lnTo>
                  <a:pt x="42303" y="22784"/>
                </a:lnTo>
                <a:lnTo>
                  <a:pt x="28727" y="26105"/>
                </a:lnTo>
                <a:lnTo>
                  <a:pt x="32045" y="39674"/>
                </a:lnTo>
                <a:lnTo>
                  <a:pt x="30237" y="42663"/>
                </a:lnTo>
                <a:close/>
              </a:path>
            </a:pathLst>
          </a:custGeom>
          <a:solidFill>
            <a:srgbClr val="0070C8"/>
          </a:solidFill>
        </p:spPr>
        <p:txBody>
          <a:bodyPr wrap="square" lIns="0" tIns="0" rIns="0" bIns="0" rtlCol="0"/>
          <a:lstStyle/>
          <a:p>
            <a:endParaRPr/>
          </a:p>
        </p:txBody>
      </p:sp>
      <p:sp>
        <p:nvSpPr>
          <p:cNvPr id="210" name="object 210"/>
          <p:cNvSpPr/>
          <p:nvPr/>
        </p:nvSpPr>
        <p:spPr>
          <a:xfrm>
            <a:off x="4457782" y="7021417"/>
            <a:ext cx="41275" cy="41275"/>
          </a:xfrm>
          <a:custGeom>
            <a:avLst/>
            <a:gdLst/>
            <a:ahLst/>
            <a:cxnLst/>
            <a:rect l="l" t="t" r="r" b="b"/>
            <a:pathLst>
              <a:path w="41275" h="41275">
                <a:moveTo>
                  <a:pt x="27937"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66" y="11151"/>
                </a:lnTo>
                <a:lnTo>
                  <a:pt x="39426" y="12826"/>
                </a:lnTo>
                <a:lnTo>
                  <a:pt x="40764" y="18295"/>
                </a:lnTo>
                <a:lnTo>
                  <a:pt x="39089" y="21055"/>
                </a:lnTo>
                <a:lnTo>
                  <a:pt x="26545" y="24123"/>
                </a:lnTo>
                <a:lnTo>
                  <a:pt x="29613" y="36667"/>
                </a:lnTo>
                <a:lnTo>
                  <a:pt x="27937" y="39427"/>
                </a:lnTo>
                <a:close/>
              </a:path>
            </a:pathLst>
          </a:custGeom>
          <a:solidFill>
            <a:srgbClr val="0070C8"/>
          </a:solidFill>
        </p:spPr>
        <p:txBody>
          <a:bodyPr wrap="square" lIns="0" tIns="0" rIns="0" bIns="0" rtlCol="0"/>
          <a:lstStyle/>
          <a:p>
            <a:endParaRPr/>
          </a:p>
        </p:txBody>
      </p:sp>
      <p:sp>
        <p:nvSpPr>
          <p:cNvPr id="211" name="object 211"/>
          <p:cNvSpPr/>
          <p:nvPr/>
        </p:nvSpPr>
        <p:spPr>
          <a:xfrm>
            <a:off x="4427759" y="6892762"/>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6" y="10241"/>
                </a:lnTo>
                <a:lnTo>
                  <a:pt x="36213" y="11775"/>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212" name="object 212"/>
          <p:cNvSpPr/>
          <p:nvPr/>
        </p:nvSpPr>
        <p:spPr>
          <a:xfrm>
            <a:off x="4397772" y="6764110"/>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11885" y="13912"/>
                </a:lnTo>
                <a:lnTo>
                  <a:pt x="9321" y="3427"/>
                </a:lnTo>
                <a:lnTo>
                  <a:pt x="10722" y="1119"/>
                </a:lnTo>
                <a:lnTo>
                  <a:pt x="15299" y="0"/>
                </a:lnTo>
                <a:lnTo>
                  <a:pt x="17607" y="1401"/>
                </a:lnTo>
                <a:lnTo>
                  <a:pt x="20172" y="11885"/>
                </a:lnTo>
                <a:lnTo>
                  <a:pt x="28368" y="9881"/>
                </a:lnTo>
                <a:lnTo>
                  <a:pt x="30650" y="9323"/>
                </a:lnTo>
                <a:lnTo>
                  <a:pt x="32965"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213" name="object 213"/>
          <p:cNvSpPr/>
          <p:nvPr/>
        </p:nvSpPr>
        <p:spPr>
          <a:xfrm>
            <a:off x="4783030" y="7517934"/>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24" y="26169"/>
                </a:lnTo>
                <a:lnTo>
                  <a:pt x="18878" y="22096"/>
                </a:lnTo>
                <a:lnTo>
                  <a:pt x="14805" y="5441"/>
                </a:lnTo>
                <a:lnTo>
                  <a:pt x="17030" y="1777"/>
                </a:lnTo>
                <a:lnTo>
                  <a:pt x="24296" y="0"/>
                </a:lnTo>
                <a:lnTo>
                  <a:pt x="27960" y="2224"/>
                </a:lnTo>
                <a:lnTo>
                  <a:pt x="32033" y="18878"/>
                </a:lnTo>
                <a:lnTo>
                  <a:pt x="45055" y="15694"/>
                </a:lnTo>
                <a:lnTo>
                  <a:pt x="48694" y="14804"/>
                </a:lnTo>
                <a:lnTo>
                  <a:pt x="52353" y="17030"/>
                </a:lnTo>
                <a:lnTo>
                  <a:pt x="54130" y="24296"/>
                </a:lnTo>
                <a:lnTo>
                  <a:pt x="51906" y="27960"/>
                </a:lnTo>
                <a:lnTo>
                  <a:pt x="35251" y="32034"/>
                </a:lnTo>
                <a:lnTo>
                  <a:pt x="39324" y="48688"/>
                </a:lnTo>
                <a:lnTo>
                  <a:pt x="37100" y="52353"/>
                </a:lnTo>
                <a:close/>
              </a:path>
            </a:pathLst>
          </a:custGeom>
          <a:solidFill>
            <a:srgbClr val="0070C8"/>
          </a:solidFill>
        </p:spPr>
        <p:txBody>
          <a:bodyPr wrap="square" lIns="0" tIns="0" rIns="0" bIns="0" rtlCol="0"/>
          <a:lstStyle/>
          <a:p>
            <a:endParaRPr/>
          </a:p>
        </p:txBody>
      </p:sp>
      <p:sp>
        <p:nvSpPr>
          <p:cNvPr id="214" name="object 214"/>
          <p:cNvSpPr/>
          <p:nvPr/>
        </p:nvSpPr>
        <p:spPr>
          <a:xfrm>
            <a:off x="4753394" y="7390827"/>
            <a:ext cx="51435" cy="51435"/>
          </a:xfrm>
          <a:custGeom>
            <a:avLst/>
            <a:gdLst/>
            <a:ahLst/>
            <a:cxnLst/>
            <a:rect l="l" t="t" r="r" b="b"/>
            <a:pathLst>
              <a:path w="51435" h="51434">
                <a:moveTo>
                  <a:pt x="34823" y="49141"/>
                </a:moveTo>
                <a:lnTo>
                  <a:pt x="28003" y="50808"/>
                </a:lnTo>
                <a:lnTo>
                  <a:pt x="24561" y="48719"/>
                </a:lnTo>
                <a:lnTo>
                  <a:pt x="20738" y="33091"/>
                </a:lnTo>
                <a:lnTo>
                  <a:pt x="5110" y="36913"/>
                </a:lnTo>
                <a:lnTo>
                  <a:pt x="1667" y="34823"/>
                </a:lnTo>
                <a:lnTo>
                  <a:pt x="0" y="28003"/>
                </a:lnTo>
                <a:lnTo>
                  <a:pt x="2089" y="24561"/>
                </a:lnTo>
                <a:lnTo>
                  <a:pt x="17717" y="20738"/>
                </a:lnTo>
                <a:lnTo>
                  <a:pt x="13895" y="5110"/>
                </a:lnTo>
                <a:lnTo>
                  <a:pt x="15985" y="1667"/>
                </a:lnTo>
                <a:lnTo>
                  <a:pt x="22804" y="0"/>
                </a:lnTo>
                <a:lnTo>
                  <a:pt x="26247" y="2089"/>
                </a:lnTo>
                <a:lnTo>
                  <a:pt x="30069" y="17717"/>
                </a:lnTo>
                <a:lnTo>
                  <a:pt x="42288" y="14729"/>
                </a:lnTo>
                <a:lnTo>
                  <a:pt x="45698" y="13895"/>
                </a:lnTo>
                <a:lnTo>
                  <a:pt x="49140" y="15985"/>
                </a:lnTo>
                <a:lnTo>
                  <a:pt x="50808" y="22805"/>
                </a:lnTo>
                <a:lnTo>
                  <a:pt x="48718" y="26247"/>
                </a:lnTo>
                <a:lnTo>
                  <a:pt x="33090" y="30070"/>
                </a:lnTo>
                <a:lnTo>
                  <a:pt x="36913" y="45698"/>
                </a:lnTo>
                <a:lnTo>
                  <a:pt x="34823" y="49141"/>
                </a:lnTo>
                <a:close/>
              </a:path>
            </a:pathLst>
          </a:custGeom>
          <a:solidFill>
            <a:srgbClr val="0070C8"/>
          </a:solidFill>
        </p:spPr>
        <p:txBody>
          <a:bodyPr wrap="square" lIns="0" tIns="0" rIns="0" bIns="0" rtlCol="0"/>
          <a:lstStyle/>
          <a:p>
            <a:endParaRPr/>
          </a:p>
        </p:txBody>
      </p:sp>
      <p:sp>
        <p:nvSpPr>
          <p:cNvPr id="215" name="object 215"/>
          <p:cNvSpPr/>
          <p:nvPr/>
        </p:nvSpPr>
        <p:spPr>
          <a:xfrm>
            <a:off x="4723767" y="7263727"/>
            <a:ext cx="47625" cy="47625"/>
          </a:xfrm>
          <a:custGeom>
            <a:avLst/>
            <a:gdLst/>
            <a:ahLst/>
            <a:cxnLst/>
            <a:rect l="l" t="t" r="r" b="b"/>
            <a:pathLst>
              <a:path w="47625" h="47625">
                <a:moveTo>
                  <a:pt x="32531" y="45903"/>
                </a:moveTo>
                <a:lnTo>
                  <a:pt x="26157" y="47461"/>
                </a:lnTo>
                <a:lnTo>
                  <a:pt x="22945" y="45512"/>
                </a:lnTo>
                <a:lnTo>
                  <a:pt x="19373" y="30909"/>
                </a:lnTo>
                <a:lnTo>
                  <a:pt x="4771" y="34481"/>
                </a:lnTo>
                <a:lnTo>
                  <a:pt x="1558" y="32531"/>
                </a:lnTo>
                <a:lnTo>
                  <a:pt x="0" y="26157"/>
                </a:lnTo>
                <a:lnTo>
                  <a:pt x="1950" y="22944"/>
                </a:lnTo>
                <a:lnTo>
                  <a:pt x="16552" y="19373"/>
                </a:lnTo>
                <a:lnTo>
                  <a:pt x="12981" y="4771"/>
                </a:lnTo>
                <a:lnTo>
                  <a:pt x="14931" y="1558"/>
                </a:lnTo>
                <a:lnTo>
                  <a:pt x="21304" y="0"/>
                </a:lnTo>
                <a:lnTo>
                  <a:pt x="24517" y="1949"/>
                </a:lnTo>
                <a:lnTo>
                  <a:pt x="28089" y="16552"/>
                </a:lnTo>
                <a:lnTo>
                  <a:pt x="39504" y="13760"/>
                </a:lnTo>
                <a:lnTo>
                  <a:pt x="42691" y="12980"/>
                </a:lnTo>
                <a:lnTo>
                  <a:pt x="45904" y="14930"/>
                </a:lnTo>
                <a:lnTo>
                  <a:pt x="47462" y="21304"/>
                </a:lnTo>
                <a:lnTo>
                  <a:pt x="45512" y="24517"/>
                </a:lnTo>
                <a:lnTo>
                  <a:pt x="30910" y="28088"/>
                </a:lnTo>
                <a:lnTo>
                  <a:pt x="34481" y="42690"/>
                </a:lnTo>
                <a:lnTo>
                  <a:pt x="32531" y="45903"/>
                </a:lnTo>
                <a:close/>
              </a:path>
            </a:pathLst>
          </a:custGeom>
          <a:solidFill>
            <a:srgbClr val="0070C8"/>
          </a:solidFill>
        </p:spPr>
        <p:txBody>
          <a:bodyPr wrap="square" lIns="0" tIns="0" rIns="0" bIns="0" rtlCol="0"/>
          <a:lstStyle/>
          <a:p>
            <a:endParaRPr/>
          </a:p>
        </p:txBody>
      </p:sp>
      <p:sp>
        <p:nvSpPr>
          <p:cNvPr id="216" name="object 216"/>
          <p:cNvSpPr/>
          <p:nvPr/>
        </p:nvSpPr>
        <p:spPr>
          <a:xfrm>
            <a:off x="4694146" y="7136634"/>
            <a:ext cx="44450" cy="44450"/>
          </a:xfrm>
          <a:custGeom>
            <a:avLst/>
            <a:gdLst/>
            <a:ahLst/>
            <a:cxnLst/>
            <a:rect l="l" t="t" r="r" b="b"/>
            <a:pathLst>
              <a:path w="44450" h="44450">
                <a:moveTo>
                  <a:pt x="30237" y="42663"/>
                </a:moveTo>
                <a:lnTo>
                  <a:pt x="24315" y="44112"/>
                </a:lnTo>
                <a:lnTo>
                  <a:pt x="21326" y="42303"/>
                </a:lnTo>
                <a:lnTo>
                  <a:pt x="18006" y="28727"/>
                </a:lnTo>
                <a:lnTo>
                  <a:pt x="4437" y="32045"/>
                </a:lnTo>
                <a:lnTo>
                  <a:pt x="1446" y="30230"/>
                </a:lnTo>
                <a:lnTo>
                  <a:pt x="0" y="24315"/>
                </a:lnTo>
                <a:lnTo>
                  <a:pt x="1808" y="21327"/>
                </a:lnTo>
                <a:lnTo>
                  <a:pt x="15384" y="18006"/>
                </a:lnTo>
                <a:lnTo>
                  <a:pt x="12065" y="4437"/>
                </a:lnTo>
                <a:lnTo>
                  <a:pt x="13874" y="1448"/>
                </a:lnTo>
                <a:lnTo>
                  <a:pt x="19795" y="0"/>
                </a:lnTo>
                <a:lnTo>
                  <a:pt x="22784" y="1808"/>
                </a:lnTo>
                <a:lnTo>
                  <a:pt x="26105" y="15384"/>
                </a:lnTo>
                <a:lnTo>
                  <a:pt x="36717" y="12789"/>
                </a:lnTo>
                <a:lnTo>
                  <a:pt x="39680" y="12064"/>
                </a:lnTo>
                <a:lnTo>
                  <a:pt x="42665" y="13881"/>
                </a:lnTo>
                <a:lnTo>
                  <a:pt x="44111" y="19796"/>
                </a:lnTo>
                <a:lnTo>
                  <a:pt x="42303" y="22784"/>
                </a:lnTo>
                <a:lnTo>
                  <a:pt x="28727" y="26105"/>
                </a:lnTo>
                <a:lnTo>
                  <a:pt x="32045" y="39674"/>
                </a:lnTo>
                <a:lnTo>
                  <a:pt x="30237" y="42663"/>
                </a:lnTo>
                <a:close/>
              </a:path>
            </a:pathLst>
          </a:custGeom>
          <a:solidFill>
            <a:srgbClr val="0070C8"/>
          </a:solidFill>
        </p:spPr>
        <p:txBody>
          <a:bodyPr wrap="square" lIns="0" tIns="0" rIns="0" bIns="0" rtlCol="0"/>
          <a:lstStyle/>
          <a:p>
            <a:endParaRPr/>
          </a:p>
        </p:txBody>
      </p:sp>
      <p:sp>
        <p:nvSpPr>
          <p:cNvPr id="217" name="object 217"/>
          <p:cNvSpPr/>
          <p:nvPr/>
        </p:nvSpPr>
        <p:spPr>
          <a:xfrm>
            <a:off x="4664527" y="7009531"/>
            <a:ext cx="41275" cy="41275"/>
          </a:xfrm>
          <a:custGeom>
            <a:avLst/>
            <a:gdLst/>
            <a:ahLst/>
            <a:cxnLst/>
            <a:rect l="l" t="t" r="r" b="b"/>
            <a:pathLst>
              <a:path w="41275" h="41275">
                <a:moveTo>
                  <a:pt x="27937" y="39427"/>
                </a:moveTo>
                <a:lnTo>
                  <a:pt x="22469" y="40764"/>
                </a:lnTo>
                <a:lnTo>
                  <a:pt x="19708" y="39089"/>
                </a:lnTo>
                <a:lnTo>
                  <a:pt x="16641" y="26545"/>
                </a:lnTo>
                <a:lnTo>
                  <a:pt x="4098" y="29613"/>
                </a:lnTo>
                <a:lnTo>
                  <a:pt x="1337" y="27938"/>
                </a:lnTo>
                <a:lnTo>
                  <a:pt x="0" y="22469"/>
                </a:lnTo>
                <a:lnTo>
                  <a:pt x="1675" y="19709"/>
                </a:lnTo>
                <a:lnTo>
                  <a:pt x="14218" y="16641"/>
                </a:lnTo>
                <a:lnTo>
                  <a:pt x="11150" y="4097"/>
                </a:lnTo>
                <a:lnTo>
                  <a:pt x="12826" y="1337"/>
                </a:lnTo>
                <a:lnTo>
                  <a:pt x="18294" y="0"/>
                </a:lnTo>
                <a:lnTo>
                  <a:pt x="21055" y="1675"/>
                </a:lnTo>
                <a:lnTo>
                  <a:pt x="24123" y="14218"/>
                </a:lnTo>
                <a:lnTo>
                  <a:pt x="33932" y="11819"/>
                </a:lnTo>
                <a:lnTo>
                  <a:pt x="36666" y="11151"/>
                </a:lnTo>
                <a:lnTo>
                  <a:pt x="39426" y="12826"/>
                </a:lnTo>
                <a:lnTo>
                  <a:pt x="40764" y="18295"/>
                </a:lnTo>
                <a:lnTo>
                  <a:pt x="39089" y="21055"/>
                </a:lnTo>
                <a:lnTo>
                  <a:pt x="26545" y="24123"/>
                </a:lnTo>
                <a:lnTo>
                  <a:pt x="29613" y="36667"/>
                </a:lnTo>
                <a:lnTo>
                  <a:pt x="27937" y="39427"/>
                </a:lnTo>
                <a:close/>
              </a:path>
            </a:pathLst>
          </a:custGeom>
          <a:solidFill>
            <a:srgbClr val="0070C8"/>
          </a:solidFill>
        </p:spPr>
        <p:txBody>
          <a:bodyPr wrap="square" lIns="0" tIns="0" rIns="0" bIns="0" rtlCol="0"/>
          <a:lstStyle/>
          <a:p>
            <a:endParaRPr/>
          </a:p>
        </p:txBody>
      </p:sp>
      <p:sp>
        <p:nvSpPr>
          <p:cNvPr id="218" name="object 218"/>
          <p:cNvSpPr/>
          <p:nvPr/>
        </p:nvSpPr>
        <p:spPr>
          <a:xfrm>
            <a:off x="4634884" y="6882426"/>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7" y="10241"/>
                </a:lnTo>
                <a:lnTo>
                  <a:pt x="36215"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219" name="object 219"/>
          <p:cNvSpPr/>
          <p:nvPr/>
        </p:nvSpPr>
        <p:spPr>
          <a:xfrm>
            <a:off x="4605272" y="6755336"/>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11885" y="13912"/>
                </a:lnTo>
                <a:lnTo>
                  <a:pt x="9321" y="3427"/>
                </a:lnTo>
                <a:lnTo>
                  <a:pt x="10722" y="1119"/>
                </a:lnTo>
                <a:lnTo>
                  <a:pt x="15299" y="0"/>
                </a:lnTo>
                <a:lnTo>
                  <a:pt x="17607" y="1401"/>
                </a:lnTo>
                <a:lnTo>
                  <a:pt x="20172" y="11885"/>
                </a:lnTo>
                <a:lnTo>
                  <a:pt x="28368" y="9881"/>
                </a:lnTo>
                <a:lnTo>
                  <a:pt x="30656" y="9321"/>
                </a:lnTo>
                <a:lnTo>
                  <a:pt x="32965"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grpSp>
        <p:nvGrpSpPr>
          <p:cNvPr id="220" name="object 220"/>
          <p:cNvGrpSpPr/>
          <p:nvPr/>
        </p:nvGrpSpPr>
        <p:grpSpPr>
          <a:xfrm>
            <a:off x="1102702" y="7257462"/>
            <a:ext cx="7167880" cy="3029585"/>
            <a:chOff x="1102702" y="7257462"/>
            <a:chExt cx="7167880" cy="3029585"/>
          </a:xfrm>
        </p:grpSpPr>
        <p:pic>
          <p:nvPicPr>
            <p:cNvPr id="221" name="object 221"/>
            <p:cNvPicPr/>
            <p:nvPr/>
          </p:nvPicPr>
          <p:blipFill>
            <a:blip r:embed="rId15" cstate="print"/>
            <a:stretch>
              <a:fillRect/>
            </a:stretch>
          </p:blipFill>
          <p:spPr>
            <a:xfrm>
              <a:off x="1102702" y="7273656"/>
              <a:ext cx="7167680" cy="3013342"/>
            </a:xfrm>
            <a:prstGeom prst="rect">
              <a:avLst/>
            </a:prstGeom>
          </p:spPr>
        </p:pic>
        <p:sp>
          <p:nvSpPr>
            <p:cNvPr id="222" name="object 222"/>
            <p:cNvSpPr/>
            <p:nvPr/>
          </p:nvSpPr>
          <p:spPr>
            <a:xfrm>
              <a:off x="4931879" y="7257465"/>
              <a:ext cx="113030" cy="304800"/>
            </a:xfrm>
            <a:custGeom>
              <a:avLst/>
              <a:gdLst/>
              <a:ahLst/>
              <a:cxnLst/>
              <a:rect l="l" t="t" r="r" b="b"/>
              <a:pathLst>
                <a:path w="113029" h="304800">
                  <a:moveTo>
                    <a:pt x="47459" y="21310"/>
                  </a:moveTo>
                  <a:lnTo>
                    <a:pt x="45910" y="14935"/>
                  </a:lnTo>
                  <a:lnTo>
                    <a:pt x="42684" y="12992"/>
                  </a:lnTo>
                  <a:lnTo>
                    <a:pt x="39509" y="13766"/>
                  </a:lnTo>
                  <a:lnTo>
                    <a:pt x="28092" y="16560"/>
                  </a:lnTo>
                  <a:lnTo>
                    <a:pt x="24523" y="1955"/>
                  </a:lnTo>
                  <a:lnTo>
                    <a:pt x="21310" y="0"/>
                  </a:lnTo>
                  <a:lnTo>
                    <a:pt x="14935" y="1562"/>
                  </a:lnTo>
                  <a:lnTo>
                    <a:pt x="12979" y="4775"/>
                  </a:lnTo>
                  <a:lnTo>
                    <a:pt x="16560" y="19380"/>
                  </a:lnTo>
                  <a:lnTo>
                    <a:pt x="1955" y="22948"/>
                  </a:lnTo>
                  <a:lnTo>
                    <a:pt x="0" y="26162"/>
                  </a:lnTo>
                  <a:lnTo>
                    <a:pt x="1562" y="32537"/>
                  </a:lnTo>
                  <a:lnTo>
                    <a:pt x="4775" y="34480"/>
                  </a:lnTo>
                  <a:lnTo>
                    <a:pt x="19380" y="30911"/>
                  </a:lnTo>
                  <a:lnTo>
                    <a:pt x="22948" y="45516"/>
                  </a:lnTo>
                  <a:lnTo>
                    <a:pt x="26162" y="47459"/>
                  </a:lnTo>
                  <a:lnTo>
                    <a:pt x="32537" y="45910"/>
                  </a:lnTo>
                  <a:lnTo>
                    <a:pt x="34480" y="42697"/>
                  </a:lnTo>
                  <a:lnTo>
                    <a:pt x="30911" y="28092"/>
                  </a:lnTo>
                  <a:lnTo>
                    <a:pt x="45516" y="24523"/>
                  </a:lnTo>
                  <a:lnTo>
                    <a:pt x="47459" y="21310"/>
                  </a:lnTo>
                  <a:close/>
                </a:path>
                <a:path w="113029" h="304800">
                  <a:moveTo>
                    <a:pt x="79959" y="147980"/>
                  </a:moveTo>
                  <a:lnTo>
                    <a:pt x="78295" y="141160"/>
                  </a:lnTo>
                  <a:lnTo>
                    <a:pt x="74853" y="139065"/>
                  </a:lnTo>
                  <a:lnTo>
                    <a:pt x="71437" y="139903"/>
                  </a:lnTo>
                  <a:lnTo>
                    <a:pt x="59220" y="142887"/>
                  </a:lnTo>
                  <a:lnTo>
                    <a:pt x="55397" y="127266"/>
                  </a:lnTo>
                  <a:lnTo>
                    <a:pt x="51955" y="125171"/>
                  </a:lnTo>
                  <a:lnTo>
                    <a:pt x="45135" y="126847"/>
                  </a:lnTo>
                  <a:lnTo>
                    <a:pt x="43040" y="130289"/>
                  </a:lnTo>
                  <a:lnTo>
                    <a:pt x="46863" y="145910"/>
                  </a:lnTo>
                  <a:lnTo>
                    <a:pt x="31242" y="149733"/>
                  </a:lnTo>
                  <a:lnTo>
                    <a:pt x="29146" y="153174"/>
                  </a:lnTo>
                  <a:lnTo>
                    <a:pt x="30822" y="159994"/>
                  </a:lnTo>
                  <a:lnTo>
                    <a:pt x="34264" y="162090"/>
                  </a:lnTo>
                  <a:lnTo>
                    <a:pt x="49885" y="158267"/>
                  </a:lnTo>
                  <a:lnTo>
                    <a:pt x="53708" y="173888"/>
                  </a:lnTo>
                  <a:lnTo>
                    <a:pt x="57150" y="175983"/>
                  </a:lnTo>
                  <a:lnTo>
                    <a:pt x="63969" y="174320"/>
                  </a:lnTo>
                  <a:lnTo>
                    <a:pt x="66065" y="170878"/>
                  </a:lnTo>
                  <a:lnTo>
                    <a:pt x="62242" y="155244"/>
                  </a:lnTo>
                  <a:lnTo>
                    <a:pt x="77863" y="151422"/>
                  </a:lnTo>
                  <a:lnTo>
                    <a:pt x="79959" y="147980"/>
                  </a:lnTo>
                  <a:close/>
                </a:path>
                <a:path w="113029" h="304800">
                  <a:moveTo>
                    <a:pt x="112445" y="274650"/>
                  </a:moveTo>
                  <a:lnTo>
                    <a:pt x="110667" y="267373"/>
                  </a:lnTo>
                  <a:lnTo>
                    <a:pt x="107010" y="265150"/>
                  </a:lnTo>
                  <a:lnTo>
                    <a:pt x="103378" y="266039"/>
                  </a:lnTo>
                  <a:lnTo>
                    <a:pt x="90360" y="269227"/>
                  </a:lnTo>
                  <a:lnTo>
                    <a:pt x="86283" y="252577"/>
                  </a:lnTo>
                  <a:lnTo>
                    <a:pt x="82613" y="250355"/>
                  </a:lnTo>
                  <a:lnTo>
                    <a:pt x="75349" y="252120"/>
                  </a:lnTo>
                  <a:lnTo>
                    <a:pt x="73126" y="255790"/>
                  </a:lnTo>
                  <a:lnTo>
                    <a:pt x="77203" y="272440"/>
                  </a:lnTo>
                  <a:lnTo>
                    <a:pt x="60540" y="276517"/>
                  </a:lnTo>
                  <a:lnTo>
                    <a:pt x="58318" y="280187"/>
                  </a:lnTo>
                  <a:lnTo>
                    <a:pt x="60096" y="287451"/>
                  </a:lnTo>
                  <a:lnTo>
                    <a:pt x="63766" y="289674"/>
                  </a:lnTo>
                  <a:lnTo>
                    <a:pt x="80416" y="285597"/>
                  </a:lnTo>
                  <a:lnTo>
                    <a:pt x="84493" y="302260"/>
                  </a:lnTo>
                  <a:lnTo>
                    <a:pt x="88150" y="304482"/>
                  </a:lnTo>
                  <a:lnTo>
                    <a:pt x="95415" y="302704"/>
                  </a:lnTo>
                  <a:lnTo>
                    <a:pt x="97650" y="299034"/>
                  </a:lnTo>
                  <a:lnTo>
                    <a:pt x="93573" y="282384"/>
                  </a:lnTo>
                  <a:lnTo>
                    <a:pt x="110223" y="278307"/>
                  </a:lnTo>
                  <a:lnTo>
                    <a:pt x="112445" y="274650"/>
                  </a:lnTo>
                  <a:close/>
                </a:path>
              </a:pathLst>
            </a:custGeom>
            <a:solidFill>
              <a:srgbClr val="0070C8"/>
            </a:solidFill>
          </p:spPr>
          <p:txBody>
            <a:bodyPr wrap="square" lIns="0" tIns="0" rIns="0" bIns="0" rtlCol="0"/>
            <a:lstStyle/>
            <a:p>
              <a:endParaRPr/>
            </a:p>
          </p:txBody>
        </p:sp>
      </p:grpSp>
      <p:sp>
        <p:nvSpPr>
          <p:cNvPr id="223" name="object 223"/>
          <p:cNvSpPr/>
          <p:nvPr/>
        </p:nvSpPr>
        <p:spPr>
          <a:xfrm>
            <a:off x="4902737" y="7132294"/>
            <a:ext cx="44450" cy="44450"/>
          </a:xfrm>
          <a:custGeom>
            <a:avLst/>
            <a:gdLst/>
            <a:ahLst/>
            <a:cxnLst/>
            <a:rect l="l" t="t" r="r" b="b"/>
            <a:pathLst>
              <a:path w="44450" h="44450">
                <a:moveTo>
                  <a:pt x="30237" y="42663"/>
                </a:moveTo>
                <a:lnTo>
                  <a:pt x="24315" y="44112"/>
                </a:lnTo>
                <a:lnTo>
                  <a:pt x="21326" y="42303"/>
                </a:lnTo>
                <a:lnTo>
                  <a:pt x="18006" y="28727"/>
                </a:lnTo>
                <a:lnTo>
                  <a:pt x="4437" y="32045"/>
                </a:lnTo>
                <a:lnTo>
                  <a:pt x="1446" y="30230"/>
                </a:lnTo>
                <a:lnTo>
                  <a:pt x="0" y="24315"/>
                </a:lnTo>
                <a:lnTo>
                  <a:pt x="1808" y="21327"/>
                </a:lnTo>
                <a:lnTo>
                  <a:pt x="15384" y="18006"/>
                </a:lnTo>
                <a:lnTo>
                  <a:pt x="12065" y="4437"/>
                </a:lnTo>
                <a:lnTo>
                  <a:pt x="13874" y="1448"/>
                </a:lnTo>
                <a:lnTo>
                  <a:pt x="19795" y="0"/>
                </a:lnTo>
                <a:lnTo>
                  <a:pt x="22784" y="1808"/>
                </a:lnTo>
                <a:lnTo>
                  <a:pt x="26105" y="15384"/>
                </a:lnTo>
                <a:lnTo>
                  <a:pt x="36717" y="12789"/>
                </a:lnTo>
                <a:lnTo>
                  <a:pt x="39680" y="12064"/>
                </a:lnTo>
                <a:lnTo>
                  <a:pt x="42665" y="13881"/>
                </a:lnTo>
                <a:lnTo>
                  <a:pt x="44111" y="19796"/>
                </a:lnTo>
                <a:lnTo>
                  <a:pt x="42303" y="22784"/>
                </a:lnTo>
                <a:lnTo>
                  <a:pt x="28727" y="26105"/>
                </a:lnTo>
                <a:lnTo>
                  <a:pt x="32045" y="39674"/>
                </a:lnTo>
                <a:lnTo>
                  <a:pt x="30237" y="42663"/>
                </a:lnTo>
                <a:close/>
              </a:path>
            </a:pathLst>
          </a:custGeom>
          <a:solidFill>
            <a:srgbClr val="0070C8"/>
          </a:solidFill>
        </p:spPr>
        <p:txBody>
          <a:bodyPr wrap="square" lIns="0" tIns="0" rIns="0" bIns="0" rtlCol="0"/>
          <a:lstStyle/>
          <a:p>
            <a:endParaRPr/>
          </a:p>
        </p:txBody>
      </p:sp>
      <p:sp>
        <p:nvSpPr>
          <p:cNvPr id="224" name="object 224"/>
          <p:cNvSpPr/>
          <p:nvPr/>
        </p:nvSpPr>
        <p:spPr>
          <a:xfrm>
            <a:off x="4873585" y="7007125"/>
            <a:ext cx="41275" cy="41275"/>
          </a:xfrm>
          <a:custGeom>
            <a:avLst/>
            <a:gdLst/>
            <a:ahLst/>
            <a:cxnLst/>
            <a:rect l="l" t="t" r="r" b="b"/>
            <a:pathLst>
              <a:path w="41275" h="41275">
                <a:moveTo>
                  <a:pt x="27937"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72" y="11149"/>
                </a:lnTo>
                <a:lnTo>
                  <a:pt x="39426" y="12826"/>
                </a:lnTo>
                <a:lnTo>
                  <a:pt x="40764" y="18295"/>
                </a:lnTo>
                <a:lnTo>
                  <a:pt x="39089" y="21055"/>
                </a:lnTo>
                <a:lnTo>
                  <a:pt x="26545" y="24123"/>
                </a:lnTo>
                <a:lnTo>
                  <a:pt x="29613" y="36667"/>
                </a:lnTo>
                <a:lnTo>
                  <a:pt x="27937" y="39427"/>
                </a:lnTo>
                <a:close/>
              </a:path>
            </a:pathLst>
          </a:custGeom>
          <a:solidFill>
            <a:srgbClr val="0070C8"/>
          </a:solidFill>
        </p:spPr>
        <p:txBody>
          <a:bodyPr wrap="square" lIns="0" tIns="0" rIns="0" bIns="0" rtlCol="0"/>
          <a:lstStyle/>
          <a:p>
            <a:endParaRPr/>
          </a:p>
        </p:txBody>
      </p:sp>
      <p:sp>
        <p:nvSpPr>
          <p:cNvPr id="225" name="object 225"/>
          <p:cNvSpPr/>
          <p:nvPr/>
        </p:nvSpPr>
        <p:spPr>
          <a:xfrm>
            <a:off x="4844421" y="6881955"/>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6" y="10241"/>
                </a:lnTo>
                <a:lnTo>
                  <a:pt x="36207" y="11777"/>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226" name="object 226"/>
          <p:cNvSpPr/>
          <p:nvPr/>
        </p:nvSpPr>
        <p:spPr>
          <a:xfrm>
            <a:off x="4815280" y="6756790"/>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11886" y="13912"/>
                </a:lnTo>
                <a:lnTo>
                  <a:pt x="9321" y="3427"/>
                </a:lnTo>
                <a:lnTo>
                  <a:pt x="10722" y="1119"/>
                </a:lnTo>
                <a:lnTo>
                  <a:pt x="15299" y="0"/>
                </a:lnTo>
                <a:lnTo>
                  <a:pt x="17607" y="1401"/>
                </a:lnTo>
                <a:lnTo>
                  <a:pt x="20172" y="11885"/>
                </a:lnTo>
                <a:lnTo>
                  <a:pt x="28368" y="9881"/>
                </a:lnTo>
                <a:lnTo>
                  <a:pt x="30656" y="9321"/>
                </a:lnTo>
                <a:lnTo>
                  <a:pt x="32965"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227" name="object 227"/>
          <p:cNvSpPr/>
          <p:nvPr/>
        </p:nvSpPr>
        <p:spPr>
          <a:xfrm>
            <a:off x="5200165" y="7509058"/>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24" y="26169"/>
                </a:lnTo>
                <a:lnTo>
                  <a:pt x="18878" y="22096"/>
                </a:lnTo>
                <a:lnTo>
                  <a:pt x="14805" y="5441"/>
                </a:lnTo>
                <a:lnTo>
                  <a:pt x="17030" y="1777"/>
                </a:lnTo>
                <a:lnTo>
                  <a:pt x="24296" y="0"/>
                </a:lnTo>
                <a:lnTo>
                  <a:pt x="27960" y="2224"/>
                </a:lnTo>
                <a:lnTo>
                  <a:pt x="32033" y="18878"/>
                </a:lnTo>
                <a:lnTo>
                  <a:pt x="45055" y="15694"/>
                </a:lnTo>
                <a:lnTo>
                  <a:pt x="48688" y="14805"/>
                </a:lnTo>
                <a:lnTo>
                  <a:pt x="52353" y="17030"/>
                </a:lnTo>
                <a:lnTo>
                  <a:pt x="54130" y="24295"/>
                </a:lnTo>
                <a:lnTo>
                  <a:pt x="51906" y="27960"/>
                </a:lnTo>
                <a:lnTo>
                  <a:pt x="35251" y="32034"/>
                </a:lnTo>
                <a:lnTo>
                  <a:pt x="39324" y="48688"/>
                </a:lnTo>
                <a:lnTo>
                  <a:pt x="37100" y="52353"/>
                </a:lnTo>
                <a:close/>
              </a:path>
            </a:pathLst>
          </a:custGeom>
          <a:solidFill>
            <a:srgbClr val="0070C8"/>
          </a:solidFill>
        </p:spPr>
        <p:txBody>
          <a:bodyPr wrap="square" lIns="0" tIns="0" rIns="0" bIns="0" rtlCol="0"/>
          <a:lstStyle/>
          <a:p>
            <a:endParaRPr/>
          </a:p>
        </p:txBody>
      </p:sp>
      <p:sp>
        <p:nvSpPr>
          <p:cNvPr id="228" name="object 228"/>
          <p:cNvSpPr/>
          <p:nvPr/>
        </p:nvSpPr>
        <p:spPr>
          <a:xfrm>
            <a:off x="5171616" y="7386427"/>
            <a:ext cx="51435" cy="51435"/>
          </a:xfrm>
          <a:custGeom>
            <a:avLst/>
            <a:gdLst/>
            <a:ahLst/>
            <a:cxnLst/>
            <a:rect l="l" t="t" r="r" b="b"/>
            <a:pathLst>
              <a:path w="51435" h="51434">
                <a:moveTo>
                  <a:pt x="34823" y="49140"/>
                </a:moveTo>
                <a:lnTo>
                  <a:pt x="28003" y="50808"/>
                </a:lnTo>
                <a:lnTo>
                  <a:pt x="24561" y="48719"/>
                </a:lnTo>
                <a:lnTo>
                  <a:pt x="20738" y="33090"/>
                </a:lnTo>
                <a:lnTo>
                  <a:pt x="5110" y="36913"/>
                </a:lnTo>
                <a:lnTo>
                  <a:pt x="1667" y="34823"/>
                </a:lnTo>
                <a:lnTo>
                  <a:pt x="0" y="28003"/>
                </a:lnTo>
                <a:lnTo>
                  <a:pt x="2089" y="24561"/>
                </a:lnTo>
                <a:lnTo>
                  <a:pt x="17717" y="20738"/>
                </a:lnTo>
                <a:lnTo>
                  <a:pt x="13895" y="5110"/>
                </a:lnTo>
                <a:lnTo>
                  <a:pt x="15985" y="1667"/>
                </a:lnTo>
                <a:lnTo>
                  <a:pt x="22804" y="0"/>
                </a:lnTo>
                <a:lnTo>
                  <a:pt x="26247" y="2089"/>
                </a:lnTo>
                <a:lnTo>
                  <a:pt x="30069" y="17717"/>
                </a:lnTo>
                <a:lnTo>
                  <a:pt x="42288" y="14729"/>
                </a:lnTo>
                <a:lnTo>
                  <a:pt x="45698" y="13895"/>
                </a:lnTo>
                <a:lnTo>
                  <a:pt x="49140" y="15985"/>
                </a:lnTo>
                <a:lnTo>
                  <a:pt x="50808" y="22804"/>
                </a:lnTo>
                <a:lnTo>
                  <a:pt x="48718" y="26247"/>
                </a:lnTo>
                <a:lnTo>
                  <a:pt x="33090" y="30069"/>
                </a:lnTo>
                <a:lnTo>
                  <a:pt x="36913" y="45698"/>
                </a:lnTo>
                <a:lnTo>
                  <a:pt x="34823" y="49140"/>
                </a:lnTo>
                <a:close/>
              </a:path>
            </a:pathLst>
          </a:custGeom>
          <a:solidFill>
            <a:srgbClr val="0070C8"/>
          </a:solidFill>
        </p:spPr>
        <p:txBody>
          <a:bodyPr wrap="square" lIns="0" tIns="0" rIns="0" bIns="0" rtlCol="0"/>
          <a:lstStyle/>
          <a:p>
            <a:endParaRPr/>
          </a:p>
        </p:txBody>
      </p:sp>
      <p:sp>
        <p:nvSpPr>
          <p:cNvPr id="229" name="object 229"/>
          <p:cNvSpPr/>
          <p:nvPr/>
        </p:nvSpPr>
        <p:spPr>
          <a:xfrm>
            <a:off x="5143085" y="7263807"/>
            <a:ext cx="47625" cy="47625"/>
          </a:xfrm>
          <a:custGeom>
            <a:avLst/>
            <a:gdLst/>
            <a:ahLst/>
            <a:cxnLst/>
            <a:rect l="l" t="t" r="r" b="b"/>
            <a:pathLst>
              <a:path w="47625" h="47625">
                <a:moveTo>
                  <a:pt x="32531" y="45903"/>
                </a:moveTo>
                <a:lnTo>
                  <a:pt x="26158" y="47461"/>
                </a:lnTo>
                <a:lnTo>
                  <a:pt x="22945" y="45512"/>
                </a:lnTo>
                <a:lnTo>
                  <a:pt x="19373" y="30909"/>
                </a:lnTo>
                <a:lnTo>
                  <a:pt x="4771" y="34481"/>
                </a:lnTo>
                <a:lnTo>
                  <a:pt x="1558" y="32531"/>
                </a:lnTo>
                <a:lnTo>
                  <a:pt x="0" y="26157"/>
                </a:lnTo>
                <a:lnTo>
                  <a:pt x="1950" y="22944"/>
                </a:lnTo>
                <a:lnTo>
                  <a:pt x="16552" y="19373"/>
                </a:lnTo>
                <a:lnTo>
                  <a:pt x="12981" y="4771"/>
                </a:lnTo>
                <a:lnTo>
                  <a:pt x="14931" y="1558"/>
                </a:lnTo>
                <a:lnTo>
                  <a:pt x="21304" y="0"/>
                </a:lnTo>
                <a:lnTo>
                  <a:pt x="24517" y="1949"/>
                </a:lnTo>
                <a:lnTo>
                  <a:pt x="28089" y="16552"/>
                </a:lnTo>
                <a:lnTo>
                  <a:pt x="39504" y="13760"/>
                </a:lnTo>
                <a:lnTo>
                  <a:pt x="42691" y="12980"/>
                </a:lnTo>
                <a:lnTo>
                  <a:pt x="45904" y="14930"/>
                </a:lnTo>
                <a:lnTo>
                  <a:pt x="47462" y="21304"/>
                </a:lnTo>
                <a:lnTo>
                  <a:pt x="45512" y="24517"/>
                </a:lnTo>
                <a:lnTo>
                  <a:pt x="30910" y="28088"/>
                </a:lnTo>
                <a:lnTo>
                  <a:pt x="34481" y="42690"/>
                </a:lnTo>
                <a:lnTo>
                  <a:pt x="32531" y="45903"/>
                </a:lnTo>
                <a:close/>
              </a:path>
            </a:pathLst>
          </a:custGeom>
          <a:solidFill>
            <a:srgbClr val="0070C8"/>
          </a:solidFill>
        </p:spPr>
        <p:txBody>
          <a:bodyPr wrap="square" lIns="0" tIns="0" rIns="0" bIns="0" rtlCol="0"/>
          <a:lstStyle/>
          <a:p>
            <a:endParaRPr/>
          </a:p>
        </p:txBody>
      </p:sp>
      <p:sp>
        <p:nvSpPr>
          <p:cNvPr id="230" name="object 230"/>
          <p:cNvSpPr/>
          <p:nvPr/>
        </p:nvSpPr>
        <p:spPr>
          <a:xfrm>
            <a:off x="5114565" y="7141186"/>
            <a:ext cx="44450" cy="44450"/>
          </a:xfrm>
          <a:custGeom>
            <a:avLst/>
            <a:gdLst/>
            <a:ahLst/>
            <a:cxnLst/>
            <a:rect l="l" t="t" r="r" b="b"/>
            <a:pathLst>
              <a:path w="44450" h="44450">
                <a:moveTo>
                  <a:pt x="30237" y="42663"/>
                </a:moveTo>
                <a:lnTo>
                  <a:pt x="24316" y="44112"/>
                </a:lnTo>
                <a:lnTo>
                  <a:pt x="21326" y="42303"/>
                </a:lnTo>
                <a:lnTo>
                  <a:pt x="18006" y="28727"/>
                </a:lnTo>
                <a:lnTo>
                  <a:pt x="4437" y="32045"/>
                </a:lnTo>
                <a:lnTo>
                  <a:pt x="1446" y="30230"/>
                </a:lnTo>
                <a:lnTo>
                  <a:pt x="0" y="24316"/>
                </a:lnTo>
                <a:lnTo>
                  <a:pt x="1808" y="21327"/>
                </a:lnTo>
                <a:lnTo>
                  <a:pt x="15384" y="18006"/>
                </a:lnTo>
                <a:lnTo>
                  <a:pt x="12065" y="4437"/>
                </a:lnTo>
                <a:lnTo>
                  <a:pt x="13874" y="1448"/>
                </a:lnTo>
                <a:lnTo>
                  <a:pt x="19795" y="0"/>
                </a:lnTo>
                <a:lnTo>
                  <a:pt x="22784" y="1808"/>
                </a:lnTo>
                <a:lnTo>
                  <a:pt x="26105" y="15384"/>
                </a:lnTo>
                <a:lnTo>
                  <a:pt x="36717" y="12789"/>
                </a:lnTo>
                <a:lnTo>
                  <a:pt x="39674" y="12066"/>
                </a:lnTo>
                <a:lnTo>
                  <a:pt x="42665" y="13881"/>
                </a:lnTo>
                <a:lnTo>
                  <a:pt x="44111" y="19796"/>
                </a:lnTo>
                <a:lnTo>
                  <a:pt x="42303" y="22784"/>
                </a:lnTo>
                <a:lnTo>
                  <a:pt x="28727" y="26105"/>
                </a:lnTo>
                <a:lnTo>
                  <a:pt x="32045" y="39674"/>
                </a:lnTo>
                <a:lnTo>
                  <a:pt x="30237" y="42663"/>
                </a:lnTo>
                <a:close/>
              </a:path>
            </a:pathLst>
          </a:custGeom>
          <a:solidFill>
            <a:srgbClr val="0070C8"/>
          </a:solidFill>
        </p:spPr>
        <p:txBody>
          <a:bodyPr wrap="square" lIns="0" tIns="0" rIns="0" bIns="0" rtlCol="0"/>
          <a:lstStyle/>
          <a:p>
            <a:endParaRPr/>
          </a:p>
        </p:txBody>
      </p:sp>
      <p:sp>
        <p:nvSpPr>
          <p:cNvPr id="231" name="object 231"/>
          <p:cNvSpPr/>
          <p:nvPr/>
        </p:nvSpPr>
        <p:spPr>
          <a:xfrm>
            <a:off x="5086034" y="7018560"/>
            <a:ext cx="41275" cy="41275"/>
          </a:xfrm>
          <a:custGeom>
            <a:avLst/>
            <a:gdLst/>
            <a:ahLst/>
            <a:cxnLst/>
            <a:rect l="l" t="t" r="r" b="b"/>
            <a:pathLst>
              <a:path w="41275" h="41275">
                <a:moveTo>
                  <a:pt x="27937"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66" y="11151"/>
                </a:lnTo>
                <a:lnTo>
                  <a:pt x="39427" y="12826"/>
                </a:lnTo>
                <a:lnTo>
                  <a:pt x="40764" y="18295"/>
                </a:lnTo>
                <a:lnTo>
                  <a:pt x="39089" y="21055"/>
                </a:lnTo>
                <a:lnTo>
                  <a:pt x="26545" y="24123"/>
                </a:lnTo>
                <a:lnTo>
                  <a:pt x="29613" y="36667"/>
                </a:lnTo>
                <a:lnTo>
                  <a:pt x="27937" y="39427"/>
                </a:lnTo>
                <a:close/>
              </a:path>
            </a:pathLst>
          </a:custGeom>
          <a:solidFill>
            <a:srgbClr val="0070C8"/>
          </a:solidFill>
        </p:spPr>
        <p:txBody>
          <a:bodyPr wrap="square" lIns="0" tIns="0" rIns="0" bIns="0" rtlCol="0"/>
          <a:lstStyle/>
          <a:p>
            <a:endParaRPr/>
          </a:p>
        </p:txBody>
      </p:sp>
      <p:sp>
        <p:nvSpPr>
          <p:cNvPr id="232" name="object 232"/>
          <p:cNvSpPr/>
          <p:nvPr/>
        </p:nvSpPr>
        <p:spPr>
          <a:xfrm>
            <a:off x="5057486" y="6895935"/>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7" y="10241"/>
                </a:lnTo>
                <a:lnTo>
                  <a:pt x="36214" y="11775"/>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233" name="object 233"/>
          <p:cNvSpPr/>
          <p:nvPr/>
        </p:nvSpPr>
        <p:spPr>
          <a:xfrm>
            <a:off x="5028974" y="6773312"/>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11886" y="13912"/>
                </a:lnTo>
                <a:lnTo>
                  <a:pt x="9321" y="3427"/>
                </a:lnTo>
                <a:lnTo>
                  <a:pt x="10722" y="1119"/>
                </a:lnTo>
                <a:lnTo>
                  <a:pt x="15299" y="0"/>
                </a:lnTo>
                <a:lnTo>
                  <a:pt x="17607" y="1401"/>
                </a:lnTo>
                <a:lnTo>
                  <a:pt x="20172" y="11885"/>
                </a:lnTo>
                <a:lnTo>
                  <a:pt x="28368" y="9881"/>
                </a:lnTo>
                <a:lnTo>
                  <a:pt x="30656" y="9321"/>
                </a:lnTo>
                <a:lnTo>
                  <a:pt x="32965"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234" name="object 234"/>
          <p:cNvSpPr/>
          <p:nvPr/>
        </p:nvSpPr>
        <p:spPr>
          <a:xfrm>
            <a:off x="5410861" y="7513356"/>
            <a:ext cx="54610" cy="54610"/>
          </a:xfrm>
          <a:custGeom>
            <a:avLst/>
            <a:gdLst/>
            <a:ahLst/>
            <a:cxnLst/>
            <a:rect l="l" t="t" r="r" b="b"/>
            <a:pathLst>
              <a:path w="54610" h="54609">
                <a:moveTo>
                  <a:pt x="37100" y="52353"/>
                </a:moveTo>
                <a:lnTo>
                  <a:pt x="29834" y="54130"/>
                </a:lnTo>
                <a:lnTo>
                  <a:pt x="26169" y="51905"/>
                </a:lnTo>
                <a:lnTo>
                  <a:pt x="22096" y="35251"/>
                </a:lnTo>
                <a:lnTo>
                  <a:pt x="5441" y="39324"/>
                </a:lnTo>
                <a:lnTo>
                  <a:pt x="1777" y="37100"/>
                </a:lnTo>
                <a:lnTo>
                  <a:pt x="0" y="29834"/>
                </a:lnTo>
                <a:lnTo>
                  <a:pt x="2224" y="26169"/>
                </a:lnTo>
                <a:lnTo>
                  <a:pt x="18878" y="22096"/>
                </a:lnTo>
                <a:lnTo>
                  <a:pt x="14805" y="5441"/>
                </a:lnTo>
                <a:lnTo>
                  <a:pt x="17030" y="1777"/>
                </a:lnTo>
                <a:lnTo>
                  <a:pt x="24296" y="0"/>
                </a:lnTo>
                <a:lnTo>
                  <a:pt x="27960" y="2224"/>
                </a:lnTo>
                <a:lnTo>
                  <a:pt x="32033" y="18878"/>
                </a:lnTo>
                <a:lnTo>
                  <a:pt x="45055" y="15694"/>
                </a:lnTo>
                <a:lnTo>
                  <a:pt x="48694" y="14804"/>
                </a:lnTo>
                <a:lnTo>
                  <a:pt x="52353" y="17030"/>
                </a:lnTo>
                <a:lnTo>
                  <a:pt x="54130" y="24295"/>
                </a:lnTo>
                <a:lnTo>
                  <a:pt x="51906" y="27960"/>
                </a:lnTo>
                <a:lnTo>
                  <a:pt x="35251" y="32034"/>
                </a:lnTo>
                <a:lnTo>
                  <a:pt x="39324" y="48688"/>
                </a:lnTo>
                <a:lnTo>
                  <a:pt x="37100" y="52353"/>
                </a:lnTo>
                <a:close/>
              </a:path>
            </a:pathLst>
          </a:custGeom>
          <a:solidFill>
            <a:srgbClr val="0070C8"/>
          </a:solidFill>
        </p:spPr>
        <p:txBody>
          <a:bodyPr wrap="square" lIns="0" tIns="0" rIns="0" bIns="0" rtlCol="0"/>
          <a:lstStyle/>
          <a:p>
            <a:endParaRPr/>
          </a:p>
        </p:txBody>
      </p:sp>
      <p:sp>
        <p:nvSpPr>
          <p:cNvPr id="235" name="object 235"/>
          <p:cNvSpPr/>
          <p:nvPr/>
        </p:nvSpPr>
        <p:spPr>
          <a:xfrm>
            <a:off x="5382974" y="7393400"/>
            <a:ext cx="51435" cy="51435"/>
          </a:xfrm>
          <a:custGeom>
            <a:avLst/>
            <a:gdLst/>
            <a:ahLst/>
            <a:cxnLst/>
            <a:rect l="l" t="t" r="r" b="b"/>
            <a:pathLst>
              <a:path w="51435" h="51434">
                <a:moveTo>
                  <a:pt x="34823" y="49140"/>
                </a:moveTo>
                <a:lnTo>
                  <a:pt x="28003" y="50808"/>
                </a:lnTo>
                <a:lnTo>
                  <a:pt x="24561" y="48719"/>
                </a:lnTo>
                <a:lnTo>
                  <a:pt x="20738" y="33090"/>
                </a:lnTo>
                <a:lnTo>
                  <a:pt x="5110" y="36913"/>
                </a:lnTo>
                <a:lnTo>
                  <a:pt x="1667" y="34823"/>
                </a:lnTo>
                <a:lnTo>
                  <a:pt x="0" y="28003"/>
                </a:lnTo>
                <a:lnTo>
                  <a:pt x="2089" y="24561"/>
                </a:lnTo>
                <a:lnTo>
                  <a:pt x="17717" y="20738"/>
                </a:lnTo>
                <a:lnTo>
                  <a:pt x="13895" y="5110"/>
                </a:lnTo>
                <a:lnTo>
                  <a:pt x="15985" y="1667"/>
                </a:lnTo>
                <a:lnTo>
                  <a:pt x="22804" y="0"/>
                </a:lnTo>
                <a:lnTo>
                  <a:pt x="26247" y="2089"/>
                </a:lnTo>
                <a:lnTo>
                  <a:pt x="30069" y="17717"/>
                </a:lnTo>
                <a:lnTo>
                  <a:pt x="42288" y="14729"/>
                </a:lnTo>
                <a:lnTo>
                  <a:pt x="45698" y="13895"/>
                </a:lnTo>
                <a:lnTo>
                  <a:pt x="49140" y="15985"/>
                </a:lnTo>
                <a:lnTo>
                  <a:pt x="50808" y="22804"/>
                </a:lnTo>
                <a:lnTo>
                  <a:pt x="48718" y="26247"/>
                </a:lnTo>
                <a:lnTo>
                  <a:pt x="33090" y="30069"/>
                </a:lnTo>
                <a:lnTo>
                  <a:pt x="36913" y="45698"/>
                </a:lnTo>
                <a:lnTo>
                  <a:pt x="34823" y="49140"/>
                </a:lnTo>
                <a:close/>
              </a:path>
            </a:pathLst>
          </a:custGeom>
          <a:solidFill>
            <a:srgbClr val="0070C8"/>
          </a:solidFill>
        </p:spPr>
        <p:txBody>
          <a:bodyPr wrap="square" lIns="0" tIns="0" rIns="0" bIns="0" rtlCol="0"/>
          <a:lstStyle/>
          <a:p>
            <a:endParaRPr/>
          </a:p>
        </p:txBody>
      </p:sp>
      <p:sp>
        <p:nvSpPr>
          <p:cNvPr id="236" name="object 236"/>
          <p:cNvSpPr/>
          <p:nvPr/>
        </p:nvSpPr>
        <p:spPr>
          <a:xfrm>
            <a:off x="5355095" y="7273445"/>
            <a:ext cx="47625" cy="47625"/>
          </a:xfrm>
          <a:custGeom>
            <a:avLst/>
            <a:gdLst/>
            <a:ahLst/>
            <a:cxnLst/>
            <a:rect l="l" t="t" r="r" b="b"/>
            <a:pathLst>
              <a:path w="47625" h="47625">
                <a:moveTo>
                  <a:pt x="32531" y="45903"/>
                </a:moveTo>
                <a:lnTo>
                  <a:pt x="26158" y="47461"/>
                </a:lnTo>
                <a:lnTo>
                  <a:pt x="22945" y="45512"/>
                </a:lnTo>
                <a:lnTo>
                  <a:pt x="19373" y="30909"/>
                </a:lnTo>
                <a:lnTo>
                  <a:pt x="4771" y="34481"/>
                </a:lnTo>
                <a:lnTo>
                  <a:pt x="1558" y="32531"/>
                </a:lnTo>
                <a:lnTo>
                  <a:pt x="0" y="26157"/>
                </a:lnTo>
                <a:lnTo>
                  <a:pt x="1950" y="22944"/>
                </a:lnTo>
                <a:lnTo>
                  <a:pt x="16552" y="19373"/>
                </a:lnTo>
                <a:lnTo>
                  <a:pt x="12981" y="4771"/>
                </a:lnTo>
                <a:lnTo>
                  <a:pt x="14931" y="1558"/>
                </a:lnTo>
                <a:lnTo>
                  <a:pt x="21304" y="0"/>
                </a:lnTo>
                <a:lnTo>
                  <a:pt x="24517" y="1949"/>
                </a:lnTo>
                <a:lnTo>
                  <a:pt x="28089" y="16552"/>
                </a:lnTo>
                <a:lnTo>
                  <a:pt x="39504" y="13760"/>
                </a:lnTo>
                <a:lnTo>
                  <a:pt x="42691" y="12980"/>
                </a:lnTo>
                <a:lnTo>
                  <a:pt x="45904" y="14930"/>
                </a:lnTo>
                <a:lnTo>
                  <a:pt x="47462" y="21304"/>
                </a:lnTo>
                <a:lnTo>
                  <a:pt x="45512" y="24517"/>
                </a:lnTo>
                <a:lnTo>
                  <a:pt x="30910" y="28088"/>
                </a:lnTo>
                <a:lnTo>
                  <a:pt x="34481" y="42690"/>
                </a:lnTo>
                <a:lnTo>
                  <a:pt x="32531" y="45903"/>
                </a:lnTo>
                <a:close/>
              </a:path>
            </a:pathLst>
          </a:custGeom>
          <a:solidFill>
            <a:srgbClr val="0070C8"/>
          </a:solidFill>
        </p:spPr>
        <p:txBody>
          <a:bodyPr wrap="square" lIns="0" tIns="0" rIns="0" bIns="0" rtlCol="0"/>
          <a:lstStyle/>
          <a:p>
            <a:endParaRPr/>
          </a:p>
        </p:txBody>
      </p:sp>
      <p:sp>
        <p:nvSpPr>
          <p:cNvPr id="237" name="object 237"/>
          <p:cNvSpPr/>
          <p:nvPr/>
        </p:nvSpPr>
        <p:spPr>
          <a:xfrm>
            <a:off x="5327221" y="7153496"/>
            <a:ext cx="44450" cy="44450"/>
          </a:xfrm>
          <a:custGeom>
            <a:avLst/>
            <a:gdLst/>
            <a:ahLst/>
            <a:cxnLst/>
            <a:rect l="l" t="t" r="r" b="b"/>
            <a:pathLst>
              <a:path w="44450" h="44450">
                <a:moveTo>
                  <a:pt x="30237" y="42663"/>
                </a:moveTo>
                <a:lnTo>
                  <a:pt x="24316" y="44112"/>
                </a:lnTo>
                <a:lnTo>
                  <a:pt x="21326" y="42303"/>
                </a:lnTo>
                <a:lnTo>
                  <a:pt x="18006" y="28727"/>
                </a:lnTo>
                <a:lnTo>
                  <a:pt x="4437" y="32045"/>
                </a:lnTo>
                <a:lnTo>
                  <a:pt x="1446" y="30230"/>
                </a:lnTo>
                <a:lnTo>
                  <a:pt x="0" y="24316"/>
                </a:lnTo>
                <a:lnTo>
                  <a:pt x="1808" y="21327"/>
                </a:lnTo>
                <a:lnTo>
                  <a:pt x="15384" y="18006"/>
                </a:lnTo>
                <a:lnTo>
                  <a:pt x="12065" y="4437"/>
                </a:lnTo>
                <a:lnTo>
                  <a:pt x="13874" y="1448"/>
                </a:lnTo>
                <a:lnTo>
                  <a:pt x="19795" y="0"/>
                </a:lnTo>
                <a:lnTo>
                  <a:pt x="22784" y="1808"/>
                </a:lnTo>
                <a:lnTo>
                  <a:pt x="26105" y="15384"/>
                </a:lnTo>
                <a:lnTo>
                  <a:pt x="36717" y="12789"/>
                </a:lnTo>
                <a:lnTo>
                  <a:pt x="39680" y="12064"/>
                </a:lnTo>
                <a:lnTo>
                  <a:pt x="42665" y="13881"/>
                </a:lnTo>
                <a:lnTo>
                  <a:pt x="44111" y="19796"/>
                </a:lnTo>
                <a:lnTo>
                  <a:pt x="42303" y="22784"/>
                </a:lnTo>
                <a:lnTo>
                  <a:pt x="28727" y="26105"/>
                </a:lnTo>
                <a:lnTo>
                  <a:pt x="32045" y="39674"/>
                </a:lnTo>
                <a:lnTo>
                  <a:pt x="30237" y="42663"/>
                </a:lnTo>
                <a:close/>
              </a:path>
            </a:pathLst>
          </a:custGeom>
          <a:solidFill>
            <a:srgbClr val="0070C8"/>
          </a:solidFill>
        </p:spPr>
        <p:txBody>
          <a:bodyPr wrap="square" lIns="0" tIns="0" rIns="0" bIns="0" rtlCol="0"/>
          <a:lstStyle/>
          <a:p>
            <a:endParaRPr/>
          </a:p>
        </p:txBody>
      </p:sp>
      <p:sp>
        <p:nvSpPr>
          <p:cNvPr id="238" name="object 238"/>
          <p:cNvSpPr/>
          <p:nvPr/>
        </p:nvSpPr>
        <p:spPr>
          <a:xfrm>
            <a:off x="5299351" y="7033545"/>
            <a:ext cx="41275" cy="41275"/>
          </a:xfrm>
          <a:custGeom>
            <a:avLst/>
            <a:gdLst/>
            <a:ahLst/>
            <a:cxnLst/>
            <a:rect l="l" t="t" r="r" b="b"/>
            <a:pathLst>
              <a:path w="41275" h="41275">
                <a:moveTo>
                  <a:pt x="27937"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66" y="11151"/>
                </a:lnTo>
                <a:lnTo>
                  <a:pt x="39426" y="12826"/>
                </a:lnTo>
                <a:lnTo>
                  <a:pt x="40764" y="18295"/>
                </a:lnTo>
                <a:lnTo>
                  <a:pt x="39089" y="21055"/>
                </a:lnTo>
                <a:lnTo>
                  <a:pt x="26545" y="24123"/>
                </a:lnTo>
                <a:lnTo>
                  <a:pt x="29613" y="36667"/>
                </a:lnTo>
                <a:lnTo>
                  <a:pt x="27937" y="39427"/>
                </a:lnTo>
                <a:close/>
              </a:path>
            </a:pathLst>
          </a:custGeom>
          <a:solidFill>
            <a:srgbClr val="0070C8"/>
          </a:solidFill>
        </p:spPr>
        <p:txBody>
          <a:bodyPr wrap="square" lIns="0" tIns="0" rIns="0" bIns="0" rtlCol="0"/>
          <a:lstStyle/>
          <a:p>
            <a:endParaRPr/>
          </a:p>
        </p:txBody>
      </p:sp>
      <p:sp>
        <p:nvSpPr>
          <p:cNvPr id="239" name="object 239"/>
          <p:cNvSpPr/>
          <p:nvPr/>
        </p:nvSpPr>
        <p:spPr>
          <a:xfrm>
            <a:off x="5271457" y="6913591"/>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6" y="10241"/>
                </a:lnTo>
                <a:lnTo>
                  <a:pt x="36213" y="11775"/>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240" name="object 240"/>
          <p:cNvSpPr/>
          <p:nvPr/>
        </p:nvSpPr>
        <p:spPr>
          <a:xfrm>
            <a:off x="5243593" y="6793646"/>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11886" y="13912"/>
                </a:lnTo>
                <a:lnTo>
                  <a:pt x="9321" y="3427"/>
                </a:lnTo>
                <a:lnTo>
                  <a:pt x="10722" y="1119"/>
                </a:lnTo>
                <a:lnTo>
                  <a:pt x="15299" y="0"/>
                </a:lnTo>
                <a:lnTo>
                  <a:pt x="17607" y="1401"/>
                </a:lnTo>
                <a:lnTo>
                  <a:pt x="20172" y="11885"/>
                </a:lnTo>
                <a:lnTo>
                  <a:pt x="28368" y="9881"/>
                </a:lnTo>
                <a:lnTo>
                  <a:pt x="30656" y="9321"/>
                </a:lnTo>
                <a:lnTo>
                  <a:pt x="32965"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241" name="object 241"/>
          <p:cNvSpPr/>
          <p:nvPr/>
        </p:nvSpPr>
        <p:spPr>
          <a:xfrm>
            <a:off x="5598231" y="7416342"/>
            <a:ext cx="51435" cy="51435"/>
          </a:xfrm>
          <a:custGeom>
            <a:avLst/>
            <a:gdLst/>
            <a:ahLst/>
            <a:cxnLst/>
            <a:rect l="l" t="t" r="r" b="b"/>
            <a:pathLst>
              <a:path w="51435" h="51434">
                <a:moveTo>
                  <a:pt x="34823" y="49140"/>
                </a:moveTo>
                <a:lnTo>
                  <a:pt x="28003" y="50808"/>
                </a:lnTo>
                <a:lnTo>
                  <a:pt x="24561" y="48719"/>
                </a:lnTo>
                <a:lnTo>
                  <a:pt x="20738" y="33090"/>
                </a:lnTo>
                <a:lnTo>
                  <a:pt x="5110" y="36913"/>
                </a:lnTo>
                <a:lnTo>
                  <a:pt x="1667" y="34823"/>
                </a:lnTo>
                <a:lnTo>
                  <a:pt x="0" y="28003"/>
                </a:lnTo>
                <a:lnTo>
                  <a:pt x="2089" y="24561"/>
                </a:lnTo>
                <a:lnTo>
                  <a:pt x="17717" y="20738"/>
                </a:lnTo>
                <a:lnTo>
                  <a:pt x="13895" y="5110"/>
                </a:lnTo>
                <a:lnTo>
                  <a:pt x="15985" y="1667"/>
                </a:lnTo>
                <a:lnTo>
                  <a:pt x="22804" y="0"/>
                </a:lnTo>
                <a:lnTo>
                  <a:pt x="26247" y="2089"/>
                </a:lnTo>
                <a:lnTo>
                  <a:pt x="30069" y="17717"/>
                </a:lnTo>
                <a:lnTo>
                  <a:pt x="42288" y="14729"/>
                </a:lnTo>
                <a:lnTo>
                  <a:pt x="45698" y="13895"/>
                </a:lnTo>
                <a:lnTo>
                  <a:pt x="49140" y="15985"/>
                </a:lnTo>
                <a:lnTo>
                  <a:pt x="50808" y="22804"/>
                </a:lnTo>
                <a:lnTo>
                  <a:pt x="48718" y="26247"/>
                </a:lnTo>
                <a:lnTo>
                  <a:pt x="33090" y="30069"/>
                </a:lnTo>
                <a:lnTo>
                  <a:pt x="36913" y="45698"/>
                </a:lnTo>
                <a:lnTo>
                  <a:pt x="34823" y="49140"/>
                </a:lnTo>
                <a:close/>
              </a:path>
            </a:pathLst>
          </a:custGeom>
          <a:solidFill>
            <a:srgbClr val="0070C8"/>
          </a:solidFill>
        </p:spPr>
        <p:txBody>
          <a:bodyPr wrap="square" lIns="0" tIns="0" rIns="0" bIns="0" rtlCol="0"/>
          <a:lstStyle/>
          <a:p>
            <a:endParaRPr/>
          </a:p>
        </p:txBody>
      </p:sp>
      <p:sp>
        <p:nvSpPr>
          <p:cNvPr id="242" name="object 242"/>
          <p:cNvSpPr/>
          <p:nvPr/>
        </p:nvSpPr>
        <p:spPr>
          <a:xfrm>
            <a:off x="5571211" y="7299871"/>
            <a:ext cx="47625" cy="47625"/>
          </a:xfrm>
          <a:custGeom>
            <a:avLst/>
            <a:gdLst/>
            <a:ahLst/>
            <a:cxnLst/>
            <a:rect l="l" t="t" r="r" b="b"/>
            <a:pathLst>
              <a:path w="47625" h="47625">
                <a:moveTo>
                  <a:pt x="32531" y="45903"/>
                </a:moveTo>
                <a:lnTo>
                  <a:pt x="26157" y="47461"/>
                </a:lnTo>
                <a:lnTo>
                  <a:pt x="22945" y="45512"/>
                </a:lnTo>
                <a:lnTo>
                  <a:pt x="19373" y="30909"/>
                </a:lnTo>
                <a:lnTo>
                  <a:pt x="4771" y="34481"/>
                </a:lnTo>
                <a:lnTo>
                  <a:pt x="1558" y="32531"/>
                </a:lnTo>
                <a:lnTo>
                  <a:pt x="0" y="26157"/>
                </a:lnTo>
                <a:lnTo>
                  <a:pt x="1950" y="22944"/>
                </a:lnTo>
                <a:lnTo>
                  <a:pt x="16552" y="19373"/>
                </a:lnTo>
                <a:lnTo>
                  <a:pt x="12981" y="4771"/>
                </a:lnTo>
                <a:lnTo>
                  <a:pt x="14931" y="1558"/>
                </a:lnTo>
                <a:lnTo>
                  <a:pt x="21304" y="0"/>
                </a:lnTo>
                <a:lnTo>
                  <a:pt x="24517" y="1949"/>
                </a:lnTo>
                <a:lnTo>
                  <a:pt x="28089" y="16552"/>
                </a:lnTo>
                <a:lnTo>
                  <a:pt x="39504" y="13760"/>
                </a:lnTo>
                <a:lnTo>
                  <a:pt x="42691" y="12980"/>
                </a:lnTo>
                <a:lnTo>
                  <a:pt x="45904" y="14930"/>
                </a:lnTo>
                <a:lnTo>
                  <a:pt x="47462" y="21304"/>
                </a:lnTo>
                <a:lnTo>
                  <a:pt x="45512" y="24517"/>
                </a:lnTo>
                <a:lnTo>
                  <a:pt x="30910" y="28088"/>
                </a:lnTo>
                <a:lnTo>
                  <a:pt x="34481" y="42690"/>
                </a:lnTo>
                <a:lnTo>
                  <a:pt x="32531" y="45903"/>
                </a:lnTo>
                <a:close/>
              </a:path>
            </a:pathLst>
          </a:custGeom>
          <a:solidFill>
            <a:srgbClr val="0070C8"/>
          </a:solidFill>
        </p:spPr>
        <p:txBody>
          <a:bodyPr wrap="square" lIns="0" tIns="0" rIns="0" bIns="0" rtlCol="0"/>
          <a:lstStyle/>
          <a:p>
            <a:endParaRPr/>
          </a:p>
        </p:txBody>
      </p:sp>
      <p:sp>
        <p:nvSpPr>
          <p:cNvPr id="243" name="object 243"/>
          <p:cNvSpPr/>
          <p:nvPr/>
        </p:nvSpPr>
        <p:spPr>
          <a:xfrm>
            <a:off x="5544187" y="7183397"/>
            <a:ext cx="44450" cy="44450"/>
          </a:xfrm>
          <a:custGeom>
            <a:avLst/>
            <a:gdLst/>
            <a:ahLst/>
            <a:cxnLst/>
            <a:rect l="l" t="t" r="r" b="b"/>
            <a:pathLst>
              <a:path w="44450" h="44450">
                <a:moveTo>
                  <a:pt x="30230" y="42665"/>
                </a:moveTo>
                <a:lnTo>
                  <a:pt x="24316" y="44112"/>
                </a:lnTo>
                <a:lnTo>
                  <a:pt x="21326" y="42303"/>
                </a:lnTo>
                <a:lnTo>
                  <a:pt x="18006" y="28727"/>
                </a:lnTo>
                <a:lnTo>
                  <a:pt x="4437" y="32045"/>
                </a:lnTo>
                <a:lnTo>
                  <a:pt x="1446" y="30230"/>
                </a:lnTo>
                <a:lnTo>
                  <a:pt x="0" y="24316"/>
                </a:lnTo>
                <a:lnTo>
                  <a:pt x="1808" y="21327"/>
                </a:lnTo>
                <a:lnTo>
                  <a:pt x="15384" y="18006"/>
                </a:lnTo>
                <a:lnTo>
                  <a:pt x="12065" y="4437"/>
                </a:lnTo>
                <a:lnTo>
                  <a:pt x="13881" y="1446"/>
                </a:lnTo>
                <a:lnTo>
                  <a:pt x="19795" y="0"/>
                </a:lnTo>
                <a:lnTo>
                  <a:pt x="22784" y="1808"/>
                </a:lnTo>
                <a:lnTo>
                  <a:pt x="26105" y="15384"/>
                </a:lnTo>
                <a:lnTo>
                  <a:pt x="36717" y="12789"/>
                </a:lnTo>
                <a:lnTo>
                  <a:pt x="39681" y="12064"/>
                </a:lnTo>
                <a:lnTo>
                  <a:pt x="42665" y="13881"/>
                </a:lnTo>
                <a:lnTo>
                  <a:pt x="44111" y="19796"/>
                </a:lnTo>
                <a:lnTo>
                  <a:pt x="42303" y="22784"/>
                </a:lnTo>
                <a:lnTo>
                  <a:pt x="28727" y="26105"/>
                </a:lnTo>
                <a:lnTo>
                  <a:pt x="32045" y="39674"/>
                </a:lnTo>
                <a:lnTo>
                  <a:pt x="30230" y="42665"/>
                </a:lnTo>
                <a:close/>
              </a:path>
            </a:pathLst>
          </a:custGeom>
          <a:solidFill>
            <a:srgbClr val="0070C8"/>
          </a:solidFill>
        </p:spPr>
        <p:txBody>
          <a:bodyPr wrap="square" lIns="0" tIns="0" rIns="0" bIns="0" rtlCol="0"/>
          <a:lstStyle/>
          <a:p>
            <a:endParaRPr/>
          </a:p>
        </p:txBody>
      </p:sp>
      <p:sp>
        <p:nvSpPr>
          <p:cNvPr id="244" name="object 244"/>
          <p:cNvSpPr/>
          <p:nvPr/>
        </p:nvSpPr>
        <p:spPr>
          <a:xfrm>
            <a:off x="5517161" y="7066927"/>
            <a:ext cx="41275" cy="41275"/>
          </a:xfrm>
          <a:custGeom>
            <a:avLst/>
            <a:gdLst/>
            <a:ahLst/>
            <a:cxnLst/>
            <a:rect l="l" t="t" r="r" b="b"/>
            <a:pathLst>
              <a:path w="41275" h="41275">
                <a:moveTo>
                  <a:pt x="27938"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72" y="11149"/>
                </a:lnTo>
                <a:lnTo>
                  <a:pt x="39426" y="12826"/>
                </a:lnTo>
                <a:lnTo>
                  <a:pt x="40764" y="18295"/>
                </a:lnTo>
                <a:lnTo>
                  <a:pt x="39089" y="21055"/>
                </a:lnTo>
                <a:lnTo>
                  <a:pt x="26545" y="24123"/>
                </a:lnTo>
                <a:lnTo>
                  <a:pt x="29613" y="36667"/>
                </a:lnTo>
                <a:lnTo>
                  <a:pt x="27938" y="39427"/>
                </a:lnTo>
                <a:close/>
              </a:path>
            </a:pathLst>
          </a:custGeom>
          <a:solidFill>
            <a:srgbClr val="0070C8"/>
          </a:solidFill>
        </p:spPr>
        <p:txBody>
          <a:bodyPr wrap="square" lIns="0" tIns="0" rIns="0" bIns="0" rtlCol="0"/>
          <a:lstStyle/>
          <a:p>
            <a:endParaRPr/>
          </a:p>
        </p:txBody>
      </p:sp>
      <p:sp>
        <p:nvSpPr>
          <p:cNvPr id="245" name="object 245"/>
          <p:cNvSpPr/>
          <p:nvPr/>
        </p:nvSpPr>
        <p:spPr>
          <a:xfrm>
            <a:off x="5490124" y="6950451"/>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6" y="10241"/>
                </a:lnTo>
                <a:lnTo>
                  <a:pt x="36215"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246" name="object 246"/>
          <p:cNvSpPr/>
          <p:nvPr/>
        </p:nvSpPr>
        <p:spPr>
          <a:xfrm>
            <a:off x="5463110" y="6833980"/>
            <a:ext cx="34290" cy="34290"/>
          </a:xfrm>
          <a:custGeom>
            <a:avLst/>
            <a:gdLst/>
            <a:ahLst/>
            <a:cxnLst/>
            <a:rect l="l" t="t" r="r" b="b"/>
            <a:pathLst>
              <a:path w="34289" h="34290">
                <a:moveTo>
                  <a:pt x="23361" y="32964"/>
                </a:moveTo>
                <a:lnTo>
                  <a:pt x="18785" y="34083"/>
                </a:lnTo>
                <a:lnTo>
                  <a:pt x="16476" y="32682"/>
                </a:lnTo>
                <a:lnTo>
                  <a:pt x="13912" y="22198"/>
                </a:lnTo>
                <a:lnTo>
                  <a:pt x="3427" y="24762"/>
                </a:lnTo>
                <a:lnTo>
                  <a:pt x="1119" y="23361"/>
                </a:lnTo>
                <a:lnTo>
                  <a:pt x="0" y="18785"/>
                </a:lnTo>
                <a:lnTo>
                  <a:pt x="1401" y="16476"/>
                </a:lnTo>
                <a:lnTo>
                  <a:pt x="11885" y="13912"/>
                </a:lnTo>
                <a:lnTo>
                  <a:pt x="9321" y="3427"/>
                </a:lnTo>
                <a:lnTo>
                  <a:pt x="10722" y="1119"/>
                </a:lnTo>
                <a:lnTo>
                  <a:pt x="15299" y="0"/>
                </a:lnTo>
                <a:lnTo>
                  <a:pt x="17607" y="1401"/>
                </a:lnTo>
                <a:lnTo>
                  <a:pt x="20172" y="11885"/>
                </a:lnTo>
                <a:lnTo>
                  <a:pt x="28368" y="9881"/>
                </a:lnTo>
                <a:lnTo>
                  <a:pt x="30656" y="9321"/>
                </a:lnTo>
                <a:lnTo>
                  <a:pt x="32965" y="10722"/>
                </a:lnTo>
                <a:lnTo>
                  <a:pt x="34084" y="15298"/>
                </a:lnTo>
                <a:lnTo>
                  <a:pt x="32683" y="17607"/>
                </a:lnTo>
                <a:lnTo>
                  <a:pt x="22198" y="20171"/>
                </a:lnTo>
                <a:lnTo>
                  <a:pt x="24762" y="30656"/>
                </a:lnTo>
                <a:lnTo>
                  <a:pt x="23361" y="32964"/>
                </a:lnTo>
                <a:close/>
              </a:path>
            </a:pathLst>
          </a:custGeom>
          <a:solidFill>
            <a:srgbClr val="0070C8"/>
          </a:solidFill>
        </p:spPr>
        <p:txBody>
          <a:bodyPr wrap="square" lIns="0" tIns="0" rIns="0" bIns="0" rtlCol="0"/>
          <a:lstStyle/>
          <a:p>
            <a:endParaRPr/>
          </a:p>
        </p:txBody>
      </p:sp>
      <p:sp>
        <p:nvSpPr>
          <p:cNvPr id="247" name="object 247"/>
          <p:cNvSpPr/>
          <p:nvPr/>
        </p:nvSpPr>
        <p:spPr>
          <a:xfrm>
            <a:off x="5787319" y="7326293"/>
            <a:ext cx="47625" cy="47625"/>
          </a:xfrm>
          <a:custGeom>
            <a:avLst/>
            <a:gdLst/>
            <a:ahLst/>
            <a:cxnLst/>
            <a:rect l="l" t="t" r="r" b="b"/>
            <a:pathLst>
              <a:path w="47625" h="47625">
                <a:moveTo>
                  <a:pt x="32531" y="45903"/>
                </a:moveTo>
                <a:lnTo>
                  <a:pt x="26157" y="47461"/>
                </a:lnTo>
                <a:lnTo>
                  <a:pt x="22945" y="45512"/>
                </a:lnTo>
                <a:lnTo>
                  <a:pt x="19373" y="30909"/>
                </a:lnTo>
                <a:lnTo>
                  <a:pt x="4771" y="34481"/>
                </a:lnTo>
                <a:lnTo>
                  <a:pt x="1558" y="32531"/>
                </a:lnTo>
                <a:lnTo>
                  <a:pt x="0" y="26157"/>
                </a:lnTo>
                <a:lnTo>
                  <a:pt x="1950" y="22944"/>
                </a:lnTo>
                <a:lnTo>
                  <a:pt x="16552" y="19373"/>
                </a:lnTo>
                <a:lnTo>
                  <a:pt x="12981" y="4771"/>
                </a:lnTo>
                <a:lnTo>
                  <a:pt x="14931" y="1558"/>
                </a:lnTo>
                <a:lnTo>
                  <a:pt x="21304" y="0"/>
                </a:lnTo>
                <a:lnTo>
                  <a:pt x="24517" y="1949"/>
                </a:lnTo>
                <a:lnTo>
                  <a:pt x="28089" y="16552"/>
                </a:lnTo>
                <a:lnTo>
                  <a:pt x="39504" y="13760"/>
                </a:lnTo>
                <a:lnTo>
                  <a:pt x="42691" y="12980"/>
                </a:lnTo>
                <a:lnTo>
                  <a:pt x="45904" y="14930"/>
                </a:lnTo>
                <a:lnTo>
                  <a:pt x="47462" y="21304"/>
                </a:lnTo>
                <a:lnTo>
                  <a:pt x="45512" y="24517"/>
                </a:lnTo>
                <a:lnTo>
                  <a:pt x="30910" y="28088"/>
                </a:lnTo>
                <a:lnTo>
                  <a:pt x="34481" y="42690"/>
                </a:lnTo>
                <a:lnTo>
                  <a:pt x="32531" y="45903"/>
                </a:lnTo>
                <a:close/>
              </a:path>
            </a:pathLst>
          </a:custGeom>
          <a:solidFill>
            <a:srgbClr val="0070C8"/>
          </a:solidFill>
        </p:spPr>
        <p:txBody>
          <a:bodyPr wrap="square" lIns="0" tIns="0" rIns="0" bIns="0" rtlCol="0"/>
          <a:lstStyle/>
          <a:p>
            <a:endParaRPr/>
          </a:p>
        </p:txBody>
      </p:sp>
      <p:sp>
        <p:nvSpPr>
          <p:cNvPr id="248" name="object 248"/>
          <p:cNvSpPr/>
          <p:nvPr/>
        </p:nvSpPr>
        <p:spPr>
          <a:xfrm>
            <a:off x="5761153" y="7213303"/>
            <a:ext cx="44450" cy="44450"/>
          </a:xfrm>
          <a:custGeom>
            <a:avLst/>
            <a:gdLst/>
            <a:ahLst/>
            <a:cxnLst/>
            <a:rect l="l" t="t" r="r" b="b"/>
            <a:pathLst>
              <a:path w="44450" h="44450">
                <a:moveTo>
                  <a:pt x="30230" y="42665"/>
                </a:moveTo>
                <a:lnTo>
                  <a:pt x="24315" y="44111"/>
                </a:lnTo>
                <a:lnTo>
                  <a:pt x="21326" y="42303"/>
                </a:lnTo>
                <a:lnTo>
                  <a:pt x="18006" y="28727"/>
                </a:lnTo>
                <a:lnTo>
                  <a:pt x="4437" y="32045"/>
                </a:lnTo>
                <a:lnTo>
                  <a:pt x="1446" y="30230"/>
                </a:lnTo>
                <a:lnTo>
                  <a:pt x="0" y="24315"/>
                </a:lnTo>
                <a:lnTo>
                  <a:pt x="1808" y="21327"/>
                </a:lnTo>
                <a:lnTo>
                  <a:pt x="15384" y="18006"/>
                </a:lnTo>
                <a:lnTo>
                  <a:pt x="12065" y="4437"/>
                </a:lnTo>
                <a:lnTo>
                  <a:pt x="13881" y="1446"/>
                </a:lnTo>
                <a:lnTo>
                  <a:pt x="19795" y="0"/>
                </a:lnTo>
                <a:lnTo>
                  <a:pt x="22784" y="1808"/>
                </a:lnTo>
                <a:lnTo>
                  <a:pt x="26105" y="15384"/>
                </a:lnTo>
                <a:lnTo>
                  <a:pt x="36717" y="12789"/>
                </a:lnTo>
                <a:lnTo>
                  <a:pt x="39674" y="12066"/>
                </a:lnTo>
                <a:lnTo>
                  <a:pt x="42665" y="13881"/>
                </a:lnTo>
                <a:lnTo>
                  <a:pt x="44111" y="19796"/>
                </a:lnTo>
                <a:lnTo>
                  <a:pt x="42303" y="22784"/>
                </a:lnTo>
                <a:lnTo>
                  <a:pt x="28727" y="26105"/>
                </a:lnTo>
                <a:lnTo>
                  <a:pt x="32045" y="39674"/>
                </a:lnTo>
                <a:lnTo>
                  <a:pt x="30230" y="42665"/>
                </a:lnTo>
                <a:close/>
              </a:path>
            </a:pathLst>
          </a:custGeom>
          <a:solidFill>
            <a:srgbClr val="0070C8"/>
          </a:solidFill>
        </p:spPr>
        <p:txBody>
          <a:bodyPr wrap="square" lIns="0" tIns="0" rIns="0" bIns="0" rtlCol="0"/>
          <a:lstStyle/>
          <a:p>
            <a:endParaRPr/>
          </a:p>
        </p:txBody>
      </p:sp>
      <p:sp>
        <p:nvSpPr>
          <p:cNvPr id="249" name="object 249"/>
          <p:cNvSpPr/>
          <p:nvPr/>
        </p:nvSpPr>
        <p:spPr>
          <a:xfrm>
            <a:off x="5734978" y="7100307"/>
            <a:ext cx="41275" cy="41275"/>
          </a:xfrm>
          <a:custGeom>
            <a:avLst/>
            <a:gdLst/>
            <a:ahLst/>
            <a:cxnLst/>
            <a:rect l="l" t="t" r="r" b="b"/>
            <a:pathLst>
              <a:path w="41275" h="41275">
                <a:moveTo>
                  <a:pt x="27938"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66" y="11151"/>
                </a:lnTo>
                <a:lnTo>
                  <a:pt x="39433" y="12825"/>
                </a:lnTo>
                <a:lnTo>
                  <a:pt x="40764" y="18295"/>
                </a:lnTo>
                <a:lnTo>
                  <a:pt x="39089" y="21055"/>
                </a:lnTo>
                <a:lnTo>
                  <a:pt x="26545" y="24123"/>
                </a:lnTo>
                <a:lnTo>
                  <a:pt x="29613" y="36667"/>
                </a:lnTo>
                <a:lnTo>
                  <a:pt x="27938" y="39427"/>
                </a:lnTo>
                <a:close/>
              </a:path>
            </a:pathLst>
          </a:custGeom>
          <a:solidFill>
            <a:srgbClr val="0070C8"/>
          </a:solidFill>
        </p:spPr>
        <p:txBody>
          <a:bodyPr wrap="square" lIns="0" tIns="0" rIns="0" bIns="0" rtlCol="0"/>
          <a:lstStyle/>
          <a:p>
            <a:endParaRPr/>
          </a:p>
        </p:txBody>
      </p:sp>
      <p:sp>
        <p:nvSpPr>
          <p:cNvPr id="250" name="object 250"/>
          <p:cNvSpPr/>
          <p:nvPr/>
        </p:nvSpPr>
        <p:spPr>
          <a:xfrm>
            <a:off x="5708786" y="6987313"/>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6" y="10241"/>
                </a:lnTo>
                <a:lnTo>
                  <a:pt x="36213" y="11775"/>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251" name="object 251"/>
          <p:cNvSpPr/>
          <p:nvPr/>
        </p:nvSpPr>
        <p:spPr>
          <a:xfrm>
            <a:off x="5982589" y="7261510"/>
            <a:ext cx="44450" cy="44450"/>
          </a:xfrm>
          <a:custGeom>
            <a:avLst/>
            <a:gdLst/>
            <a:ahLst/>
            <a:cxnLst/>
            <a:rect l="l" t="t" r="r" b="b"/>
            <a:pathLst>
              <a:path w="44450" h="44450">
                <a:moveTo>
                  <a:pt x="30230" y="42665"/>
                </a:moveTo>
                <a:lnTo>
                  <a:pt x="24316" y="44111"/>
                </a:lnTo>
                <a:lnTo>
                  <a:pt x="21326" y="42303"/>
                </a:lnTo>
                <a:lnTo>
                  <a:pt x="18006" y="28727"/>
                </a:lnTo>
                <a:lnTo>
                  <a:pt x="4437" y="32045"/>
                </a:lnTo>
                <a:lnTo>
                  <a:pt x="1448" y="30237"/>
                </a:lnTo>
                <a:lnTo>
                  <a:pt x="0" y="24315"/>
                </a:lnTo>
                <a:lnTo>
                  <a:pt x="1808" y="21326"/>
                </a:lnTo>
                <a:lnTo>
                  <a:pt x="15384" y="18006"/>
                </a:lnTo>
                <a:lnTo>
                  <a:pt x="12065" y="4437"/>
                </a:lnTo>
                <a:lnTo>
                  <a:pt x="13881" y="1446"/>
                </a:lnTo>
                <a:lnTo>
                  <a:pt x="19795" y="0"/>
                </a:lnTo>
                <a:lnTo>
                  <a:pt x="22784" y="1808"/>
                </a:lnTo>
                <a:lnTo>
                  <a:pt x="26105" y="15384"/>
                </a:lnTo>
                <a:lnTo>
                  <a:pt x="36717" y="12789"/>
                </a:lnTo>
                <a:lnTo>
                  <a:pt x="39681" y="12064"/>
                </a:lnTo>
                <a:lnTo>
                  <a:pt x="42669" y="13873"/>
                </a:lnTo>
                <a:lnTo>
                  <a:pt x="44111" y="19795"/>
                </a:lnTo>
                <a:lnTo>
                  <a:pt x="42303" y="22784"/>
                </a:lnTo>
                <a:lnTo>
                  <a:pt x="28727" y="26105"/>
                </a:lnTo>
                <a:lnTo>
                  <a:pt x="32045" y="39674"/>
                </a:lnTo>
                <a:lnTo>
                  <a:pt x="30230" y="42665"/>
                </a:lnTo>
                <a:close/>
              </a:path>
            </a:pathLst>
          </a:custGeom>
          <a:solidFill>
            <a:srgbClr val="0070C8"/>
          </a:solidFill>
        </p:spPr>
        <p:txBody>
          <a:bodyPr wrap="square" lIns="0" tIns="0" rIns="0" bIns="0" rtlCol="0"/>
          <a:lstStyle/>
          <a:p>
            <a:endParaRPr/>
          </a:p>
        </p:txBody>
      </p:sp>
      <p:sp>
        <p:nvSpPr>
          <p:cNvPr id="252" name="object 252"/>
          <p:cNvSpPr/>
          <p:nvPr/>
        </p:nvSpPr>
        <p:spPr>
          <a:xfrm>
            <a:off x="5957465" y="7152782"/>
            <a:ext cx="41275" cy="41275"/>
          </a:xfrm>
          <a:custGeom>
            <a:avLst/>
            <a:gdLst/>
            <a:ahLst/>
            <a:cxnLst/>
            <a:rect l="l" t="t" r="r" b="b"/>
            <a:pathLst>
              <a:path w="41275" h="41275">
                <a:moveTo>
                  <a:pt x="27938"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66" y="11151"/>
                </a:lnTo>
                <a:lnTo>
                  <a:pt x="39426" y="12826"/>
                </a:lnTo>
                <a:lnTo>
                  <a:pt x="40764" y="18295"/>
                </a:lnTo>
                <a:lnTo>
                  <a:pt x="39089" y="21055"/>
                </a:lnTo>
                <a:lnTo>
                  <a:pt x="26545" y="24123"/>
                </a:lnTo>
                <a:lnTo>
                  <a:pt x="29613" y="36666"/>
                </a:lnTo>
                <a:lnTo>
                  <a:pt x="27938" y="39427"/>
                </a:lnTo>
                <a:close/>
              </a:path>
            </a:pathLst>
          </a:custGeom>
          <a:solidFill>
            <a:srgbClr val="0070C8"/>
          </a:solidFill>
        </p:spPr>
        <p:txBody>
          <a:bodyPr wrap="square" lIns="0" tIns="0" rIns="0" bIns="0" rtlCol="0"/>
          <a:lstStyle/>
          <a:p>
            <a:endParaRPr/>
          </a:p>
        </p:txBody>
      </p:sp>
      <p:sp>
        <p:nvSpPr>
          <p:cNvPr id="253" name="object 253"/>
          <p:cNvSpPr/>
          <p:nvPr/>
        </p:nvSpPr>
        <p:spPr>
          <a:xfrm>
            <a:off x="5932316" y="7044059"/>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6" y="10241"/>
                </a:lnTo>
                <a:lnTo>
                  <a:pt x="36215" y="11781"/>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sp>
        <p:nvSpPr>
          <p:cNvPr id="254" name="object 254"/>
          <p:cNvSpPr/>
          <p:nvPr/>
        </p:nvSpPr>
        <p:spPr>
          <a:xfrm>
            <a:off x="6180235" y="7206445"/>
            <a:ext cx="41275" cy="41275"/>
          </a:xfrm>
          <a:custGeom>
            <a:avLst/>
            <a:gdLst/>
            <a:ahLst/>
            <a:cxnLst/>
            <a:rect l="l" t="t" r="r" b="b"/>
            <a:pathLst>
              <a:path w="41275" h="41275">
                <a:moveTo>
                  <a:pt x="27938" y="39427"/>
                </a:moveTo>
                <a:lnTo>
                  <a:pt x="22469" y="40764"/>
                </a:lnTo>
                <a:lnTo>
                  <a:pt x="19709" y="39089"/>
                </a:lnTo>
                <a:lnTo>
                  <a:pt x="16641" y="26545"/>
                </a:lnTo>
                <a:lnTo>
                  <a:pt x="4098" y="29613"/>
                </a:lnTo>
                <a:lnTo>
                  <a:pt x="1337" y="27938"/>
                </a:lnTo>
                <a:lnTo>
                  <a:pt x="0" y="22469"/>
                </a:lnTo>
                <a:lnTo>
                  <a:pt x="1675" y="19709"/>
                </a:lnTo>
                <a:lnTo>
                  <a:pt x="14218" y="16641"/>
                </a:lnTo>
                <a:lnTo>
                  <a:pt x="11151" y="4097"/>
                </a:lnTo>
                <a:lnTo>
                  <a:pt x="12826" y="1337"/>
                </a:lnTo>
                <a:lnTo>
                  <a:pt x="18294" y="0"/>
                </a:lnTo>
                <a:lnTo>
                  <a:pt x="21055" y="1675"/>
                </a:lnTo>
                <a:lnTo>
                  <a:pt x="24123" y="14218"/>
                </a:lnTo>
                <a:lnTo>
                  <a:pt x="33932" y="11819"/>
                </a:lnTo>
                <a:lnTo>
                  <a:pt x="36673" y="11149"/>
                </a:lnTo>
                <a:lnTo>
                  <a:pt x="39433" y="12825"/>
                </a:lnTo>
                <a:lnTo>
                  <a:pt x="40764" y="18295"/>
                </a:lnTo>
                <a:lnTo>
                  <a:pt x="39089" y="21055"/>
                </a:lnTo>
                <a:lnTo>
                  <a:pt x="26545" y="24123"/>
                </a:lnTo>
                <a:lnTo>
                  <a:pt x="29613" y="36666"/>
                </a:lnTo>
                <a:lnTo>
                  <a:pt x="27938" y="39427"/>
                </a:lnTo>
                <a:close/>
              </a:path>
            </a:pathLst>
          </a:custGeom>
          <a:solidFill>
            <a:srgbClr val="0070C8"/>
          </a:solidFill>
        </p:spPr>
        <p:txBody>
          <a:bodyPr wrap="square" lIns="0" tIns="0" rIns="0" bIns="0" rtlCol="0"/>
          <a:lstStyle/>
          <a:p>
            <a:endParaRPr/>
          </a:p>
        </p:txBody>
      </p:sp>
      <p:sp>
        <p:nvSpPr>
          <p:cNvPr id="255" name="object 255"/>
          <p:cNvSpPr/>
          <p:nvPr/>
        </p:nvSpPr>
        <p:spPr>
          <a:xfrm>
            <a:off x="6156153" y="7102054"/>
            <a:ext cx="37465" cy="37465"/>
          </a:xfrm>
          <a:custGeom>
            <a:avLst/>
            <a:gdLst/>
            <a:ahLst/>
            <a:cxnLst/>
            <a:rect l="l" t="t" r="r" b="b"/>
            <a:pathLst>
              <a:path w="37464" h="37465">
                <a:moveTo>
                  <a:pt x="25661" y="36215"/>
                </a:moveTo>
                <a:lnTo>
                  <a:pt x="20639" y="37443"/>
                </a:lnTo>
                <a:lnTo>
                  <a:pt x="18100" y="35902"/>
                </a:lnTo>
                <a:lnTo>
                  <a:pt x="15284" y="24385"/>
                </a:lnTo>
                <a:lnTo>
                  <a:pt x="3766" y="27202"/>
                </a:lnTo>
                <a:lnTo>
                  <a:pt x="1228" y="25661"/>
                </a:lnTo>
                <a:lnTo>
                  <a:pt x="0" y="20639"/>
                </a:lnTo>
                <a:lnTo>
                  <a:pt x="1540" y="18100"/>
                </a:lnTo>
                <a:lnTo>
                  <a:pt x="13058" y="15283"/>
                </a:lnTo>
                <a:lnTo>
                  <a:pt x="10241" y="3766"/>
                </a:lnTo>
                <a:lnTo>
                  <a:pt x="11782" y="1228"/>
                </a:lnTo>
                <a:lnTo>
                  <a:pt x="16804" y="0"/>
                </a:lnTo>
                <a:lnTo>
                  <a:pt x="19342" y="1540"/>
                </a:lnTo>
                <a:lnTo>
                  <a:pt x="22159" y="13057"/>
                </a:lnTo>
                <a:lnTo>
                  <a:pt x="31165" y="10855"/>
                </a:lnTo>
                <a:lnTo>
                  <a:pt x="33676" y="10241"/>
                </a:lnTo>
                <a:lnTo>
                  <a:pt x="36209" y="11783"/>
                </a:lnTo>
                <a:lnTo>
                  <a:pt x="37443" y="16804"/>
                </a:lnTo>
                <a:lnTo>
                  <a:pt x="35902" y="19342"/>
                </a:lnTo>
                <a:lnTo>
                  <a:pt x="24385" y="22159"/>
                </a:lnTo>
                <a:lnTo>
                  <a:pt x="27202" y="33676"/>
                </a:lnTo>
                <a:lnTo>
                  <a:pt x="25661" y="36215"/>
                </a:lnTo>
                <a:close/>
              </a:path>
            </a:pathLst>
          </a:custGeom>
          <a:solidFill>
            <a:srgbClr val="0070C8"/>
          </a:solidFill>
        </p:spPr>
        <p:txBody>
          <a:bodyPr wrap="square" lIns="0" tIns="0" rIns="0" bIns="0" rtlCol="0"/>
          <a:lstStyle/>
          <a:p>
            <a:endParaRPr/>
          </a:p>
        </p:txBody>
      </p:sp>
      <p:pic>
        <p:nvPicPr>
          <p:cNvPr id="256" name="object 256"/>
          <p:cNvPicPr/>
          <p:nvPr/>
        </p:nvPicPr>
        <p:blipFill>
          <a:blip r:embed="rId16" cstate="print"/>
          <a:stretch>
            <a:fillRect/>
          </a:stretch>
        </p:blipFill>
        <p:spPr>
          <a:xfrm>
            <a:off x="1581149" y="5407316"/>
            <a:ext cx="190500" cy="190499"/>
          </a:xfrm>
          <a:prstGeom prst="rect">
            <a:avLst/>
          </a:prstGeom>
        </p:spPr>
      </p:pic>
      <p:pic>
        <p:nvPicPr>
          <p:cNvPr id="257" name="object 257"/>
          <p:cNvPicPr/>
          <p:nvPr/>
        </p:nvPicPr>
        <p:blipFill>
          <a:blip r:embed="rId17" cstate="print"/>
          <a:stretch>
            <a:fillRect/>
          </a:stretch>
        </p:blipFill>
        <p:spPr>
          <a:xfrm>
            <a:off x="2971799" y="2813303"/>
            <a:ext cx="11350751" cy="2535935"/>
          </a:xfrm>
          <a:prstGeom prst="rect">
            <a:avLst/>
          </a:prstGeom>
        </p:spPr>
      </p:pic>
      <p:pic>
        <p:nvPicPr>
          <p:cNvPr id="258" name="object 258"/>
          <p:cNvPicPr/>
          <p:nvPr/>
        </p:nvPicPr>
        <p:blipFill>
          <a:blip r:embed="rId18" cstate="print"/>
          <a:stretch>
            <a:fillRect/>
          </a:stretch>
        </p:blipFill>
        <p:spPr>
          <a:xfrm>
            <a:off x="384047" y="289560"/>
            <a:ext cx="3822191" cy="679703"/>
          </a:xfrm>
          <a:prstGeom prst="rect">
            <a:avLst/>
          </a:prstGeom>
        </p:spPr>
      </p:pic>
      <p:pic>
        <p:nvPicPr>
          <p:cNvPr id="259" name="object 259"/>
          <p:cNvPicPr/>
          <p:nvPr/>
        </p:nvPicPr>
        <p:blipFill>
          <a:blip r:embed="rId16" cstate="print"/>
          <a:stretch>
            <a:fillRect/>
          </a:stretch>
        </p:blipFill>
        <p:spPr>
          <a:xfrm>
            <a:off x="1581149" y="6440501"/>
            <a:ext cx="190500" cy="190499"/>
          </a:xfrm>
          <a:prstGeom prst="rect">
            <a:avLst/>
          </a:prstGeom>
        </p:spPr>
      </p:pic>
      <p:sp>
        <p:nvSpPr>
          <p:cNvPr id="260" name="object 260"/>
          <p:cNvSpPr txBox="1"/>
          <p:nvPr/>
        </p:nvSpPr>
        <p:spPr>
          <a:xfrm>
            <a:off x="2020143" y="4765310"/>
            <a:ext cx="15500985" cy="2092325"/>
          </a:xfrm>
          <a:prstGeom prst="rect">
            <a:avLst/>
          </a:prstGeom>
        </p:spPr>
        <p:txBody>
          <a:bodyPr vert="horz" wrap="square" lIns="0" tIns="337185" rIns="0" bIns="0" rtlCol="0">
            <a:spAutoFit/>
          </a:bodyPr>
          <a:lstStyle/>
          <a:p>
            <a:pPr marL="986790" lvl="1" indent="-984250">
              <a:lnSpc>
                <a:spcPct val="100000"/>
              </a:lnSpc>
              <a:spcBef>
                <a:spcPts val="2655"/>
              </a:spcBef>
              <a:buClr>
                <a:srgbClr val="FFFFFF"/>
              </a:buClr>
              <a:buSzPct val="96774"/>
              <a:buFont typeface="Tahoma"/>
              <a:buAutoNum type="arabicPeriod"/>
              <a:tabLst>
                <a:tab pos="986790" algn="l"/>
              </a:tabLst>
            </a:pPr>
            <a:r>
              <a:rPr sz="4650" u="heavy" spc="585" dirty="0">
                <a:solidFill>
                  <a:srgbClr val="FFFFFF"/>
                </a:solidFill>
                <a:uFill>
                  <a:solidFill>
                    <a:srgbClr val="FFFFFF"/>
                  </a:solidFill>
                </a:uFill>
                <a:latin typeface="Tahoma"/>
                <a:cs typeface="Tahoma"/>
                <a:hlinkClick r:id="rId19" action="ppaction://hlinksldjump"/>
              </a:rPr>
              <a:t>actualizar_total_orden_despues_insert </a:t>
            </a:r>
            <a:endParaRPr sz="4650">
              <a:latin typeface="Tahoma"/>
              <a:cs typeface="Tahoma"/>
            </a:endParaRPr>
          </a:p>
          <a:p>
            <a:pPr marL="1091565" lvl="1" indent="-1078865">
              <a:lnSpc>
                <a:spcPct val="100000"/>
              </a:lnSpc>
              <a:spcBef>
                <a:spcPts val="2555"/>
              </a:spcBef>
              <a:buSzPct val="96774"/>
              <a:buAutoNum type="arabicPeriod"/>
              <a:tabLst>
                <a:tab pos="1091565" algn="l"/>
              </a:tabLst>
            </a:pPr>
            <a:r>
              <a:rPr sz="4650" u="heavy" spc="630" dirty="0">
                <a:solidFill>
                  <a:srgbClr val="FFFFFF"/>
                </a:solidFill>
                <a:uFill>
                  <a:solidFill>
                    <a:srgbClr val="FFFFFF"/>
                  </a:solidFill>
                </a:uFill>
                <a:latin typeface="Tahoma"/>
                <a:cs typeface="Tahoma"/>
                <a:hlinkClick r:id="rId20" action="ppaction://hlinksldjump"/>
              </a:rPr>
              <a:t> </a:t>
            </a:r>
            <a:r>
              <a:rPr sz="4650" u="heavy" spc="620" dirty="0">
                <a:solidFill>
                  <a:srgbClr val="FFFFFF"/>
                </a:solidFill>
                <a:uFill>
                  <a:solidFill>
                    <a:srgbClr val="FFFFFF"/>
                  </a:solidFill>
                </a:uFill>
                <a:latin typeface="Tahoma"/>
                <a:cs typeface="Tahoma"/>
                <a:hlinkClick r:id="rId20" action="ppaction://hlinksldjump"/>
              </a:rPr>
              <a:t>disminuir_stock_producto_despues_insert </a:t>
            </a:r>
            <a:endParaRPr sz="4650">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sp>
        <p:nvSpPr>
          <p:cNvPr id="3" name="object 3"/>
          <p:cNvSpPr txBox="1"/>
          <p:nvPr/>
        </p:nvSpPr>
        <p:spPr>
          <a:xfrm>
            <a:off x="479922" y="3382052"/>
            <a:ext cx="11989435" cy="6643370"/>
          </a:xfrm>
          <a:prstGeom prst="rect">
            <a:avLst/>
          </a:prstGeom>
        </p:spPr>
        <p:txBody>
          <a:bodyPr vert="horz" wrap="square" lIns="0" tIns="83820" rIns="0" bIns="0" rtlCol="0">
            <a:spAutoFit/>
          </a:bodyPr>
          <a:lstStyle/>
          <a:p>
            <a:pPr marL="12700">
              <a:lnSpc>
                <a:spcPct val="100000"/>
              </a:lnSpc>
              <a:spcBef>
                <a:spcPts val="660"/>
              </a:spcBef>
            </a:pPr>
            <a:r>
              <a:rPr sz="3150" spc="-70" dirty="0">
                <a:solidFill>
                  <a:srgbClr val="FFFFFF"/>
                </a:solidFill>
                <a:latin typeface="Tahoma"/>
                <a:cs typeface="Tahoma"/>
              </a:rPr>
              <a:t>DELIMITER</a:t>
            </a:r>
            <a:r>
              <a:rPr sz="3150" spc="-170" dirty="0">
                <a:solidFill>
                  <a:srgbClr val="FFFFFF"/>
                </a:solidFill>
                <a:latin typeface="Tahoma"/>
                <a:cs typeface="Tahoma"/>
              </a:rPr>
              <a:t> </a:t>
            </a:r>
            <a:r>
              <a:rPr sz="3150" spc="-25" dirty="0">
                <a:solidFill>
                  <a:srgbClr val="FFFFFF"/>
                </a:solidFill>
                <a:latin typeface="Tahoma"/>
                <a:cs typeface="Tahoma"/>
              </a:rPr>
              <a:t>//</a:t>
            </a:r>
            <a:endParaRPr sz="3150">
              <a:latin typeface="Tahoma"/>
              <a:cs typeface="Tahoma"/>
            </a:endParaRPr>
          </a:p>
          <a:p>
            <a:pPr marL="12700" marR="1134745" indent="106045">
              <a:lnSpc>
                <a:spcPct val="114900"/>
              </a:lnSpc>
            </a:pPr>
            <a:r>
              <a:rPr sz="3150" spc="70" dirty="0">
                <a:solidFill>
                  <a:srgbClr val="FFFFFF"/>
                </a:solidFill>
                <a:latin typeface="Tahoma"/>
                <a:cs typeface="Tahoma"/>
              </a:rPr>
              <a:t>CREATE</a:t>
            </a:r>
            <a:r>
              <a:rPr sz="3150" spc="-155" dirty="0">
                <a:solidFill>
                  <a:srgbClr val="FFFFFF"/>
                </a:solidFill>
                <a:latin typeface="Tahoma"/>
                <a:cs typeface="Tahoma"/>
              </a:rPr>
              <a:t> </a:t>
            </a:r>
            <a:r>
              <a:rPr sz="3150" spc="-10" dirty="0">
                <a:solidFill>
                  <a:srgbClr val="FFFFFF"/>
                </a:solidFill>
                <a:latin typeface="Tahoma"/>
                <a:cs typeface="Tahoma"/>
              </a:rPr>
              <a:t>TRIGGER</a:t>
            </a:r>
            <a:r>
              <a:rPr sz="3150" spc="-155" dirty="0">
                <a:solidFill>
                  <a:srgbClr val="FFFFFF"/>
                </a:solidFill>
                <a:latin typeface="Tahoma"/>
                <a:cs typeface="Tahoma"/>
              </a:rPr>
              <a:t> </a:t>
            </a:r>
            <a:r>
              <a:rPr sz="3150" spc="110" dirty="0">
                <a:solidFill>
                  <a:srgbClr val="FFFFFF"/>
                </a:solidFill>
                <a:latin typeface="Tahoma"/>
                <a:cs typeface="Tahoma"/>
              </a:rPr>
              <a:t>actualizar_total_orden_despues_insert </a:t>
            </a:r>
            <a:r>
              <a:rPr sz="3150" dirty="0">
                <a:solidFill>
                  <a:srgbClr val="FFFFFF"/>
                </a:solidFill>
                <a:latin typeface="Tahoma"/>
                <a:cs typeface="Tahoma"/>
              </a:rPr>
              <a:t>AFTER</a:t>
            </a:r>
            <a:r>
              <a:rPr sz="3150" spc="-114" dirty="0">
                <a:solidFill>
                  <a:srgbClr val="FFFFFF"/>
                </a:solidFill>
                <a:latin typeface="Tahoma"/>
                <a:cs typeface="Tahoma"/>
              </a:rPr>
              <a:t> </a:t>
            </a:r>
            <a:r>
              <a:rPr sz="3150" spc="-80" dirty="0">
                <a:solidFill>
                  <a:srgbClr val="FFFFFF"/>
                </a:solidFill>
                <a:latin typeface="Tahoma"/>
                <a:cs typeface="Tahoma"/>
              </a:rPr>
              <a:t>INSERT</a:t>
            </a:r>
            <a:r>
              <a:rPr sz="3150" spc="-110" dirty="0">
                <a:solidFill>
                  <a:srgbClr val="FFFFFF"/>
                </a:solidFill>
                <a:latin typeface="Tahoma"/>
                <a:cs typeface="Tahoma"/>
              </a:rPr>
              <a:t> </a:t>
            </a:r>
            <a:r>
              <a:rPr sz="3150" spc="150" dirty="0">
                <a:solidFill>
                  <a:srgbClr val="FFFFFF"/>
                </a:solidFill>
                <a:latin typeface="Tahoma"/>
                <a:cs typeface="Tahoma"/>
              </a:rPr>
              <a:t>ON</a:t>
            </a:r>
            <a:r>
              <a:rPr sz="3150" spc="-114" dirty="0">
                <a:solidFill>
                  <a:srgbClr val="FFFFFF"/>
                </a:solidFill>
                <a:latin typeface="Tahoma"/>
                <a:cs typeface="Tahoma"/>
              </a:rPr>
              <a:t> </a:t>
            </a:r>
            <a:r>
              <a:rPr sz="3150" spc="100" dirty="0">
                <a:solidFill>
                  <a:srgbClr val="FFFFFF"/>
                </a:solidFill>
                <a:latin typeface="Tahoma"/>
                <a:cs typeface="Tahoma"/>
              </a:rPr>
              <a:t>Detalles_Orden</a:t>
            </a:r>
            <a:endParaRPr sz="3150">
              <a:latin typeface="Tahoma"/>
              <a:cs typeface="Tahoma"/>
            </a:endParaRPr>
          </a:p>
          <a:p>
            <a:pPr marL="12700" marR="8989695">
              <a:lnSpc>
                <a:spcPct val="114900"/>
              </a:lnSpc>
            </a:pPr>
            <a:r>
              <a:rPr sz="3150" spc="65" dirty="0">
                <a:solidFill>
                  <a:srgbClr val="FFFFFF"/>
                </a:solidFill>
                <a:latin typeface="Tahoma"/>
                <a:cs typeface="Tahoma"/>
              </a:rPr>
              <a:t>FOR</a:t>
            </a:r>
            <a:r>
              <a:rPr sz="3150" spc="-145" dirty="0">
                <a:solidFill>
                  <a:srgbClr val="FFFFFF"/>
                </a:solidFill>
                <a:latin typeface="Tahoma"/>
                <a:cs typeface="Tahoma"/>
              </a:rPr>
              <a:t> </a:t>
            </a:r>
            <a:r>
              <a:rPr sz="3150" spc="150" dirty="0">
                <a:solidFill>
                  <a:srgbClr val="FFFFFF"/>
                </a:solidFill>
                <a:latin typeface="Tahoma"/>
                <a:cs typeface="Tahoma"/>
              </a:rPr>
              <a:t>EACH</a:t>
            </a:r>
            <a:r>
              <a:rPr sz="3150" spc="-140" dirty="0">
                <a:solidFill>
                  <a:srgbClr val="FFFFFF"/>
                </a:solidFill>
                <a:latin typeface="Tahoma"/>
                <a:cs typeface="Tahoma"/>
              </a:rPr>
              <a:t> </a:t>
            </a:r>
            <a:r>
              <a:rPr sz="3150" spc="90" dirty="0">
                <a:solidFill>
                  <a:srgbClr val="FFFFFF"/>
                </a:solidFill>
                <a:latin typeface="Tahoma"/>
                <a:cs typeface="Tahoma"/>
              </a:rPr>
              <a:t>ROW </a:t>
            </a:r>
            <a:r>
              <a:rPr sz="3150" spc="-10" dirty="0">
                <a:solidFill>
                  <a:srgbClr val="FFFFFF"/>
                </a:solidFill>
                <a:latin typeface="Tahoma"/>
                <a:cs typeface="Tahoma"/>
              </a:rPr>
              <a:t>BEGIN</a:t>
            </a:r>
            <a:endParaRPr sz="3150">
              <a:latin typeface="Tahoma"/>
              <a:cs typeface="Tahoma"/>
            </a:endParaRPr>
          </a:p>
          <a:p>
            <a:pPr marL="12700">
              <a:lnSpc>
                <a:spcPct val="100000"/>
              </a:lnSpc>
              <a:spcBef>
                <a:spcPts val="560"/>
              </a:spcBef>
            </a:pPr>
            <a:r>
              <a:rPr sz="3150" spc="95" dirty="0">
                <a:solidFill>
                  <a:srgbClr val="FFFFFF"/>
                </a:solidFill>
                <a:latin typeface="Tahoma"/>
                <a:cs typeface="Tahoma"/>
              </a:rPr>
              <a:t>DECLARE</a:t>
            </a:r>
            <a:r>
              <a:rPr sz="3150" spc="-140" dirty="0">
                <a:solidFill>
                  <a:srgbClr val="FFFFFF"/>
                </a:solidFill>
                <a:latin typeface="Tahoma"/>
                <a:cs typeface="Tahoma"/>
              </a:rPr>
              <a:t> </a:t>
            </a:r>
            <a:r>
              <a:rPr sz="3150" spc="105" dirty="0">
                <a:solidFill>
                  <a:srgbClr val="FFFFFF"/>
                </a:solidFill>
                <a:latin typeface="Tahoma"/>
                <a:cs typeface="Tahoma"/>
              </a:rPr>
              <a:t>nuevo_total</a:t>
            </a:r>
            <a:r>
              <a:rPr sz="3150" spc="-140" dirty="0">
                <a:solidFill>
                  <a:srgbClr val="FFFFFF"/>
                </a:solidFill>
                <a:latin typeface="Tahoma"/>
                <a:cs typeface="Tahoma"/>
              </a:rPr>
              <a:t> </a:t>
            </a:r>
            <a:r>
              <a:rPr sz="3150" spc="-10" dirty="0">
                <a:solidFill>
                  <a:srgbClr val="FFFFFF"/>
                </a:solidFill>
                <a:latin typeface="Tahoma"/>
                <a:cs typeface="Tahoma"/>
              </a:rPr>
              <a:t>DECIMAL(10,2);</a:t>
            </a:r>
            <a:endParaRPr sz="3150">
              <a:latin typeface="Tahoma"/>
              <a:cs typeface="Tahoma"/>
            </a:endParaRPr>
          </a:p>
          <a:p>
            <a:pPr marL="12700" marR="5080">
              <a:lnSpc>
                <a:spcPct val="114900"/>
              </a:lnSpc>
            </a:pPr>
            <a:r>
              <a:rPr sz="3150" spc="75" dirty="0">
                <a:solidFill>
                  <a:srgbClr val="FFFFFF"/>
                </a:solidFill>
                <a:latin typeface="Tahoma"/>
                <a:cs typeface="Tahoma"/>
              </a:rPr>
              <a:t>SELECT</a:t>
            </a:r>
            <a:r>
              <a:rPr sz="3150" spc="-150" dirty="0">
                <a:solidFill>
                  <a:srgbClr val="FFFFFF"/>
                </a:solidFill>
                <a:latin typeface="Tahoma"/>
                <a:cs typeface="Tahoma"/>
              </a:rPr>
              <a:t> </a:t>
            </a:r>
            <a:r>
              <a:rPr sz="3150" spc="80" dirty="0">
                <a:solidFill>
                  <a:srgbClr val="FFFFFF"/>
                </a:solidFill>
                <a:latin typeface="Tahoma"/>
                <a:cs typeface="Tahoma"/>
              </a:rPr>
              <a:t>calcular_total_orden(NEW.ID_Orden)</a:t>
            </a:r>
            <a:r>
              <a:rPr sz="3150" spc="-150" dirty="0">
                <a:solidFill>
                  <a:srgbClr val="FFFFFF"/>
                </a:solidFill>
                <a:latin typeface="Tahoma"/>
                <a:cs typeface="Tahoma"/>
              </a:rPr>
              <a:t> </a:t>
            </a:r>
            <a:r>
              <a:rPr sz="3150" spc="-50" dirty="0">
                <a:solidFill>
                  <a:srgbClr val="FFFFFF"/>
                </a:solidFill>
                <a:latin typeface="Tahoma"/>
                <a:cs typeface="Tahoma"/>
              </a:rPr>
              <a:t>INTO</a:t>
            </a:r>
            <a:r>
              <a:rPr sz="3150" spc="-145" dirty="0">
                <a:solidFill>
                  <a:srgbClr val="FFFFFF"/>
                </a:solidFill>
                <a:latin typeface="Tahoma"/>
                <a:cs typeface="Tahoma"/>
              </a:rPr>
              <a:t> </a:t>
            </a:r>
            <a:r>
              <a:rPr sz="3150" spc="50" dirty="0">
                <a:solidFill>
                  <a:srgbClr val="FFFFFF"/>
                </a:solidFill>
                <a:latin typeface="Tahoma"/>
                <a:cs typeface="Tahoma"/>
              </a:rPr>
              <a:t>nuevo_total; </a:t>
            </a:r>
            <a:r>
              <a:rPr sz="3150" dirty="0">
                <a:solidFill>
                  <a:srgbClr val="FFFFFF"/>
                </a:solidFill>
                <a:latin typeface="Tahoma"/>
                <a:cs typeface="Tahoma"/>
              </a:rPr>
              <a:t>UPDATE</a:t>
            </a:r>
            <a:r>
              <a:rPr sz="3150" spc="120" dirty="0">
                <a:solidFill>
                  <a:srgbClr val="FFFFFF"/>
                </a:solidFill>
                <a:latin typeface="Tahoma"/>
                <a:cs typeface="Tahoma"/>
              </a:rPr>
              <a:t> Órdenes</a:t>
            </a:r>
            <a:endParaRPr sz="3150">
              <a:latin typeface="Tahoma"/>
              <a:cs typeface="Tahoma"/>
            </a:endParaRPr>
          </a:p>
          <a:p>
            <a:pPr marL="12700" marR="5419725">
              <a:lnSpc>
                <a:spcPct val="114900"/>
              </a:lnSpc>
            </a:pPr>
            <a:r>
              <a:rPr sz="3150" dirty="0">
                <a:solidFill>
                  <a:srgbClr val="FFFFFF"/>
                </a:solidFill>
                <a:latin typeface="Tahoma"/>
                <a:cs typeface="Tahoma"/>
              </a:rPr>
              <a:t>SET</a:t>
            </a:r>
            <a:r>
              <a:rPr sz="3150" spc="-145" dirty="0">
                <a:solidFill>
                  <a:srgbClr val="FFFFFF"/>
                </a:solidFill>
                <a:latin typeface="Tahoma"/>
                <a:cs typeface="Tahoma"/>
              </a:rPr>
              <a:t> </a:t>
            </a:r>
            <a:r>
              <a:rPr sz="3150" spc="105" dirty="0">
                <a:solidFill>
                  <a:srgbClr val="FFFFFF"/>
                </a:solidFill>
                <a:latin typeface="Tahoma"/>
                <a:cs typeface="Tahoma"/>
              </a:rPr>
              <a:t>Total_Orden</a:t>
            </a:r>
            <a:r>
              <a:rPr sz="3150" spc="-145" dirty="0">
                <a:solidFill>
                  <a:srgbClr val="FFFFFF"/>
                </a:solidFill>
                <a:latin typeface="Tahoma"/>
                <a:cs typeface="Tahoma"/>
              </a:rPr>
              <a:t> </a:t>
            </a:r>
            <a:r>
              <a:rPr sz="3150" spc="-645" dirty="0">
                <a:solidFill>
                  <a:srgbClr val="FFFFFF"/>
                </a:solidFill>
                <a:latin typeface="Tahoma"/>
                <a:cs typeface="Tahoma"/>
              </a:rPr>
              <a:t>=</a:t>
            </a:r>
            <a:r>
              <a:rPr sz="3150" spc="-140" dirty="0">
                <a:solidFill>
                  <a:srgbClr val="FFFFFF"/>
                </a:solidFill>
                <a:latin typeface="Tahoma"/>
                <a:cs typeface="Tahoma"/>
              </a:rPr>
              <a:t> </a:t>
            </a:r>
            <a:r>
              <a:rPr sz="3150" spc="95" dirty="0">
                <a:solidFill>
                  <a:srgbClr val="FFFFFF"/>
                </a:solidFill>
                <a:latin typeface="Tahoma"/>
                <a:cs typeface="Tahoma"/>
              </a:rPr>
              <a:t>nuevo_total </a:t>
            </a:r>
            <a:r>
              <a:rPr sz="3150" dirty="0">
                <a:solidFill>
                  <a:srgbClr val="FFFFFF"/>
                </a:solidFill>
                <a:latin typeface="Tahoma"/>
                <a:cs typeface="Tahoma"/>
              </a:rPr>
              <a:t>WHERE</a:t>
            </a:r>
            <a:r>
              <a:rPr sz="3150" spc="-95" dirty="0">
                <a:solidFill>
                  <a:srgbClr val="FFFFFF"/>
                </a:solidFill>
                <a:latin typeface="Tahoma"/>
                <a:cs typeface="Tahoma"/>
              </a:rPr>
              <a:t> </a:t>
            </a:r>
            <a:r>
              <a:rPr sz="3150" spc="65" dirty="0">
                <a:solidFill>
                  <a:srgbClr val="FFFFFF"/>
                </a:solidFill>
                <a:latin typeface="Tahoma"/>
                <a:cs typeface="Tahoma"/>
              </a:rPr>
              <a:t>ID_Orden</a:t>
            </a:r>
            <a:r>
              <a:rPr sz="3150" spc="-90" dirty="0">
                <a:solidFill>
                  <a:srgbClr val="FFFFFF"/>
                </a:solidFill>
                <a:latin typeface="Tahoma"/>
                <a:cs typeface="Tahoma"/>
              </a:rPr>
              <a:t> </a:t>
            </a:r>
            <a:r>
              <a:rPr sz="3150" spc="-645" dirty="0">
                <a:solidFill>
                  <a:srgbClr val="FFFFFF"/>
                </a:solidFill>
                <a:latin typeface="Tahoma"/>
                <a:cs typeface="Tahoma"/>
              </a:rPr>
              <a:t>=</a:t>
            </a:r>
            <a:r>
              <a:rPr sz="3150" spc="-95" dirty="0">
                <a:solidFill>
                  <a:srgbClr val="FFFFFF"/>
                </a:solidFill>
                <a:latin typeface="Tahoma"/>
                <a:cs typeface="Tahoma"/>
              </a:rPr>
              <a:t> </a:t>
            </a:r>
            <a:r>
              <a:rPr sz="3150" spc="-10" dirty="0">
                <a:solidFill>
                  <a:srgbClr val="FFFFFF"/>
                </a:solidFill>
                <a:latin typeface="Tahoma"/>
                <a:cs typeface="Tahoma"/>
              </a:rPr>
              <a:t>NEW.ID_Orden; END//</a:t>
            </a:r>
            <a:endParaRPr sz="3150">
              <a:latin typeface="Tahoma"/>
              <a:cs typeface="Tahoma"/>
            </a:endParaRPr>
          </a:p>
          <a:p>
            <a:pPr marL="12700">
              <a:lnSpc>
                <a:spcPct val="100000"/>
              </a:lnSpc>
              <a:spcBef>
                <a:spcPts val="560"/>
              </a:spcBef>
            </a:pPr>
            <a:r>
              <a:rPr sz="3150" spc="-70" dirty="0">
                <a:solidFill>
                  <a:srgbClr val="FFFFFF"/>
                </a:solidFill>
                <a:latin typeface="Tahoma"/>
                <a:cs typeface="Tahoma"/>
              </a:rPr>
              <a:t>DELIMITER</a:t>
            </a:r>
            <a:r>
              <a:rPr sz="3150" spc="-170" dirty="0">
                <a:solidFill>
                  <a:srgbClr val="FFFFFF"/>
                </a:solidFill>
                <a:latin typeface="Tahoma"/>
                <a:cs typeface="Tahoma"/>
              </a:rPr>
              <a:t> </a:t>
            </a:r>
            <a:r>
              <a:rPr sz="3150" spc="-465" dirty="0">
                <a:solidFill>
                  <a:srgbClr val="FFFFFF"/>
                </a:solidFill>
                <a:latin typeface="Tahoma"/>
                <a:cs typeface="Tahoma"/>
              </a:rPr>
              <a:t>;</a:t>
            </a:r>
            <a:endParaRPr sz="3150">
              <a:latin typeface="Tahoma"/>
              <a:cs typeface="Tahoma"/>
            </a:endParaRPr>
          </a:p>
        </p:txBody>
      </p:sp>
      <p:grpSp>
        <p:nvGrpSpPr>
          <p:cNvPr id="4" name="object 4"/>
          <p:cNvGrpSpPr/>
          <p:nvPr/>
        </p:nvGrpSpPr>
        <p:grpSpPr>
          <a:xfrm>
            <a:off x="685799" y="496824"/>
            <a:ext cx="17329150" cy="9788525"/>
            <a:chOff x="685799" y="496824"/>
            <a:chExt cx="17329150" cy="9788525"/>
          </a:xfrm>
        </p:grpSpPr>
        <p:pic>
          <p:nvPicPr>
            <p:cNvPr id="5" name="object 5"/>
            <p:cNvPicPr/>
            <p:nvPr/>
          </p:nvPicPr>
          <p:blipFill>
            <a:blip r:embed="rId3" cstate="print"/>
            <a:stretch>
              <a:fillRect/>
            </a:stretch>
          </p:blipFill>
          <p:spPr>
            <a:xfrm>
              <a:off x="12980977" y="5638533"/>
              <a:ext cx="5033369" cy="4646228"/>
            </a:xfrm>
            <a:prstGeom prst="rect">
              <a:avLst/>
            </a:prstGeom>
          </p:spPr>
        </p:pic>
        <p:pic>
          <p:nvPicPr>
            <p:cNvPr id="6" name="object 6"/>
            <p:cNvPicPr/>
            <p:nvPr/>
          </p:nvPicPr>
          <p:blipFill>
            <a:blip r:embed="rId4" cstate="print"/>
            <a:stretch>
              <a:fillRect/>
            </a:stretch>
          </p:blipFill>
          <p:spPr>
            <a:xfrm>
              <a:off x="685799" y="496824"/>
              <a:ext cx="16949927" cy="1063751"/>
            </a:xfrm>
            <a:prstGeom prst="rect">
              <a:avLst/>
            </a:prstGeom>
          </p:spPr>
        </p:pic>
      </p:grpSp>
      <p:sp>
        <p:nvSpPr>
          <p:cNvPr id="7" name="object 7"/>
          <p:cNvSpPr txBox="1">
            <a:spLocks noGrp="1"/>
          </p:cNvSpPr>
          <p:nvPr>
            <p:ph type="title"/>
          </p:nvPr>
        </p:nvSpPr>
        <p:spPr>
          <a:prstGeom prst="rect">
            <a:avLst/>
          </a:prstGeom>
        </p:spPr>
        <p:txBody>
          <a:bodyPr vert="horz" wrap="square" lIns="0" tIns="12065" rIns="0" bIns="0" rtlCol="0">
            <a:spAutoFit/>
          </a:bodyPr>
          <a:lstStyle/>
          <a:p>
            <a:pPr marL="12700" marR="5080" algn="ctr">
              <a:lnSpc>
                <a:spcPct val="114700"/>
              </a:lnSpc>
              <a:spcBef>
                <a:spcPts val="95"/>
              </a:spcBef>
            </a:pPr>
            <a:r>
              <a:rPr b="1" spc="55" dirty="0">
                <a:latin typeface="Trebuchet MS"/>
                <a:cs typeface="Trebuchet MS"/>
              </a:rPr>
              <a:t>Descripción:</a:t>
            </a:r>
            <a:r>
              <a:rPr b="1" spc="-65" dirty="0">
                <a:latin typeface="Trebuchet MS"/>
                <a:cs typeface="Trebuchet MS"/>
              </a:rPr>
              <a:t> </a:t>
            </a:r>
            <a:r>
              <a:rPr spc="-434" dirty="0"/>
              <a:t>:</a:t>
            </a:r>
            <a:r>
              <a:rPr spc="-95" dirty="0"/>
              <a:t> </a:t>
            </a:r>
            <a:r>
              <a:rPr spc="100" dirty="0"/>
              <a:t>Este</a:t>
            </a:r>
            <a:r>
              <a:rPr spc="-90" dirty="0"/>
              <a:t> </a:t>
            </a:r>
            <a:r>
              <a:rPr dirty="0"/>
              <a:t>trigger</a:t>
            </a:r>
            <a:r>
              <a:rPr spc="-95" dirty="0"/>
              <a:t> </a:t>
            </a:r>
            <a:r>
              <a:rPr spc="130" dirty="0"/>
              <a:t>se</a:t>
            </a:r>
            <a:r>
              <a:rPr spc="-90" dirty="0"/>
              <a:t> </a:t>
            </a:r>
            <a:r>
              <a:rPr spc="90" dirty="0"/>
              <a:t>ejecuta</a:t>
            </a:r>
            <a:r>
              <a:rPr spc="-95" dirty="0"/>
              <a:t> </a:t>
            </a:r>
            <a:r>
              <a:rPr spc="130" dirty="0"/>
              <a:t>después</a:t>
            </a:r>
            <a:r>
              <a:rPr spc="-90" dirty="0"/>
              <a:t> </a:t>
            </a:r>
            <a:r>
              <a:rPr spc="155" dirty="0"/>
              <a:t>de</a:t>
            </a:r>
            <a:r>
              <a:rPr spc="-95" dirty="0"/>
              <a:t> </a:t>
            </a:r>
            <a:r>
              <a:rPr spc="110" dirty="0"/>
              <a:t>que</a:t>
            </a:r>
            <a:r>
              <a:rPr spc="-90" dirty="0"/>
              <a:t> </a:t>
            </a:r>
            <a:r>
              <a:rPr spc="130" dirty="0"/>
              <a:t>se</a:t>
            </a:r>
            <a:r>
              <a:rPr spc="-95" dirty="0"/>
              <a:t> </a:t>
            </a:r>
            <a:r>
              <a:rPr spc="80" dirty="0"/>
              <a:t>inserte</a:t>
            </a:r>
            <a:r>
              <a:rPr spc="-90" dirty="0"/>
              <a:t> </a:t>
            </a:r>
            <a:r>
              <a:rPr dirty="0"/>
              <a:t>un</a:t>
            </a:r>
            <a:r>
              <a:rPr spc="-95" dirty="0"/>
              <a:t> </a:t>
            </a:r>
            <a:r>
              <a:rPr spc="70" dirty="0"/>
              <a:t>nuevo</a:t>
            </a:r>
            <a:r>
              <a:rPr spc="-90" dirty="0"/>
              <a:t> </a:t>
            </a:r>
            <a:r>
              <a:rPr spc="80" dirty="0"/>
              <a:t>detalle</a:t>
            </a:r>
            <a:r>
              <a:rPr spc="-95" dirty="0"/>
              <a:t> </a:t>
            </a:r>
            <a:r>
              <a:rPr spc="155" dirty="0"/>
              <a:t>de</a:t>
            </a:r>
            <a:r>
              <a:rPr spc="-90" dirty="0"/>
              <a:t> </a:t>
            </a:r>
            <a:r>
              <a:rPr dirty="0"/>
              <a:t>orden.</a:t>
            </a:r>
            <a:r>
              <a:rPr spc="-95" dirty="0"/>
              <a:t> </a:t>
            </a:r>
            <a:r>
              <a:rPr spc="-25" dirty="0"/>
              <a:t>Su </a:t>
            </a:r>
            <a:r>
              <a:rPr spc="120" dirty="0"/>
              <a:t>propósito</a:t>
            </a:r>
            <a:r>
              <a:rPr spc="-110" dirty="0"/>
              <a:t> </a:t>
            </a:r>
            <a:r>
              <a:rPr spc="130" dirty="0"/>
              <a:t>es</a:t>
            </a:r>
            <a:r>
              <a:rPr spc="-110" dirty="0"/>
              <a:t> </a:t>
            </a:r>
            <a:r>
              <a:rPr spc="60" dirty="0"/>
              <a:t>actualizar</a:t>
            </a:r>
            <a:r>
              <a:rPr spc="-110" dirty="0"/>
              <a:t> </a:t>
            </a:r>
            <a:r>
              <a:rPr dirty="0"/>
              <a:t>el</a:t>
            </a:r>
            <a:r>
              <a:rPr spc="-110" dirty="0"/>
              <a:t> </a:t>
            </a:r>
            <a:r>
              <a:rPr spc="85" dirty="0"/>
              <a:t>total</a:t>
            </a:r>
            <a:r>
              <a:rPr spc="-105" dirty="0"/>
              <a:t> </a:t>
            </a:r>
            <a:r>
              <a:rPr spc="155" dirty="0"/>
              <a:t>de</a:t>
            </a:r>
            <a:r>
              <a:rPr spc="-110" dirty="0"/>
              <a:t> </a:t>
            </a:r>
            <a:r>
              <a:rPr dirty="0"/>
              <a:t>la</a:t>
            </a:r>
            <a:r>
              <a:rPr spc="-110" dirty="0"/>
              <a:t> </a:t>
            </a:r>
            <a:r>
              <a:rPr spc="90" dirty="0"/>
              <a:t>orden</a:t>
            </a:r>
            <a:r>
              <a:rPr spc="-110" dirty="0"/>
              <a:t> </a:t>
            </a:r>
            <a:r>
              <a:rPr spc="80" dirty="0"/>
              <a:t>correspondiente,</a:t>
            </a:r>
            <a:r>
              <a:rPr spc="-110" dirty="0"/>
              <a:t> </a:t>
            </a:r>
            <a:r>
              <a:rPr spc="70" dirty="0"/>
              <a:t>asegurando</a:t>
            </a:r>
            <a:r>
              <a:rPr spc="-105" dirty="0"/>
              <a:t> </a:t>
            </a:r>
            <a:r>
              <a:rPr spc="110" dirty="0"/>
              <a:t>que</a:t>
            </a:r>
            <a:r>
              <a:rPr spc="-110" dirty="0"/>
              <a:t> </a:t>
            </a:r>
            <a:r>
              <a:rPr spc="105" dirty="0"/>
              <a:t>siempre</a:t>
            </a:r>
            <a:r>
              <a:rPr spc="-110" dirty="0"/>
              <a:t> </a:t>
            </a:r>
            <a:r>
              <a:rPr spc="110" dirty="0"/>
              <a:t>esté </a:t>
            </a:r>
            <a:r>
              <a:rPr spc="90" dirty="0"/>
              <a:t>correcto.</a:t>
            </a:r>
            <a:r>
              <a:rPr spc="-114" dirty="0"/>
              <a:t> </a:t>
            </a:r>
            <a:r>
              <a:rPr spc="95" dirty="0"/>
              <a:t>Calcula</a:t>
            </a:r>
            <a:r>
              <a:rPr spc="-110" dirty="0"/>
              <a:t> </a:t>
            </a:r>
            <a:r>
              <a:rPr dirty="0"/>
              <a:t>el</a:t>
            </a:r>
            <a:r>
              <a:rPr spc="-114" dirty="0"/>
              <a:t> </a:t>
            </a:r>
            <a:r>
              <a:rPr spc="70" dirty="0"/>
              <a:t>nuevo</a:t>
            </a:r>
            <a:r>
              <a:rPr spc="-110" dirty="0"/>
              <a:t> </a:t>
            </a:r>
            <a:r>
              <a:rPr spc="85" dirty="0"/>
              <a:t>total</a:t>
            </a:r>
            <a:r>
              <a:rPr spc="-114" dirty="0"/>
              <a:t> </a:t>
            </a:r>
            <a:r>
              <a:rPr spc="155" dirty="0"/>
              <a:t>de</a:t>
            </a:r>
            <a:r>
              <a:rPr spc="-110" dirty="0"/>
              <a:t> </a:t>
            </a:r>
            <a:r>
              <a:rPr dirty="0"/>
              <a:t>la</a:t>
            </a:r>
            <a:r>
              <a:rPr spc="-110" dirty="0"/>
              <a:t> </a:t>
            </a:r>
            <a:r>
              <a:rPr spc="90" dirty="0"/>
              <a:t>orden</a:t>
            </a:r>
            <a:r>
              <a:rPr spc="-114" dirty="0"/>
              <a:t> </a:t>
            </a:r>
            <a:r>
              <a:rPr spc="150" dirty="0"/>
              <a:t>y</a:t>
            </a:r>
            <a:r>
              <a:rPr spc="-110" dirty="0"/>
              <a:t> </a:t>
            </a:r>
            <a:r>
              <a:rPr spc="55" dirty="0"/>
              <a:t>lo</a:t>
            </a:r>
            <a:r>
              <a:rPr spc="-114" dirty="0"/>
              <a:t> </a:t>
            </a:r>
            <a:r>
              <a:rPr spc="65" dirty="0"/>
              <a:t>actualiza</a:t>
            </a:r>
            <a:r>
              <a:rPr spc="-110" dirty="0"/>
              <a:t> </a:t>
            </a:r>
            <a:r>
              <a:rPr spc="70" dirty="0"/>
              <a:t>en</a:t>
            </a:r>
            <a:r>
              <a:rPr spc="-114" dirty="0"/>
              <a:t> </a:t>
            </a:r>
            <a:r>
              <a:rPr dirty="0"/>
              <a:t>la</a:t>
            </a:r>
            <a:r>
              <a:rPr spc="-110" dirty="0"/>
              <a:t> </a:t>
            </a:r>
            <a:r>
              <a:rPr spc="80" dirty="0"/>
              <a:t>tabla</a:t>
            </a:r>
            <a:r>
              <a:rPr spc="-110" dirty="0"/>
              <a:t> </a:t>
            </a:r>
            <a:r>
              <a:rPr spc="50" dirty="0"/>
              <a:t>Órdenes.</a:t>
            </a:r>
          </a:p>
        </p:txBody>
      </p:sp>
      <p:pic>
        <p:nvPicPr>
          <p:cNvPr id="8" name="object 8"/>
          <p:cNvPicPr/>
          <p:nvPr/>
        </p:nvPicPr>
        <p:blipFill>
          <a:blip r:embed="rId5" cstate="print"/>
          <a:stretch>
            <a:fillRect/>
          </a:stretch>
        </p:blipFill>
        <p:spPr>
          <a:xfrm>
            <a:off x="9497567" y="9329927"/>
            <a:ext cx="3432047" cy="8503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4" name="object 4"/>
            <p:cNvSpPr/>
            <p:nvPr/>
          </p:nvSpPr>
          <p:spPr>
            <a:xfrm>
              <a:off x="503389" y="4699621"/>
              <a:ext cx="3928110" cy="5107940"/>
            </a:xfrm>
            <a:custGeom>
              <a:avLst/>
              <a:gdLst/>
              <a:ahLst/>
              <a:cxnLst/>
              <a:rect l="l" t="t" r="r" b="b"/>
              <a:pathLst>
                <a:path w="3928110" h="5107940">
                  <a:moveTo>
                    <a:pt x="3927538" y="2499626"/>
                  </a:moveTo>
                  <a:lnTo>
                    <a:pt x="3927525" y="232054"/>
                  </a:lnTo>
                  <a:lnTo>
                    <a:pt x="3921963" y="193763"/>
                  </a:lnTo>
                  <a:lnTo>
                    <a:pt x="3883126" y="133769"/>
                  </a:lnTo>
                  <a:lnTo>
                    <a:pt x="3851110" y="112890"/>
                  </a:lnTo>
                  <a:lnTo>
                    <a:pt x="3849801" y="112268"/>
                  </a:lnTo>
                  <a:lnTo>
                    <a:pt x="3847249" y="110921"/>
                  </a:lnTo>
                  <a:lnTo>
                    <a:pt x="3845953" y="110286"/>
                  </a:lnTo>
                  <a:lnTo>
                    <a:pt x="3843401" y="108927"/>
                  </a:lnTo>
                  <a:lnTo>
                    <a:pt x="3842105" y="108305"/>
                  </a:lnTo>
                  <a:lnTo>
                    <a:pt x="3839553" y="106959"/>
                  </a:lnTo>
                  <a:lnTo>
                    <a:pt x="3838257" y="106324"/>
                  </a:lnTo>
                  <a:lnTo>
                    <a:pt x="3835692" y="104978"/>
                  </a:lnTo>
                  <a:lnTo>
                    <a:pt x="3834396" y="104343"/>
                  </a:lnTo>
                  <a:lnTo>
                    <a:pt x="3831844" y="102997"/>
                  </a:lnTo>
                  <a:lnTo>
                    <a:pt x="3830548" y="102362"/>
                  </a:lnTo>
                  <a:lnTo>
                    <a:pt x="3827996" y="101015"/>
                  </a:lnTo>
                  <a:lnTo>
                    <a:pt x="3826700" y="100393"/>
                  </a:lnTo>
                  <a:lnTo>
                    <a:pt x="3824147" y="99034"/>
                  </a:lnTo>
                  <a:lnTo>
                    <a:pt x="3822852" y="98412"/>
                  </a:lnTo>
                  <a:lnTo>
                    <a:pt x="3820299" y="97053"/>
                  </a:lnTo>
                  <a:lnTo>
                    <a:pt x="3818991" y="96431"/>
                  </a:lnTo>
                  <a:lnTo>
                    <a:pt x="3816451" y="95072"/>
                  </a:lnTo>
                  <a:lnTo>
                    <a:pt x="3815156" y="94449"/>
                  </a:lnTo>
                  <a:lnTo>
                    <a:pt x="3812603" y="93091"/>
                  </a:lnTo>
                  <a:lnTo>
                    <a:pt x="3811295" y="92468"/>
                  </a:lnTo>
                  <a:lnTo>
                    <a:pt x="3808742" y="91122"/>
                  </a:lnTo>
                  <a:lnTo>
                    <a:pt x="3807447" y="90487"/>
                  </a:lnTo>
                  <a:lnTo>
                    <a:pt x="3804894" y="89141"/>
                  </a:lnTo>
                  <a:lnTo>
                    <a:pt x="3803599" y="88506"/>
                  </a:lnTo>
                  <a:lnTo>
                    <a:pt x="3801046" y="87160"/>
                  </a:lnTo>
                  <a:lnTo>
                    <a:pt x="3799738" y="86525"/>
                  </a:lnTo>
                  <a:lnTo>
                    <a:pt x="3797198" y="85178"/>
                  </a:lnTo>
                  <a:lnTo>
                    <a:pt x="3795903" y="84556"/>
                  </a:lnTo>
                  <a:lnTo>
                    <a:pt x="3793350" y="83197"/>
                  </a:lnTo>
                  <a:lnTo>
                    <a:pt x="3792055" y="82575"/>
                  </a:lnTo>
                  <a:lnTo>
                    <a:pt x="3789489" y="81216"/>
                  </a:lnTo>
                  <a:lnTo>
                    <a:pt x="3788194" y="80594"/>
                  </a:lnTo>
                  <a:lnTo>
                    <a:pt x="3785641" y="79235"/>
                  </a:lnTo>
                  <a:lnTo>
                    <a:pt x="3784346" y="78613"/>
                  </a:lnTo>
                  <a:lnTo>
                    <a:pt x="3781793" y="77254"/>
                  </a:lnTo>
                  <a:lnTo>
                    <a:pt x="3780498" y="76631"/>
                  </a:lnTo>
                  <a:lnTo>
                    <a:pt x="3777945" y="75285"/>
                  </a:lnTo>
                  <a:lnTo>
                    <a:pt x="3776649" y="74650"/>
                  </a:lnTo>
                  <a:lnTo>
                    <a:pt x="3774097" y="73304"/>
                  </a:lnTo>
                  <a:lnTo>
                    <a:pt x="3772789" y="72669"/>
                  </a:lnTo>
                  <a:lnTo>
                    <a:pt x="3770249" y="71323"/>
                  </a:lnTo>
                  <a:lnTo>
                    <a:pt x="3768941" y="70688"/>
                  </a:lnTo>
                  <a:lnTo>
                    <a:pt x="3766388" y="69342"/>
                  </a:lnTo>
                  <a:lnTo>
                    <a:pt x="3765092" y="68719"/>
                  </a:lnTo>
                  <a:lnTo>
                    <a:pt x="3762540" y="67360"/>
                  </a:lnTo>
                  <a:lnTo>
                    <a:pt x="3761244" y="66738"/>
                  </a:lnTo>
                  <a:lnTo>
                    <a:pt x="3758692" y="65379"/>
                  </a:lnTo>
                  <a:lnTo>
                    <a:pt x="3757384" y="64757"/>
                  </a:lnTo>
                  <a:lnTo>
                    <a:pt x="3754831" y="63398"/>
                  </a:lnTo>
                  <a:lnTo>
                    <a:pt x="3753535" y="62776"/>
                  </a:lnTo>
                  <a:lnTo>
                    <a:pt x="3750995" y="61429"/>
                  </a:lnTo>
                  <a:lnTo>
                    <a:pt x="3749687" y="60794"/>
                  </a:lnTo>
                  <a:lnTo>
                    <a:pt x="3747147" y="59448"/>
                  </a:lnTo>
                  <a:lnTo>
                    <a:pt x="3745839" y="58813"/>
                  </a:lnTo>
                  <a:lnTo>
                    <a:pt x="3743287" y="57467"/>
                  </a:lnTo>
                  <a:lnTo>
                    <a:pt x="3741991" y="56832"/>
                  </a:lnTo>
                  <a:lnTo>
                    <a:pt x="3739438" y="55486"/>
                  </a:lnTo>
                  <a:lnTo>
                    <a:pt x="3738130" y="54851"/>
                  </a:lnTo>
                  <a:lnTo>
                    <a:pt x="3735590" y="53505"/>
                  </a:lnTo>
                  <a:lnTo>
                    <a:pt x="3734295" y="52882"/>
                  </a:lnTo>
                  <a:lnTo>
                    <a:pt x="3731742" y="51523"/>
                  </a:lnTo>
                  <a:lnTo>
                    <a:pt x="3730434" y="50888"/>
                  </a:lnTo>
                  <a:lnTo>
                    <a:pt x="3727894" y="49542"/>
                  </a:lnTo>
                  <a:lnTo>
                    <a:pt x="3726586" y="48920"/>
                  </a:lnTo>
                  <a:lnTo>
                    <a:pt x="3724033" y="47561"/>
                  </a:lnTo>
                  <a:lnTo>
                    <a:pt x="3722738" y="46939"/>
                  </a:lnTo>
                  <a:lnTo>
                    <a:pt x="3720185" y="45593"/>
                  </a:lnTo>
                  <a:lnTo>
                    <a:pt x="3718890" y="44958"/>
                  </a:lnTo>
                  <a:lnTo>
                    <a:pt x="3716337" y="43611"/>
                  </a:lnTo>
                  <a:lnTo>
                    <a:pt x="3715042" y="42976"/>
                  </a:lnTo>
                  <a:lnTo>
                    <a:pt x="3712489" y="41630"/>
                  </a:lnTo>
                  <a:lnTo>
                    <a:pt x="3711181" y="40995"/>
                  </a:lnTo>
                  <a:lnTo>
                    <a:pt x="3708628" y="39649"/>
                  </a:lnTo>
                  <a:lnTo>
                    <a:pt x="3707333" y="39014"/>
                  </a:lnTo>
                  <a:lnTo>
                    <a:pt x="3704780" y="37668"/>
                  </a:lnTo>
                  <a:lnTo>
                    <a:pt x="3703485" y="37033"/>
                  </a:lnTo>
                  <a:lnTo>
                    <a:pt x="3700932" y="35687"/>
                  </a:lnTo>
                  <a:lnTo>
                    <a:pt x="3699637" y="35052"/>
                  </a:lnTo>
                  <a:lnTo>
                    <a:pt x="3697084" y="33705"/>
                  </a:lnTo>
                  <a:lnTo>
                    <a:pt x="3695789" y="33083"/>
                  </a:lnTo>
                  <a:lnTo>
                    <a:pt x="3693236" y="31737"/>
                  </a:lnTo>
                  <a:lnTo>
                    <a:pt x="3691928" y="31102"/>
                  </a:lnTo>
                  <a:lnTo>
                    <a:pt x="3689388" y="29756"/>
                  </a:lnTo>
                  <a:lnTo>
                    <a:pt x="3688092" y="29121"/>
                  </a:lnTo>
                  <a:lnTo>
                    <a:pt x="3685540" y="27774"/>
                  </a:lnTo>
                  <a:lnTo>
                    <a:pt x="3684232" y="27139"/>
                  </a:lnTo>
                  <a:lnTo>
                    <a:pt x="3681679" y="25793"/>
                  </a:lnTo>
                  <a:lnTo>
                    <a:pt x="3680383" y="25158"/>
                  </a:lnTo>
                  <a:lnTo>
                    <a:pt x="3677831" y="23812"/>
                  </a:lnTo>
                  <a:lnTo>
                    <a:pt x="3676535" y="23177"/>
                  </a:lnTo>
                  <a:lnTo>
                    <a:pt x="3673983" y="21831"/>
                  </a:lnTo>
                  <a:lnTo>
                    <a:pt x="3672675" y="21196"/>
                  </a:lnTo>
                  <a:lnTo>
                    <a:pt x="3670135" y="19850"/>
                  </a:lnTo>
                  <a:lnTo>
                    <a:pt x="3668839" y="19227"/>
                  </a:lnTo>
                  <a:lnTo>
                    <a:pt x="3666286" y="17868"/>
                  </a:lnTo>
                  <a:lnTo>
                    <a:pt x="3664978" y="17246"/>
                  </a:lnTo>
                  <a:lnTo>
                    <a:pt x="3662426" y="15900"/>
                  </a:lnTo>
                  <a:lnTo>
                    <a:pt x="3661130" y="15265"/>
                  </a:lnTo>
                  <a:lnTo>
                    <a:pt x="3631476" y="3911"/>
                  </a:lnTo>
                  <a:lnTo>
                    <a:pt x="3599624" y="0"/>
                  </a:lnTo>
                  <a:lnTo>
                    <a:pt x="3566934" y="4343"/>
                  </a:lnTo>
                  <a:lnTo>
                    <a:pt x="196380" y="1945144"/>
                  </a:lnTo>
                  <a:lnTo>
                    <a:pt x="153047" y="1974151"/>
                  </a:lnTo>
                  <a:lnTo>
                    <a:pt x="114427" y="2008162"/>
                  </a:lnTo>
                  <a:lnTo>
                    <a:pt x="80848" y="2046592"/>
                  </a:lnTo>
                  <a:lnTo>
                    <a:pt x="52628" y="2088896"/>
                  </a:lnTo>
                  <a:lnTo>
                    <a:pt x="30099" y="2134489"/>
                  </a:lnTo>
                  <a:lnTo>
                    <a:pt x="13601" y="2182787"/>
                  </a:lnTo>
                  <a:lnTo>
                    <a:pt x="3467" y="2233244"/>
                  </a:lnTo>
                  <a:lnTo>
                    <a:pt x="12" y="2285263"/>
                  </a:lnTo>
                  <a:lnTo>
                    <a:pt x="0" y="4552835"/>
                  </a:lnTo>
                  <a:lnTo>
                    <a:pt x="5562" y="4591139"/>
                  </a:lnTo>
                  <a:lnTo>
                    <a:pt x="44386" y="4651121"/>
                  </a:lnTo>
                  <a:lnTo>
                    <a:pt x="76415" y="4672000"/>
                  </a:lnTo>
                  <a:lnTo>
                    <a:pt x="77724" y="4672635"/>
                  </a:lnTo>
                  <a:lnTo>
                    <a:pt x="80276" y="4673981"/>
                  </a:lnTo>
                  <a:lnTo>
                    <a:pt x="81572" y="4674616"/>
                  </a:lnTo>
                  <a:lnTo>
                    <a:pt x="84124" y="4675962"/>
                  </a:lnTo>
                  <a:lnTo>
                    <a:pt x="85420" y="4676597"/>
                  </a:lnTo>
                  <a:lnTo>
                    <a:pt x="87972" y="4677943"/>
                  </a:lnTo>
                  <a:lnTo>
                    <a:pt x="89268" y="4678578"/>
                  </a:lnTo>
                  <a:lnTo>
                    <a:pt x="91833" y="4679924"/>
                  </a:lnTo>
                  <a:lnTo>
                    <a:pt x="93129" y="4680547"/>
                  </a:lnTo>
                  <a:lnTo>
                    <a:pt x="95669" y="4681906"/>
                  </a:lnTo>
                  <a:lnTo>
                    <a:pt x="96977" y="4682528"/>
                  </a:lnTo>
                  <a:lnTo>
                    <a:pt x="99529" y="4683887"/>
                  </a:lnTo>
                  <a:lnTo>
                    <a:pt x="100825" y="4684509"/>
                  </a:lnTo>
                  <a:lnTo>
                    <a:pt x="103378" y="4685868"/>
                  </a:lnTo>
                  <a:lnTo>
                    <a:pt x="104673" y="4686490"/>
                  </a:lnTo>
                  <a:lnTo>
                    <a:pt x="107226" y="4687849"/>
                  </a:lnTo>
                  <a:lnTo>
                    <a:pt x="108521" y="4688471"/>
                  </a:lnTo>
                  <a:lnTo>
                    <a:pt x="111074" y="4689818"/>
                  </a:lnTo>
                  <a:lnTo>
                    <a:pt x="112369" y="4690453"/>
                  </a:lnTo>
                  <a:lnTo>
                    <a:pt x="114922" y="4691799"/>
                  </a:lnTo>
                  <a:lnTo>
                    <a:pt x="116230" y="4692434"/>
                  </a:lnTo>
                  <a:lnTo>
                    <a:pt x="118783" y="4693780"/>
                  </a:lnTo>
                  <a:lnTo>
                    <a:pt x="120078" y="4694402"/>
                  </a:lnTo>
                  <a:lnTo>
                    <a:pt x="122618" y="4695761"/>
                  </a:lnTo>
                  <a:lnTo>
                    <a:pt x="123926" y="4696384"/>
                  </a:lnTo>
                  <a:lnTo>
                    <a:pt x="126479" y="4697742"/>
                  </a:lnTo>
                  <a:lnTo>
                    <a:pt x="127787" y="4698365"/>
                  </a:lnTo>
                  <a:lnTo>
                    <a:pt x="130327" y="4699724"/>
                  </a:lnTo>
                  <a:lnTo>
                    <a:pt x="131622" y="4700346"/>
                  </a:lnTo>
                  <a:lnTo>
                    <a:pt x="134175" y="4701692"/>
                  </a:lnTo>
                  <a:lnTo>
                    <a:pt x="135483" y="4702327"/>
                  </a:lnTo>
                  <a:lnTo>
                    <a:pt x="138023" y="4703673"/>
                  </a:lnTo>
                  <a:lnTo>
                    <a:pt x="139319" y="4704308"/>
                  </a:lnTo>
                  <a:lnTo>
                    <a:pt x="141884" y="4705655"/>
                  </a:lnTo>
                  <a:lnTo>
                    <a:pt x="143179" y="4706290"/>
                  </a:lnTo>
                  <a:lnTo>
                    <a:pt x="145732" y="4707636"/>
                  </a:lnTo>
                  <a:lnTo>
                    <a:pt x="147027" y="4708271"/>
                  </a:lnTo>
                  <a:lnTo>
                    <a:pt x="149580" y="4709617"/>
                  </a:lnTo>
                  <a:lnTo>
                    <a:pt x="150876" y="4710239"/>
                  </a:lnTo>
                  <a:lnTo>
                    <a:pt x="153428" y="4711598"/>
                  </a:lnTo>
                  <a:lnTo>
                    <a:pt x="154736" y="4712233"/>
                  </a:lnTo>
                  <a:lnTo>
                    <a:pt x="157276" y="4713579"/>
                  </a:lnTo>
                  <a:lnTo>
                    <a:pt x="158572" y="4714202"/>
                  </a:lnTo>
                  <a:lnTo>
                    <a:pt x="161124" y="4715561"/>
                  </a:lnTo>
                  <a:lnTo>
                    <a:pt x="162433" y="4716183"/>
                  </a:lnTo>
                  <a:lnTo>
                    <a:pt x="164985" y="4717529"/>
                  </a:lnTo>
                  <a:lnTo>
                    <a:pt x="166281" y="4718164"/>
                  </a:lnTo>
                  <a:lnTo>
                    <a:pt x="168833" y="4719510"/>
                  </a:lnTo>
                  <a:lnTo>
                    <a:pt x="170129" y="4720145"/>
                  </a:lnTo>
                  <a:lnTo>
                    <a:pt x="172694" y="4721491"/>
                  </a:lnTo>
                  <a:lnTo>
                    <a:pt x="173990" y="4722126"/>
                  </a:lnTo>
                  <a:lnTo>
                    <a:pt x="176530" y="4723473"/>
                  </a:lnTo>
                  <a:lnTo>
                    <a:pt x="177825" y="4724108"/>
                  </a:lnTo>
                  <a:lnTo>
                    <a:pt x="180378" y="4725454"/>
                  </a:lnTo>
                  <a:lnTo>
                    <a:pt x="181686" y="4726089"/>
                  </a:lnTo>
                  <a:lnTo>
                    <a:pt x="184226" y="4727435"/>
                  </a:lnTo>
                  <a:lnTo>
                    <a:pt x="185534" y="4728070"/>
                  </a:lnTo>
                  <a:lnTo>
                    <a:pt x="188087" y="4729416"/>
                  </a:lnTo>
                  <a:lnTo>
                    <a:pt x="189382" y="4730039"/>
                  </a:lnTo>
                  <a:lnTo>
                    <a:pt x="191935" y="4731385"/>
                  </a:lnTo>
                  <a:lnTo>
                    <a:pt x="193230" y="4732020"/>
                  </a:lnTo>
                  <a:lnTo>
                    <a:pt x="195783" y="4733379"/>
                  </a:lnTo>
                  <a:lnTo>
                    <a:pt x="197091" y="4734001"/>
                  </a:lnTo>
                  <a:lnTo>
                    <a:pt x="199631" y="4735347"/>
                  </a:lnTo>
                  <a:lnTo>
                    <a:pt x="200939" y="4735982"/>
                  </a:lnTo>
                  <a:lnTo>
                    <a:pt x="203479" y="4737328"/>
                  </a:lnTo>
                  <a:lnTo>
                    <a:pt x="204787" y="4737963"/>
                  </a:lnTo>
                  <a:lnTo>
                    <a:pt x="207340" y="4739310"/>
                  </a:lnTo>
                  <a:lnTo>
                    <a:pt x="208635" y="4739945"/>
                  </a:lnTo>
                  <a:lnTo>
                    <a:pt x="211188" y="4741291"/>
                  </a:lnTo>
                  <a:lnTo>
                    <a:pt x="212483" y="4741926"/>
                  </a:lnTo>
                  <a:lnTo>
                    <a:pt x="215036" y="4743272"/>
                  </a:lnTo>
                  <a:lnTo>
                    <a:pt x="216331" y="4743907"/>
                  </a:lnTo>
                  <a:lnTo>
                    <a:pt x="218884" y="4745253"/>
                  </a:lnTo>
                  <a:lnTo>
                    <a:pt x="220192" y="4745888"/>
                  </a:lnTo>
                  <a:lnTo>
                    <a:pt x="222732" y="4747234"/>
                  </a:lnTo>
                  <a:lnTo>
                    <a:pt x="224040" y="4747857"/>
                  </a:lnTo>
                  <a:lnTo>
                    <a:pt x="226593" y="4749203"/>
                  </a:lnTo>
                  <a:lnTo>
                    <a:pt x="227888" y="4749838"/>
                  </a:lnTo>
                  <a:lnTo>
                    <a:pt x="230441" y="4751184"/>
                  </a:lnTo>
                  <a:lnTo>
                    <a:pt x="231736" y="4751819"/>
                  </a:lnTo>
                  <a:lnTo>
                    <a:pt x="234289" y="4753165"/>
                  </a:lnTo>
                  <a:lnTo>
                    <a:pt x="235585" y="4753800"/>
                  </a:lnTo>
                  <a:lnTo>
                    <a:pt x="238137" y="4755146"/>
                  </a:lnTo>
                  <a:lnTo>
                    <a:pt x="239433" y="4755781"/>
                  </a:lnTo>
                  <a:lnTo>
                    <a:pt x="241985" y="4757128"/>
                  </a:lnTo>
                  <a:lnTo>
                    <a:pt x="243293" y="4757763"/>
                  </a:lnTo>
                  <a:lnTo>
                    <a:pt x="245846" y="4759109"/>
                  </a:lnTo>
                  <a:lnTo>
                    <a:pt x="247142" y="4759744"/>
                  </a:lnTo>
                  <a:lnTo>
                    <a:pt x="249694" y="4761077"/>
                  </a:lnTo>
                  <a:lnTo>
                    <a:pt x="250990" y="4761712"/>
                  </a:lnTo>
                  <a:lnTo>
                    <a:pt x="253542" y="4763071"/>
                  </a:lnTo>
                  <a:lnTo>
                    <a:pt x="254838" y="4763694"/>
                  </a:lnTo>
                  <a:lnTo>
                    <a:pt x="257390" y="4765040"/>
                  </a:lnTo>
                  <a:lnTo>
                    <a:pt x="258686" y="4765675"/>
                  </a:lnTo>
                  <a:lnTo>
                    <a:pt x="261239" y="4767021"/>
                  </a:lnTo>
                  <a:lnTo>
                    <a:pt x="262534" y="4767656"/>
                  </a:lnTo>
                  <a:lnTo>
                    <a:pt x="265087" y="4769002"/>
                  </a:lnTo>
                  <a:lnTo>
                    <a:pt x="266395" y="4769637"/>
                  </a:lnTo>
                  <a:lnTo>
                    <a:pt x="296049" y="4780991"/>
                  </a:lnTo>
                  <a:lnTo>
                    <a:pt x="327901" y="4784890"/>
                  </a:lnTo>
                  <a:lnTo>
                    <a:pt x="360578" y="4780559"/>
                  </a:lnTo>
                  <a:lnTo>
                    <a:pt x="392747" y="4767186"/>
                  </a:lnTo>
                  <a:lnTo>
                    <a:pt x="1571015" y="4086910"/>
                  </a:lnTo>
                  <a:lnTo>
                    <a:pt x="1571015" y="4540428"/>
                  </a:lnTo>
                  <a:lnTo>
                    <a:pt x="2552903" y="5107317"/>
                  </a:lnTo>
                  <a:lnTo>
                    <a:pt x="3632974" y="4482389"/>
                  </a:lnTo>
                  <a:lnTo>
                    <a:pt x="3632974" y="4370362"/>
                  </a:lnTo>
                  <a:lnTo>
                    <a:pt x="2551722" y="4993932"/>
                  </a:lnTo>
                  <a:lnTo>
                    <a:pt x="1670367" y="4482389"/>
                  </a:lnTo>
                  <a:lnTo>
                    <a:pt x="1670367" y="4029557"/>
                  </a:lnTo>
                  <a:lnTo>
                    <a:pt x="3731145" y="2839745"/>
                  </a:lnTo>
                  <a:lnTo>
                    <a:pt x="3774503" y="2810738"/>
                  </a:lnTo>
                  <a:lnTo>
                    <a:pt x="3813111" y="2776728"/>
                  </a:lnTo>
                  <a:lnTo>
                    <a:pt x="3846703" y="2738285"/>
                  </a:lnTo>
                  <a:lnTo>
                    <a:pt x="3874922" y="2695981"/>
                  </a:lnTo>
                  <a:lnTo>
                    <a:pt x="3897452" y="2650401"/>
                  </a:lnTo>
                  <a:lnTo>
                    <a:pt x="3913949" y="2602090"/>
                  </a:lnTo>
                  <a:lnTo>
                    <a:pt x="3924084" y="2551646"/>
                  </a:lnTo>
                  <a:lnTo>
                    <a:pt x="3927538" y="2499626"/>
                  </a:lnTo>
                  <a:close/>
                </a:path>
              </a:pathLst>
            </a:custGeom>
            <a:solidFill>
              <a:srgbClr val="2500B0"/>
            </a:solidFill>
          </p:spPr>
          <p:txBody>
            <a:bodyPr wrap="square" lIns="0" tIns="0" rIns="0" bIns="0" rtlCol="0"/>
            <a:lstStyle/>
            <a:p>
              <a:endParaRPr/>
            </a:p>
          </p:txBody>
        </p:sp>
        <p:pic>
          <p:nvPicPr>
            <p:cNvPr id="5" name="object 5"/>
            <p:cNvPicPr/>
            <p:nvPr/>
          </p:nvPicPr>
          <p:blipFill>
            <a:blip r:embed="rId3" cstate="print"/>
            <a:stretch>
              <a:fillRect/>
            </a:stretch>
          </p:blipFill>
          <p:spPr>
            <a:xfrm>
              <a:off x="699772" y="4802196"/>
              <a:ext cx="3731163" cy="4680703"/>
            </a:xfrm>
            <a:prstGeom prst="rect">
              <a:avLst/>
            </a:prstGeom>
          </p:spPr>
        </p:pic>
        <p:sp>
          <p:nvSpPr>
            <p:cNvPr id="6" name="object 6"/>
            <p:cNvSpPr/>
            <p:nvPr/>
          </p:nvSpPr>
          <p:spPr>
            <a:xfrm>
              <a:off x="896150" y="6500735"/>
              <a:ext cx="982344" cy="2238375"/>
            </a:xfrm>
            <a:custGeom>
              <a:avLst/>
              <a:gdLst/>
              <a:ahLst/>
              <a:cxnLst/>
              <a:rect l="l" t="t" r="r" b="b"/>
              <a:pathLst>
                <a:path w="982344" h="2238375">
                  <a:moveTo>
                    <a:pt x="981875" y="1378775"/>
                  </a:moveTo>
                  <a:lnTo>
                    <a:pt x="972667" y="1345107"/>
                  </a:lnTo>
                  <a:lnTo>
                    <a:pt x="949147" y="1322082"/>
                  </a:lnTo>
                  <a:lnTo>
                    <a:pt x="917435" y="1313230"/>
                  </a:lnTo>
                  <a:lnTo>
                    <a:pt x="883691" y="1322082"/>
                  </a:lnTo>
                  <a:lnTo>
                    <a:pt x="98183" y="1775599"/>
                  </a:lnTo>
                  <a:lnTo>
                    <a:pt x="57213" y="1807108"/>
                  </a:lnTo>
                  <a:lnTo>
                    <a:pt x="26301" y="1847481"/>
                  </a:lnTo>
                  <a:lnTo>
                    <a:pt x="6794" y="1894433"/>
                  </a:lnTo>
                  <a:lnTo>
                    <a:pt x="0" y="1945665"/>
                  </a:lnTo>
                  <a:lnTo>
                    <a:pt x="0" y="2172424"/>
                  </a:lnTo>
                  <a:lnTo>
                    <a:pt x="9207" y="2206079"/>
                  </a:lnTo>
                  <a:lnTo>
                    <a:pt x="32727" y="2229116"/>
                  </a:lnTo>
                  <a:lnTo>
                    <a:pt x="64427" y="2237968"/>
                  </a:lnTo>
                  <a:lnTo>
                    <a:pt x="98183" y="2229116"/>
                  </a:lnTo>
                  <a:lnTo>
                    <a:pt x="883691" y="1775599"/>
                  </a:lnTo>
                  <a:lnTo>
                    <a:pt x="924661" y="1744091"/>
                  </a:lnTo>
                  <a:lnTo>
                    <a:pt x="955560" y="1703717"/>
                  </a:lnTo>
                  <a:lnTo>
                    <a:pt x="975080" y="1656765"/>
                  </a:lnTo>
                  <a:lnTo>
                    <a:pt x="981875" y="1605534"/>
                  </a:lnTo>
                  <a:lnTo>
                    <a:pt x="981875" y="1378775"/>
                  </a:lnTo>
                  <a:close/>
                </a:path>
                <a:path w="982344" h="2238375">
                  <a:moveTo>
                    <a:pt x="981875" y="126631"/>
                  </a:moveTo>
                  <a:lnTo>
                    <a:pt x="973582" y="80772"/>
                  </a:lnTo>
                  <a:lnTo>
                    <a:pt x="951052" y="43129"/>
                  </a:lnTo>
                  <a:lnTo>
                    <a:pt x="917854" y="15748"/>
                  </a:lnTo>
                  <a:lnTo>
                    <a:pt x="877544" y="685"/>
                  </a:lnTo>
                  <a:lnTo>
                    <a:pt x="833678" y="0"/>
                  </a:lnTo>
                  <a:lnTo>
                    <a:pt x="789813" y="15748"/>
                  </a:lnTo>
                  <a:lnTo>
                    <a:pt x="195160" y="359067"/>
                  </a:lnTo>
                  <a:lnTo>
                    <a:pt x="152107" y="387896"/>
                  </a:lnTo>
                  <a:lnTo>
                    <a:pt x="113715" y="421690"/>
                  </a:lnTo>
                  <a:lnTo>
                    <a:pt x="80340" y="459892"/>
                  </a:lnTo>
                  <a:lnTo>
                    <a:pt x="52285" y="501942"/>
                  </a:lnTo>
                  <a:lnTo>
                    <a:pt x="29908" y="547255"/>
                  </a:lnTo>
                  <a:lnTo>
                    <a:pt x="13512" y="595261"/>
                  </a:lnTo>
                  <a:lnTo>
                    <a:pt x="3429" y="645414"/>
                  </a:lnTo>
                  <a:lnTo>
                    <a:pt x="0" y="697115"/>
                  </a:lnTo>
                  <a:lnTo>
                    <a:pt x="0" y="1383753"/>
                  </a:lnTo>
                  <a:lnTo>
                    <a:pt x="8293" y="1429613"/>
                  </a:lnTo>
                  <a:lnTo>
                    <a:pt x="30822" y="1467269"/>
                  </a:lnTo>
                  <a:lnTo>
                    <a:pt x="64020" y="1494650"/>
                  </a:lnTo>
                  <a:lnTo>
                    <a:pt x="104330" y="1509699"/>
                  </a:lnTo>
                  <a:lnTo>
                    <a:pt x="148196" y="1510385"/>
                  </a:lnTo>
                  <a:lnTo>
                    <a:pt x="192062" y="1494650"/>
                  </a:lnTo>
                  <a:lnTo>
                    <a:pt x="786701" y="1151318"/>
                  </a:lnTo>
                  <a:lnTo>
                    <a:pt x="829767" y="1122502"/>
                  </a:lnTo>
                  <a:lnTo>
                    <a:pt x="868159" y="1088694"/>
                  </a:lnTo>
                  <a:lnTo>
                    <a:pt x="901534" y="1050493"/>
                  </a:lnTo>
                  <a:lnTo>
                    <a:pt x="929576" y="1008443"/>
                  </a:lnTo>
                  <a:lnTo>
                    <a:pt x="951966" y="963142"/>
                  </a:lnTo>
                  <a:lnTo>
                    <a:pt x="968362" y="915123"/>
                  </a:lnTo>
                  <a:lnTo>
                    <a:pt x="978446" y="864984"/>
                  </a:lnTo>
                  <a:lnTo>
                    <a:pt x="981875" y="813282"/>
                  </a:lnTo>
                  <a:lnTo>
                    <a:pt x="981875" y="126631"/>
                  </a:lnTo>
                  <a:close/>
                </a:path>
              </a:pathLst>
            </a:custGeom>
            <a:solidFill>
              <a:srgbClr val="FFFFFF">
                <a:alpha val="39999"/>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1190717" y="6893090"/>
              <a:ext cx="392752" cy="727583"/>
            </a:xfrm>
            <a:prstGeom prst="rect">
              <a:avLst/>
            </a:prstGeom>
          </p:spPr>
        </p:pic>
        <p:sp>
          <p:nvSpPr>
            <p:cNvPr id="8" name="object 8"/>
            <p:cNvSpPr/>
            <p:nvPr/>
          </p:nvSpPr>
          <p:spPr>
            <a:xfrm>
              <a:off x="2270772" y="5136400"/>
              <a:ext cx="2749550" cy="2981960"/>
            </a:xfrm>
            <a:custGeom>
              <a:avLst/>
              <a:gdLst/>
              <a:ahLst/>
              <a:cxnLst/>
              <a:rect l="l" t="t" r="r" b="b"/>
              <a:pathLst>
                <a:path w="2749550" h="2981959">
                  <a:moveTo>
                    <a:pt x="2749283" y="128193"/>
                  </a:moveTo>
                  <a:lnTo>
                    <a:pt x="2740888" y="81762"/>
                  </a:lnTo>
                  <a:lnTo>
                    <a:pt x="2718079" y="43649"/>
                  </a:lnTo>
                  <a:lnTo>
                    <a:pt x="2684475" y="15938"/>
                  </a:lnTo>
                  <a:lnTo>
                    <a:pt x="2643657" y="685"/>
                  </a:lnTo>
                  <a:lnTo>
                    <a:pt x="2599245" y="0"/>
                  </a:lnTo>
                  <a:lnTo>
                    <a:pt x="2554846" y="15938"/>
                  </a:lnTo>
                  <a:lnTo>
                    <a:pt x="2356523" y="130441"/>
                  </a:lnTo>
                  <a:lnTo>
                    <a:pt x="2356523" y="128193"/>
                  </a:lnTo>
                  <a:lnTo>
                    <a:pt x="2348128" y="81762"/>
                  </a:lnTo>
                  <a:lnTo>
                    <a:pt x="2325319" y="43649"/>
                  </a:lnTo>
                  <a:lnTo>
                    <a:pt x="2291715" y="15938"/>
                  </a:lnTo>
                  <a:lnTo>
                    <a:pt x="2250910" y="685"/>
                  </a:lnTo>
                  <a:lnTo>
                    <a:pt x="2206498" y="0"/>
                  </a:lnTo>
                  <a:lnTo>
                    <a:pt x="2162086" y="15938"/>
                  </a:lnTo>
                  <a:lnTo>
                    <a:pt x="1963775" y="130441"/>
                  </a:lnTo>
                  <a:lnTo>
                    <a:pt x="1963775" y="128193"/>
                  </a:lnTo>
                  <a:lnTo>
                    <a:pt x="1955368" y="81762"/>
                  </a:lnTo>
                  <a:lnTo>
                    <a:pt x="1932571" y="43649"/>
                  </a:lnTo>
                  <a:lnTo>
                    <a:pt x="1898967" y="15938"/>
                  </a:lnTo>
                  <a:lnTo>
                    <a:pt x="1858149" y="685"/>
                  </a:lnTo>
                  <a:lnTo>
                    <a:pt x="1813737" y="0"/>
                  </a:lnTo>
                  <a:lnTo>
                    <a:pt x="1769338" y="15938"/>
                  </a:lnTo>
                  <a:lnTo>
                    <a:pt x="196380" y="924077"/>
                  </a:lnTo>
                  <a:lnTo>
                    <a:pt x="153060" y="953084"/>
                  </a:lnTo>
                  <a:lnTo>
                    <a:pt x="114439" y="987094"/>
                  </a:lnTo>
                  <a:lnTo>
                    <a:pt x="80848" y="1025537"/>
                  </a:lnTo>
                  <a:lnTo>
                    <a:pt x="52628" y="1067841"/>
                  </a:lnTo>
                  <a:lnTo>
                    <a:pt x="30099" y="1113434"/>
                  </a:lnTo>
                  <a:lnTo>
                    <a:pt x="13601" y="1161732"/>
                  </a:lnTo>
                  <a:lnTo>
                    <a:pt x="3454" y="1212189"/>
                  </a:lnTo>
                  <a:lnTo>
                    <a:pt x="0" y="1264208"/>
                  </a:lnTo>
                  <a:lnTo>
                    <a:pt x="12" y="2853740"/>
                  </a:lnTo>
                  <a:lnTo>
                    <a:pt x="8407" y="2900172"/>
                  </a:lnTo>
                  <a:lnTo>
                    <a:pt x="31216" y="2938284"/>
                  </a:lnTo>
                  <a:lnTo>
                    <a:pt x="64820" y="2965996"/>
                  </a:lnTo>
                  <a:lnTo>
                    <a:pt x="105625" y="2981248"/>
                  </a:lnTo>
                  <a:lnTo>
                    <a:pt x="150037" y="2981934"/>
                  </a:lnTo>
                  <a:lnTo>
                    <a:pt x="194449" y="2965996"/>
                  </a:lnTo>
                  <a:lnTo>
                    <a:pt x="392760" y="2851505"/>
                  </a:lnTo>
                  <a:lnTo>
                    <a:pt x="392760" y="2853740"/>
                  </a:lnTo>
                  <a:lnTo>
                    <a:pt x="401167" y="2900172"/>
                  </a:lnTo>
                  <a:lnTo>
                    <a:pt x="423964" y="2938284"/>
                  </a:lnTo>
                  <a:lnTo>
                    <a:pt x="457581" y="2965996"/>
                  </a:lnTo>
                  <a:lnTo>
                    <a:pt x="498386" y="2981248"/>
                  </a:lnTo>
                  <a:lnTo>
                    <a:pt x="542785" y="2981934"/>
                  </a:lnTo>
                  <a:lnTo>
                    <a:pt x="587197" y="2965996"/>
                  </a:lnTo>
                  <a:lnTo>
                    <a:pt x="785520" y="2851505"/>
                  </a:lnTo>
                  <a:lnTo>
                    <a:pt x="785520" y="2853740"/>
                  </a:lnTo>
                  <a:lnTo>
                    <a:pt x="793915" y="2900172"/>
                  </a:lnTo>
                  <a:lnTo>
                    <a:pt x="816724" y="2938284"/>
                  </a:lnTo>
                  <a:lnTo>
                    <a:pt x="850328" y="2965996"/>
                  </a:lnTo>
                  <a:lnTo>
                    <a:pt x="891133" y="2981248"/>
                  </a:lnTo>
                  <a:lnTo>
                    <a:pt x="935545" y="2981934"/>
                  </a:lnTo>
                  <a:lnTo>
                    <a:pt x="979957" y="2965996"/>
                  </a:lnTo>
                  <a:lnTo>
                    <a:pt x="2552903" y="2057857"/>
                  </a:lnTo>
                  <a:lnTo>
                    <a:pt x="2596235" y="2028863"/>
                  </a:lnTo>
                  <a:lnTo>
                    <a:pt x="2634856" y="1994852"/>
                  </a:lnTo>
                  <a:lnTo>
                    <a:pt x="2668447" y="1956409"/>
                  </a:lnTo>
                  <a:lnTo>
                    <a:pt x="2696667" y="1914105"/>
                  </a:lnTo>
                  <a:lnTo>
                    <a:pt x="2719184" y="1868512"/>
                  </a:lnTo>
                  <a:lnTo>
                    <a:pt x="2735694" y="1820202"/>
                  </a:lnTo>
                  <a:lnTo>
                    <a:pt x="2745829" y="1769745"/>
                  </a:lnTo>
                  <a:lnTo>
                    <a:pt x="2749283" y="1717725"/>
                  </a:lnTo>
                  <a:lnTo>
                    <a:pt x="2749283" y="128193"/>
                  </a:lnTo>
                  <a:close/>
                </a:path>
              </a:pathLst>
            </a:custGeom>
            <a:solidFill>
              <a:srgbClr val="FFFFFF">
                <a:alpha val="39999"/>
              </a:srgbClr>
            </a:solidFill>
          </p:spPr>
          <p:txBody>
            <a:bodyPr wrap="square" lIns="0" tIns="0" rIns="0" bIns="0" rtlCol="0"/>
            <a:lstStyle/>
            <a:p>
              <a:endParaRPr/>
            </a:p>
          </p:txBody>
        </p:sp>
      </p:grpSp>
      <p:sp>
        <p:nvSpPr>
          <p:cNvPr id="9" name="object 9"/>
          <p:cNvSpPr txBox="1">
            <a:spLocks noGrp="1"/>
          </p:cNvSpPr>
          <p:nvPr>
            <p:ph type="title"/>
          </p:nvPr>
        </p:nvSpPr>
        <p:spPr>
          <a:xfrm>
            <a:off x="2938708" y="3023275"/>
            <a:ext cx="12903200" cy="1882775"/>
          </a:xfrm>
          <a:prstGeom prst="rect">
            <a:avLst/>
          </a:prstGeom>
        </p:spPr>
        <p:txBody>
          <a:bodyPr vert="horz" wrap="square" lIns="0" tIns="90805" rIns="0" bIns="0" rtlCol="0">
            <a:spAutoFit/>
          </a:bodyPr>
          <a:lstStyle/>
          <a:p>
            <a:pPr marR="111760" algn="ctr">
              <a:lnSpc>
                <a:spcPct val="100000"/>
              </a:lnSpc>
              <a:spcBef>
                <a:spcPts val="715"/>
              </a:spcBef>
            </a:pPr>
            <a:r>
              <a:rPr sz="3550" spc="-105" dirty="0"/>
              <a:t>DELIMITER </a:t>
            </a:r>
            <a:r>
              <a:rPr sz="3550" spc="-25" dirty="0"/>
              <a:t>//</a:t>
            </a:r>
            <a:endParaRPr sz="3550"/>
          </a:p>
          <a:p>
            <a:pPr marL="12065" marR="5080" algn="ctr">
              <a:lnSpc>
                <a:spcPct val="114399"/>
              </a:lnSpc>
            </a:pPr>
            <a:r>
              <a:rPr sz="3550" spc="65" dirty="0"/>
              <a:t>CREATE</a:t>
            </a:r>
            <a:r>
              <a:rPr sz="3550" spc="-200" dirty="0"/>
              <a:t> </a:t>
            </a:r>
            <a:r>
              <a:rPr sz="3550" spc="-25" dirty="0"/>
              <a:t>TRIGGER</a:t>
            </a:r>
            <a:r>
              <a:rPr sz="3550" spc="-195" dirty="0"/>
              <a:t> </a:t>
            </a:r>
            <a:r>
              <a:rPr sz="3550" spc="145" dirty="0"/>
              <a:t>disminuir_stock_producto_despues_insert </a:t>
            </a:r>
            <a:r>
              <a:rPr sz="3550" dirty="0"/>
              <a:t>AFTER</a:t>
            </a:r>
            <a:r>
              <a:rPr sz="3550" spc="-150" dirty="0"/>
              <a:t> </a:t>
            </a:r>
            <a:r>
              <a:rPr sz="3550" spc="-105" dirty="0"/>
              <a:t>INSERT</a:t>
            </a:r>
            <a:r>
              <a:rPr sz="3550" spc="-150" dirty="0"/>
              <a:t> </a:t>
            </a:r>
            <a:r>
              <a:rPr sz="3550" spc="155" dirty="0"/>
              <a:t>ON</a:t>
            </a:r>
            <a:r>
              <a:rPr sz="3550" spc="-150" dirty="0"/>
              <a:t> </a:t>
            </a:r>
            <a:r>
              <a:rPr sz="3550" spc="105" dirty="0"/>
              <a:t>Detalles_Orden</a:t>
            </a:r>
            <a:endParaRPr sz="3550"/>
          </a:p>
        </p:txBody>
      </p:sp>
      <p:sp>
        <p:nvSpPr>
          <p:cNvPr id="10" name="object 10"/>
          <p:cNvSpPr txBox="1"/>
          <p:nvPr/>
        </p:nvSpPr>
        <p:spPr>
          <a:xfrm>
            <a:off x="5085108" y="4880650"/>
            <a:ext cx="8610600" cy="4359275"/>
          </a:xfrm>
          <a:prstGeom prst="rect">
            <a:avLst/>
          </a:prstGeom>
        </p:spPr>
        <p:txBody>
          <a:bodyPr vert="horz" wrap="square" lIns="0" tIns="12700" rIns="0" bIns="0" rtlCol="0">
            <a:spAutoFit/>
          </a:bodyPr>
          <a:lstStyle/>
          <a:p>
            <a:pPr marL="2633345" marR="2625090" algn="ctr">
              <a:lnSpc>
                <a:spcPct val="114399"/>
              </a:lnSpc>
              <a:spcBef>
                <a:spcPts val="100"/>
              </a:spcBef>
            </a:pPr>
            <a:r>
              <a:rPr sz="3550" spc="55" dirty="0">
                <a:solidFill>
                  <a:srgbClr val="FFFFFF"/>
                </a:solidFill>
                <a:latin typeface="Tahoma"/>
                <a:cs typeface="Tahoma"/>
              </a:rPr>
              <a:t>FOR</a:t>
            </a:r>
            <a:r>
              <a:rPr sz="3550" spc="-170" dirty="0">
                <a:solidFill>
                  <a:srgbClr val="FFFFFF"/>
                </a:solidFill>
                <a:latin typeface="Tahoma"/>
                <a:cs typeface="Tahoma"/>
              </a:rPr>
              <a:t> </a:t>
            </a:r>
            <a:r>
              <a:rPr sz="3550" spc="155" dirty="0">
                <a:solidFill>
                  <a:srgbClr val="FFFFFF"/>
                </a:solidFill>
                <a:latin typeface="Tahoma"/>
                <a:cs typeface="Tahoma"/>
              </a:rPr>
              <a:t>EACH</a:t>
            </a:r>
            <a:r>
              <a:rPr sz="3550" spc="-165" dirty="0">
                <a:solidFill>
                  <a:srgbClr val="FFFFFF"/>
                </a:solidFill>
                <a:latin typeface="Tahoma"/>
                <a:cs typeface="Tahoma"/>
              </a:rPr>
              <a:t> </a:t>
            </a:r>
            <a:r>
              <a:rPr sz="3550" spc="90" dirty="0">
                <a:solidFill>
                  <a:srgbClr val="FFFFFF"/>
                </a:solidFill>
                <a:latin typeface="Tahoma"/>
                <a:cs typeface="Tahoma"/>
              </a:rPr>
              <a:t>ROW </a:t>
            </a:r>
            <a:r>
              <a:rPr sz="3550" spc="-10" dirty="0">
                <a:solidFill>
                  <a:srgbClr val="FFFFFF"/>
                </a:solidFill>
                <a:latin typeface="Tahoma"/>
                <a:cs typeface="Tahoma"/>
              </a:rPr>
              <a:t>BEGIN</a:t>
            </a:r>
            <a:endParaRPr sz="3550">
              <a:latin typeface="Tahoma"/>
              <a:cs typeface="Tahoma"/>
            </a:endParaRPr>
          </a:p>
          <a:p>
            <a:pPr marR="111760" algn="ctr">
              <a:lnSpc>
                <a:spcPct val="100000"/>
              </a:lnSpc>
              <a:spcBef>
                <a:spcPts val="615"/>
              </a:spcBef>
            </a:pPr>
            <a:r>
              <a:rPr sz="3550" dirty="0">
                <a:solidFill>
                  <a:srgbClr val="FFFFFF"/>
                </a:solidFill>
                <a:latin typeface="Tahoma"/>
                <a:cs typeface="Tahoma"/>
              </a:rPr>
              <a:t>UPDATE</a:t>
            </a:r>
            <a:r>
              <a:rPr sz="3550" spc="60" dirty="0">
                <a:solidFill>
                  <a:srgbClr val="FFFFFF"/>
                </a:solidFill>
                <a:latin typeface="Tahoma"/>
                <a:cs typeface="Tahoma"/>
              </a:rPr>
              <a:t> </a:t>
            </a:r>
            <a:r>
              <a:rPr sz="3550" spc="145" dirty="0">
                <a:solidFill>
                  <a:srgbClr val="FFFFFF"/>
                </a:solidFill>
                <a:latin typeface="Tahoma"/>
                <a:cs typeface="Tahoma"/>
              </a:rPr>
              <a:t>Productos</a:t>
            </a:r>
            <a:endParaRPr sz="3550">
              <a:latin typeface="Tahoma"/>
              <a:cs typeface="Tahoma"/>
            </a:endParaRPr>
          </a:p>
          <a:p>
            <a:pPr marL="12700" marR="5080" indent="-635" algn="ctr">
              <a:lnSpc>
                <a:spcPct val="114399"/>
              </a:lnSpc>
            </a:pPr>
            <a:r>
              <a:rPr sz="3550" dirty="0">
                <a:solidFill>
                  <a:srgbClr val="FFFFFF"/>
                </a:solidFill>
                <a:latin typeface="Tahoma"/>
                <a:cs typeface="Tahoma"/>
              </a:rPr>
              <a:t>SET</a:t>
            </a:r>
            <a:r>
              <a:rPr sz="3550" spc="-185" dirty="0">
                <a:solidFill>
                  <a:srgbClr val="FFFFFF"/>
                </a:solidFill>
                <a:latin typeface="Tahoma"/>
                <a:cs typeface="Tahoma"/>
              </a:rPr>
              <a:t> </a:t>
            </a:r>
            <a:r>
              <a:rPr sz="3550" spc="155" dirty="0">
                <a:solidFill>
                  <a:srgbClr val="FFFFFF"/>
                </a:solidFill>
                <a:latin typeface="Tahoma"/>
                <a:cs typeface="Tahoma"/>
              </a:rPr>
              <a:t>Stock</a:t>
            </a:r>
            <a:r>
              <a:rPr sz="3550" spc="-175" dirty="0">
                <a:solidFill>
                  <a:srgbClr val="FFFFFF"/>
                </a:solidFill>
                <a:latin typeface="Tahoma"/>
                <a:cs typeface="Tahoma"/>
              </a:rPr>
              <a:t> </a:t>
            </a:r>
            <a:r>
              <a:rPr sz="3550" spc="-725" dirty="0">
                <a:solidFill>
                  <a:srgbClr val="FFFFFF"/>
                </a:solidFill>
                <a:latin typeface="Tahoma"/>
                <a:cs typeface="Tahoma"/>
              </a:rPr>
              <a:t>=</a:t>
            </a:r>
            <a:r>
              <a:rPr sz="3550" spc="-170" dirty="0">
                <a:solidFill>
                  <a:srgbClr val="FFFFFF"/>
                </a:solidFill>
                <a:latin typeface="Tahoma"/>
                <a:cs typeface="Tahoma"/>
              </a:rPr>
              <a:t> </a:t>
            </a:r>
            <a:r>
              <a:rPr sz="3550" spc="155" dirty="0">
                <a:solidFill>
                  <a:srgbClr val="FFFFFF"/>
                </a:solidFill>
                <a:latin typeface="Tahoma"/>
                <a:cs typeface="Tahoma"/>
              </a:rPr>
              <a:t>Stock</a:t>
            </a:r>
            <a:r>
              <a:rPr sz="3550" spc="-180" dirty="0">
                <a:solidFill>
                  <a:srgbClr val="FFFFFF"/>
                </a:solidFill>
                <a:latin typeface="Tahoma"/>
                <a:cs typeface="Tahoma"/>
              </a:rPr>
              <a:t> </a:t>
            </a:r>
            <a:r>
              <a:rPr sz="3550" spc="525" dirty="0">
                <a:solidFill>
                  <a:srgbClr val="FFFFFF"/>
                </a:solidFill>
                <a:latin typeface="Tahoma"/>
                <a:cs typeface="Tahoma"/>
              </a:rPr>
              <a:t>-</a:t>
            </a:r>
            <a:r>
              <a:rPr sz="3550" spc="-175" dirty="0">
                <a:solidFill>
                  <a:srgbClr val="FFFFFF"/>
                </a:solidFill>
                <a:latin typeface="Tahoma"/>
                <a:cs typeface="Tahoma"/>
              </a:rPr>
              <a:t> </a:t>
            </a:r>
            <a:r>
              <a:rPr sz="3550" spc="80" dirty="0">
                <a:solidFill>
                  <a:srgbClr val="FFFFFF"/>
                </a:solidFill>
                <a:latin typeface="Tahoma"/>
                <a:cs typeface="Tahoma"/>
              </a:rPr>
              <a:t>NEW.Cantidad </a:t>
            </a:r>
            <a:r>
              <a:rPr sz="3550" dirty="0">
                <a:solidFill>
                  <a:srgbClr val="FFFFFF"/>
                </a:solidFill>
                <a:latin typeface="Tahoma"/>
                <a:cs typeface="Tahoma"/>
              </a:rPr>
              <a:t>WHERE</a:t>
            </a:r>
            <a:r>
              <a:rPr sz="3550" spc="-135" dirty="0">
                <a:solidFill>
                  <a:srgbClr val="FFFFFF"/>
                </a:solidFill>
                <a:latin typeface="Tahoma"/>
                <a:cs typeface="Tahoma"/>
              </a:rPr>
              <a:t> </a:t>
            </a:r>
            <a:r>
              <a:rPr sz="3550" spc="100" dirty="0">
                <a:solidFill>
                  <a:srgbClr val="FFFFFF"/>
                </a:solidFill>
                <a:latin typeface="Tahoma"/>
                <a:cs typeface="Tahoma"/>
              </a:rPr>
              <a:t>ID_Producto</a:t>
            </a:r>
            <a:r>
              <a:rPr sz="3550" spc="-135" dirty="0">
                <a:solidFill>
                  <a:srgbClr val="FFFFFF"/>
                </a:solidFill>
                <a:latin typeface="Tahoma"/>
                <a:cs typeface="Tahoma"/>
              </a:rPr>
              <a:t> </a:t>
            </a:r>
            <a:r>
              <a:rPr sz="3550" spc="-725" dirty="0">
                <a:solidFill>
                  <a:srgbClr val="FFFFFF"/>
                </a:solidFill>
                <a:latin typeface="Tahoma"/>
                <a:cs typeface="Tahoma"/>
              </a:rPr>
              <a:t>=</a:t>
            </a:r>
            <a:r>
              <a:rPr sz="3550" spc="-135" dirty="0">
                <a:solidFill>
                  <a:srgbClr val="FFFFFF"/>
                </a:solidFill>
                <a:latin typeface="Tahoma"/>
                <a:cs typeface="Tahoma"/>
              </a:rPr>
              <a:t> </a:t>
            </a:r>
            <a:r>
              <a:rPr sz="3550" spc="-10" dirty="0">
                <a:solidFill>
                  <a:srgbClr val="FFFFFF"/>
                </a:solidFill>
                <a:latin typeface="Tahoma"/>
                <a:cs typeface="Tahoma"/>
              </a:rPr>
              <a:t>NEW.ID_Producto; </a:t>
            </a:r>
            <a:r>
              <a:rPr sz="3550" spc="-20" dirty="0">
                <a:solidFill>
                  <a:srgbClr val="FFFFFF"/>
                </a:solidFill>
                <a:latin typeface="Tahoma"/>
                <a:cs typeface="Tahoma"/>
              </a:rPr>
              <a:t>END//</a:t>
            </a:r>
            <a:endParaRPr sz="3550">
              <a:latin typeface="Tahoma"/>
              <a:cs typeface="Tahoma"/>
            </a:endParaRPr>
          </a:p>
          <a:p>
            <a:pPr algn="ctr">
              <a:lnSpc>
                <a:spcPct val="100000"/>
              </a:lnSpc>
              <a:spcBef>
                <a:spcPts val="615"/>
              </a:spcBef>
            </a:pPr>
            <a:r>
              <a:rPr sz="3550" spc="-105" dirty="0">
                <a:solidFill>
                  <a:srgbClr val="FFFFFF"/>
                </a:solidFill>
                <a:latin typeface="Tahoma"/>
                <a:cs typeface="Tahoma"/>
              </a:rPr>
              <a:t>DELIMITER </a:t>
            </a:r>
            <a:r>
              <a:rPr sz="3550" spc="-515" dirty="0">
                <a:solidFill>
                  <a:srgbClr val="FFFFFF"/>
                </a:solidFill>
                <a:latin typeface="Tahoma"/>
                <a:cs typeface="Tahoma"/>
              </a:rPr>
              <a:t>;</a:t>
            </a:r>
            <a:endParaRPr sz="3550">
              <a:latin typeface="Tahoma"/>
              <a:cs typeface="Tahoma"/>
            </a:endParaRPr>
          </a:p>
        </p:txBody>
      </p:sp>
      <p:grpSp>
        <p:nvGrpSpPr>
          <p:cNvPr id="11" name="object 11"/>
          <p:cNvGrpSpPr/>
          <p:nvPr/>
        </p:nvGrpSpPr>
        <p:grpSpPr>
          <a:xfrm>
            <a:off x="240791" y="131064"/>
            <a:ext cx="17846040" cy="9851390"/>
            <a:chOff x="240791" y="131064"/>
            <a:chExt cx="17846040" cy="9851390"/>
          </a:xfrm>
        </p:grpSpPr>
        <p:pic>
          <p:nvPicPr>
            <p:cNvPr id="12" name="object 12"/>
            <p:cNvPicPr/>
            <p:nvPr/>
          </p:nvPicPr>
          <p:blipFill>
            <a:blip r:embed="rId5" cstate="print"/>
            <a:stretch>
              <a:fillRect/>
            </a:stretch>
          </p:blipFill>
          <p:spPr>
            <a:xfrm>
              <a:off x="240791" y="131064"/>
              <a:ext cx="17846039" cy="1042415"/>
            </a:xfrm>
            <a:prstGeom prst="rect">
              <a:avLst/>
            </a:prstGeom>
          </p:spPr>
        </p:pic>
        <p:pic>
          <p:nvPicPr>
            <p:cNvPr id="13" name="object 13"/>
            <p:cNvPicPr/>
            <p:nvPr/>
          </p:nvPicPr>
          <p:blipFill>
            <a:blip r:embed="rId6" cstate="print"/>
            <a:stretch>
              <a:fillRect/>
            </a:stretch>
          </p:blipFill>
          <p:spPr>
            <a:xfrm>
              <a:off x="14596870" y="9131807"/>
              <a:ext cx="3432047" cy="850391"/>
            </a:xfrm>
            <a:prstGeom prst="rect">
              <a:avLst/>
            </a:prstGeom>
          </p:spPr>
        </p:pic>
      </p:grpSp>
      <p:sp>
        <p:nvSpPr>
          <p:cNvPr id="14" name="object 14"/>
          <p:cNvSpPr txBox="1"/>
          <p:nvPr/>
        </p:nvSpPr>
        <p:spPr>
          <a:xfrm>
            <a:off x="1215629" y="1279336"/>
            <a:ext cx="16349344" cy="1358900"/>
          </a:xfrm>
          <a:prstGeom prst="rect">
            <a:avLst/>
          </a:prstGeom>
        </p:spPr>
        <p:txBody>
          <a:bodyPr vert="horz" wrap="square" lIns="0" tIns="12700" rIns="0" bIns="0" rtlCol="0">
            <a:spAutoFit/>
          </a:bodyPr>
          <a:lstStyle/>
          <a:p>
            <a:pPr marL="12700" marR="5080" algn="ctr">
              <a:lnSpc>
                <a:spcPct val="114300"/>
              </a:lnSpc>
              <a:spcBef>
                <a:spcPts val="100"/>
              </a:spcBef>
            </a:pPr>
            <a:r>
              <a:rPr sz="2550" b="1" spc="45" dirty="0">
                <a:solidFill>
                  <a:srgbClr val="FFFFFF"/>
                </a:solidFill>
                <a:latin typeface="Trebuchet MS"/>
                <a:cs typeface="Trebuchet MS"/>
              </a:rPr>
              <a:t>Descripción:</a:t>
            </a:r>
            <a:r>
              <a:rPr sz="2550" b="1" spc="-60" dirty="0">
                <a:solidFill>
                  <a:srgbClr val="FFFFFF"/>
                </a:solidFill>
                <a:latin typeface="Trebuchet MS"/>
                <a:cs typeface="Trebuchet MS"/>
              </a:rPr>
              <a:t> </a:t>
            </a:r>
            <a:r>
              <a:rPr sz="2550" spc="90" dirty="0">
                <a:solidFill>
                  <a:srgbClr val="FFFFFF"/>
                </a:solidFill>
                <a:latin typeface="Tahoma"/>
                <a:cs typeface="Tahoma"/>
              </a:rPr>
              <a:t>Este</a:t>
            </a:r>
            <a:r>
              <a:rPr sz="2550" spc="-90" dirty="0">
                <a:solidFill>
                  <a:srgbClr val="FFFFFF"/>
                </a:solidFill>
                <a:latin typeface="Tahoma"/>
                <a:cs typeface="Tahoma"/>
              </a:rPr>
              <a:t> </a:t>
            </a:r>
            <a:r>
              <a:rPr sz="2550" dirty="0">
                <a:solidFill>
                  <a:srgbClr val="FFFFFF"/>
                </a:solidFill>
                <a:latin typeface="Tahoma"/>
                <a:cs typeface="Tahoma"/>
              </a:rPr>
              <a:t>trigger</a:t>
            </a:r>
            <a:r>
              <a:rPr sz="2550" spc="-90" dirty="0">
                <a:solidFill>
                  <a:srgbClr val="FFFFFF"/>
                </a:solidFill>
                <a:latin typeface="Tahoma"/>
                <a:cs typeface="Tahoma"/>
              </a:rPr>
              <a:t> </a:t>
            </a:r>
            <a:r>
              <a:rPr sz="2550" spc="114" dirty="0">
                <a:solidFill>
                  <a:srgbClr val="FFFFFF"/>
                </a:solidFill>
                <a:latin typeface="Tahoma"/>
                <a:cs typeface="Tahoma"/>
              </a:rPr>
              <a:t>se</a:t>
            </a:r>
            <a:r>
              <a:rPr sz="2550" spc="-90" dirty="0">
                <a:solidFill>
                  <a:srgbClr val="FFFFFF"/>
                </a:solidFill>
                <a:latin typeface="Tahoma"/>
                <a:cs typeface="Tahoma"/>
              </a:rPr>
              <a:t> </a:t>
            </a:r>
            <a:r>
              <a:rPr sz="2550" spc="75" dirty="0">
                <a:solidFill>
                  <a:srgbClr val="FFFFFF"/>
                </a:solidFill>
                <a:latin typeface="Tahoma"/>
                <a:cs typeface="Tahoma"/>
              </a:rPr>
              <a:t>ejecuta</a:t>
            </a:r>
            <a:r>
              <a:rPr sz="2550" spc="-90" dirty="0">
                <a:solidFill>
                  <a:srgbClr val="FFFFFF"/>
                </a:solidFill>
                <a:latin typeface="Tahoma"/>
                <a:cs typeface="Tahoma"/>
              </a:rPr>
              <a:t> </a:t>
            </a:r>
            <a:r>
              <a:rPr sz="2550" spc="120" dirty="0">
                <a:solidFill>
                  <a:srgbClr val="FFFFFF"/>
                </a:solidFill>
                <a:latin typeface="Tahoma"/>
                <a:cs typeface="Tahoma"/>
              </a:rPr>
              <a:t>después</a:t>
            </a:r>
            <a:r>
              <a:rPr sz="2550" spc="-90" dirty="0">
                <a:solidFill>
                  <a:srgbClr val="FFFFFF"/>
                </a:solidFill>
                <a:latin typeface="Tahoma"/>
                <a:cs typeface="Tahoma"/>
              </a:rPr>
              <a:t> </a:t>
            </a:r>
            <a:r>
              <a:rPr sz="2550" spc="140" dirty="0">
                <a:solidFill>
                  <a:srgbClr val="FFFFFF"/>
                </a:solidFill>
                <a:latin typeface="Tahoma"/>
                <a:cs typeface="Tahoma"/>
              </a:rPr>
              <a:t>de</a:t>
            </a:r>
            <a:r>
              <a:rPr sz="2550" spc="-90" dirty="0">
                <a:solidFill>
                  <a:srgbClr val="FFFFFF"/>
                </a:solidFill>
                <a:latin typeface="Tahoma"/>
                <a:cs typeface="Tahoma"/>
              </a:rPr>
              <a:t> </a:t>
            </a:r>
            <a:r>
              <a:rPr sz="2550" spc="100" dirty="0">
                <a:solidFill>
                  <a:srgbClr val="FFFFFF"/>
                </a:solidFill>
                <a:latin typeface="Tahoma"/>
                <a:cs typeface="Tahoma"/>
              </a:rPr>
              <a:t>que</a:t>
            </a:r>
            <a:r>
              <a:rPr sz="2550" spc="-85" dirty="0">
                <a:solidFill>
                  <a:srgbClr val="FFFFFF"/>
                </a:solidFill>
                <a:latin typeface="Tahoma"/>
                <a:cs typeface="Tahoma"/>
              </a:rPr>
              <a:t> </a:t>
            </a:r>
            <a:r>
              <a:rPr sz="2550" spc="114" dirty="0">
                <a:solidFill>
                  <a:srgbClr val="FFFFFF"/>
                </a:solidFill>
                <a:latin typeface="Tahoma"/>
                <a:cs typeface="Tahoma"/>
              </a:rPr>
              <a:t>se</a:t>
            </a:r>
            <a:r>
              <a:rPr sz="2550" spc="-90" dirty="0">
                <a:solidFill>
                  <a:srgbClr val="FFFFFF"/>
                </a:solidFill>
                <a:latin typeface="Tahoma"/>
                <a:cs typeface="Tahoma"/>
              </a:rPr>
              <a:t> </a:t>
            </a:r>
            <a:r>
              <a:rPr sz="2550" spc="70" dirty="0">
                <a:solidFill>
                  <a:srgbClr val="FFFFFF"/>
                </a:solidFill>
                <a:latin typeface="Tahoma"/>
                <a:cs typeface="Tahoma"/>
              </a:rPr>
              <a:t>inserte</a:t>
            </a:r>
            <a:r>
              <a:rPr sz="2550" spc="-90" dirty="0">
                <a:solidFill>
                  <a:srgbClr val="FFFFFF"/>
                </a:solidFill>
                <a:latin typeface="Tahoma"/>
                <a:cs typeface="Tahoma"/>
              </a:rPr>
              <a:t> </a:t>
            </a:r>
            <a:r>
              <a:rPr sz="2550" dirty="0">
                <a:solidFill>
                  <a:srgbClr val="FFFFFF"/>
                </a:solidFill>
                <a:latin typeface="Tahoma"/>
                <a:cs typeface="Tahoma"/>
              </a:rPr>
              <a:t>un</a:t>
            </a:r>
            <a:r>
              <a:rPr sz="2550" spc="-90" dirty="0">
                <a:solidFill>
                  <a:srgbClr val="FFFFFF"/>
                </a:solidFill>
                <a:latin typeface="Tahoma"/>
                <a:cs typeface="Tahoma"/>
              </a:rPr>
              <a:t> </a:t>
            </a:r>
            <a:r>
              <a:rPr sz="2550" spc="60" dirty="0">
                <a:solidFill>
                  <a:srgbClr val="FFFFFF"/>
                </a:solidFill>
                <a:latin typeface="Tahoma"/>
                <a:cs typeface="Tahoma"/>
              </a:rPr>
              <a:t>nuevo</a:t>
            </a:r>
            <a:r>
              <a:rPr sz="2550" spc="-90" dirty="0">
                <a:solidFill>
                  <a:srgbClr val="FFFFFF"/>
                </a:solidFill>
                <a:latin typeface="Tahoma"/>
                <a:cs typeface="Tahoma"/>
              </a:rPr>
              <a:t> </a:t>
            </a:r>
            <a:r>
              <a:rPr sz="2550" spc="70" dirty="0">
                <a:solidFill>
                  <a:srgbClr val="FFFFFF"/>
                </a:solidFill>
                <a:latin typeface="Tahoma"/>
                <a:cs typeface="Tahoma"/>
              </a:rPr>
              <a:t>detalle</a:t>
            </a:r>
            <a:r>
              <a:rPr sz="2550" spc="-90" dirty="0">
                <a:solidFill>
                  <a:srgbClr val="FFFFFF"/>
                </a:solidFill>
                <a:latin typeface="Tahoma"/>
                <a:cs typeface="Tahoma"/>
              </a:rPr>
              <a:t> </a:t>
            </a:r>
            <a:r>
              <a:rPr sz="2550" spc="140" dirty="0">
                <a:solidFill>
                  <a:srgbClr val="FFFFFF"/>
                </a:solidFill>
                <a:latin typeface="Tahoma"/>
                <a:cs typeface="Tahoma"/>
              </a:rPr>
              <a:t>de</a:t>
            </a:r>
            <a:r>
              <a:rPr sz="2550" spc="-90" dirty="0">
                <a:solidFill>
                  <a:srgbClr val="FFFFFF"/>
                </a:solidFill>
                <a:latin typeface="Tahoma"/>
                <a:cs typeface="Tahoma"/>
              </a:rPr>
              <a:t> </a:t>
            </a:r>
            <a:r>
              <a:rPr sz="2550" dirty="0">
                <a:solidFill>
                  <a:srgbClr val="FFFFFF"/>
                </a:solidFill>
                <a:latin typeface="Tahoma"/>
                <a:cs typeface="Tahoma"/>
              </a:rPr>
              <a:t>orden.</a:t>
            </a:r>
            <a:r>
              <a:rPr sz="2550" spc="-85" dirty="0">
                <a:solidFill>
                  <a:srgbClr val="FFFFFF"/>
                </a:solidFill>
                <a:latin typeface="Tahoma"/>
                <a:cs typeface="Tahoma"/>
              </a:rPr>
              <a:t> </a:t>
            </a:r>
            <a:r>
              <a:rPr sz="2550" dirty="0">
                <a:solidFill>
                  <a:srgbClr val="FFFFFF"/>
                </a:solidFill>
                <a:latin typeface="Tahoma"/>
                <a:cs typeface="Tahoma"/>
              </a:rPr>
              <a:t>Su</a:t>
            </a:r>
            <a:r>
              <a:rPr sz="2550" spc="-90" dirty="0">
                <a:solidFill>
                  <a:srgbClr val="FFFFFF"/>
                </a:solidFill>
                <a:latin typeface="Tahoma"/>
                <a:cs typeface="Tahoma"/>
              </a:rPr>
              <a:t> </a:t>
            </a:r>
            <a:r>
              <a:rPr sz="2550" spc="105" dirty="0">
                <a:solidFill>
                  <a:srgbClr val="FFFFFF"/>
                </a:solidFill>
                <a:latin typeface="Tahoma"/>
                <a:cs typeface="Tahoma"/>
              </a:rPr>
              <a:t>propósito</a:t>
            </a:r>
            <a:r>
              <a:rPr sz="2550" spc="-90" dirty="0">
                <a:solidFill>
                  <a:srgbClr val="FFFFFF"/>
                </a:solidFill>
                <a:latin typeface="Tahoma"/>
                <a:cs typeface="Tahoma"/>
              </a:rPr>
              <a:t> </a:t>
            </a:r>
            <a:r>
              <a:rPr sz="2550" spc="90" dirty="0">
                <a:solidFill>
                  <a:srgbClr val="FFFFFF"/>
                </a:solidFill>
                <a:latin typeface="Tahoma"/>
                <a:cs typeface="Tahoma"/>
              </a:rPr>
              <a:t>es </a:t>
            </a:r>
            <a:r>
              <a:rPr sz="2550" spc="55" dirty="0">
                <a:solidFill>
                  <a:srgbClr val="FFFFFF"/>
                </a:solidFill>
                <a:latin typeface="Tahoma"/>
                <a:cs typeface="Tahoma"/>
              </a:rPr>
              <a:t>disminuir</a:t>
            </a:r>
            <a:r>
              <a:rPr sz="2550" spc="-65" dirty="0">
                <a:solidFill>
                  <a:srgbClr val="FFFFFF"/>
                </a:solidFill>
                <a:latin typeface="Tahoma"/>
                <a:cs typeface="Tahoma"/>
              </a:rPr>
              <a:t> </a:t>
            </a:r>
            <a:r>
              <a:rPr sz="2550" dirty="0">
                <a:solidFill>
                  <a:srgbClr val="FFFFFF"/>
                </a:solidFill>
                <a:latin typeface="Tahoma"/>
                <a:cs typeface="Tahoma"/>
              </a:rPr>
              <a:t>el</a:t>
            </a:r>
            <a:r>
              <a:rPr sz="2550" spc="-60" dirty="0">
                <a:solidFill>
                  <a:srgbClr val="FFFFFF"/>
                </a:solidFill>
                <a:latin typeface="Tahoma"/>
                <a:cs typeface="Tahoma"/>
              </a:rPr>
              <a:t> </a:t>
            </a:r>
            <a:r>
              <a:rPr sz="2550" spc="125" dirty="0">
                <a:solidFill>
                  <a:srgbClr val="FFFFFF"/>
                </a:solidFill>
                <a:latin typeface="Tahoma"/>
                <a:cs typeface="Tahoma"/>
              </a:rPr>
              <a:t>stock</a:t>
            </a:r>
            <a:r>
              <a:rPr sz="2550" spc="-60" dirty="0">
                <a:solidFill>
                  <a:srgbClr val="FFFFFF"/>
                </a:solidFill>
                <a:latin typeface="Tahoma"/>
                <a:cs typeface="Tahoma"/>
              </a:rPr>
              <a:t> </a:t>
            </a:r>
            <a:r>
              <a:rPr sz="2550" spc="85" dirty="0">
                <a:solidFill>
                  <a:srgbClr val="FFFFFF"/>
                </a:solidFill>
                <a:latin typeface="Tahoma"/>
                <a:cs typeface="Tahoma"/>
              </a:rPr>
              <a:t>del</a:t>
            </a:r>
            <a:r>
              <a:rPr sz="2550" spc="-60" dirty="0">
                <a:solidFill>
                  <a:srgbClr val="FFFFFF"/>
                </a:solidFill>
                <a:latin typeface="Tahoma"/>
                <a:cs typeface="Tahoma"/>
              </a:rPr>
              <a:t> </a:t>
            </a:r>
            <a:r>
              <a:rPr sz="2550" spc="120" dirty="0">
                <a:solidFill>
                  <a:srgbClr val="FFFFFF"/>
                </a:solidFill>
                <a:latin typeface="Tahoma"/>
                <a:cs typeface="Tahoma"/>
              </a:rPr>
              <a:t>producto</a:t>
            </a:r>
            <a:r>
              <a:rPr sz="2550" spc="-60" dirty="0">
                <a:solidFill>
                  <a:srgbClr val="FFFFFF"/>
                </a:solidFill>
                <a:latin typeface="Tahoma"/>
                <a:cs typeface="Tahoma"/>
              </a:rPr>
              <a:t> </a:t>
            </a:r>
            <a:r>
              <a:rPr sz="2550" spc="70" dirty="0">
                <a:solidFill>
                  <a:srgbClr val="FFFFFF"/>
                </a:solidFill>
                <a:latin typeface="Tahoma"/>
                <a:cs typeface="Tahoma"/>
              </a:rPr>
              <a:t>correspondiente,</a:t>
            </a:r>
            <a:r>
              <a:rPr sz="2550" spc="-60" dirty="0">
                <a:solidFill>
                  <a:srgbClr val="FFFFFF"/>
                </a:solidFill>
                <a:latin typeface="Tahoma"/>
                <a:cs typeface="Tahoma"/>
              </a:rPr>
              <a:t> </a:t>
            </a:r>
            <a:r>
              <a:rPr sz="2550" spc="60" dirty="0">
                <a:solidFill>
                  <a:srgbClr val="FFFFFF"/>
                </a:solidFill>
                <a:latin typeface="Tahoma"/>
                <a:cs typeface="Tahoma"/>
              </a:rPr>
              <a:t>asegurando</a:t>
            </a:r>
            <a:r>
              <a:rPr sz="2550" spc="-60" dirty="0">
                <a:solidFill>
                  <a:srgbClr val="FFFFFF"/>
                </a:solidFill>
                <a:latin typeface="Tahoma"/>
                <a:cs typeface="Tahoma"/>
              </a:rPr>
              <a:t> </a:t>
            </a:r>
            <a:r>
              <a:rPr sz="2550" spc="100" dirty="0">
                <a:solidFill>
                  <a:srgbClr val="FFFFFF"/>
                </a:solidFill>
                <a:latin typeface="Tahoma"/>
                <a:cs typeface="Tahoma"/>
              </a:rPr>
              <a:t>que</a:t>
            </a:r>
            <a:r>
              <a:rPr sz="2550" spc="-60" dirty="0">
                <a:solidFill>
                  <a:srgbClr val="FFFFFF"/>
                </a:solidFill>
                <a:latin typeface="Tahoma"/>
                <a:cs typeface="Tahoma"/>
              </a:rPr>
              <a:t> </a:t>
            </a:r>
            <a:r>
              <a:rPr sz="2550" dirty="0">
                <a:solidFill>
                  <a:srgbClr val="FFFFFF"/>
                </a:solidFill>
                <a:latin typeface="Tahoma"/>
                <a:cs typeface="Tahoma"/>
              </a:rPr>
              <a:t>el</a:t>
            </a:r>
            <a:r>
              <a:rPr sz="2550" spc="-60" dirty="0">
                <a:solidFill>
                  <a:srgbClr val="FFFFFF"/>
                </a:solidFill>
                <a:latin typeface="Tahoma"/>
                <a:cs typeface="Tahoma"/>
              </a:rPr>
              <a:t> </a:t>
            </a:r>
            <a:r>
              <a:rPr sz="2550" spc="45" dirty="0">
                <a:solidFill>
                  <a:srgbClr val="FFFFFF"/>
                </a:solidFill>
                <a:latin typeface="Tahoma"/>
                <a:cs typeface="Tahoma"/>
              </a:rPr>
              <a:t>inventario</a:t>
            </a:r>
            <a:r>
              <a:rPr sz="2550" spc="-60" dirty="0">
                <a:solidFill>
                  <a:srgbClr val="FFFFFF"/>
                </a:solidFill>
                <a:latin typeface="Tahoma"/>
                <a:cs typeface="Tahoma"/>
              </a:rPr>
              <a:t> </a:t>
            </a:r>
            <a:r>
              <a:rPr sz="2550" spc="114" dirty="0">
                <a:solidFill>
                  <a:srgbClr val="FFFFFF"/>
                </a:solidFill>
                <a:latin typeface="Tahoma"/>
                <a:cs typeface="Tahoma"/>
              </a:rPr>
              <a:t>esté</a:t>
            </a:r>
            <a:r>
              <a:rPr sz="2550" spc="-60" dirty="0">
                <a:solidFill>
                  <a:srgbClr val="FFFFFF"/>
                </a:solidFill>
                <a:latin typeface="Tahoma"/>
                <a:cs typeface="Tahoma"/>
              </a:rPr>
              <a:t> </a:t>
            </a:r>
            <a:r>
              <a:rPr sz="2550" dirty="0">
                <a:solidFill>
                  <a:srgbClr val="FFFFFF"/>
                </a:solidFill>
                <a:latin typeface="Tahoma"/>
                <a:cs typeface="Tahoma"/>
              </a:rPr>
              <a:t>actualizado.</a:t>
            </a:r>
            <a:r>
              <a:rPr sz="2550" spc="-60" dirty="0">
                <a:solidFill>
                  <a:srgbClr val="FFFFFF"/>
                </a:solidFill>
                <a:latin typeface="Tahoma"/>
                <a:cs typeface="Tahoma"/>
              </a:rPr>
              <a:t> </a:t>
            </a:r>
            <a:r>
              <a:rPr sz="2550" spc="65" dirty="0">
                <a:solidFill>
                  <a:srgbClr val="FFFFFF"/>
                </a:solidFill>
                <a:latin typeface="Tahoma"/>
                <a:cs typeface="Tahoma"/>
              </a:rPr>
              <a:t>Disminuye</a:t>
            </a:r>
            <a:r>
              <a:rPr sz="2550" spc="-60" dirty="0">
                <a:solidFill>
                  <a:srgbClr val="FFFFFF"/>
                </a:solidFill>
                <a:latin typeface="Tahoma"/>
                <a:cs typeface="Tahoma"/>
              </a:rPr>
              <a:t> </a:t>
            </a:r>
            <a:r>
              <a:rPr sz="2550" spc="-25" dirty="0">
                <a:solidFill>
                  <a:srgbClr val="FFFFFF"/>
                </a:solidFill>
                <a:latin typeface="Tahoma"/>
                <a:cs typeface="Tahoma"/>
              </a:rPr>
              <a:t>la </a:t>
            </a:r>
            <a:r>
              <a:rPr sz="2550" spc="105" dirty="0">
                <a:solidFill>
                  <a:srgbClr val="FFFFFF"/>
                </a:solidFill>
                <a:latin typeface="Tahoma"/>
                <a:cs typeface="Tahoma"/>
              </a:rPr>
              <a:t>cantidad</a:t>
            </a:r>
            <a:r>
              <a:rPr sz="2550" spc="-110" dirty="0">
                <a:solidFill>
                  <a:srgbClr val="FFFFFF"/>
                </a:solidFill>
                <a:latin typeface="Tahoma"/>
                <a:cs typeface="Tahoma"/>
              </a:rPr>
              <a:t> </a:t>
            </a:r>
            <a:r>
              <a:rPr sz="2550" spc="140" dirty="0">
                <a:solidFill>
                  <a:srgbClr val="FFFFFF"/>
                </a:solidFill>
                <a:latin typeface="Tahoma"/>
                <a:cs typeface="Tahoma"/>
              </a:rPr>
              <a:t>de</a:t>
            </a:r>
            <a:r>
              <a:rPr sz="2550" spc="-110" dirty="0">
                <a:solidFill>
                  <a:srgbClr val="FFFFFF"/>
                </a:solidFill>
                <a:latin typeface="Tahoma"/>
                <a:cs typeface="Tahoma"/>
              </a:rPr>
              <a:t> </a:t>
            </a:r>
            <a:r>
              <a:rPr sz="2550" spc="125" dirty="0">
                <a:solidFill>
                  <a:srgbClr val="FFFFFF"/>
                </a:solidFill>
                <a:latin typeface="Tahoma"/>
                <a:cs typeface="Tahoma"/>
              </a:rPr>
              <a:t>stock</a:t>
            </a:r>
            <a:r>
              <a:rPr sz="2550" spc="-110" dirty="0">
                <a:solidFill>
                  <a:srgbClr val="FFFFFF"/>
                </a:solidFill>
                <a:latin typeface="Tahoma"/>
                <a:cs typeface="Tahoma"/>
              </a:rPr>
              <a:t> </a:t>
            </a:r>
            <a:r>
              <a:rPr sz="2550" spc="90" dirty="0">
                <a:solidFill>
                  <a:srgbClr val="FFFFFF"/>
                </a:solidFill>
                <a:latin typeface="Tahoma"/>
                <a:cs typeface="Tahoma"/>
              </a:rPr>
              <a:t>disponible</a:t>
            </a:r>
            <a:r>
              <a:rPr sz="2550" spc="-110" dirty="0">
                <a:solidFill>
                  <a:srgbClr val="FFFFFF"/>
                </a:solidFill>
                <a:latin typeface="Tahoma"/>
                <a:cs typeface="Tahoma"/>
              </a:rPr>
              <a:t> </a:t>
            </a:r>
            <a:r>
              <a:rPr sz="2550" spc="85" dirty="0">
                <a:solidFill>
                  <a:srgbClr val="FFFFFF"/>
                </a:solidFill>
                <a:latin typeface="Tahoma"/>
                <a:cs typeface="Tahoma"/>
              </a:rPr>
              <a:t>del</a:t>
            </a:r>
            <a:r>
              <a:rPr sz="2550" spc="-110" dirty="0">
                <a:solidFill>
                  <a:srgbClr val="FFFFFF"/>
                </a:solidFill>
                <a:latin typeface="Tahoma"/>
                <a:cs typeface="Tahoma"/>
              </a:rPr>
              <a:t> </a:t>
            </a:r>
            <a:r>
              <a:rPr sz="2550" spc="120" dirty="0">
                <a:solidFill>
                  <a:srgbClr val="FFFFFF"/>
                </a:solidFill>
                <a:latin typeface="Tahoma"/>
                <a:cs typeface="Tahoma"/>
              </a:rPr>
              <a:t>producto</a:t>
            </a:r>
            <a:r>
              <a:rPr sz="2550" spc="-110" dirty="0">
                <a:solidFill>
                  <a:srgbClr val="FFFFFF"/>
                </a:solidFill>
                <a:latin typeface="Tahoma"/>
                <a:cs typeface="Tahoma"/>
              </a:rPr>
              <a:t> </a:t>
            </a:r>
            <a:r>
              <a:rPr sz="2550" spc="110" dirty="0">
                <a:solidFill>
                  <a:srgbClr val="FFFFFF"/>
                </a:solidFill>
                <a:latin typeface="Tahoma"/>
                <a:cs typeface="Tahoma"/>
              </a:rPr>
              <a:t>basado</a:t>
            </a:r>
            <a:r>
              <a:rPr sz="2550" spc="-110" dirty="0">
                <a:solidFill>
                  <a:srgbClr val="FFFFFF"/>
                </a:solidFill>
                <a:latin typeface="Tahoma"/>
                <a:cs typeface="Tahoma"/>
              </a:rPr>
              <a:t> </a:t>
            </a:r>
            <a:r>
              <a:rPr sz="2550" spc="65" dirty="0">
                <a:solidFill>
                  <a:srgbClr val="FFFFFF"/>
                </a:solidFill>
                <a:latin typeface="Tahoma"/>
                <a:cs typeface="Tahoma"/>
              </a:rPr>
              <a:t>en</a:t>
            </a:r>
            <a:r>
              <a:rPr sz="2550" spc="-110" dirty="0">
                <a:solidFill>
                  <a:srgbClr val="FFFFFF"/>
                </a:solidFill>
                <a:latin typeface="Tahoma"/>
                <a:cs typeface="Tahoma"/>
              </a:rPr>
              <a:t> </a:t>
            </a:r>
            <a:r>
              <a:rPr sz="2550" dirty="0">
                <a:solidFill>
                  <a:srgbClr val="FFFFFF"/>
                </a:solidFill>
                <a:latin typeface="Tahoma"/>
                <a:cs typeface="Tahoma"/>
              </a:rPr>
              <a:t>la</a:t>
            </a:r>
            <a:r>
              <a:rPr sz="2550" spc="-110" dirty="0">
                <a:solidFill>
                  <a:srgbClr val="FFFFFF"/>
                </a:solidFill>
                <a:latin typeface="Tahoma"/>
                <a:cs typeface="Tahoma"/>
              </a:rPr>
              <a:t> </a:t>
            </a:r>
            <a:r>
              <a:rPr sz="2550" spc="105" dirty="0">
                <a:solidFill>
                  <a:srgbClr val="FFFFFF"/>
                </a:solidFill>
                <a:latin typeface="Tahoma"/>
                <a:cs typeface="Tahoma"/>
              </a:rPr>
              <a:t>cantidad</a:t>
            </a:r>
            <a:r>
              <a:rPr sz="2550" spc="-110" dirty="0">
                <a:solidFill>
                  <a:srgbClr val="FFFFFF"/>
                </a:solidFill>
                <a:latin typeface="Tahoma"/>
                <a:cs typeface="Tahoma"/>
              </a:rPr>
              <a:t> </a:t>
            </a:r>
            <a:r>
              <a:rPr sz="2550" spc="110" dirty="0">
                <a:solidFill>
                  <a:srgbClr val="FFFFFF"/>
                </a:solidFill>
                <a:latin typeface="Tahoma"/>
                <a:cs typeface="Tahoma"/>
              </a:rPr>
              <a:t>especificada</a:t>
            </a:r>
            <a:r>
              <a:rPr sz="2550" spc="-110" dirty="0">
                <a:solidFill>
                  <a:srgbClr val="FFFFFF"/>
                </a:solidFill>
                <a:latin typeface="Tahoma"/>
                <a:cs typeface="Tahoma"/>
              </a:rPr>
              <a:t> </a:t>
            </a:r>
            <a:r>
              <a:rPr sz="2550" spc="65" dirty="0">
                <a:solidFill>
                  <a:srgbClr val="FFFFFF"/>
                </a:solidFill>
                <a:latin typeface="Tahoma"/>
                <a:cs typeface="Tahoma"/>
              </a:rPr>
              <a:t>en</a:t>
            </a:r>
            <a:r>
              <a:rPr sz="2550" spc="-105" dirty="0">
                <a:solidFill>
                  <a:srgbClr val="FFFFFF"/>
                </a:solidFill>
                <a:latin typeface="Tahoma"/>
                <a:cs typeface="Tahoma"/>
              </a:rPr>
              <a:t> </a:t>
            </a:r>
            <a:r>
              <a:rPr sz="2550" dirty="0">
                <a:solidFill>
                  <a:srgbClr val="FFFFFF"/>
                </a:solidFill>
                <a:latin typeface="Tahoma"/>
                <a:cs typeface="Tahoma"/>
              </a:rPr>
              <a:t>el</a:t>
            </a:r>
            <a:r>
              <a:rPr sz="2550" spc="-110" dirty="0">
                <a:solidFill>
                  <a:srgbClr val="FFFFFF"/>
                </a:solidFill>
                <a:latin typeface="Tahoma"/>
                <a:cs typeface="Tahoma"/>
              </a:rPr>
              <a:t> </a:t>
            </a:r>
            <a:r>
              <a:rPr sz="2550" spc="60" dirty="0">
                <a:solidFill>
                  <a:srgbClr val="FFFFFF"/>
                </a:solidFill>
                <a:latin typeface="Tahoma"/>
                <a:cs typeface="Tahoma"/>
              </a:rPr>
              <a:t>nuevo</a:t>
            </a:r>
            <a:r>
              <a:rPr sz="2550" spc="-110" dirty="0">
                <a:solidFill>
                  <a:srgbClr val="FFFFFF"/>
                </a:solidFill>
                <a:latin typeface="Tahoma"/>
                <a:cs typeface="Tahoma"/>
              </a:rPr>
              <a:t> </a:t>
            </a:r>
            <a:r>
              <a:rPr sz="2550" spc="70" dirty="0">
                <a:solidFill>
                  <a:srgbClr val="FFFFFF"/>
                </a:solidFill>
                <a:latin typeface="Tahoma"/>
                <a:cs typeface="Tahoma"/>
              </a:rPr>
              <a:t>detalle</a:t>
            </a:r>
            <a:r>
              <a:rPr sz="2550" spc="-110" dirty="0">
                <a:solidFill>
                  <a:srgbClr val="FFFFFF"/>
                </a:solidFill>
                <a:latin typeface="Tahoma"/>
                <a:cs typeface="Tahoma"/>
              </a:rPr>
              <a:t> </a:t>
            </a:r>
            <a:r>
              <a:rPr sz="2550" spc="140" dirty="0">
                <a:solidFill>
                  <a:srgbClr val="FFFFFF"/>
                </a:solidFill>
                <a:latin typeface="Tahoma"/>
                <a:cs typeface="Tahoma"/>
              </a:rPr>
              <a:t>de</a:t>
            </a:r>
            <a:r>
              <a:rPr sz="2550" spc="-110" dirty="0">
                <a:solidFill>
                  <a:srgbClr val="FFFFFF"/>
                </a:solidFill>
                <a:latin typeface="Tahoma"/>
                <a:cs typeface="Tahoma"/>
              </a:rPr>
              <a:t> </a:t>
            </a:r>
            <a:r>
              <a:rPr sz="2550" spc="-10" dirty="0">
                <a:solidFill>
                  <a:srgbClr val="FFFFFF"/>
                </a:solidFill>
                <a:latin typeface="Tahoma"/>
                <a:cs typeface="Tahoma"/>
              </a:rPr>
              <a:t>orden.</a:t>
            </a:r>
            <a:endParaRPr sz="255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35CA0"/>
          </a:solidFill>
        </p:spPr>
        <p:txBody>
          <a:bodyPr wrap="square" lIns="0" tIns="0" rIns="0" bIns="0" rtlCol="0"/>
          <a:lstStyle/>
          <a:p>
            <a:endParaRPr/>
          </a:p>
        </p:txBody>
      </p:sp>
      <p:sp>
        <p:nvSpPr>
          <p:cNvPr id="3" name="object 3"/>
          <p:cNvSpPr/>
          <p:nvPr/>
        </p:nvSpPr>
        <p:spPr>
          <a:xfrm>
            <a:off x="0" y="0"/>
            <a:ext cx="4548505" cy="3968115"/>
          </a:xfrm>
          <a:custGeom>
            <a:avLst/>
            <a:gdLst/>
            <a:ahLst/>
            <a:cxnLst/>
            <a:rect l="l" t="t" r="r" b="b"/>
            <a:pathLst>
              <a:path w="4548505" h="3968115">
                <a:moveTo>
                  <a:pt x="4533410" y="0"/>
                </a:moveTo>
                <a:lnTo>
                  <a:pt x="4538098" y="56760"/>
                </a:lnTo>
                <a:lnTo>
                  <a:pt x="4541112" y="101359"/>
                </a:lnTo>
                <a:lnTo>
                  <a:pt x="4543580" y="145998"/>
                </a:lnTo>
                <a:lnTo>
                  <a:pt x="4545499" y="190663"/>
                </a:lnTo>
                <a:lnTo>
                  <a:pt x="4546870" y="235343"/>
                </a:lnTo>
                <a:lnTo>
                  <a:pt x="4547693" y="280035"/>
                </a:lnTo>
                <a:lnTo>
                  <a:pt x="4547968" y="324742"/>
                </a:lnTo>
                <a:lnTo>
                  <a:pt x="4547693" y="369448"/>
                </a:lnTo>
                <a:lnTo>
                  <a:pt x="4546870" y="414141"/>
                </a:lnTo>
                <a:lnTo>
                  <a:pt x="4545499" y="458820"/>
                </a:lnTo>
                <a:lnTo>
                  <a:pt x="4543580" y="503486"/>
                </a:lnTo>
                <a:lnTo>
                  <a:pt x="4541112" y="548125"/>
                </a:lnTo>
                <a:lnTo>
                  <a:pt x="4538097" y="592724"/>
                </a:lnTo>
                <a:lnTo>
                  <a:pt x="4534535" y="637282"/>
                </a:lnTo>
                <a:lnTo>
                  <a:pt x="4530426" y="681800"/>
                </a:lnTo>
                <a:lnTo>
                  <a:pt x="4525771" y="726264"/>
                </a:lnTo>
                <a:lnTo>
                  <a:pt x="4520572" y="770661"/>
                </a:lnTo>
                <a:lnTo>
                  <a:pt x="4514828" y="814991"/>
                </a:lnTo>
                <a:lnTo>
                  <a:pt x="4508539" y="859253"/>
                </a:lnTo>
                <a:lnTo>
                  <a:pt x="4501708" y="903435"/>
                </a:lnTo>
                <a:lnTo>
                  <a:pt x="4494336" y="947523"/>
                </a:lnTo>
                <a:lnTo>
                  <a:pt x="4486424" y="991518"/>
                </a:lnTo>
                <a:lnTo>
                  <a:pt x="4477971" y="1035418"/>
                </a:lnTo>
                <a:lnTo>
                  <a:pt x="4468981" y="1079212"/>
                </a:lnTo>
                <a:lnTo>
                  <a:pt x="4459455" y="1122885"/>
                </a:lnTo>
                <a:lnTo>
                  <a:pt x="4449393" y="1166438"/>
                </a:lnTo>
                <a:lnTo>
                  <a:pt x="4438797" y="1209871"/>
                </a:lnTo>
                <a:lnTo>
                  <a:pt x="4427668" y="1253171"/>
                </a:lnTo>
                <a:lnTo>
                  <a:pt x="4416011" y="1296325"/>
                </a:lnTo>
                <a:lnTo>
                  <a:pt x="4403824" y="1339332"/>
                </a:lnTo>
                <a:lnTo>
                  <a:pt x="4391109" y="1382193"/>
                </a:lnTo>
                <a:lnTo>
                  <a:pt x="4377869" y="1424894"/>
                </a:lnTo>
                <a:lnTo>
                  <a:pt x="4364108" y="1467424"/>
                </a:lnTo>
                <a:lnTo>
                  <a:pt x="4349826" y="1509781"/>
                </a:lnTo>
                <a:lnTo>
                  <a:pt x="4335023" y="1551966"/>
                </a:lnTo>
                <a:lnTo>
                  <a:pt x="4319704" y="1593967"/>
                </a:lnTo>
                <a:lnTo>
                  <a:pt x="4303872" y="1635770"/>
                </a:lnTo>
                <a:lnTo>
                  <a:pt x="4287529" y="1677376"/>
                </a:lnTo>
                <a:lnTo>
                  <a:pt x="4270674" y="1718784"/>
                </a:lnTo>
                <a:lnTo>
                  <a:pt x="4253312" y="1759982"/>
                </a:lnTo>
                <a:lnTo>
                  <a:pt x="4235448" y="1800958"/>
                </a:lnTo>
                <a:lnTo>
                  <a:pt x="4217084" y="1841711"/>
                </a:lnTo>
                <a:lnTo>
                  <a:pt x="4198217" y="1882242"/>
                </a:lnTo>
                <a:lnTo>
                  <a:pt x="4178855" y="1922539"/>
                </a:lnTo>
                <a:lnTo>
                  <a:pt x="4159003" y="1962589"/>
                </a:lnTo>
                <a:lnTo>
                  <a:pt x="4138661" y="2002393"/>
                </a:lnTo>
                <a:lnTo>
                  <a:pt x="4117828" y="2041950"/>
                </a:lnTo>
                <a:lnTo>
                  <a:pt x="4096512" y="2081248"/>
                </a:lnTo>
                <a:lnTo>
                  <a:pt x="4074718" y="2120276"/>
                </a:lnTo>
                <a:lnTo>
                  <a:pt x="4052447" y="2159033"/>
                </a:lnTo>
                <a:lnTo>
                  <a:pt x="4029698" y="2197519"/>
                </a:lnTo>
                <a:lnTo>
                  <a:pt x="4006480" y="2235724"/>
                </a:lnTo>
                <a:lnTo>
                  <a:pt x="3982797" y="2273636"/>
                </a:lnTo>
                <a:lnTo>
                  <a:pt x="3958651" y="2311253"/>
                </a:lnTo>
                <a:lnTo>
                  <a:pt x="3934042" y="2348578"/>
                </a:lnTo>
                <a:lnTo>
                  <a:pt x="3908976" y="2385597"/>
                </a:lnTo>
                <a:lnTo>
                  <a:pt x="3883462" y="2422301"/>
                </a:lnTo>
                <a:lnTo>
                  <a:pt x="3857500" y="2458689"/>
                </a:lnTo>
                <a:lnTo>
                  <a:pt x="3831089" y="2494760"/>
                </a:lnTo>
                <a:lnTo>
                  <a:pt x="3804237" y="2530505"/>
                </a:lnTo>
                <a:lnTo>
                  <a:pt x="3776952" y="2565913"/>
                </a:lnTo>
                <a:lnTo>
                  <a:pt x="3749236" y="2600983"/>
                </a:lnTo>
                <a:lnTo>
                  <a:pt x="3721087" y="2635716"/>
                </a:lnTo>
                <a:lnTo>
                  <a:pt x="3692513" y="2670100"/>
                </a:lnTo>
                <a:lnTo>
                  <a:pt x="3663525" y="2704126"/>
                </a:lnTo>
                <a:lnTo>
                  <a:pt x="3634120" y="2737793"/>
                </a:lnTo>
                <a:lnTo>
                  <a:pt x="3604301" y="2771102"/>
                </a:lnTo>
                <a:lnTo>
                  <a:pt x="3574074" y="2804044"/>
                </a:lnTo>
                <a:lnTo>
                  <a:pt x="3543451" y="2836606"/>
                </a:lnTo>
                <a:lnTo>
                  <a:pt x="3512430" y="2868791"/>
                </a:lnTo>
                <a:lnTo>
                  <a:pt x="3481012" y="2900597"/>
                </a:lnTo>
                <a:lnTo>
                  <a:pt x="3449206" y="2932015"/>
                </a:lnTo>
                <a:lnTo>
                  <a:pt x="3417022" y="2963036"/>
                </a:lnTo>
                <a:lnTo>
                  <a:pt x="3384459" y="2993659"/>
                </a:lnTo>
                <a:lnTo>
                  <a:pt x="3351518" y="3023885"/>
                </a:lnTo>
                <a:lnTo>
                  <a:pt x="3318209" y="3053705"/>
                </a:lnTo>
                <a:lnTo>
                  <a:pt x="3284541" y="3083110"/>
                </a:lnTo>
                <a:lnTo>
                  <a:pt x="3250515" y="3112098"/>
                </a:lnTo>
                <a:lnTo>
                  <a:pt x="3216131" y="3140672"/>
                </a:lnTo>
                <a:lnTo>
                  <a:pt x="3181398" y="3168821"/>
                </a:lnTo>
                <a:lnTo>
                  <a:pt x="3146328" y="3196537"/>
                </a:lnTo>
                <a:lnTo>
                  <a:pt x="3110921" y="3223822"/>
                </a:lnTo>
                <a:lnTo>
                  <a:pt x="3075175" y="3250673"/>
                </a:lnTo>
                <a:lnTo>
                  <a:pt x="3039104" y="3277085"/>
                </a:lnTo>
                <a:lnTo>
                  <a:pt x="3002716" y="3303047"/>
                </a:lnTo>
                <a:lnTo>
                  <a:pt x="2966013" y="3328561"/>
                </a:lnTo>
                <a:lnTo>
                  <a:pt x="2928993" y="3353627"/>
                </a:lnTo>
                <a:lnTo>
                  <a:pt x="2891669" y="3378236"/>
                </a:lnTo>
                <a:lnTo>
                  <a:pt x="2854051" y="3402382"/>
                </a:lnTo>
                <a:lnTo>
                  <a:pt x="2816139" y="3426064"/>
                </a:lnTo>
                <a:lnTo>
                  <a:pt x="2777934" y="3449283"/>
                </a:lnTo>
                <a:lnTo>
                  <a:pt x="2739448" y="3472032"/>
                </a:lnTo>
                <a:lnTo>
                  <a:pt x="2700691" y="3494303"/>
                </a:lnTo>
                <a:lnTo>
                  <a:pt x="2661663" y="3516097"/>
                </a:lnTo>
                <a:lnTo>
                  <a:pt x="2622365" y="3537413"/>
                </a:lnTo>
                <a:lnTo>
                  <a:pt x="2582808" y="3558245"/>
                </a:lnTo>
                <a:lnTo>
                  <a:pt x="2543004" y="3578588"/>
                </a:lnTo>
                <a:lnTo>
                  <a:pt x="2502954" y="3598440"/>
                </a:lnTo>
                <a:lnTo>
                  <a:pt x="2462658" y="3617802"/>
                </a:lnTo>
                <a:lnTo>
                  <a:pt x="2422127" y="3636669"/>
                </a:lnTo>
                <a:lnTo>
                  <a:pt x="2381373" y="3655033"/>
                </a:lnTo>
                <a:lnTo>
                  <a:pt x="2340397" y="3672897"/>
                </a:lnTo>
                <a:lnTo>
                  <a:pt x="2299199" y="3690259"/>
                </a:lnTo>
                <a:lnTo>
                  <a:pt x="2257791" y="3707114"/>
                </a:lnTo>
                <a:lnTo>
                  <a:pt x="2216185" y="3723457"/>
                </a:lnTo>
                <a:lnTo>
                  <a:pt x="2174382" y="3739289"/>
                </a:lnTo>
                <a:lnTo>
                  <a:pt x="2132381" y="3754608"/>
                </a:lnTo>
                <a:lnTo>
                  <a:pt x="2090196" y="3769411"/>
                </a:lnTo>
                <a:lnTo>
                  <a:pt x="2047839" y="3783693"/>
                </a:lnTo>
                <a:lnTo>
                  <a:pt x="2005310" y="3797454"/>
                </a:lnTo>
                <a:lnTo>
                  <a:pt x="1962608" y="3810694"/>
                </a:lnTo>
                <a:lnTo>
                  <a:pt x="1919747" y="3823409"/>
                </a:lnTo>
                <a:lnTo>
                  <a:pt x="1876740" y="3835595"/>
                </a:lnTo>
                <a:lnTo>
                  <a:pt x="1833586" y="3847253"/>
                </a:lnTo>
                <a:lnTo>
                  <a:pt x="1790286" y="3858382"/>
                </a:lnTo>
                <a:lnTo>
                  <a:pt x="1746853" y="3868978"/>
                </a:lnTo>
                <a:lnTo>
                  <a:pt x="1703300" y="3879039"/>
                </a:lnTo>
                <a:lnTo>
                  <a:pt x="1659627" y="3888566"/>
                </a:lnTo>
                <a:lnTo>
                  <a:pt x="1615833" y="3897557"/>
                </a:lnTo>
                <a:lnTo>
                  <a:pt x="1571933" y="3906009"/>
                </a:lnTo>
                <a:lnTo>
                  <a:pt x="1527938" y="3913921"/>
                </a:lnTo>
                <a:lnTo>
                  <a:pt x="1483850" y="3921293"/>
                </a:lnTo>
                <a:lnTo>
                  <a:pt x="1439668" y="3928125"/>
                </a:lnTo>
                <a:lnTo>
                  <a:pt x="1395406" y="3934413"/>
                </a:lnTo>
                <a:lnTo>
                  <a:pt x="1351076" y="3940157"/>
                </a:lnTo>
                <a:lnTo>
                  <a:pt x="1306679" y="3945357"/>
                </a:lnTo>
                <a:lnTo>
                  <a:pt x="1262215" y="3950012"/>
                </a:lnTo>
                <a:lnTo>
                  <a:pt x="1217697" y="3954121"/>
                </a:lnTo>
                <a:lnTo>
                  <a:pt x="1173139" y="3957682"/>
                </a:lnTo>
                <a:lnTo>
                  <a:pt x="1128540" y="3960697"/>
                </a:lnTo>
                <a:lnTo>
                  <a:pt x="1083902" y="3963164"/>
                </a:lnTo>
                <a:lnTo>
                  <a:pt x="1039236" y="3965084"/>
                </a:lnTo>
                <a:lnTo>
                  <a:pt x="994556" y="3966455"/>
                </a:lnTo>
                <a:lnTo>
                  <a:pt x="949863" y="3967278"/>
                </a:lnTo>
                <a:lnTo>
                  <a:pt x="905157" y="3967553"/>
                </a:lnTo>
                <a:lnTo>
                  <a:pt x="860451" y="3967278"/>
                </a:lnTo>
                <a:lnTo>
                  <a:pt x="815758" y="3966455"/>
                </a:lnTo>
                <a:lnTo>
                  <a:pt x="771078" y="3965084"/>
                </a:lnTo>
                <a:lnTo>
                  <a:pt x="726412" y="3963164"/>
                </a:lnTo>
                <a:lnTo>
                  <a:pt x="681774" y="3960697"/>
                </a:lnTo>
                <a:lnTo>
                  <a:pt x="637175" y="3957682"/>
                </a:lnTo>
                <a:lnTo>
                  <a:pt x="592617" y="3954120"/>
                </a:lnTo>
                <a:lnTo>
                  <a:pt x="548099" y="3950011"/>
                </a:lnTo>
                <a:lnTo>
                  <a:pt x="503635" y="3945356"/>
                </a:lnTo>
                <a:lnTo>
                  <a:pt x="459238" y="3940157"/>
                </a:lnTo>
                <a:lnTo>
                  <a:pt x="414908" y="3934413"/>
                </a:lnTo>
                <a:lnTo>
                  <a:pt x="370645" y="3928124"/>
                </a:lnTo>
                <a:lnTo>
                  <a:pt x="326463" y="3921293"/>
                </a:lnTo>
                <a:lnTo>
                  <a:pt x="282375" y="3913921"/>
                </a:lnTo>
                <a:lnTo>
                  <a:pt x="238380" y="3906009"/>
                </a:lnTo>
                <a:lnTo>
                  <a:pt x="194479" y="3897556"/>
                </a:lnTo>
                <a:lnTo>
                  <a:pt x="150686" y="3888565"/>
                </a:lnTo>
                <a:lnTo>
                  <a:pt x="107012" y="3879039"/>
                </a:lnTo>
                <a:lnTo>
                  <a:pt x="63459" y="3868978"/>
                </a:lnTo>
                <a:lnTo>
                  <a:pt x="20026" y="3858382"/>
                </a:lnTo>
                <a:lnTo>
                  <a:pt x="0" y="3853235"/>
                </a:lnTo>
              </a:path>
            </a:pathLst>
          </a:custGeom>
          <a:ln w="1127921">
            <a:solidFill>
              <a:srgbClr val="000000"/>
            </a:solidFill>
          </a:ln>
        </p:spPr>
        <p:txBody>
          <a:bodyPr wrap="square" lIns="0" tIns="0" rIns="0" bIns="0" rtlCol="0"/>
          <a:lstStyle/>
          <a:p>
            <a:endParaRPr/>
          </a:p>
        </p:txBody>
      </p:sp>
      <p:sp>
        <p:nvSpPr>
          <p:cNvPr id="4" name="object 4"/>
          <p:cNvSpPr/>
          <p:nvPr/>
        </p:nvSpPr>
        <p:spPr>
          <a:xfrm>
            <a:off x="15309476" y="7284749"/>
            <a:ext cx="2978785" cy="3002280"/>
          </a:xfrm>
          <a:custGeom>
            <a:avLst/>
            <a:gdLst/>
            <a:ahLst/>
            <a:cxnLst/>
            <a:rect l="l" t="t" r="r" b="b"/>
            <a:pathLst>
              <a:path w="2978784" h="3002279">
                <a:moveTo>
                  <a:pt x="0" y="3002250"/>
                </a:moveTo>
                <a:lnTo>
                  <a:pt x="13730" y="2923457"/>
                </a:lnTo>
                <a:lnTo>
                  <a:pt x="22183" y="2879556"/>
                </a:lnTo>
                <a:lnTo>
                  <a:pt x="31174" y="2835763"/>
                </a:lnTo>
                <a:lnTo>
                  <a:pt x="40700" y="2792089"/>
                </a:lnTo>
                <a:lnTo>
                  <a:pt x="50761" y="2748536"/>
                </a:lnTo>
                <a:lnTo>
                  <a:pt x="61358" y="2705103"/>
                </a:lnTo>
                <a:lnTo>
                  <a:pt x="72487" y="2661803"/>
                </a:lnTo>
                <a:lnTo>
                  <a:pt x="84144" y="2618649"/>
                </a:lnTo>
                <a:lnTo>
                  <a:pt x="96330" y="2575642"/>
                </a:lnTo>
                <a:lnTo>
                  <a:pt x="109045" y="2532781"/>
                </a:lnTo>
                <a:lnTo>
                  <a:pt x="122285" y="2490080"/>
                </a:lnTo>
                <a:lnTo>
                  <a:pt x="136046" y="2447550"/>
                </a:lnTo>
                <a:lnTo>
                  <a:pt x="150328" y="2405193"/>
                </a:lnTo>
                <a:lnTo>
                  <a:pt x="165131" y="2363007"/>
                </a:lnTo>
                <a:lnTo>
                  <a:pt x="180450" y="2321007"/>
                </a:lnTo>
                <a:lnTo>
                  <a:pt x="196282" y="2279204"/>
                </a:lnTo>
                <a:lnTo>
                  <a:pt x="212625" y="2237598"/>
                </a:lnTo>
                <a:lnTo>
                  <a:pt x="229480" y="2196190"/>
                </a:lnTo>
                <a:lnTo>
                  <a:pt x="246841" y="2154992"/>
                </a:lnTo>
                <a:lnTo>
                  <a:pt x="264705" y="2114016"/>
                </a:lnTo>
                <a:lnTo>
                  <a:pt x="283070" y="2073262"/>
                </a:lnTo>
                <a:lnTo>
                  <a:pt x="301936" y="2032731"/>
                </a:lnTo>
                <a:lnTo>
                  <a:pt x="321298" y="1992434"/>
                </a:lnTo>
                <a:lnTo>
                  <a:pt x="341151" y="1952384"/>
                </a:lnTo>
                <a:lnTo>
                  <a:pt x="361493" y="1912581"/>
                </a:lnTo>
                <a:lnTo>
                  <a:pt x="382326" y="1873025"/>
                </a:lnTo>
                <a:lnTo>
                  <a:pt x="403642" y="1833726"/>
                </a:lnTo>
                <a:lnTo>
                  <a:pt x="425436" y="1794699"/>
                </a:lnTo>
                <a:lnTo>
                  <a:pt x="447707" y="1755941"/>
                </a:lnTo>
                <a:lnTo>
                  <a:pt x="470455" y="1717455"/>
                </a:lnTo>
                <a:lnTo>
                  <a:pt x="493674" y="1679250"/>
                </a:lnTo>
                <a:lnTo>
                  <a:pt x="517356" y="1641339"/>
                </a:lnTo>
                <a:lnTo>
                  <a:pt x="541502" y="1603721"/>
                </a:lnTo>
                <a:lnTo>
                  <a:pt x="566111" y="1566396"/>
                </a:lnTo>
                <a:lnTo>
                  <a:pt x="591177" y="1529377"/>
                </a:lnTo>
                <a:lnTo>
                  <a:pt x="616691" y="1492673"/>
                </a:lnTo>
                <a:lnTo>
                  <a:pt x="642654" y="1456286"/>
                </a:lnTo>
                <a:lnTo>
                  <a:pt x="669065" y="1420214"/>
                </a:lnTo>
                <a:lnTo>
                  <a:pt x="695917" y="1384469"/>
                </a:lnTo>
                <a:lnTo>
                  <a:pt x="723201" y="1349062"/>
                </a:lnTo>
                <a:lnTo>
                  <a:pt x="750918" y="1313992"/>
                </a:lnTo>
                <a:lnTo>
                  <a:pt x="779067" y="1279259"/>
                </a:lnTo>
                <a:lnTo>
                  <a:pt x="807641" y="1244875"/>
                </a:lnTo>
                <a:lnTo>
                  <a:pt x="836629" y="1210849"/>
                </a:lnTo>
                <a:lnTo>
                  <a:pt x="866034" y="1177181"/>
                </a:lnTo>
                <a:lnTo>
                  <a:pt x="895853" y="1143872"/>
                </a:lnTo>
                <a:lnTo>
                  <a:pt x="926079" y="1110931"/>
                </a:lnTo>
                <a:lnTo>
                  <a:pt x="956703" y="1078368"/>
                </a:lnTo>
                <a:lnTo>
                  <a:pt x="987724" y="1046184"/>
                </a:lnTo>
                <a:lnTo>
                  <a:pt x="1019142" y="1014378"/>
                </a:lnTo>
                <a:lnTo>
                  <a:pt x="1050948" y="982959"/>
                </a:lnTo>
                <a:lnTo>
                  <a:pt x="1083132" y="951939"/>
                </a:lnTo>
                <a:lnTo>
                  <a:pt x="1115695" y="921315"/>
                </a:lnTo>
                <a:lnTo>
                  <a:pt x="1148636" y="891089"/>
                </a:lnTo>
                <a:lnTo>
                  <a:pt x="1181945" y="861270"/>
                </a:lnTo>
                <a:lnTo>
                  <a:pt x="1215613" y="831865"/>
                </a:lnTo>
                <a:lnTo>
                  <a:pt x="1249639" y="802877"/>
                </a:lnTo>
                <a:lnTo>
                  <a:pt x="1284023" y="774303"/>
                </a:lnTo>
                <a:lnTo>
                  <a:pt x="1318756" y="746154"/>
                </a:lnTo>
                <a:lnTo>
                  <a:pt x="1353826" y="718437"/>
                </a:lnTo>
                <a:lnTo>
                  <a:pt x="1389233" y="691153"/>
                </a:lnTo>
                <a:lnTo>
                  <a:pt x="1424978" y="664301"/>
                </a:lnTo>
                <a:lnTo>
                  <a:pt x="1461050" y="637890"/>
                </a:lnTo>
                <a:lnTo>
                  <a:pt x="1497437" y="611927"/>
                </a:lnTo>
                <a:lnTo>
                  <a:pt x="1534141" y="586413"/>
                </a:lnTo>
                <a:lnTo>
                  <a:pt x="1571161" y="561347"/>
                </a:lnTo>
                <a:lnTo>
                  <a:pt x="1608485" y="536738"/>
                </a:lnTo>
                <a:lnTo>
                  <a:pt x="1646103" y="512592"/>
                </a:lnTo>
                <a:lnTo>
                  <a:pt x="1684014" y="488910"/>
                </a:lnTo>
                <a:lnTo>
                  <a:pt x="1722219" y="465691"/>
                </a:lnTo>
                <a:lnTo>
                  <a:pt x="1760706" y="442943"/>
                </a:lnTo>
                <a:lnTo>
                  <a:pt x="1799463" y="420672"/>
                </a:lnTo>
                <a:lnTo>
                  <a:pt x="1838490" y="398878"/>
                </a:lnTo>
                <a:lnTo>
                  <a:pt x="1877789" y="377562"/>
                </a:lnTo>
                <a:lnTo>
                  <a:pt x="1917345" y="356729"/>
                </a:lnTo>
                <a:lnTo>
                  <a:pt x="1957148" y="336387"/>
                </a:lnTo>
                <a:lnTo>
                  <a:pt x="1997198" y="316534"/>
                </a:lnTo>
                <a:lnTo>
                  <a:pt x="2037495" y="297172"/>
                </a:lnTo>
                <a:lnTo>
                  <a:pt x="2078026" y="278306"/>
                </a:lnTo>
                <a:lnTo>
                  <a:pt x="2118780" y="259941"/>
                </a:lnTo>
                <a:lnTo>
                  <a:pt x="2159756" y="242077"/>
                </a:lnTo>
                <a:lnTo>
                  <a:pt x="2200954" y="224716"/>
                </a:lnTo>
                <a:lnTo>
                  <a:pt x="2242362" y="207861"/>
                </a:lnTo>
                <a:lnTo>
                  <a:pt x="2283968" y="191518"/>
                </a:lnTo>
                <a:lnTo>
                  <a:pt x="2325771" y="175686"/>
                </a:lnTo>
                <a:lnTo>
                  <a:pt x="2367771" y="160367"/>
                </a:lnTo>
                <a:lnTo>
                  <a:pt x="2409957" y="145564"/>
                </a:lnTo>
                <a:lnTo>
                  <a:pt x="2452314" y="131282"/>
                </a:lnTo>
                <a:lnTo>
                  <a:pt x="2494844" y="117521"/>
                </a:lnTo>
                <a:lnTo>
                  <a:pt x="2537545" y="104281"/>
                </a:lnTo>
                <a:lnTo>
                  <a:pt x="2580406" y="91566"/>
                </a:lnTo>
                <a:lnTo>
                  <a:pt x="2623413" y="79380"/>
                </a:lnTo>
                <a:lnTo>
                  <a:pt x="2666567" y="67722"/>
                </a:lnTo>
                <a:lnTo>
                  <a:pt x="2709867" y="56594"/>
                </a:lnTo>
                <a:lnTo>
                  <a:pt x="2753300" y="45997"/>
                </a:lnTo>
                <a:lnTo>
                  <a:pt x="2796853" y="35936"/>
                </a:lnTo>
                <a:lnTo>
                  <a:pt x="2840527" y="26410"/>
                </a:lnTo>
                <a:lnTo>
                  <a:pt x="2884320" y="17419"/>
                </a:lnTo>
                <a:lnTo>
                  <a:pt x="2928221" y="8966"/>
                </a:lnTo>
                <a:lnTo>
                  <a:pt x="2972216" y="1054"/>
                </a:lnTo>
                <a:lnTo>
                  <a:pt x="2978522" y="0"/>
                </a:lnTo>
              </a:path>
            </a:pathLst>
          </a:custGeom>
          <a:ln w="1127921">
            <a:solidFill>
              <a:srgbClr val="000000"/>
            </a:solidFill>
          </a:ln>
        </p:spPr>
        <p:txBody>
          <a:bodyPr wrap="square" lIns="0" tIns="0" rIns="0" bIns="0" rtlCol="0"/>
          <a:lstStyle/>
          <a:p>
            <a:endParaRPr/>
          </a:p>
        </p:txBody>
      </p:sp>
      <p:grpSp>
        <p:nvGrpSpPr>
          <p:cNvPr id="5" name="object 5"/>
          <p:cNvGrpSpPr/>
          <p:nvPr/>
        </p:nvGrpSpPr>
        <p:grpSpPr>
          <a:xfrm>
            <a:off x="0" y="90461"/>
            <a:ext cx="18288000" cy="2546350"/>
            <a:chOff x="0" y="90461"/>
            <a:chExt cx="18288000" cy="2546350"/>
          </a:xfrm>
        </p:grpSpPr>
        <p:sp>
          <p:nvSpPr>
            <p:cNvPr id="6" name="object 6"/>
            <p:cNvSpPr/>
            <p:nvPr/>
          </p:nvSpPr>
          <p:spPr>
            <a:xfrm>
              <a:off x="15650669" y="90461"/>
              <a:ext cx="1293495" cy="1295400"/>
            </a:xfrm>
            <a:custGeom>
              <a:avLst/>
              <a:gdLst/>
              <a:ahLst/>
              <a:cxnLst/>
              <a:rect l="l" t="t" r="r" b="b"/>
              <a:pathLst>
                <a:path w="1293494" h="1295400">
                  <a:moveTo>
                    <a:pt x="646598" y="1294918"/>
                  </a:moveTo>
                  <a:lnTo>
                    <a:pt x="598342" y="1293143"/>
                  </a:lnTo>
                  <a:lnTo>
                    <a:pt x="551049" y="1287899"/>
                  </a:lnTo>
                  <a:lnTo>
                    <a:pt x="504845" y="1279312"/>
                  </a:lnTo>
                  <a:lnTo>
                    <a:pt x="459853" y="1267507"/>
                  </a:lnTo>
                  <a:lnTo>
                    <a:pt x="416200" y="1252609"/>
                  </a:lnTo>
                  <a:lnTo>
                    <a:pt x="374010" y="1234744"/>
                  </a:lnTo>
                  <a:lnTo>
                    <a:pt x="333408" y="1214037"/>
                  </a:lnTo>
                  <a:lnTo>
                    <a:pt x="294520" y="1190612"/>
                  </a:lnTo>
                  <a:lnTo>
                    <a:pt x="257470" y="1164596"/>
                  </a:lnTo>
                  <a:lnTo>
                    <a:pt x="222383" y="1136112"/>
                  </a:lnTo>
                  <a:lnTo>
                    <a:pt x="189385" y="1105287"/>
                  </a:lnTo>
                  <a:lnTo>
                    <a:pt x="158601" y="1072245"/>
                  </a:lnTo>
                  <a:lnTo>
                    <a:pt x="130154" y="1037112"/>
                  </a:lnTo>
                  <a:lnTo>
                    <a:pt x="104171" y="1000013"/>
                  </a:lnTo>
                  <a:lnTo>
                    <a:pt x="80777" y="961073"/>
                  </a:lnTo>
                  <a:lnTo>
                    <a:pt x="60097" y="920416"/>
                  </a:lnTo>
                  <a:lnTo>
                    <a:pt x="42255" y="878170"/>
                  </a:lnTo>
                  <a:lnTo>
                    <a:pt x="27376" y="834457"/>
                  </a:lnTo>
                  <a:lnTo>
                    <a:pt x="15586" y="789404"/>
                  </a:lnTo>
                  <a:lnTo>
                    <a:pt x="7010" y="743136"/>
                  </a:lnTo>
                  <a:lnTo>
                    <a:pt x="1773" y="695778"/>
                  </a:lnTo>
                  <a:lnTo>
                    <a:pt x="0" y="647455"/>
                  </a:lnTo>
                  <a:lnTo>
                    <a:pt x="1773" y="599133"/>
                  </a:lnTo>
                  <a:lnTo>
                    <a:pt x="7010" y="551776"/>
                  </a:lnTo>
                  <a:lnTo>
                    <a:pt x="15586" y="505509"/>
                  </a:lnTo>
                  <a:lnTo>
                    <a:pt x="27376" y="460457"/>
                  </a:lnTo>
                  <a:lnTo>
                    <a:pt x="42255" y="416745"/>
                  </a:lnTo>
                  <a:lnTo>
                    <a:pt x="60097" y="374499"/>
                  </a:lnTo>
                  <a:lnTo>
                    <a:pt x="80777" y="333843"/>
                  </a:lnTo>
                  <a:lnTo>
                    <a:pt x="104171" y="294903"/>
                  </a:lnTo>
                  <a:lnTo>
                    <a:pt x="130154" y="257804"/>
                  </a:lnTo>
                  <a:lnTo>
                    <a:pt x="158601" y="222671"/>
                  </a:lnTo>
                  <a:lnTo>
                    <a:pt x="189385" y="189630"/>
                  </a:lnTo>
                  <a:lnTo>
                    <a:pt x="222383" y="158805"/>
                  </a:lnTo>
                  <a:lnTo>
                    <a:pt x="257470" y="130322"/>
                  </a:lnTo>
                  <a:lnTo>
                    <a:pt x="294520" y="104305"/>
                  </a:lnTo>
                  <a:lnTo>
                    <a:pt x="333408" y="80881"/>
                  </a:lnTo>
                  <a:lnTo>
                    <a:pt x="374010" y="60174"/>
                  </a:lnTo>
                  <a:lnTo>
                    <a:pt x="416200" y="42309"/>
                  </a:lnTo>
                  <a:lnTo>
                    <a:pt x="459853" y="27411"/>
                  </a:lnTo>
                  <a:lnTo>
                    <a:pt x="504845" y="15606"/>
                  </a:lnTo>
                  <a:lnTo>
                    <a:pt x="551049" y="7019"/>
                  </a:lnTo>
                  <a:lnTo>
                    <a:pt x="598342" y="1775"/>
                  </a:lnTo>
                  <a:lnTo>
                    <a:pt x="646598" y="0"/>
                  </a:lnTo>
                  <a:lnTo>
                    <a:pt x="694856" y="1775"/>
                  </a:lnTo>
                  <a:lnTo>
                    <a:pt x="742151" y="7019"/>
                  </a:lnTo>
                  <a:lnTo>
                    <a:pt x="788357" y="15606"/>
                  </a:lnTo>
                  <a:lnTo>
                    <a:pt x="833350" y="27411"/>
                  </a:lnTo>
                  <a:lnTo>
                    <a:pt x="877004" y="42309"/>
                  </a:lnTo>
                  <a:lnTo>
                    <a:pt x="919194" y="60174"/>
                  </a:lnTo>
                  <a:lnTo>
                    <a:pt x="959796" y="80881"/>
                  </a:lnTo>
                  <a:lnTo>
                    <a:pt x="998684" y="104305"/>
                  </a:lnTo>
                  <a:lnTo>
                    <a:pt x="1035734" y="130322"/>
                  </a:lnTo>
                  <a:lnTo>
                    <a:pt x="1070820" y="158805"/>
                  </a:lnTo>
                  <a:lnTo>
                    <a:pt x="1103818" y="189630"/>
                  </a:lnTo>
                  <a:lnTo>
                    <a:pt x="1134602" y="222671"/>
                  </a:lnTo>
                  <a:lnTo>
                    <a:pt x="1163048" y="257804"/>
                  </a:lnTo>
                  <a:lnTo>
                    <a:pt x="1189030" y="294903"/>
                  </a:lnTo>
                  <a:lnTo>
                    <a:pt x="1212423" y="333843"/>
                  </a:lnTo>
                  <a:lnTo>
                    <a:pt x="1233103" y="374499"/>
                  </a:lnTo>
                  <a:lnTo>
                    <a:pt x="1250944" y="416745"/>
                  </a:lnTo>
                  <a:lnTo>
                    <a:pt x="1265822" y="460457"/>
                  </a:lnTo>
                  <a:lnTo>
                    <a:pt x="1277611" y="505509"/>
                  </a:lnTo>
                  <a:lnTo>
                    <a:pt x="1286186" y="551776"/>
                  </a:lnTo>
                  <a:lnTo>
                    <a:pt x="1291423" y="599133"/>
                  </a:lnTo>
                  <a:lnTo>
                    <a:pt x="1293197" y="647455"/>
                  </a:lnTo>
                  <a:lnTo>
                    <a:pt x="1291423" y="695778"/>
                  </a:lnTo>
                  <a:lnTo>
                    <a:pt x="1286186" y="743136"/>
                  </a:lnTo>
                  <a:lnTo>
                    <a:pt x="1277611" y="789404"/>
                  </a:lnTo>
                  <a:lnTo>
                    <a:pt x="1265822" y="834457"/>
                  </a:lnTo>
                  <a:lnTo>
                    <a:pt x="1250944" y="878170"/>
                  </a:lnTo>
                  <a:lnTo>
                    <a:pt x="1233103" y="920416"/>
                  </a:lnTo>
                  <a:lnTo>
                    <a:pt x="1212423" y="961073"/>
                  </a:lnTo>
                  <a:lnTo>
                    <a:pt x="1189030" y="1000013"/>
                  </a:lnTo>
                  <a:lnTo>
                    <a:pt x="1163048" y="1037112"/>
                  </a:lnTo>
                  <a:lnTo>
                    <a:pt x="1134602" y="1072245"/>
                  </a:lnTo>
                  <a:lnTo>
                    <a:pt x="1103818" y="1105287"/>
                  </a:lnTo>
                  <a:lnTo>
                    <a:pt x="1070820" y="1136112"/>
                  </a:lnTo>
                  <a:lnTo>
                    <a:pt x="1035734" y="1164596"/>
                  </a:lnTo>
                  <a:lnTo>
                    <a:pt x="998684" y="1190612"/>
                  </a:lnTo>
                  <a:lnTo>
                    <a:pt x="959796" y="1214037"/>
                  </a:lnTo>
                  <a:lnTo>
                    <a:pt x="919194" y="1234744"/>
                  </a:lnTo>
                  <a:lnTo>
                    <a:pt x="877004" y="1252609"/>
                  </a:lnTo>
                  <a:lnTo>
                    <a:pt x="833350" y="1267507"/>
                  </a:lnTo>
                  <a:lnTo>
                    <a:pt x="788357" y="1279312"/>
                  </a:lnTo>
                  <a:lnTo>
                    <a:pt x="742151" y="1287899"/>
                  </a:lnTo>
                  <a:lnTo>
                    <a:pt x="694856" y="1293143"/>
                  </a:lnTo>
                  <a:lnTo>
                    <a:pt x="646598" y="1294918"/>
                  </a:lnTo>
                  <a:close/>
                </a:path>
              </a:pathLst>
            </a:custGeom>
            <a:solidFill>
              <a:srgbClr val="ECF4DF"/>
            </a:solidFill>
          </p:spPr>
          <p:txBody>
            <a:bodyPr wrap="square" lIns="0" tIns="0" rIns="0" bIns="0" rtlCol="0"/>
            <a:lstStyle/>
            <a:p>
              <a:endParaRPr/>
            </a:p>
          </p:txBody>
        </p:sp>
        <p:sp>
          <p:nvSpPr>
            <p:cNvPr id="7" name="object 7"/>
            <p:cNvSpPr/>
            <p:nvPr/>
          </p:nvSpPr>
          <p:spPr>
            <a:xfrm>
              <a:off x="15650667" y="90461"/>
              <a:ext cx="1293495" cy="1295400"/>
            </a:xfrm>
            <a:custGeom>
              <a:avLst/>
              <a:gdLst/>
              <a:ahLst/>
              <a:cxnLst/>
              <a:rect l="l" t="t" r="r" b="b"/>
              <a:pathLst>
                <a:path w="1293494" h="1295400">
                  <a:moveTo>
                    <a:pt x="775906" y="647471"/>
                  </a:moveTo>
                  <a:lnTo>
                    <a:pt x="765746" y="597077"/>
                  </a:lnTo>
                  <a:lnTo>
                    <a:pt x="738035" y="555917"/>
                  </a:lnTo>
                  <a:lnTo>
                    <a:pt x="696925" y="528154"/>
                  </a:lnTo>
                  <a:lnTo>
                    <a:pt x="646582" y="517982"/>
                  </a:lnTo>
                  <a:lnTo>
                    <a:pt x="596252" y="528154"/>
                  </a:lnTo>
                  <a:lnTo>
                    <a:pt x="555155" y="555917"/>
                  </a:lnTo>
                  <a:lnTo>
                    <a:pt x="527431" y="597077"/>
                  </a:lnTo>
                  <a:lnTo>
                    <a:pt x="517271" y="647471"/>
                  </a:lnTo>
                  <a:lnTo>
                    <a:pt x="527431" y="697865"/>
                  </a:lnTo>
                  <a:lnTo>
                    <a:pt x="555155" y="739025"/>
                  </a:lnTo>
                  <a:lnTo>
                    <a:pt x="596252" y="766787"/>
                  </a:lnTo>
                  <a:lnTo>
                    <a:pt x="646582" y="776960"/>
                  </a:lnTo>
                  <a:lnTo>
                    <a:pt x="696925" y="766787"/>
                  </a:lnTo>
                  <a:lnTo>
                    <a:pt x="738035" y="739025"/>
                  </a:lnTo>
                  <a:lnTo>
                    <a:pt x="765746" y="697865"/>
                  </a:lnTo>
                  <a:lnTo>
                    <a:pt x="775906" y="647471"/>
                  </a:lnTo>
                  <a:close/>
                </a:path>
                <a:path w="1293494" h="1295400">
                  <a:moveTo>
                    <a:pt x="1034542" y="647471"/>
                  </a:moveTo>
                  <a:lnTo>
                    <a:pt x="1031532" y="598741"/>
                  </a:lnTo>
                  <a:lnTo>
                    <a:pt x="1022705" y="551815"/>
                  </a:lnTo>
                  <a:lnTo>
                    <a:pt x="1008430" y="507060"/>
                  </a:lnTo>
                  <a:lnTo>
                    <a:pt x="989101" y="464845"/>
                  </a:lnTo>
                  <a:lnTo>
                    <a:pt x="965047" y="425526"/>
                  </a:lnTo>
                  <a:lnTo>
                    <a:pt x="936637" y="389470"/>
                  </a:lnTo>
                  <a:lnTo>
                    <a:pt x="905230" y="358025"/>
                  </a:lnTo>
                  <a:lnTo>
                    <a:pt x="905230" y="647471"/>
                  </a:lnTo>
                  <a:lnTo>
                    <a:pt x="901052" y="693953"/>
                  </a:lnTo>
                  <a:lnTo>
                    <a:pt x="889025" y="737743"/>
                  </a:lnTo>
                  <a:lnTo>
                    <a:pt x="869861" y="778078"/>
                  </a:lnTo>
                  <a:lnTo>
                    <a:pt x="844321" y="814222"/>
                  </a:lnTo>
                  <a:lnTo>
                    <a:pt x="813130" y="845464"/>
                  </a:lnTo>
                  <a:lnTo>
                    <a:pt x="777024" y="871042"/>
                  </a:lnTo>
                  <a:lnTo>
                    <a:pt x="736739" y="890219"/>
                  </a:lnTo>
                  <a:lnTo>
                    <a:pt x="693013" y="902271"/>
                  </a:lnTo>
                  <a:lnTo>
                    <a:pt x="646595" y="906449"/>
                  </a:lnTo>
                  <a:lnTo>
                    <a:pt x="600163" y="902271"/>
                  </a:lnTo>
                  <a:lnTo>
                    <a:pt x="556437" y="890219"/>
                  </a:lnTo>
                  <a:lnTo>
                    <a:pt x="516153" y="871042"/>
                  </a:lnTo>
                  <a:lnTo>
                    <a:pt x="480060" y="845464"/>
                  </a:lnTo>
                  <a:lnTo>
                    <a:pt x="448856" y="814222"/>
                  </a:lnTo>
                  <a:lnTo>
                    <a:pt x="423316" y="778078"/>
                  </a:lnTo>
                  <a:lnTo>
                    <a:pt x="404164" y="737743"/>
                  </a:lnTo>
                  <a:lnTo>
                    <a:pt x="392125" y="693953"/>
                  </a:lnTo>
                  <a:lnTo>
                    <a:pt x="387959" y="647471"/>
                  </a:lnTo>
                  <a:lnTo>
                    <a:pt x="392125" y="600976"/>
                  </a:lnTo>
                  <a:lnTo>
                    <a:pt x="404164" y="557187"/>
                  </a:lnTo>
                  <a:lnTo>
                    <a:pt x="423316" y="516851"/>
                  </a:lnTo>
                  <a:lnTo>
                    <a:pt x="448856" y="480695"/>
                  </a:lnTo>
                  <a:lnTo>
                    <a:pt x="480060" y="449465"/>
                  </a:lnTo>
                  <a:lnTo>
                    <a:pt x="516153" y="423887"/>
                  </a:lnTo>
                  <a:lnTo>
                    <a:pt x="556437" y="404710"/>
                  </a:lnTo>
                  <a:lnTo>
                    <a:pt x="600163" y="392658"/>
                  </a:lnTo>
                  <a:lnTo>
                    <a:pt x="646595" y="388480"/>
                  </a:lnTo>
                  <a:lnTo>
                    <a:pt x="693013" y="392658"/>
                  </a:lnTo>
                  <a:lnTo>
                    <a:pt x="736739" y="404710"/>
                  </a:lnTo>
                  <a:lnTo>
                    <a:pt x="777024" y="423887"/>
                  </a:lnTo>
                  <a:lnTo>
                    <a:pt x="813130" y="449465"/>
                  </a:lnTo>
                  <a:lnTo>
                    <a:pt x="844321" y="480695"/>
                  </a:lnTo>
                  <a:lnTo>
                    <a:pt x="869861" y="516851"/>
                  </a:lnTo>
                  <a:lnTo>
                    <a:pt x="889025" y="557187"/>
                  </a:lnTo>
                  <a:lnTo>
                    <a:pt x="901052" y="600976"/>
                  </a:lnTo>
                  <a:lnTo>
                    <a:pt x="905230" y="647471"/>
                  </a:lnTo>
                  <a:lnTo>
                    <a:pt x="905230" y="358025"/>
                  </a:lnTo>
                  <a:lnTo>
                    <a:pt x="868248" y="328599"/>
                  </a:lnTo>
                  <a:lnTo>
                    <a:pt x="828979" y="304507"/>
                  </a:lnTo>
                  <a:lnTo>
                    <a:pt x="786815" y="285140"/>
                  </a:lnTo>
                  <a:lnTo>
                    <a:pt x="742124" y="270852"/>
                  </a:lnTo>
                  <a:lnTo>
                    <a:pt x="695261" y="262013"/>
                  </a:lnTo>
                  <a:lnTo>
                    <a:pt x="646595" y="258991"/>
                  </a:lnTo>
                  <a:lnTo>
                    <a:pt x="597928" y="262013"/>
                  </a:lnTo>
                  <a:lnTo>
                    <a:pt x="551078" y="270852"/>
                  </a:lnTo>
                  <a:lnTo>
                    <a:pt x="506374" y="285140"/>
                  </a:lnTo>
                  <a:lnTo>
                    <a:pt x="464223" y="304507"/>
                  </a:lnTo>
                  <a:lnTo>
                    <a:pt x="424954" y="328599"/>
                  </a:lnTo>
                  <a:lnTo>
                    <a:pt x="388937" y="357035"/>
                  </a:lnTo>
                  <a:lnTo>
                    <a:pt x="356552" y="389470"/>
                  </a:lnTo>
                  <a:lnTo>
                    <a:pt x="328142" y="425526"/>
                  </a:lnTo>
                  <a:lnTo>
                    <a:pt x="304088" y="464845"/>
                  </a:lnTo>
                  <a:lnTo>
                    <a:pt x="284746" y="507060"/>
                  </a:lnTo>
                  <a:lnTo>
                    <a:pt x="270484" y="551815"/>
                  </a:lnTo>
                  <a:lnTo>
                    <a:pt x="261658" y="598741"/>
                  </a:lnTo>
                  <a:lnTo>
                    <a:pt x="258635" y="647471"/>
                  </a:lnTo>
                  <a:lnTo>
                    <a:pt x="261658" y="696188"/>
                  </a:lnTo>
                  <a:lnTo>
                    <a:pt x="270484" y="743115"/>
                  </a:lnTo>
                  <a:lnTo>
                    <a:pt x="284746" y="787869"/>
                  </a:lnTo>
                  <a:lnTo>
                    <a:pt x="304088" y="830084"/>
                  </a:lnTo>
                  <a:lnTo>
                    <a:pt x="328142" y="869403"/>
                  </a:lnTo>
                  <a:lnTo>
                    <a:pt x="356552" y="905459"/>
                  </a:lnTo>
                  <a:lnTo>
                    <a:pt x="388937" y="937895"/>
                  </a:lnTo>
                  <a:lnTo>
                    <a:pt x="424954" y="966330"/>
                  </a:lnTo>
                  <a:lnTo>
                    <a:pt x="464223" y="990422"/>
                  </a:lnTo>
                  <a:lnTo>
                    <a:pt x="506374" y="1009789"/>
                  </a:lnTo>
                  <a:lnTo>
                    <a:pt x="551078" y="1024077"/>
                  </a:lnTo>
                  <a:lnTo>
                    <a:pt x="597928" y="1032916"/>
                  </a:lnTo>
                  <a:lnTo>
                    <a:pt x="646595" y="1035939"/>
                  </a:lnTo>
                  <a:lnTo>
                    <a:pt x="695261" y="1032916"/>
                  </a:lnTo>
                  <a:lnTo>
                    <a:pt x="742124" y="1024077"/>
                  </a:lnTo>
                  <a:lnTo>
                    <a:pt x="786815" y="1009789"/>
                  </a:lnTo>
                  <a:lnTo>
                    <a:pt x="828979" y="990422"/>
                  </a:lnTo>
                  <a:lnTo>
                    <a:pt x="868248" y="966330"/>
                  </a:lnTo>
                  <a:lnTo>
                    <a:pt x="904252" y="937895"/>
                  </a:lnTo>
                  <a:lnTo>
                    <a:pt x="935659" y="906449"/>
                  </a:lnTo>
                  <a:lnTo>
                    <a:pt x="965047" y="869403"/>
                  </a:lnTo>
                  <a:lnTo>
                    <a:pt x="989101" y="830084"/>
                  </a:lnTo>
                  <a:lnTo>
                    <a:pt x="1008430" y="787869"/>
                  </a:lnTo>
                  <a:lnTo>
                    <a:pt x="1022705" y="743115"/>
                  </a:lnTo>
                  <a:lnTo>
                    <a:pt x="1031532" y="696188"/>
                  </a:lnTo>
                  <a:lnTo>
                    <a:pt x="1034542" y="647471"/>
                  </a:lnTo>
                  <a:close/>
                </a:path>
                <a:path w="1293494" h="1295400">
                  <a:moveTo>
                    <a:pt x="1293190" y="647458"/>
                  </a:moveTo>
                  <a:lnTo>
                    <a:pt x="1291424" y="599135"/>
                  </a:lnTo>
                  <a:lnTo>
                    <a:pt x="1286179" y="551776"/>
                  </a:lnTo>
                  <a:lnTo>
                    <a:pt x="1277607" y="505510"/>
                  </a:lnTo>
                  <a:lnTo>
                    <a:pt x="1265821" y="460463"/>
                  </a:lnTo>
                  <a:lnTo>
                    <a:pt x="1250937" y="416750"/>
                  </a:lnTo>
                  <a:lnTo>
                    <a:pt x="1233093" y="374510"/>
                  </a:lnTo>
                  <a:lnTo>
                    <a:pt x="1212418" y="333844"/>
                  </a:lnTo>
                  <a:lnTo>
                    <a:pt x="1189024" y="294906"/>
                  </a:lnTo>
                  <a:lnTo>
                    <a:pt x="1163866" y="258991"/>
                  </a:lnTo>
                  <a:lnTo>
                    <a:pt x="1163866" y="647458"/>
                  </a:lnTo>
                  <a:lnTo>
                    <a:pt x="1161757" y="694537"/>
                  </a:lnTo>
                  <a:lnTo>
                    <a:pt x="1155522" y="740435"/>
                  </a:lnTo>
                  <a:lnTo>
                    <a:pt x="1145362" y="784987"/>
                  </a:lnTo>
                  <a:lnTo>
                    <a:pt x="1131455" y="828001"/>
                  </a:lnTo>
                  <a:lnTo>
                    <a:pt x="1113993" y="869289"/>
                  </a:lnTo>
                  <a:lnTo>
                    <a:pt x="1093152" y="908672"/>
                  </a:lnTo>
                  <a:lnTo>
                    <a:pt x="1069111" y="945972"/>
                  </a:lnTo>
                  <a:lnTo>
                    <a:pt x="1042073" y="980986"/>
                  </a:lnTo>
                  <a:lnTo>
                    <a:pt x="1012202" y="1013536"/>
                  </a:lnTo>
                  <a:lnTo>
                    <a:pt x="979690" y="1043457"/>
                  </a:lnTo>
                  <a:lnTo>
                    <a:pt x="944727" y="1070533"/>
                  </a:lnTo>
                  <a:lnTo>
                    <a:pt x="907478" y="1094600"/>
                  </a:lnTo>
                  <a:lnTo>
                    <a:pt x="868146" y="1115479"/>
                  </a:lnTo>
                  <a:lnTo>
                    <a:pt x="826909" y="1132967"/>
                  </a:lnTo>
                  <a:lnTo>
                    <a:pt x="783958" y="1146898"/>
                  </a:lnTo>
                  <a:lnTo>
                    <a:pt x="739457" y="1157071"/>
                  </a:lnTo>
                  <a:lnTo>
                    <a:pt x="693610" y="1163307"/>
                  </a:lnTo>
                  <a:lnTo>
                    <a:pt x="646595" y="1165428"/>
                  </a:lnTo>
                  <a:lnTo>
                    <a:pt x="599579" y="1163307"/>
                  </a:lnTo>
                  <a:lnTo>
                    <a:pt x="553732" y="1157071"/>
                  </a:lnTo>
                  <a:lnTo>
                    <a:pt x="509244" y="1146898"/>
                  </a:lnTo>
                  <a:lnTo>
                    <a:pt x="466280" y="1132967"/>
                  </a:lnTo>
                  <a:lnTo>
                    <a:pt x="425043" y="1115479"/>
                  </a:lnTo>
                  <a:lnTo>
                    <a:pt x="385711" y="1094600"/>
                  </a:lnTo>
                  <a:lnTo>
                    <a:pt x="348475" y="1070533"/>
                  </a:lnTo>
                  <a:lnTo>
                    <a:pt x="313499" y="1043457"/>
                  </a:lnTo>
                  <a:lnTo>
                    <a:pt x="280987" y="1013536"/>
                  </a:lnTo>
                  <a:lnTo>
                    <a:pt x="251117" y="980986"/>
                  </a:lnTo>
                  <a:lnTo>
                    <a:pt x="224066" y="945972"/>
                  </a:lnTo>
                  <a:lnTo>
                    <a:pt x="200037" y="908672"/>
                  </a:lnTo>
                  <a:lnTo>
                    <a:pt x="179184" y="869289"/>
                  </a:lnTo>
                  <a:lnTo>
                    <a:pt x="161721" y="828001"/>
                  </a:lnTo>
                  <a:lnTo>
                    <a:pt x="147815" y="784987"/>
                  </a:lnTo>
                  <a:lnTo>
                    <a:pt x="137655" y="740435"/>
                  </a:lnTo>
                  <a:lnTo>
                    <a:pt x="131419" y="694537"/>
                  </a:lnTo>
                  <a:lnTo>
                    <a:pt x="129298" y="647458"/>
                  </a:lnTo>
                  <a:lnTo>
                    <a:pt x="131419" y="600392"/>
                  </a:lnTo>
                  <a:lnTo>
                    <a:pt x="137655" y="554482"/>
                  </a:lnTo>
                  <a:lnTo>
                    <a:pt x="147815" y="509930"/>
                  </a:lnTo>
                  <a:lnTo>
                    <a:pt x="161721" y="466915"/>
                  </a:lnTo>
                  <a:lnTo>
                    <a:pt x="179184" y="425627"/>
                  </a:lnTo>
                  <a:lnTo>
                    <a:pt x="200037" y="386245"/>
                  </a:lnTo>
                  <a:lnTo>
                    <a:pt x="224066" y="348957"/>
                  </a:lnTo>
                  <a:lnTo>
                    <a:pt x="251117" y="313944"/>
                  </a:lnTo>
                  <a:lnTo>
                    <a:pt x="280987" y="281381"/>
                  </a:lnTo>
                  <a:lnTo>
                    <a:pt x="313499" y="251472"/>
                  </a:lnTo>
                  <a:lnTo>
                    <a:pt x="348475" y="224396"/>
                  </a:lnTo>
                  <a:lnTo>
                    <a:pt x="385711" y="200317"/>
                  </a:lnTo>
                  <a:lnTo>
                    <a:pt x="425043" y="179451"/>
                  </a:lnTo>
                  <a:lnTo>
                    <a:pt x="466280" y="161963"/>
                  </a:lnTo>
                  <a:lnTo>
                    <a:pt x="509244" y="148031"/>
                  </a:lnTo>
                  <a:lnTo>
                    <a:pt x="553732" y="137858"/>
                  </a:lnTo>
                  <a:lnTo>
                    <a:pt x="599579" y="131622"/>
                  </a:lnTo>
                  <a:lnTo>
                    <a:pt x="646595" y="129501"/>
                  </a:lnTo>
                  <a:lnTo>
                    <a:pt x="693610" y="131622"/>
                  </a:lnTo>
                  <a:lnTo>
                    <a:pt x="739457" y="137858"/>
                  </a:lnTo>
                  <a:lnTo>
                    <a:pt x="783958" y="148031"/>
                  </a:lnTo>
                  <a:lnTo>
                    <a:pt x="826909" y="161963"/>
                  </a:lnTo>
                  <a:lnTo>
                    <a:pt x="868146" y="179451"/>
                  </a:lnTo>
                  <a:lnTo>
                    <a:pt x="907478" y="200317"/>
                  </a:lnTo>
                  <a:lnTo>
                    <a:pt x="944727" y="224396"/>
                  </a:lnTo>
                  <a:lnTo>
                    <a:pt x="979690" y="251472"/>
                  </a:lnTo>
                  <a:lnTo>
                    <a:pt x="1012202" y="281381"/>
                  </a:lnTo>
                  <a:lnTo>
                    <a:pt x="1042073" y="313944"/>
                  </a:lnTo>
                  <a:lnTo>
                    <a:pt x="1069111" y="348957"/>
                  </a:lnTo>
                  <a:lnTo>
                    <a:pt x="1093152" y="386245"/>
                  </a:lnTo>
                  <a:lnTo>
                    <a:pt x="1113993" y="425627"/>
                  </a:lnTo>
                  <a:lnTo>
                    <a:pt x="1131455" y="466915"/>
                  </a:lnTo>
                  <a:lnTo>
                    <a:pt x="1145362" y="509930"/>
                  </a:lnTo>
                  <a:lnTo>
                    <a:pt x="1155522" y="554482"/>
                  </a:lnTo>
                  <a:lnTo>
                    <a:pt x="1161757" y="600392"/>
                  </a:lnTo>
                  <a:lnTo>
                    <a:pt x="1163866" y="647458"/>
                  </a:lnTo>
                  <a:lnTo>
                    <a:pt x="1163866" y="258991"/>
                  </a:lnTo>
                  <a:lnTo>
                    <a:pt x="1134592" y="222681"/>
                  </a:lnTo>
                  <a:lnTo>
                    <a:pt x="1103820" y="189636"/>
                  </a:lnTo>
                  <a:lnTo>
                    <a:pt x="1070813" y="158813"/>
                  </a:lnTo>
                  <a:lnTo>
                    <a:pt x="1035735" y="130327"/>
                  </a:lnTo>
                  <a:lnTo>
                    <a:pt x="1034554" y="129501"/>
                  </a:lnTo>
                  <a:lnTo>
                    <a:pt x="998677" y="104317"/>
                  </a:lnTo>
                  <a:lnTo>
                    <a:pt x="959789" y="80886"/>
                  </a:lnTo>
                  <a:lnTo>
                    <a:pt x="919187" y="60185"/>
                  </a:lnTo>
                  <a:lnTo>
                    <a:pt x="876998" y="42316"/>
                  </a:lnTo>
                  <a:lnTo>
                    <a:pt x="833348" y="27419"/>
                  </a:lnTo>
                  <a:lnTo>
                    <a:pt x="788352" y="15608"/>
                  </a:lnTo>
                  <a:lnTo>
                    <a:pt x="742149" y="7023"/>
                  </a:lnTo>
                  <a:lnTo>
                    <a:pt x="694855" y="1778"/>
                  </a:lnTo>
                  <a:lnTo>
                    <a:pt x="646595" y="0"/>
                  </a:lnTo>
                  <a:lnTo>
                    <a:pt x="598335" y="1778"/>
                  </a:lnTo>
                  <a:lnTo>
                    <a:pt x="551040" y="7023"/>
                  </a:lnTo>
                  <a:lnTo>
                    <a:pt x="504837" y="15608"/>
                  </a:lnTo>
                  <a:lnTo>
                    <a:pt x="459854" y="27419"/>
                  </a:lnTo>
                  <a:lnTo>
                    <a:pt x="416191" y="42316"/>
                  </a:lnTo>
                  <a:lnTo>
                    <a:pt x="374002" y="60185"/>
                  </a:lnTo>
                  <a:lnTo>
                    <a:pt x="333400" y="80886"/>
                  </a:lnTo>
                  <a:lnTo>
                    <a:pt x="294513" y="104317"/>
                  </a:lnTo>
                  <a:lnTo>
                    <a:pt x="257467" y="130327"/>
                  </a:lnTo>
                  <a:lnTo>
                    <a:pt x="222377" y="158813"/>
                  </a:lnTo>
                  <a:lnTo>
                    <a:pt x="189382" y="189636"/>
                  </a:lnTo>
                  <a:lnTo>
                    <a:pt x="158597" y="222681"/>
                  </a:lnTo>
                  <a:lnTo>
                    <a:pt x="130149" y="257810"/>
                  </a:lnTo>
                  <a:lnTo>
                    <a:pt x="104165" y="294906"/>
                  </a:lnTo>
                  <a:lnTo>
                    <a:pt x="80772" y="333844"/>
                  </a:lnTo>
                  <a:lnTo>
                    <a:pt x="60096" y="374510"/>
                  </a:lnTo>
                  <a:lnTo>
                    <a:pt x="42252" y="416750"/>
                  </a:lnTo>
                  <a:lnTo>
                    <a:pt x="27368" y="460463"/>
                  </a:lnTo>
                  <a:lnTo>
                    <a:pt x="15582" y="505510"/>
                  </a:lnTo>
                  <a:lnTo>
                    <a:pt x="7010" y="551776"/>
                  </a:lnTo>
                  <a:lnTo>
                    <a:pt x="1765" y="599135"/>
                  </a:lnTo>
                  <a:lnTo>
                    <a:pt x="1727" y="600392"/>
                  </a:lnTo>
                  <a:lnTo>
                    <a:pt x="0" y="647458"/>
                  </a:lnTo>
                  <a:lnTo>
                    <a:pt x="1765" y="695782"/>
                  </a:lnTo>
                  <a:lnTo>
                    <a:pt x="7010" y="743140"/>
                  </a:lnTo>
                  <a:lnTo>
                    <a:pt x="15582" y="789406"/>
                  </a:lnTo>
                  <a:lnTo>
                    <a:pt x="27368" y="834466"/>
                  </a:lnTo>
                  <a:lnTo>
                    <a:pt x="42252" y="878179"/>
                  </a:lnTo>
                  <a:lnTo>
                    <a:pt x="60096" y="920419"/>
                  </a:lnTo>
                  <a:lnTo>
                    <a:pt x="80772" y="961085"/>
                  </a:lnTo>
                  <a:lnTo>
                    <a:pt x="104165" y="1000023"/>
                  </a:lnTo>
                  <a:lnTo>
                    <a:pt x="130149" y="1037120"/>
                  </a:lnTo>
                  <a:lnTo>
                    <a:pt x="158597" y="1072248"/>
                  </a:lnTo>
                  <a:lnTo>
                    <a:pt x="189382" y="1105293"/>
                  </a:lnTo>
                  <a:lnTo>
                    <a:pt x="222377" y="1136116"/>
                  </a:lnTo>
                  <a:lnTo>
                    <a:pt x="257467" y="1164602"/>
                  </a:lnTo>
                  <a:lnTo>
                    <a:pt x="294513" y="1190625"/>
                  </a:lnTo>
                  <a:lnTo>
                    <a:pt x="333400" y="1214043"/>
                  </a:lnTo>
                  <a:lnTo>
                    <a:pt x="374002" y="1234744"/>
                  </a:lnTo>
                  <a:lnTo>
                    <a:pt x="416191" y="1252613"/>
                  </a:lnTo>
                  <a:lnTo>
                    <a:pt x="459854" y="1267510"/>
                  </a:lnTo>
                  <a:lnTo>
                    <a:pt x="504837" y="1279321"/>
                  </a:lnTo>
                  <a:lnTo>
                    <a:pt x="551040" y="1287907"/>
                  </a:lnTo>
                  <a:lnTo>
                    <a:pt x="598335" y="1293152"/>
                  </a:lnTo>
                  <a:lnTo>
                    <a:pt x="646595" y="1294930"/>
                  </a:lnTo>
                  <a:lnTo>
                    <a:pt x="694855" y="1293152"/>
                  </a:lnTo>
                  <a:lnTo>
                    <a:pt x="742149" y="1287907"/>
                  </a:lnTo>
                  <a:lnTo>
                    <a:pt x="788352" y="1279321"/>
                  </a:lnTo>
                  <a:lnTo>
                    <a:pt x="833348" y="1267510"/>
                  </a:lnTo>
                  <a:lnTo>
                    <a:pt x="876998" y="1252613"/>
                  </a:lnTo>
                  <a:lnTo>
                    <a:pt x="919187" y="1234744"/>
                  </a:lnTo>
                  <a:lnTo>
                    <a:pt x="959789" y="1214043"/>
                  </a:lnTo>
                  <a:lnTo>
                    <a:pt x="998677" y="1190625"/>
                  </a:lnTo>
                  <a:lnTo>
                    <a:pt x="1034554" y="1165428"/>
                  </a:lnTo>
                  <a:lnTo>
                    <a:pt x="1035735" y="1164602"/>
                  </a:lnTo>
                  <a:lnTo>
                    <a:pt x="1070813" y="1136116"/>
                  </a:lnTo>
                  <a:lnTo>
                    <a:pt x="1103820" y="1105293"/>
                  </a:lnTo>
                  <a:lnTo>
                    <a:pt x="1134592" y="1072248"/>
                  </a:lnTo>
                  <a:lnTo>
                    <a:pt x="1163040" y="1037120"/>
                  </a:lnTo>
                  <a:lnTo>
                    <a:pt x="1189024" y="1000023"/>
                  </a:lnTo>
                  <a:lnTo>
                    <a:pt x="1212418" y="961085"/>
                  </a:lnTo>
                  <a:lnTo>
                    <a:pt x="1233093" y="920419"/>
                  </a:lnTo>
                  <a:lnTo>
                    <a:pt x="1250937" y="878179"/>
                  </a:lnTo>
                  <a:lnTo>
                    <a:pt x="1265821" y="834466"/>
                  </a:lnTo>
                  <a:lnTo>
                    <a:pt x="1277607" y="789406"/>
                  </a:lnTo>
                  <a:lnTo>
                    <a:pt x="1286179" y="743140"/>
                  </a:lnTo>
                  <a:lnTo>
                    <a:pt x="1291424" y="695782"/>
                  </a:lnTo>
                  <a:lnTo>
                    <a:pt x="1291463" y="694537"/>
                  </a:lnTo>
                  <a:lnTo>
                    <a:pt x="1293190" y="647458"/>
                  </a:lnTo>
                  <a:close/>
                </a:path>
              </a:pathLst>
            </a:custGeom>
            <a:solidFill>
              <a:srgbClr val="DD3C4E"/>
            </a:solidFill>
          </p:spPr>
          <p:txBody>
            <a:bodyPr wrap="square" lIns="0" tIns="0" rIns="0" bIns="0" rtlCol="0"/>
            <a:lstStyle/>
            <a:p>
              <a:endParaRPr/>
            </a:p>
          </p:txBody>
        </p:sp>
        <p:sp>
          <p:nvSpPr>
            <p:cNvPr id="8" name="object 8"/>
            <p:cNvSpPr/>
            <p:nvPr/>
          </p:nvSpPr>
          <p:spPr>
            <a:xfrm>
              <a:off x="16678540" y="163263"/>
              <a:ext cx="477520" cy="401320"/>
            </a:xfrm>
            <a:custGeom>
              <a:avLst/>
              <a:gdLst/>
              <a:ahLst/>
              <a:cxnLst/>
              <a:rect l="l" t="t" r="r" b="b"/>
              <a:pathLst>
                <a:path w="477519" h="401320">
                  <a:moveTo>
                    <a:pt x="135521" y="401275"/>
                  </a:moveTo>
                  <a:lnTo>
                    <a:pt x="93041" y="399973"/>
                  </a:lnTo>
                  <a:lnTo>
                    <a:pt x="28800" y="376892"/>
                  </a:lnTo>
                  <a:lnTo>
                    <a:pt x="0" y="326933"/>
                  </a:lnTo>
                  <a:lnTo>
                    <a:pt x="1186" y="294906"/>
                  </a:lnTo>
                  <a:lnTo>
                    <a:pt x="32286" y="222203"/>
                  </a:lnTo>
                  <a:lnTo>
                    <a:pt x="60861" y="183350"/>
                  </a:lnTo>
                  <a:lnTo>
                    <a:pt x="97226" y="144042"/>
                  </a:lnTo>
                  <a:lnTo>
                    <a:pt x="140713" y="105190"/>
                  </a:lnTo>
                  <a:lnTo>
                    <a:pt x="190654" y="67706"/>
                  </a:lnTo>
                  <a:lnTo>
                    <a:pt x="246377" y="32498"/>
                  </a:lnTo>
                  <a:lnTo>
                    <a:pt x="290330" y="9518"/>
                  </a:lnTo>
                  <a:lnTo>
                    <a:pt x="318945" y="0"/>
                  </a:lnTo>
                  <a:lnTo>
                    <a:pt x="335076" y="1912"/>
                  </a:lnTo>
                  <a:lnTo>
                    <a:pt x="341574" y="13226"/>
                  </a:lnTo>
                  <a:lnTo>
                    <a:pt x="341290" y="31911"/>
                  </a:lnTo>
                  <a:lnTo>
                    <a:pt x="337077" y="55937"/>
                  </a:lnTo>
                  <a:lnTo>
                    <a:pt x="331786" y="83275"/>
                  </a:lnTo>
                  <a:lnTo>
                    <a:pt x="328269" y="111894"/>
                  </a:lnTo>
                  <a:lnTo>
                    <a:pt x="337965" y="164856"/>
                  </a:lnTo>
                  <a:lnTo>
                    <a:pt x="378925" y="199736"/>
                  </a:lnTo>
                  <a:lnTo>
                    <a:pt x="431725" y="220070"/>
                  </a:lnTo>
                  <a:lnTo>
                    <a:pt x="454612" y="228427"/>
                  </a:lnTo>
                  <a:lnTo>
                    <a:pt x="470915" y="237521"/>
                  </a:lnTo>
                  <a:lnTo>
                    <a:pt x="477453" y="248810"/>
                  </a:lnTo>
                  <a:lnTo>
                    <a:pt x="471044" y="263750"/>
                  </a:lnTo>
                  <a:lnTo>
                    <a:pt x="406662" y="310418"/>
                  </a:lnTo>
                  <a:lnTo>
                    <a:pt x="348339" y="341154"/>
                  </a:lnTo>
                  <a:lnTo>
                    <a:pt x="290942" y="365733"/>
                  </a:lnTo>
                  <a:lnTo>
                    <a:pt x="235593" y="384029"/>
                  </a:lnTo>
                  <a:lnTo>
                    <a:pt x="183412" y="395918"/>
                  </a:lnTo>
                  <a:lnTo>
                    <a:pt x="135521" y="401275"/>
                  </a:lnTo>
                  <a:close/>
                </a:path>
              </a:pathLst>
            </a:custGeom>
            <a:solidFill>
              <a:srgbClr val="C76528"/>
            </a:solidFill>
          </p:spPr>
          <p:txBody>
            <a:bodyPr wrap="square" lIns="0" tIns="0" rIns="0" bIns="0" rtlCol="0"/>
            <a:lstStyle/>
            <a:p>
              <a:endParaRPr/>
            </a:p>
          </p:txBody>
        </p:sp>
        <p:sp>
          <p:nvSpPr>
            <p:cNvPr id="9" name="object 9"/>
            <p:cNvSpPr/>
            <p:nvPr/>
          </p:nvSpPr>
          <p:spPr>
            <a:xfrm>
              <a:off x="16271591" y="290904"/>
              <a:ext cx="790575" cy="479425"/>
            </a:xfrm>
            <a:custGeom>
              <a:avLst/>
              <a:gdLst/>
              <a:ahLst/>
              <a:cxnLst/>
              <a:rect l="l" t="t" r="r" b="b"/>
              <a:pathLst>
                <a:path w="790575" h="479425">
                  <a:moveTo>
                    <a:pt x="30096" y="478892"/>
                  </a:moveTo>
                  <a:lnTo>
                    <a:pt x="25703" y="478892"/>
                  </a:lnTo>
                  <a:lnTo>
                    <a:pt x="19100" y="478038"/>
                  </a:lnTo>
                  <a:lnTo>
                    <a:pt x="12938" y="475536"/>
                  </a:lnTo>
                  <a:lnTo>
                    <a:pt x="7552" y="471478"/>
                  </a:lnTo>
                  <a:lnTo>
                    <a:pt x="3276" y="465954"/>
                  </a:lnTo>
                  <a:lnTo>
                    <a:pt x="0" y="456199"/>
                  </a:lnTo>
                  <a:lnTo>
                    <a:pt x="689" y="446291"/>
                  </a:lnTo>
                  <a:lnTo>
                    <a:pt x="5041" y="437367"/>
                  </a:lnTo>
                  <a:lnTo>
                    <a:pt x="12749" y="430567"/>
                  </a:lnTo>
                  <a:lnTo>
                    <a:pt x="751839" y="3291"/>
                  </a:lnTo>
                  <a:lnTo>
                    <a:pt x="761555" y="0"/>
                  </a:lnTo>
                  <a:lnTo>
                    <a:pt x="771441" y="690"/>
                  </a:lnTo>
                  <a:lnTo>
                    <a:pt x="780358" y="5055"/>
                  </a:lnTo>
                  <a:lnTo>
                    <a:pt x="787168" y="12783"/>
                  </a:lnTo>
                  <a:lnTo>
                    <a:pt x="790451" y="22528"/>
                  </a:lnTo>
                  <a:lnTo>
                    <a:pt x="789762" y="32427"/>
                  </a:lnTo>
                  <a:lnTo>
                    <a:pt x="38620" y="475447"/>
                  </a:lnTo>
                  <a:lnTo>
                    <a:pt x="30096" y="478892"/>
                  </a:lnTo>
                  <a:close/>
                </a:path>
              </a:pathLst>
            </a:custGeom>
            <a:solidFill>
              <a:srgbClr val="4F616B"/>
            </a:solidFill>
          </p:spPr>
          <p:txBody>
            <a:bodyPr wrap="square" lIns="0" tIns="0" rIns="0" bIns="0" rtlCol="0"/>
            <a:lstStyle/>
            <a:p>
              <a:endParaRPr/>
            </a:p>
          </p:txBody>
        </p:sp>
        <p:pic>
          <p:nvPicPr>
            <p:cNvPr id="10" name="object 10"/>
            <p:cNvPicPr/>
            <p:nvPr/>
          </p:nvPicPr>
          <p:blipFill>
            <a:blip r:embed="rId2" cstate="print"/>
            <a:stretch>
              <a:fillRect/>
            </a:stretch>
          </p:blipFill>
          <p:spPr>
            <a:xfrm>
              <a:off x="6644639" y="121920"/>
              <a:ext cx="11643359" cy="2514599"/>
            </a:xfrm>
            <a:prstGeom prst="rect">
              <a:avLst/>
            </a:prstGeom>
          </p:spPr>
        </p:pic>
        <p:pic>
          <p:nvPicPr>
            <p:cNvPr id="11" name="object 11"/>
            <p:cNvPicPr/>
            <p:nvPr/>
          </p:nvPicPr>
          <p:blipFill>
            <a:blip r:embed="rId3" cstate="print"/>
            <a:stretch>
              <a:fillRect/>
            </a:stretch>
          </p:blipFill>
          <p:spPr>
            <a:xfrm>
              <a:off x="0" y="128016"/>
              <a:ext cx="6763511" cy="1325879"/>
            </a:xfrm>
            <a:prstGeom prst="rect">
              <a:avLst/>
            </a:prstGeom>
          </p:spPr>
        </p:pic>
      </p:grpSp>
      <p:sp>
        <p:nvSpPr>
          <p:cNvPr id="12" name="object 12"/>
          <p:cNvSpPr txBox="1">
            <a:spLocks noGrp="1"/>
          </p:cNvSpPr>
          <p:nvPr>
            <p:ph type="title"/>
          </p:nvPr>
        </p:nvSpPr>
        <p:spPr>
          <a:xfrm>
            <a:off x="942144" y="2819224"/>
            <a:ext cx="8629650" cy="1950085"/>
          </a:xfrm>
          <a:prstGeom prst="rect">
            <a:avLst/>
          </a:prstGeom>
        </p:spPr>
        <p:txBody>
          <a:bodyPr vert="horz" wrap="square" lIns="0" tIns="271780" rIns="0" bIns="0" rtlCol="0">
            <a:spAutoFit/>
          </a:bodyPr>
          <a:lstStyle/>
          <a:p>
            <a:pPr marL="12700">
              <a:lnSpc>
                <a:spcPct val="100000"/>
              </a:lnSpc>
              <a:spcBef>
                <a:spcPts val="2140"/>
              </a:spcBef>
            </a:pPr>
            <a:r>
              <a:rPr sz="3250" b="1" spc="-595" dirty="0">
                <a:solidFill>
                  <a:srgbClr val="4AD0FA"/>
                </a:solidFill>
                <a:latin typeface="Trebuchet MS"/>
                <a:cs typeface="Trebuchet MS"/>
              </a:rPr>
              <a:t>1.</a:t>
            </a:r>
            <a:r>
              <a:rPr sz="3250" b="1" spc="-180" dirty="0">
                <a:solidFill>
                  <a:srgbClr val="4AD0FA"/>
                </a:solidFill>
                <a:latin typeface="Trebuchet MS"/>
                <a:cs typeface="Trebuchet MS"/>
              </a:rPr>
              <a:t> </a:t>
            </a:r>
            <a:r>
              <a:rPr sz="3250" b="1" spc="55" dirty="0">
                <a:solidFill>
                  <a:srgbClr val="4AD0FA"/>
                </a:solidFill>
                <a:latin typeface="Trebuchet MS"/>
                <a:cs typeface="Trebuchet MS"/>
              </a:rPr>
              <a:t>Centralización</a:t>
            </a:r>
            <a:r>
              <a:rPr sz="3250" b="1" spc="-185" dirty="0">
                <a:solidFill>
                  <a:srgbClr val="4AD0FA"/>
                </a:solidFill>
                <a:latin typeface="Trebuchet MS"/>
                <a:cs typeface="Trebuchet MS"/>
              </a:rPr>
              <a:t> </a:t>
            </a:r>
            <a:r>
              <a:rPr sz="3250" b="1" spc="165" dirty="0">
                <a:solidFill>
                  <a:srgbClr val="4AD0FA"/>
                </a:solidFill>
                <a:latin typeface="Trebuchet MS"/>
                <a:cs typeface="Trebuchet MS"/>
              </a:rPr>
              <a:t>de</a:t>
            </a:r>
            <a:r>
              <a:rPr sz="3250" b="1" spc="-185" dirty="0">
                <a:solidFill>
                  <a:srgbClr val="4AD0FA"/>
                </a:solidFill>
                <a:latin typeface="Trebuchet MS"/>
                <a:cs typeface="Trebuchet MS"/>
              </a:rPr>
              <a:t> </a:t>
            </a:r>
            <a:r>
              <a:rPr sz="3250" b="1" dirty="0">
                <a:solidFill>
                  <a:srgbClr val="4AD0FA"/>
                </a:solidFill>
                <a:latin typeface="Trebuchet MS"/>
                <a:cs typeface="Trebuchet MS"/>
              </a:rPr>
              <a:t>la</a:t>
            </a:r>
            <a:r>
              <a:rPr sz="3250" b="1" spc="-180" dirty="0">
                <a:solidFill>
                  <a:srgbClr val="4AD0FA"/>
                </a:solidFill>
                <a:latin typeface="Trebuchet MS"/>
                <a:cs typeface="Trebuchet MS"/>
              </a:rPr>
              <a:t> </a:t>
            </a:r>
            <a:r>
              <a:rPr sz="3250" b="1" spc="-10" dirty="0">
                <a:solidFill>
                  <a:srgbClr val="4AD0FA"/>
                </a:solidFill>
                <a:latin typeface="Trebuchet MS"/>
                <a:cs typeface="Trebuchet MS"/>
              </a:rPr>
              <a:t>Información:</a:t>
            </a:r>
            <a:endParaRPr sz="3250">
              <a:latin typeface="Trebuchet MS"/>
              <a:cs typeface="Trebuchet MS"/>
            </a:endParaRPr>
          </a:p>
          <a:p>
            <a:pPr marL="29845" marR="5080">
              <a:lnSpc>
                <a:spcPct val="125000"/>
              </a:lnSpc>
              <a:spcBef>
                <a:spcPts val="650"/>
              </a:spcBef>
            </a:pPr>
            <a:r>
              <a:rPr sz="1900" spc="75" dirty="0"/>
              <a:t>Consolidar</a:t>
            </a:r>
            <a:r>
              <a:rPr sz="1900" spc="-70" dirty="0"/>
              <a:t> </a:t>
            </a:r>
            <a:r>
              <a:rPr sz="1900" spc="95" dirty="0"/>
              <a:t>toda</a:t>
            </a:r>
            <a:r>
              <a:rPr sz="1900" spc="-65" dirty="0"/>
              <a:t> </a:t>
            </a:r>
            <a:r>
              <a:rPr sz="1900" dirty="0"/>
              <a:t>la</a:t>
            </a:r>
            <a:r>
              <a:rPr sz="1900" spc="-65" dirty="0"/>
              <a:t> </a:t>
            </a:r>
            <a:r>
              <a:rPr sz="1900" spc="60" dirty="0"/>
              <a:t>información</a:t>
            </a:r>
            <a:r>
              <a:rPr sz="1900" spc="-65" dirty="0"/>
              <a:t> </a:t>
            </a:r>
            <a:r>
              <a:rPr sz="1900" spc="60" dirty="0"/>
              <a:t>relacionada</a:t>
            </a:r>
            <a:r>
              <a:rPr sz="1900" spc="-65" dirty="0"/>
              <a:t> </a:t>
            </a:r>
            <a:r>
              <a:rPr sz="1900" spc="110" dirty="0"/>
              <a:t>con</a:t>
            </a:r>
            <a:r>
              <a:rPr sz="1900" spc="-65" dirty="0"/>
              <a:t> </a:t>
            </a:r>
            <a:r>
              <a:rPr sz="1900" spc="70" dirty="0"/>
              <a:t>productos,</a:t>
            </a:r>
            <a:r>
              <a:rPr sz="1900" spc="-65" dirty="0"/>
              <a:t> </a:t>
            </a:r>
            <a:r>
              <a:rPr sz="1900" spc="-10" dirty="0"/>
              <a:t>clientes, </a:t>
            </a:r>
            <a:r>
              <a:rPr sz="1900" spc="55" dirty="0"/>
              <a:t>proveedores,</a:t>
            </a:r>
            <a:r>
              <a:rPr sz="1900" spc="-5" dirty="0"/>
              <a:t> </a:t>
            </a:r>
            <a:r>
              <a:rPr sz="1900" dirty="0"/>
              <a:t>órdenes, </a:t>
            </a:r>
            <a:r>
              <a:rPr sz="1900" spc="110" dirty="0"/>
              <a:t>y</a:t>
            </a:r>
            <a:r>
              <a:rPr sz="1900" dirty="0"/>
              <a:t> </a:t>
            </a:r>
            <a:r>
              <a:rPr sz="1900" spc="55" dirty="0"/>
              <a:t>envíos</a:t>
            </a:r>
            <a:r>
              <a:rPr sz="1900" dirty="0"/>
              <a:t> </a:t>
            </a:r>
            <a:r>
              <a:rPr sz="1900" spc="55" dirty="0"/>
              <a:t>en</a:t>
            </a:r>
            <a:r>
              <a:rPr sz="1900" spc="-5" dirty="0"/>
              <a:t> </a:t>
            </a:r>
            <a:r>
              <a:rPr sz="1900" dirty="0"/>
              <a:t>un </a:t>
            </a:r>
            <a:r>
              <a:rPr sz="1900" spc="75" dirty="0"/>
              <a:t>único</a:t>
            </a:r>
            <a:r>
              <a:rPr sz="1900" dirty="0"/>
              <a:t> sistema, </a:t>
            </a:r>
            <a:r>
              <a:rPr sz="1900" spc="75" dirty="0"/>
              <a:t>permitiendo</a:t>
            </a:r>
            <a:r>
              <a:rPr sz="1900" dirty="0"/>
              <a:t> un</a:t>
            </a:r>
            <a:r>
              <a:rPr sz="1900" spc="-5" dirty="0"/>
              <a:t> </a:t>
            </a:r>
            <a:r>
              <a:rPr sz="1900" spc="114" dirty="0"/>
              <a:t>acceso </a:t>
            </a:r>
            <a:r>
              <a:rPr sz="1900" spc="75" dirty="0"/>
              <a:t>rápido</a:t>
            </a:r>
            <a:r>
              <a:rPr sz="1900" spc="-75" dirty="0"/>
              <a:t> </a:t>
            </a:r>
            <a:r>
              <a:rPr sz="1900" spc="110" dirty="0"/>
              <a:t>y</a:t>
            </a:r>
            <a:r>
              <a:rPr sz="1900" spc="-70" dirty="0"/>
              <a:t> </a:t>
            </a:r>
            <a:r>
              <a:rPr sz="1900" spc="75" dirty="0"/>
              <a:t>eficiente</a:t>
            </a:r>
            <a:r>
              <a:rPr sz="1900" spc="-70" dirty="0"/>
              <a:t> </a:t>
            </a:r>
            <a:r>
              <a:rPr sz="1900" dirty="0"/>
              <a:t>a</a:t>
            </a:r>
            <a:r>
              <a:rPr sz="1900" spc="-75" dirty="0"/>
              <a:t> </a:t>
            </a:r>
            <a:r>
              <a:rPr sz="1900" spc="60" dirty="0"/>
              <a:t>los</a:t>
            </a:r>
            <a:r>
              <a:rPr sz="1900" spc="-70" dirty="0"/>
              <a:t> </a:t>
            </a:r>
            <a:r>
              <a:rPr sz="1900" spc="-10" dirty="0"/>
              <a:t>datos.</a:t>
            </a:r>
            <a:endParaRPr sz="1900"/>
          </a:p>
        </p:txBody>
      </p:sp>
      <p:sp>
        <p:nvSpPr>
          <p:cNvPr id="13" name="object 13"/>
          <p:cNvSpPr txBox="1"/>
          <p:nvPr/>
        </p:nvSpPr>
        <p:spPr>
          <a:xfrm>
            <a:off x="892502" y="5229274"/>
            <a:ext cx="7172325" cy="4420235"/>
          </a:xfrm>
          <a:prstGeom prst="rect">
            <a:avLst/>
          </a:prstGeom>
        </p:spPr>
        <p:txBody>
          <a:bodyPr vert="horz" wrap="square" lIns="0" tIns="114300" rIns="0" bIns="0" rtlCol="0">
            <a:spAutoFit/>
          </a:bodyPr>
          <a:lstStyle/>
          <a:p>
            <a:pPr marL="497205" indent="-434975">
              <a:lnSpc>
                <a:spcPct val="100000"/>
              </a:lnSpc>
              <a:spcBef>
                <a:spcPts val="900"/>
              </a:spcBef>
              <a:buAutoNum type="arabicPeriod" startAt="2"/>
              <a:tabLst>
                <a:tab pos="497205" algn="l"/>
              </a:tabLst>
            </a:pPr>
            <a:r>
              <a:rPr sz="3250" b="1" spc="85" dirty="0">
                <a:solidFill>
                  <a:srgbClr val="4AD0FA"/>
                </a:solidFill>
                <a:latin typeface="Trebuchet MS"/>
                <a:cs typeface="Trebuchet MS"/>
              </a:rPr>
              <a:t>Optimización</a:t>
            </a:r>
            <a:r>
              <a:rPr sz="3250" b="1" spc="-195" dirty="0">
                <a:solidFill>
                  <a:srgbClr val="4AD0FA"/>
                </a:solidFill>
                <a:latin typeface="Trebuchet MS"/>
                <a:cs typeface="Trebuchet MS"/>
              </a:rPr>
              <a:t> </a:t>
            </a:r>
            <a:r>
              <a:rPr sz="3250" b="1" spc="165" dirty="0">
                <a:solidFill>
                  <a:srgbClr val="4AD0FA"/>
                </a:solidFill>
                <a:latin typeface="Trebuchet MS"/>
                <a:cs typeface="Trebuchet MS"/>
              </a:rPr>
              <a:t>de</a:t>
            </a:r>
            <a:r>
              <a:rPr sz="3250" b="1" spc="-190" dirty="0">
                <a:solidFill>
                  <a:srgbClr val="4AD0FA"/>
                </a:solidFill>
                <a:latin typeface="Trebuchet MS"/>
                <a:cs typeface="Trebuchet MS"/>
              </a:rPr>
              <a:t> </a:t>
            </a:r>
            <a:r>
              <a:rPr sz="3250" b="1" spc="80" dirty="0">
                <a:solidFill>
                  <a:srgbClr val="4AD0FA"/>
                </a:solidFill>
                <a:latin typeface="Trebuchet MS"/>
                <a:cs typeface="Trebuchet MS"/>
              </a:rPr>
              <a:t>Procesos:</a:t>
            </a:r>
            <a:endParaRPr sz="3250">
              <a:latin typeface="Trebuchet MS"/>
              <a:cs typeface="Trebuchet MS"/>
            </a:endParaRPr>
          </a:p>
          <a:p>
            <a:pPr marL="128905" marR="475615">
              <a:lnSpc>
                <a:spcPct val="115100"/>
              </a:lnSpc>
              <a:spcBef>
                <a:spcPts val="145"/>
              </a:spcBef>
            </a:pPr>
            <a:r>
              <a:rPr sz="1900" spc="60" dirty="0">
                <a:solidFill>
                  <a:srgbClr val="FFFFFF"/>
                </a:solidFill>
                <a:latin typeface="Tahoma"/>
                <a:cs typeface="Tahoma"/>
              </a:rPr>
              <a:t>Automatizar</a:t>
            </a:r>
            <a:r>
              <a:rPr sz="1900" spc="-40" dirty="0">
                <a:solidFill>
                  <a:srgbClr val="FFFFFF"/>
                </a:solidFill>
                <a:latin typeface="Tahoma"/>
                <a:cs typeface="Tahoma"/>
              </a:rPr>
              <a:t> </a:t>
            </a:r>
            <a:r>
              <a:rPr sz="1900" spc="110" dirty="0">
                <a:solidFill>
                  <a:srgbClr val="FFFFFF"/>
                </a:solidFill>
                <a:latin typeface="Tahoma"/>
                <a:cs typeface="Tahoma"/>
              </a:rPr>
              <a:t>y</a:t>
            </a:r>
            <a:r>
              <a:rPr sz="1900" spc="-35" dirty="0">
                <a:solidFill>
                  <a:srgbClr val="FFFFFF"/>
                </a:solidFill>
                <a:latin typeface="Tahoma"/>
                <a:cs typeface="Tahoma"/>
              </a:rPr>
              <a:t> </a:t>
            </a:r>
            <a:r>
              <a:rPr sz="1900" dirty="0">
                <a:solidFill>
                  <a:srgbClr val="FFFFFF"/>
                </a:solidFill>
                <a:latin typeface="Tahoma"/>
                <a:cs typeface="Tahoma"/>
              </a:rPr>
              <a:t>mejorar</a:t>
            </a:r>
            <a:r>
              <a:rPr sz="1900" spc="-35" dirty="0">
                <a:solidFill>
                  <a:srgbClr val="FFFFFF"/>
                </a:solidFill>
                <a:latin typeface="Tahoma"/>
                <a:cs typeface="Tahoma"/>
              </a:rPr>
              <a:t> </a:t>
            </a:r>
            <a:r>
              <a:rPr sz="1900" spc="60" dirty="0">
                <a:solidFill>
                  <a:srgbClr val="FFFFFF"/>
                </a:solidFill>
                <a:latin typeface="Tahoma"/>
                <a:cs typeface="Tahoma"/>
              </a:rPr>
              <a:t>los</a:t>
            </a:r>
            <a:r>
              <a:rPr sz="1900" spc="-35" dirty="0">
                <a:solidFill>
                  <a:srgbClr val="FFFFFF"/>
                </a:solidFill>
                <a:latin typeface="Tahoma"/>
                <a:cs typeface="Tahoma"/>
              </a:rPr>
              <a:t> </a:t>
            </a:r>
            <a:r>
              <a:rPr sz="1900" spc="105" dirty="0">
                <a:solidFill>
                  <a:srgbClr val="FFFFFF"/>
                </a:solidFill>
                <a:latin typeface="Tahoma"/>
                <a:cs typeface="Tahoma"/>
              </a:rPr>
              <a:t>procesos</a:t>
            </a:r>
            <a:r>
              <a:rPr sz="1900" spc="-40" dirty="0">
                <a:solidFill>
                  <a:srgbClr val="FFFFFF"/>
                </a:solidFill>
                <a:latin typeface="Tahoma"/>
                <a:cs typeface="Tahoma"/>
              </a:rPr>
              <a:t> </a:t>
            </a:r>
            <a:r>
              <a:rPr sz="1900" spc="120" dirty="0">
                <a:solidFill>
                  <a:srgbClr val="FFFFFF"/>
                </a:solidFill>
                <a:latin typeface="Tahoma"/>
                <a:cs typeface="Tahoma"/>
              </a:rPr>
              <a:t>de</a:t>
            </a:r>
            <a:r>
              <a:rPr sz="1900" spc="-35" dirty="0">
                <a:solidFill>
                  <a:srgbClr val="FFFFFF"/>
                </a:solidFill>
                <a:latin typeface="Tahoma"/>
                <a:cs typeface="Tahoma"/>
              </a:rPr>
              <a:t> </a:t>
            </a:r>
            <a:r>
              <a:rPr sz="1900" spc="60" dirty="0">
                <a:solidFill>
                  <a:srgbClr val="FFFFFF"/>
                </a:solidFill>
                <a:latin typeface="Tahoma"/>
                <a:cs typeface="Tahoma"/>
              </a:rPr>
              <a:t>gestión</a:t>
            </a:r>
            <a:r>
              <a:rPr sz="1900" spc="-35" dirty="0">
                <a:solidFill>
                  <a:srgbClr val="FFFFFF"/>
                </a:solidFill>
                <a:latin typeface="Tahoma"/>
                <a:cs typeface="Tahoma"/>
              </a:rPr>
              <a:t> </a:t>
            </a:r>
            <a:r>
              <a:rPr sz="1900" spc="95" dirty="0">
                <a:solidFill>
                  <a:srgbClr val="FFFFFF"/>
                </a:solidFill>
                <a:latin typeface="Tahoma"/>
                <a:cs typeface="Tahoma"/>
              </a:rPr>
              <a:t>de </a:t>
            </a:r>
            <a:r>
              <a:rPr sz="1900" dirty="0">
                <a:solidFill>
                  <a:srgbClr val="FFFFFF"/>
                </a:solidFill>
                <a:latin typeface="Tahoma"/>
                <a:cs typeface="Tahoma"/>
              </a:rPr>
              <a:t>inventarios,</a:t>
            </a:r>
            <a:r>
              <a:rPr sz="1900" spc="-35" dirty="0">
                <a:solidFill>
                  <a:srgbClr val="FFFFFF"/>
                </a:solidFill>
                <a:latin typeface="Tahoma"/>
                <a:cs typeface="Tahoma"/>
              </a:rPr>
              <a:t> </a:t>
            </a:r>
            <a:r>
              <a:rPr sz="1900" spc="75" dirty="0">
                <a:solidFill>
                  <a:srgbClr val="FFFFFF"/>
                </a:solidFill>
                <a:latin typeface="Tahoma"/>
                <a:cs typeface="Tahoma"/>
              </a:rPr>
              <a:t>control</a:t>
            </a:r>
            <a:r>
              <a:rPr sz="1900" spc="-30" dirty="0">
                <a:solidFill>
                  <a:srgbClr val="FFFFFF"/>
                </a:solidFill>
                <a:latin typeface="Tahoma"/>
                <a:cs typeface="Tahoma"/>
              </a:rPr>
              <a:t> </a:t>
            </a:r>
            <a:r>
              <a:rPr sz="1900" spc="120" dirty="0">
                <a:solidFill>
                  <a:srgbClr val="FFFFFF"/>
                </a:solidFill>
                <a:latin typeface="Tahoma"/>
                <a:cs typeface="Tahoma"/>
              </a:rPr>
              <a:t>de</a:t>
            </a:r>
            <a:r>
              <a:rPr sz="1900" spc="-30" dirty="0">
                <a:solidFill>
                  <a:srgbClr val="FFFFFF"/>
                </a:solidFill>
                <a:latin typeface="Tahoma"/>
                <a:cs typeface="Tahoma"/>
              </a:rPr>
              <a:t> </a:t>
            </a:r>
            <a:r>
              <a:rPr sz="1900" spc="65" dirty="0">
                <a:solidFill>
                  <a:srgbClr val="FFFFFF"/>
                </a:solidFill>
                <a:latin typeface="Tahoma"/>
                <a:cs typeface="Tahoma"/>
              </a:rPr>
              <a:t>pedidos,</a:t>
            </a:r>
            <a:r>
              <a:rPr sz="1900" spc="-30" dirty="0">
                <a:solidFill>
                  <a:srgbClr val="FFFFFF"/>
                </a:solidFill>
                <a:latin typeface="Tahoma"/>
                <a:cs typeface="Tahoma"/>
              </a:rPr>
              <a:t> </a:t>
            </a:r>
            <a:r>
              <a:rPr sz="1900" spc="60" dirty="0">
                <a:solidFill>
                  <a:srgbClr val="FFFFFF"/>
                </a:solidFill>
                <a:latin typeface="Tahoma"/>
                <a:cs typeface="Tahoma"/>
              </a:rPr>
              <a:t>seguimiento</a:t>
            </a:r>
            <a:r>
              <a:rPr sz="1900" spc="-30" dirty="0">
                <a:solidFill>
                  <a:srgbClr val="FFFFFF"/>
                </a:solidFill>
                <a:latin typeface="Tahoma"/>
                <a:cs typeface="Tahoma"/>
              </a:rPr>
              <a:t> </a:t>
            </a:r>
            <a:r>
              <a:rPr sz="1900" spc="120" dirty="0">
                <a:solidFill>
                  <a:srgbClr val="FFFFFF"/>
                </a:solidFill>
                <a:latin typeface="Tahoma"/>
                <a:cs typeface="Tahoma"/>
              </a:rPr>
              <a:t>de</a:t>
            </a:r>
            <a:r>
              <a:rPr sz="1900" spc="-30" dirty="0">
                <a:solidFill>
                  <a:srgbClr val="FFFFFF"/>
                </a:solidFill>
                <a:latin typeface="Tahoma"/>
                <a:cs typeface="Tahoma"/>
              </a:rPr>
              <a:t> </a:t>
            </a:r>
            <a:r>
              <a:rPr sz="1900" spc="55" dirty="0">
                <a:solidFill>
                  <a:srgbClr val="FFFFFF"/>
                </a:solidFill>
                <a:latin typeface="Tahoma"/>
                <a:cs typeface="Tahoma"/>
              </a:rPr>
              <a:t>envíos</a:t>
            </a:r>
            <a:r>
              <a:rPr sz="1900" spc="-30" dirty="0">
                <a:solidFill>
                  <a:srgbClr val="FFFFFF"/>
                </a:solidFill>
                <a:latin typeface="Tahoma"/>
                <a:cs typeface="Tahoma"/>
              </a:rPr>
              <a:t> </a:t>
            </a:r>
            <a:r>
              <a:rPr sz="1900" spc="60" dirty="0">
                <a:solidFill>
                  <a:srgbClr val="FFFFFF"/>
                </a:solidFill>
                <a:latin typeface="Tahoma"/>
                <a:cs typeface="Tahoma"/>
              </a:rPr>
              <a:t>y gestión</a:t>
            </a:r>
            <a:r>
              <a:rPr sz="1900" spc="-45" dirty="0">
                <a:solidFill>
                  <a:srgbClr val="FFFFFF"/>
                </a:solidFill>
                <a:latin typeface="Tahoma"/>
                <a:cs typeface="Tahoma"/>
              </a:rPr>
              <a:t> </a:t>
            </a:r>
            <a:r>
              <a:rPr sz="1900" spc="120" dirty="0">
                <a:solidFill>
                  <a:srgbClr val="FFFFFF"/>
                </a:solidFill>
                <a:latin typeface="Tahoma"/>
                <a:cs typeface="Tahoma"/>
              </a:rPr>
              <a:t>de</a:t>
            </a:r>
            <a:r>
              <a:rPr sz="1900" spc="-40" dirty="0">
                <a:solidFill>
                  <a:srgbClr val="FFFFFF"/>
                </a:solidFill>
                <a:latin typeface="Tahoma"/>
                <a:cs typeface="Tahoma"/>
              </a:rPr>
              <a:t> </a:t>
            </a:r>
            <a:r>
              <a:rPr sz="1900" spc="55" dirty="0">
                <a:solidFill>
                  <a:srgbClr val="FFFFFF"/>
                </a:solidFill>
                <a:latin typeface="Tahoma"/>
                <a:cs typeface="Tahoma"/>
              </a:rPr>
              <a:t>proveedores,</a:t>
            </a:r>
            <a:r>
              <a:rPr sz="1900" spc="-40" dirty="0">
                <a:solidFill>
                  <a:srgbClr val="FFFFFF"/>
                </a:solidFill>
                <a:latin typeface="Tahoma"/>
                <a:cs typeface="Tahoma"/>
              </a:rPr>
              <a:t> </a:t>
            </a:r>
            <a:r>
              <a:rPr sz="1900" dirty="0">
                <a:solidFill>
                  <a:srgbClr val="FFFFFF"/>
                </a:solidFill>
                <a:latin typeface="Tahoma"/>
                <a:cs typeface="Tahoma"/>
              </a:rPr>
              <a:t>lo</a:t>
            </a:r>
            <a:r>
              <a:rPr sz="1900" spc="-40" dirty="0">
                <a:solidFill>
                  <a:srgbClr val="FFFFFF"/>
                </a:solidFill>
                <a:latin typeface="Tahoma"/>
                <a:cs typeface="Tahoma"/>
              </a:rPr>
              <a:t> </a:t>
            </a:r>
            <a:r>
              <a:rPr sz="1900" spc="85" dirty="0">
                <a:solidFill>
                  <a:srgbClr val="FFFFFF"/>
                </a:solidFill>
                <a:latin typeface="Tahoma"/>
                <a:cs typeface="Tahoma"/>
              </a:rPr>
              <a:t>que</a:t>
            </a:r>
            <a:r>
              <a:rPr sz="1900" spc="-40" dirty="0">
                <a:solidFill>
                  <a:srgbClr val="FFFFFF"/>
                </a:solidFill>
                <a:latin typeface="Tahoma"/>
                <a:cs typeface="Tahoma"/>
              </a:rPr>
              <a:t> </a:t>
            </a:r>
            <a:r>
              <a:rPr sz="1900" spc="95" dirty="0">
                <a:solidFill>
                  <a:srgbClr val="FFFFFF"/>
                </a:solidFill>
                <a:latin typeface="Tahoma"/>
                <a:cs typeface="Tahoma"/>
              </a:rPr>
              <a:t>reduce</a:t>
            </a:r>
            <a:r>
              <a:rPr sz="1900" spc="-40" dirty="0">
                <a:solidFill>
                  <a:srgbClr val="FFFFFF"/>
                </a:solidFill>
                <a:latin typeface="Tahoma"/>
                <a:cs typeface="Tahoma"/>
              </a:rPr>
              <a:t> </a:t>
            </a:r>
            <a:r>
              <a:rPr sz="1900" spc="55" dirty="0">
                <a:solidFill>
                  <a:srgbClr val="FFFFFF"/>
                </a:solidFill>
                <a:latin typeface="Tahoma"/>
                <a:cs typeface="Tahoma"/>
              </a:rPr>
              <a:t>errores</a:t>
            </a:r>
            <a:r>
              <a:rPr sz="1900" spc="-40" dirty="0">
                <a:solidFill>
                  <a:srgbClr val="FFFFFF"/>
                </a:solidFill>
                <a:latin typeface="Tahoma"/>
                <a:cs typeface="Tahoma"/>
              </a:rPr>
              <a:t> </a:t>
            </a:r>
            <a:r>
              <a:rPr sz="1900" spc="110" dirty="0">
                <a:solidFill>
                  <a:srgbClr val="FFFFFF"/>
                </a:solidFill>
                <a:latin typeface="Tahoma"/>
                <a:cs typeface="Tahoma"/>
              </a:rPr>
              <a:t>y</a:t>
            </a:r>
            <a:r>
              <a:rPr sz="1900" spc="-45" dirty="0">
                <a:solidFill>
                  <a:srgbClr val="FFFFFF"/>
                </a:solidFill>
                <a:latin typeface="Tahoma"/>
                <a:cs typeface="Tahoma"/>
              </a:rPr>
              <a:t> </a:t>
            </a:r>
            <a:r>
              <a:rPr sz="1900" dirty="0">
                <a:solidFill>
                  <a:srgbClr val="FFFFFF"/>
                </a:solidFill>
                <a:latin typeface="Tahoma"/>
                <a:cs typeface="Tahoma"/>
              </a:rPr>
              <a:t>mejora</a:t>
            </a:r>
            <a:r>
              <a:rPr sz="1900" spc="-40" dirty="0">
                <a:solidFill>
                  <a:srgbClr val="FFFFFF"/>
                </a:solidFill>
                <a:latin typeface="Tahoma"/>
                <a:cs typeface="Tahoma"/>
              </a:rPr>
              <a:t> </a:t>
            </a:r>
            <a:r>
              <a:rPr sz="1900" spc="-25" dirty="0">
                <a:solidFill>
                  <a:srgbClr val="FFFFFF"/>
                </a:solidFill>
                <a:latin typeface="Tahoma"/>
                <a:cs typeface="Tahoma"/>
              </a:rPr>
              <a:t>la </a:t>
            </a:r>
            <a:r>
              <a:rPr sz="1900" spc="75" dirty="0">
                <a:solidFill>
                  <a:srgbClr val="FFFFFF"/>
                </a:solidFill>
                <a:latin typeface="Tahoma"/>
                <a:cs typeface="Tahoma"/>
              </a:rPr>
              <a:t>eficiencia</a:t>
            </a:r>
            <a:r>
              <a:rPr sz="1900" spc="-85" dirty="0">
                <a:solidFill>
                  <a:srgbClr val="FFFFFF"/>
                </a:solidFill>
                <a:latin typeface="Tahoma"/>
                <a:cs typeface="Tahoma"/>
              </a:rPr>
              <a:t> </a:t>
            </a:r>
            <a:r>
              <a:rPr sz="1900" spc="-10" dirty="0">
                <a:solidFill>
                  <a:srgbClr val="FFFFFF"/>
                </a:solidFill>
                <a:latin typeface="Tahoma"/>
                <a:cs typeface="Tahoma"/>
              </a:rPr>
              <a:t>operativa.</a:t>
            </a:r>
            <a:endParaRPr sz="1900">
              <a:latin typeface="Tahoma"/>
              <a:cs typeface="Tahoma"/>
            </a:endParaRPr>
          </a:p>
          <a:p>
            <a:pPr>
              <a:lnSpc>
                <a:spcPct val="100000"/>
              </a:lnSpc>
            </a:pPr>
            <a:endParaRPr sz="1900">
              <a:latin typeface="Tahoma"/>
              <a:cs typeface="Tahoma"/>
            </a:endParaRPr>
          </a:p>
          <a:p>
            <a:pPr>
              <a:lnSpc>
                <a:spcPct val="100000"/>
              </a:lnSpc>
              <a:spcBef>
                <a:spcPts val="125"/>
              </a:spcBef>
            </a:pPr>
            <a:endParaRPr sz="1900">
              <a:latin typeface="Tahoma"/>
              <a:cs typeface="Tahoma"/>
            </a:endParaRPr>
          </a:p>
          <a:p>
            <a:pPr marL="457834" indent="-445134">
              <a:lnSpc>
                <a:spcPct val="100000"/>
              </a:lnSpc>
              <a:buAutoNum type="arabicPeriod" startAt="3"/>
              <a:tabLst>
                <a:tab pos="457834" algn="l"/>
              </a:tabLst>
            </a:pPr>
            <a:r>
              <a:rPr sz="3250" b="1" spc="65" dirty="0">
                <a:solidFill>
                  <a:srgbClr val="4AD0FA"/>
                </a:solidFill>
                <a:latin typeface="Trebuchet MS"/>
                <a:cs typeface="Trebuchet MS"/>
              </a:rPr>
              <a:t>Mejora</a:t>
            </a:r>
            <a:r>
              <a:rPr sz="3250" b="1" spc="-200" dirty="0">
                <a:solidFill>
                  <a:srgbClr val="4AD0FA"/>
                </a:solidFill>
                <a:latin typeface="Trebuchet MS"/>
                <a:cs typeface="Trebuchet MS"/>
              </a:rPr>
              <a:t> </a:t>
            </a:r>
            <a:r>
              <a:rPr sz="3250" b="1" spc="165" dirty="0">
                <a:solidFill>
                  <a:srgbClr val="4AD0FA"/>
                </a:solidFill>
                <a:latin typeface="Trebuchet MS"/>
                <a:cs typeface="Trebuchet MS"/>
              </a:rPr>
              <a:t>de</a:t>
            </a:r>
            <a:r>
              <a:rPr sz="3250" b="1" spc="-195" dirty="0">
                <a:solidFill>
                  <a:srgbClr val="4AD0FA"/>
                </a:solidFill>
                <a:latin typeface="Trebuchet MS"/>
                <a:cs typeface="Trebuchet MS"/>
              </a:rPr>
              <a:t> </a:t>
            </a:r>
            <a:r>
              <a:rPr sz="3250" b="1" dirty="0">
                <a:solidFill>
                  <a:srgbClr val="4AD0FA"/>
                </a:solidFill>
                <a:latin typeface="Trebuchet MS"/>
                <a:cs typeface="Trebuchet MS"/>
              </a:rPr>
              <a:t>la</a:t>
            </a:r>
            <a:r>
              <a:rPr sz="3250" b="1" spc="-195" dirty="0">
                <a:solidFill>
                  <a:srgbClr val="4AD0FA"/>
                </a:solidFill>
                <a:latin typeface="Trebuchet MS"/>
                <a:cs typeface="Trebuchet MS"/>
              </a:rPr>
              <a:t> </a:t>
            </a:r>
            <a:r>
              <a:rPr sz="3250" b="1" spc="120" dirty="0">
                <a:solidFill>
                  <a:srgbClr val="4AD0FA"/>
                </a:solidFill>
                <a:latin typeface="Trebuchet MS"/>
                <a:cs typeface="Trebuchet MS"/>
              </a:rPr>
              <a:t>Toma</a:t>
            </a:r>
            <a:r>
              <a:rPr sz="3250" b="1" spc="-200" dirty="0">
                <a:solidFill>
                  <a:srgbClr val="4AD0FA"/>
                </a:solidFill>
                <a:latin typeface="Trebuchet MS"/>
                <a:cs typeface="Trebuchet MS"/>
              </a:rPr>
              <a:t> </a:t>
            </a:r>
            <a:r>
              <a:rPr sz="3250" b="1" spc="165" dirty="0">
                <a:solidFill>
                  <a:srgbClr val="4AD0FA"/>
                </a:solidFill>
                <a:latin typeface="Trebuchet MS"/>
                <a:cs typeface="Trebuchet MS"/>
              </a:rPr>
              <a:t>de</a:t>
            </a:r>
            <a:r>
              <a:rPr sz="3250" b="1" spc="-195" dirty="0">
                <a:solidFill>
                  <a:srgbClr val="4AD0FA"/>
                </a:solidFill>
                <a:latin typeface="Trebuchet MS"/>
                <a:cs typeface="Trebuchet MS"/>
              </a:rPr>
              <a:t> </a:t>
            </a:r>
            <a:r>
              <a:rPr sz="3250" b="1" spc="70" dirty="0">
                <a:solidFill>
                  <a:srgbClr val="4AD0FA"/>
                </a:solidFill>
                <a:latin typeface="Trebuchet MS"/>
                <a:cs typeface="Trebuchet MS"/>
              </a:rPr>
              <a:t>Decisiones:</a:t>
            </a:r>
            <a:endParaRPr sz="3250">
              <a:latin typeface="Trebuchet MS"/>
              <a:cs typeface="Trebuchet MS"/>
            </a:endParaRPr>
          </a:p>
          <a:p>
            <a:pPr marL="128905" marR="123825">
              <a:lnSpc>
                <a:spcPct val="115100"/>
              </a:lnSpc>
              <a:spcBef>
                <a:spcPts val="135"/>
              </a:spcBef>
            </a:pPr>
            <a:r>
              <a:rPr sz="1900" spc="65" dirty="0">
                <a:solidFill>
                  <a:srgbClr val="FFFFFF"/>
                </a:solidFill>
                <a:latin typeface="Tahoma"/>
                <a:cs typeface="Tahoma"/>
              </a:rPr>
              <a:t>Proporcionar</a:t>
            </a:r>
            <a:r>
              <a:rPr sz="1900" spc="-60" dirty="0">
                <a:solidFill>
                  <a:srgbClr val="FFFFFF"/>
                </a:solidFill>
                <a:latin typeface="Tahoma"/>
                <a:cs typeface="Tahoma"/>
              </a:rPr>
              <a:t> </a:t>
            </a:r>
            <a:r>
              <a:rPr sz="1900" spc="100" dirty="0">
                <a:solidFill>
                  <a:srgbClr val="FFFFFF"/>
                </a:solidFill>
                <a:latin typeface="Tahoma"/>
                <a:cs typeface="Tahoma"/>
              </a:rPr>
              <a:t>datos</a:t>
            </a:r>
            <a:r>
              <a:rPr sz="1900" spc="-60" dirty="0">
                <a:solidFill>
                  <a:srgbClr val="FFFFFF"/>
                </a:solidFill>
                <a:latin typeface="Tahoma"/>
                <a:cs typeface="Tahoma"/>
              </a:rPr>
              <a:t> </a:t>
            </a:r>
            <a:r>
              <a:rPr sz="1900" spc="95" dirty="0">
                <a:solidFill>
                  <a:srgbClr val="FFFFFF"/>
                </a:solidFill>
                <a:latin typeface="Tahoma"/>
                <a:cs typeface="Tahoma"/>
              </a:rPr>
              <a:t>precisos</a:t>
            </a:r>
            <a:r>
              <a:rPr sz="1900" spc="-60" dirty="0">
                <a:solidFill>
                  <a:srgbClr val="FFFFFF"/>
                </a:solidFill>
                <a:latin typeface="Tahoma"/>
                <a:cs typeface="Tahoma"/>
              </a:rPr>
              <a:t> </a:t>
            </a:r>
            <a:r>
              <a:rPr sz="1900" spc="110" dirty="0">
                <a:solidFill>
                  <a:srgbClr val="FFFFFF"/>
                </a:solidFill>
                <a:latin typeface="Tahoma"/>
                <a:cs typeface="Tahoma"/>
              </a:rPr>
              <a:t>y</a:t>
            </a:r>
            <a:r>
              <a:rPr sz="1900" spc="-60" dirty="0">
                <a:solidFill>
                  <a:srgbClr val="FFFFFF"/>
                </a:solidFill>
                <a:latin typeface="Tahoma"/>
                <a:cs typeface="Tahoma"/>
              </a:rPr>
              <a:t> </a:t>
            </a:r>
            <a:r>
              <a:rPr sz="1900" spc="55" dirty="0">
                <a:solidFill>
                  <a:srgbClr val="FFFFFF"/>
                </a:solidFill>
                <a:latin typeface="Tahoma"/>
                <a:cs typeface="Tahoma"/>
              </a:rPr>
              <a:t>en</a:t>
            </a:r>
            <a:r>
              <a:rPr sz="1900" spc="-60" dirty="0">
                <a:solidFill>
                  <a:srgbClr val="FFFFFF"/>
                </a:solidFill>
                <a:latin typeface="Tahoma"/>
                <a:cs typeface="Tahoma"/>
              </a:rPr>
              <a:t> </a:t>
            </a:r>
            <a:r>
              <a:rPr sz="1900" spc="90" dirty="0">
                <a:solidFill>
                  <a:srgbClr val="FFFFFF"/>
                </a:solidFill>
                <a:latin typeface="Tahoma"/>
                <a:cs typeface="Tahoma"/>
              </a:rPr>
              <a:t>tiempo</a:t>
            </a:r>
            <a:r>
              <a:rPr sz="1900" spc="-60" dirty="0">
                <a:solidFill>
                  <a:srgbClr val="FFFFFF"/>
                </a:solidFill>
                <a:latin typeface="Tahoma"/>
                <a:cs typeface="Tahoma"/>
              </a:rPr>
              <a:t> </a:t>
            </a:r>
            <a:r>
              <a:rPr sz="1900" dirty="0">
                <a:solidFill>
                  <a:srgbClr val="FFFFFF"/>
                </a:solidFill>
                <a:latin typeface="Tahoma"/>
                <a:cs typeface="Tahoma"/>
              </a:rPr>
              <a:t>real</a:t>
            </a:r>
            <a:r>
              <a:rPr sz="1900" spc="-60" dirty="0">
                <a:solidFill>
                  <a:srgbClr val="FFFFFF"/>
                </a:solidFill>
                <a:latin typeface="Tahoma"/>
                <a:cs typeface="Tahoma"/>
              </a:rPr>
              <a:t> </a:t>
            </a:r>
            <a:r>
              <a:rPr sz="1900" spc="85" dirty="0">
                <a:solidFill>
                  <a:srgbClr val="FFFFFF"/>
                </a:solidFill>
                <a:latin typeface="Tahoma"/>
                <a:cs typeface="Tahoma"/>
              </a:rPr>
              <a:t>que</a:t>
            </a:r>
            <a:r>
              <a:rPr sz="1900" spc="-55" dirty="0">
                <a:solidFill>
                  <a:srgbClr val="FFFFFF"/>
                </a:solidFill>
                <a:latin typeface="Tahoma"/>
                <a:cs typeface="Tahoma"/>
              </a:rPr>
              <a:t> </a:t>
            </a:r>
            <a:r>
              <a:rPr sz="1900" spc="65" dirty="0">
                <a:solidFill>
                  <a:srgbClr val="FFFFFF"/>
                </a:solidFill>
                <a:latin typeface="Tahoma"/>
                <a:cs typeface="Tahoma"/>
              </a:rPr>
              <a:t>permitan</a:t>
            </a:r>
            <a:r>
              <a:rPr sz="1900" spc="-60" dirty="0">
                <a:solidFill>
                  <a:srgbClr val="FFFFFF"/>
                </a:solidFill>
                <a:latin typeface="Tahoma"/>
                <a:cs typeface="Tahoma"/>
              </a:rPr>
              <a:t> </a:t>
            </a:r>
            <a:r>
              <a:rPr sz="1900" spc="-50" dirty="0">
                <a:solidFill>
                  <a:srgbClr val="FFFFFF"/>
                </a:solidFill>
                <a:latin typeface="Tahoma"/>
                <a:cs typeface="Tahoma"/>
              </a:rPr>
              <a:t>a </a:t>
            </a:r>
            <a:r>
              <a:rPr sz="1900" spc="60" dirty="0">
                <a:solidFill>
                  <a:srgbClr val="FFFFFF"/>
                </a:solidFill>
                <a:latin typeface="Tahoma"/>
                <a:cs typeface="Tahoma"/>
              </a:rPr>
              <a:t>los</a:t>
            </a:r>
            <a:r>
              <a:rPr sz="1900" spc="-80" dirty="0">
                <a:solidFill>
                  <a:srgbClr val="FFFFFF"/>
                </a:solidFill>
                <a:latin typeface="Tahoma"/>
                <a:cs typeface="Tahoma"/>
              </a:rPr>
              <a:t> </a:t>
            </a:r>
            <a:r>
              <a:rPr sz="1900" spc="70" dirty="0">
                <a:solidFill>
                  <a:srgbClr val="FFFFFF"/>
                </a:solidFill>
                <a:latin typeface="Tahoma"/>
                <a:cs typeface="Tahoma"/>
              </a:rPr>
              <a:t>administradores</a:t>
            </a:r>
            <a:r>
              <a:rPr sz="1900" spc="-75" dirty="0">
                <a:solidFill>
                  <a:srgbClr val="FFFFFF"/>
                </a:solidFill>
                <a:latin typeface="Tahoma"/>
                <a:cs typeface="Tahoma"/>
              </a:rPr>
              <a:t> </a:t>
            </a:r>
            <a:r>
              <a:rPr sz="1900" spc="70" dirty="0">
                <a:solidFill>
                  <a:srgbClr val="FFFFFF"/>
                </a:solidFill>
                <a:latin typeface="Tahoma"/>
                <a:cs typeface="Tahoma"/>
              </a:rPr>
              <a:t>tomar</a:t>
            </a:r>
            <a:r>
              <a:rPr sz="1900" spc="-75" dirty="0">
                <a:solidFill>
                  <a:srgbClr val="FFFFFF"/>
                </a:solidFill>
                <a:latin typeface="Tahoma"/>
                <a:cs typeface="Tahoma"/>
              </a:rPr>
              <a:t> </a:t>
            </a:r>
            <a:r>
              <a:rPr sz="1900" spc="90" dirty="0">
                <a:solidFill>
                  <a:srgbClr val="FFFFFF"/>
                </a:solidFill>
                <a:latin typeface="Tahoma"/>
                <a:cs typeface="Tahoma"/>
              </a:rPr>
              <a:t>decisiones</a:t>
            </a:r>
            <a:r>
              <a:rPr sz="1900" spc="-75" dirty="0">
                <a:solidFill>
                  <a:srgbClr val="FFFFFF"/>
                </a:solidFill>
                <a:latin typeface="Tahoma"/>
                <a:cs typeface="Tahoma"/>
              </a:rPr>
              <a:t> </a:t>
            </a:r>
            <a:r>
              <a:rPr sz="1900" spc="60" dirty="0">
                <a:solidFill>
                  <a:srgbClr val="FFFFFF"/>
                </a:solidFill>
                <a:latin typeface="Tahoma"/>
                <a:cs typeface="Tahoma"/>
              </a:rPr>
              <a:t>informadas</a:t>
            </a:r>
            <a:r>
              <a:rPr sz="1900" spc="-80" dirty="0">
                <a:solidFill>
                  <a:srgbClr val="FFFFFF"/>
                </a:solidFill>
                <a:latin typeface="Tahoma"/>
                <a:cs typeface="Tahoma"/>
              </a:rPr>
              <a:t> </a:t>
            </a:r>
            <a:r>
              <a:rPr sz="1900" spc="75" dirty="0">
                <a:solidFill>
                  <a:srgbClr val="FFFFFF"/>
                </a:solidFill>
                <a:latin typeface="Tahoma"/>
                <a:cs typeface="Tahoma"/>
              </a:rPr>
              <a:t>sobre </a:t>
            </a:r>
            <a:r>
              <a:rPr sz="1900" spc="50" dirty="0">
                <a:solidFill>
                  <a:srgbClr val="FFFFFF"/>
                </a:solidFill>
                <a:latin typeface="Tahoma"/>
                <a:cs typeface="Tahoma"/>
              </a:rPr>
              <a:t>precios,</a:t>
            </a:r>
            <a:r>
              <a:rPr sz="1900" spc="-50" dirty="0">
                <a:solidFill>
                  <a:srgbClr val="FFFFFF"/>
                </a:solidFill>
                <a:latin typeface="Tahoma"/>
                <a:cs typeface="Tahoma"/>
              </a:rPr>
              <a:t> </a:t>
            </a:r>
            <a:r>
              <a:rPr sz="1900" spc="60" dirty="0">
                <a:solidFill>
                  <a:srgbClr val="FFFFFF"/>
                </a:solidFill>
                <a:latin typeface="Tahoma"/>
                <a:cs typeface="Tahoma"/>
              </a:rPr>
              <a:t>estrategias</a:t>
            </a:r>
            <a:r>
              <a:rPr sz="1900" spc="-45" dirty="0">
                <a:solidFill>
                  <a:srgbClr val="FFFFFF"/>
                </a:solidFill>
                <a:latin typeface="Tahoma"/>
                <a:cs typeface="Tahoma"/>
              </a:rPr>
              <a:t> </a:t>
            </a:r>
            <a:r>
              <a:rPr sz="1900" spc="120" dirty="0">
                <a:solidFill>
                  <a:srgbClr val="FFFFFF"/>
                </a:solidFill>
                <a:latin typeface="Tahoma"/>
                <a:cs typeface="Tahoma"/>
              </a:rPr>
              <a:t>de</a:t>
            </a:r>
            <a:r>
              <a:rPr sz="1900" spc="-45" dirty="0">
                <a:solidFill>
                  <a:srgbClr val="FFFFFF"/>
                </a:solidFill>
                <a:latin typeface="Tahoma"/>
                <a:cs typeface="Tahoma"/>
              </a:rPr>
              <a:t> </a:t>
            </a:r>
            <a:r>
              <a:rPr sz="1900" dirty="0">
                <a:solidFill>
                  <a:srgbClr val="FFFFFF"/>
                </a:solidFill>
                <a:latin typeface="Tahoma"/>
                <a:cs typeface="Tahoma"/>
              </a:rPr>
              <a:t>marketing,</a:t>
            </a:r>
            <a:r>
              <a:rPr sz="1900" spc="-45" dirty="0">
                <a:solidFill>
                  <a:srgbClr val="FFFFFF"/>
                </a:solidFill>
                <a:latin typeface="Tahoma"/>
                <a:cs typeface="Tahoma"/>
              </a:rPr>
              <a:t> </a:t>
            </a:r>
            <a:r>
              <a:rPr sz="1900" spc="60" dirty="0">
                <a:solidFill>
                  <a:srgbClr val="FFFFFF"/>
                </a:solidFill>
                <a:latin typeface="Tahoma"/>
                <a:cs typeface="Tahoma"/>
              </a:rPr>
              <a:t>gestión</a:t>
            </a:r>
            <a:r>
              <a:rPr sz="1900" spc="-50" dirty="0">
                <a:solidFill>
                  <a:srgbClr val="FFFFFF"/>
                </a:solidFill>
                <a:latin typeface="Tahoma"/>
                <a:cs typeface="Tahoma"/>
              </a:rPr>
              <a:t> </a:t>
            </a:r>
            <a:r>
              <a:rPr sz="1900" spc="120" dirty="0">
                <a:solidFill>
                  <a:srgbClr val="FFFFFF"/>
                </a:solidFill>
                <a:latin typeface="Tahoma"/>
                <a:cs typeface="Tahoma"/>
              </a:rPr>
              <a:t>de</a:t>
            </a:r>
            <a:r>
              <a:rPr sz="1900" spc="-45" dirty="0">
                <a:solidFill>
                  <a:srgbClr val="FFFFFF"/>
                </a:solidFill>
                <a:latin typeface="Tahoma"/>
                <a:cs typeface="Tahoma"/>
              </a:rPr>
              <a:t> </a:t>
            </a:r>
            <a:r>
              <a:rPr sz="1900" spc="50" dirty="0">
                <a:solidFill>
                  <a:srgbClr val="FFFFFF"/>
                </a:solidFill>
                <a:latin typeface="Tahoma"/>
                <a:cs typeface="Tahoma"/>
              </a:rPr>
              <a:t>inventarios</a:t>
            </a:r>
            <a:r>
              <a:rPr sz="1900" spc="-45" dirty="0">
                <a:solidFill>
                  <a:srgbClr val="FFFFFF"/>
                </a:solidFill>
                <a:latin typeface="Tahoma"/>
                <a:cs typeface="Tahoma"/>
              </a:rPr>
              <a:t> </a:t>
            </a:r>
            <a:r>
              <a:rPr sz="1900" spc="60" dirty="0">
                <a:solidFill>
                  <a:srgbClr val="FFFFFF"/>
                </a:solidFill>
                <a:latin typeface="Tahoma"/>
                <a:cs typeface="Tahoma"/>
              </a:rPr>
              <a:t>y </a:t>
            </a:r>
            <a:r>
              <a:rPr sz="1900" spc="65" dirty="0">
                <a:solidFill>
                  <a:srgbClr val="FFFFFF"/>
                </a:solidFill>
                <a:latin typeface="Tahoma"/>
                <a:cs typeface="Tahoma"/>
              </a:rPr>
              <a:t>relaciones</a:t>
            </a:r>
            <a:r>
              <a:rPr sz="1900" spc="-80" dirty="0">
                <a:solidFill>
                  <a:srgbClr val="FFFFFF"/>
                </a:solidFill>
                <a:latin typeface="Tahoma"/>
                <a:cs typeface="Tahoma"/>
              </a:rPr>
              <a:t> </a:t>
            </a:r>
            <a:r>
              <a:rPr sz="1900" spc="110" dirty="0">
                <a:solidFill>
                  <a:srgbClr val="FFFFFF"/>
                </a:solidFill>
                <a:latin typeface="Tahoma"/>
                <a:cs typeface="Tahoma"/>
              </a:rPr>
              <a:t>con</a:t>
            </a:r>
            <a:r>
              <a:rPr sz="1900" spc="-75" dirty="0">
                <a:solidFill>
                  <a:srgbClr val="FFFFFF"/>
                </a:solidFill>
                <a:latin typeface="Tahoma"/>
                <a:cs typeface="Tahoma"/>
              </a:rPr>
              <a:t> </a:t>
            </a:r>
            <a:r>
              <a:rPr sz="1900" spc="45" dirty="0">
                <a:solidFill>
                  <a:srgbClr val="FFFFFF"/>
                </a:solidFill>
                <a:latin typeface="Tahoma"/>
                <a:cs typeface="Tahoma"/>
              </a:rPr>
              <a:t>proveedores.</a:t>
            </a:r>
            <a:endParaRPr sz="1900">
              <a:latin typeface="Tahoma"/>
              <a:cs typeface="Tahoma"/>
            </a:endParaRPr>
          </a:p>
        </p:txBody>
      </p:sp>
      <p:sp>
        <p:nvSpPr>
          <p:cNvPr id="14" name="object 14"/>
          <p:cNvSpPr txBox="1"/>
          <p:nvPr/>
        </p:nvSpPr>
        <p:spPr>
          <a:xfrm>
            <a:off x="9979810" y="2819224"/>
            <a:ext cx="8292465" cy="1950085"/>
          </a:xfrm>
          <a:prstGeom prst="rect">
            <a:avLst/>
          </a:prstGeom>
        </p:spPr>
        <p:txBody>
          <a:bodyPr vert="horz" wrap="square" lIns="0" tIns="271780" rIns="0" bIns="0" rtlCol="0">
            <a:spAutoFit/>
          </a:bodyPr>
          <a:lstStyle/>
          <a:p>
            <a:pPr marL="12700">
              <a:lnSpc>
                <a:spcPct val="100000"/>
              </a:lnSpc>
              <a:spcBef>
                <a:spcPts val="2140"/>
              </a:spcBef>
            </a:pPr>
            <a:r>
              <a:rPr sz="3250" b="1" spc="-10" dirty="0">
                <a:solidFill>
                  <a:srgbClr val="4AD0FA"/>
                </a:solidFill>
                <a:latin typeface="Trebuchet MS"/>
                <a:cs typeface="Trebuchet MS"/>
              </a:rPr>
              <a:t>4.Escalabilidad:</a:t>
            </a:r>
            <a:endParaRPr sz="3250">
              <a:latin typeface="Trebuchet MS"/>
              <a:cs typeface="Trebuchet MS"/>
            </a:endParaRPr>
          </a:p>
          <a:p>
            <a:pPr marL="29845" marR="5080">
              <a:lnSpc>
                <a:spcPct val="125000"/>
              </a:lnSpc>
              <a:spcBef>
                <a:spcPts val="650"/>
              </a:spcBef>
            </a:pPr>
            <a:r>
              <a:rPr sz="1900" spc="45" dirty="0">
                <a:solidFill>
                  <a:srgbClr val="FFFFFF"/>
                </a:solidFill>
                <a:latin typeface="Tahoma"/>
                <a:cs typeface="Tahoma"/>
              </a:rPr>
              <a:t>Diseñar</a:t>
            </a:r>
            <a:r>
              <a:rPr sz="1900" spc="-45" dirty="0">
                <a:solidFill>
                  <a:srgbClr val="FFFFFF"/>
                </a:solidFill>
                <a:latin typeface="Tahoma"/>
                <a:cs typeface="Tahoma"/>
              </a:rPr>
              <a:t> </a:t>
            </a:r>
            <a:r>
              <a:rPr sz="1900" dirty="0">
                <a:solidFill>
                  <a:srgbClr val="FFFFFF"/>
                </a:solidFill>
                <a:latin typeface="Tahoma"/>
                <a:cs typeface="Tahoma"/>
              </a:rPr>
              <a:t>una</a:t>
            </a:r>
            <a:r>
              <a:rPr sz="1900" spc="-40" dirty="0">
                <a:solidFill>
                  <a:srgbClr val="FFFFFF"/>
                </a:solidFill>
                <a:latin typeface="Tahoma"/>
                <a:cs typeface="Tahoma"/>
              </a:rPr>
              <a:t> </a:t>
            </a:r>
            <a:r>
              <a:rPr sz="1900" spc="95" dirty="0">
                <a:solidFill>
                  <a:srgbClr val="FFFFFF"/>
                </a:solidFill>
                <a:latin typeface="Tahoma"/>
                <a:cs typeface="Tahoma"/>
              </a:rPr>
              <a:t>base</a:t>
            </a:r>
            <a:r>
              <a:rPr sz="1900" spc="-40" dirty="0">
                <a:solidFill>
                  <a:srgbClr val="FFFFFF"/>
                </a:solidFill>
                <a:latin typeface="Tahoma"/>
                <a:cs typeface="Tahoma"/>
              </a:rPr>
              <a:t> </a:t>
            </a:r>
            <a:r>
              <a:rPr sz="1900" spc="120" dirty="0">
                <a:solidFill>
                  <a:srgbClr val="FFFFFF"/>
                </a:solidFill>
                <a:latin typeface="Tahoma"/>
                <a:cs typeface="Tahoma"/>
              </a:rPr>
              <a:t>de</a:t>
            </a:r>
            <a:r>
              <a:rPr sz="1900" spc="-40" dirty="0">
                <a:solidFill>
                  <a:srgbClr val="FFFFFF"/>
                </a:solidFill>
                <a:latin typeface="Tahoma"/>
                <a:cs typeface="Tahoma"/>
              </a:rPr>
              <a:t> </a:t>
            </a:r>
            <a:r>
              <a:rPr sz="1900" spc="100" dirty="0">
                <a:solidFill>
                  <a:srgbClr val="FFFFFF"/>
                </a:solidFill>
                <a:latin typeface="Tahoma"/>
                <a:cs typeface="Tahoma"/>
              </a:rPr>
              <a:t>datos</a:t>
            </a:r>
            <a:r>
              <a:rPr sz="1900" spc="-40" dirty="0">
                <a:solidFill>
                  <a:srgbClr val="FFFFFF"/>
                </a:solidFill>
                <a:latin typeface="Tahoma"/>
                <a:cs typeface="Tahoma"/>
              </a:rPr>
              <a:t> </a:t>
            </a:r>
            <a:r>
              <a:rPr sz="1900" spc="85" dirty="0">
                <a:solidFill>
                  <a:srgbClr val="FFFFFF"/>
                </a:solidFill>
                <a:latin typeface="Tahoma"/>
                <a:cs typeface="Tahoma"/>
              </a:rPr>
              <a:t>que</a:t>
            </a:r>
            <a:r>
              <a:rPr sz="1900" spc="-40" dirty="0">
                <a:solidFill>
                  <a:srgbClr val="FFFFFF"/>
                </a:solidFill>
                <a:latin typeface="Tahoma"/>
                <a:cs typeface="Tahoma"/>
              </a:rPr>
              <a:t> </a:t>
            </a:r>
            <a:r>
              <a:rPr sz="1900" spc="90" dirty="0">
                <a:solidFill>
                  <a:srgbClr val="FFFFFF"/>
                </a:solidFill>
                <a:latin typeface="Tahoma"/>
                <a:cs typeface="Tahoma"/>
              </a:rPr>
              <a:t>pueda</a:t>
            </a:r>
            <a:r>
              <a:rPr sz="1900" spc="-40" dirty="0">
                <a:solidFill>
                  <a:srgbClr val="FFFFFF"/>
                </a:solidFill>
                <a:latin typeface="Tahoma"/>
                <a:cs typeface="Tahoma"/>
              </a:rPr>
              <a:t> </a:t>
            </a:r>
            <a:r>
              <a:rPr sz="1900" spc="100" dirty="0">
                <a:solidFill>
                  <a:srgbClr val="FFFFFF"/>
                </a:solidFill>
                <a:latin typeface="Tahoma"/>
                <a:cs typeface="Tahoma"/>
              </a:rPr>
              <a:t>crecer</a:t>
            </a:r>
            <a:r>
              <a:rPr sz="1900" spc="-40" dirty="0">
                <a:solidFill>
                  <a:srgbClr val="FFFFFF"/>
                </a:solidFill>
                <a:latin typeface="Tahoma"/>
                <a:cs typeface="Tahoma"/>
              </a:rPr>
              <a:t> </a:t>
            </a:r>
            <a:r>
              <a:rPr sz="1900" spc="110" dirty="0">
                <a:solidFill>
                  <a:srgbClr val="FFFFFF"/>
                </a:solidFill>
                <a:latin typeface="Tahoma"/>
                <a:cs typeface="Tahoma"/>
              </a:rPr>
              <a:t>con</a:t>
            </a:r>
            <a:r>
              <a:rPr sz="1900" spc="-40" dirty="0">
                <a:solidFill>
                  <a:srgbClr val="FFFFFF"/>
                </a:solidFill>
                <a:latin typeface="Tahoma"/>
                <a:cs typeface="Tahoma"/>
              </a:rPr>
              <a:t> </a:t>
            </a:r>
            <a:r>
              <a:rPr sz="1900" dirty="0">
                <a:solidFill>
                  <a:srgbClr val="FFFFFF"/>
                </a:solidFill>
                <a:latin typeface="Tahoma"/>
                <a:cs typeface="Tahoma"/>
              </a:rPr>
              <a:t>el</a:t>
            </a:r>
            <a:r>
              <a:rPr sz="1900" spc="-45" dirty="0">
                <a:solidFill>
                  <a:srgbClr val="FFFFFF"/>
                </a:solidFill>
                <a:latin typeface="Tahoma"/>
                <a:cs typeface="Tahoma"/>
              </a:rPr>
              <a:t> </a:t>
            </a:r>
            <a:r>
              <a:rPr sz="1900" dirty="0">
                <a:solidFill>
                  <a:srgbClr val="FFFFFF"/>
                </a:solidFill>
                <a:latin typeface="Tahoma"/>
                <a:cs typeface="Tahoma"/>
              </a:rPr>
              <a:t>negocio,</a:t>
            </a:r>
            <a:r>
              <a:rPr sz="1900" spc="-40" dirty="0">
                <a:solidFill>
                  <a:srgbClr val="FFFFFF"/>
                </a:solidFill>
                <a:latin typeface="Tahoma"/>
                <a:cs typeface="Tahoma"/>
              </a:rPr>
              <a:t> </a:t>
            </a:r>
            <a:r>
              <a:rPr sz="1900" spc="90" dirty="0">
                <a:solidFill>
                  <a:srgbClr val="FFFFFF"/>
                </a:solidFill>
                <a:latin typeface="Tahoma"/>
                <a:cs typeface="Tahoma"/>
              </a:rPr>
              <a:t>capaz</a:t>
            </a:r>
            <a:r>
              <a:rPr sz="1900" spc="-40" dirty="0">
                <a:solidFill>
                  <a:srgbClr val="FFFFFF"/>
                </a:solidFill>
                <a:latin typeface="Tahoma"/>
                <a:cs typeface="Tahoma"/>
              </a:rPr>
              <a:t> </a:t>
            </a:r>
            <a:r>
              <a:rPr sz="1900" spc="95" dirty="0">
                <a:solidFill>
                  <a:srgbClr val="FFFFFF"/>
                </a:solidFill>
                <a:latin typeface="Tahoma"/>
                <a:cs typeface="Tahoma"/>
              </a:rPr>
              <a:t>de </a:t>
            </a:r>
            <a:r>
              <a:rPr sz="1900" dirty="0">
                <a:solidFill>
                  <a:srgbClr val="FFFFFF"/>
                </a:solidFill>
                <a:latin typeface="Tahoma"/>
                <a:cs typeface="Tahoma"/>
              </a:rPr>
              <a:t>manejar</a:t>
            </a:r>
            <a:r>
              <a:rPr sz="1900" spc="-20" dirty="0">
                <a:solidFill>
                  <a:srgbClr val="FFFFFF"/>
                </a:solidFill>
                <a:latin typeface="Tahoma"/>
                <a:cs typeface="Tahoma"/>
              </a:rPr>
              <a:t> </a:t>
            </a:r>
            <a:r>
              <a:rPr sz="1900" dirty="0">
                <a:solidFill>
                  <a:srgbClr val="FFFFFF"/>
                </a:solidFill>
                <a:latin typeface="Tahoma"/>
                <a:cs typeface="Tahoma"/>
              </a:rPr>
              <a:t>un</a:t>
            </a:r>
            <a:r>
              <a:rPr sz="1900" spc="-15" dirty="0">
                <a:solidFill>
                  <a:srgbClr val="FFFFFF"/>
                </a:solidFill>
                <a:latin typeface="Tahoma"/>
                <a:cs typeface="Tahoma"/>
              </a:rPr>
              <a:t> </a:t>
            </a:r>
            <a:r>
              <a:rPr sz="1900" spc="65" dirty="0">
                <a:solidFill>
                  <a:srgbClr val="FFFFFF"/>
                </a:solidFill>
                <a:latin typeface="Tahoma"/>
                <a:cs typeface="Tahoma"/>
              </a:rPr>
              <a:t>aumento</a:t>
            </a:r>
            <a:r>
              <a:rPr sz="1900" spc="-20" dirty="0">
                <a:solidFill>
                  <a:srgbClr val="FFFFFF"/>
                </a:solidFill>
                <a:latin typeface="Tahoma"/>
                <a:cs typeface="Tahoma"/>
              </a:rPr>
              <a:t> </a:t>
            </a:r>
            <a:r>
              <a:rPr sz="1900" spc="55" dirty="0">
                <a:solidFill>
                  <a:srgbClr val="FFFFFF"/>
                </a:solidFill>
                <a:latin typeface="Tahoma"/>
                <a:cs typeface="Tahoma"/>
              </a:rPr>
              <a:t>en</a:t>
            </a:r>
            <a:r>
              <a:rPr sz="1900" spc="-15" dirty="0">
                <a:solidFill>
                  <a:srgbClr val="FFFFFF"/>
                </a:solidFill>
                <a:latin typeface="Tahoma"/>
                <a:cs typeface="Tahoma"/>
              </a:rPr>
              <a:t> </a:t>
            </a:r>
            <a:r>
              <a:rPr sz="1900" dirty="0">
                <a:solidFill>
                  <a:srgbClr val="FFFFFF"/>
                </a:solidFill>
                <a:latin typeface="Tahoma"/>
                <a:cs typeface="Tahoma"/>
              </a:rPr>
              <a:t>el</a:t>
            </a:r>
            <a:r>
              <a:rPr sz="1900" spc="-20" dirty="0">
                <a:solidFill>
                  <a:srgbClr val="FFFFFF"/>
                </a:solidFill>
                <a:latin typeface="Tahoma"/>
                <a:cs typeface="Tahoma"/>
              </a:rPr>
              <a:t> </a:t>
            </a:r>
            <a:r>
              <a:rPr sz="1900" spc="55" dirty="0">
                <a:solidFill>
                  <a:srgbClr val="FFFFFF"/>
                </a:solidFill>
                <a:latin typeface="Tahoma"/>
                <a:cs typeface="Tahoma"/>
              </a:rPr>
              <a:t>número</a:t>
            </a:r>
            <a:r>
              <a:rPr sz="1900" spc="-15" dirty="0">
                <a:solidFill>
                  <a:srgbClr val="FFFFFF"/>
                </a:solidFill>
                <a:latin typeface="Tahoma"/>
                <a:cs typeface="Tahoma"/>
              </a:rPr>
              <a:t> </a:t>
            </a:r>
            <a:r>
              <a:rPr sz="1900" spc="120" dirty="0">
                <a:solidFill>
                  <a:srgbClr val="FFFFFF"/>
                </a:solidFill>
                <a:latin typeface="Tahoma"/>
                <a:cs typeface="Tahoma"/>
              </a:rPr>
              <a:t>de</a:t>
            </a:r>
            <a:r>
              <a:rPr sz="1900" spc="-20" dirty="0">
                <a:solidFill>
                  <a:srgbClr val="FFFFFF"/>
                </a:solidFill>
                <a:latin typeface="Tahoma"/>
                <a:cs typeface="Tahoma"/>
              </a:rPr>
              <a:t> </a:t>
            </a:r>
            <a:r>
              <a:rPr sz="1900" spc="70" dirty="0">
                <a:solidFill>
                  <a:srgbClr val="FFFFFF"/>
                </a:solidFill>
                <a:latin typeface="Tahoma"/>
                <a:cs typeface="Tahoma"/>
              </a:rPr>
              <a:t>productos,</a:t>
            </a:r>
            <a:r>
              <a:rPr sz="1900" spc="-15" dirty="0">
                <a:solidFill>
                  <a:srgbClr val="FFFFFF"/>
                </a:solidFill>
                <a:latin typeface="Tahoma"/>
                <a:cs typeface="Tahoma"/>
              </a:rPr>
              <a:t> </a:t>
            </a:r>
            <a:r>
              <a:rPr sz="1900" dirty="0">
                <a:solidFill>
                  <a:srgbClr val="FFFFFF"/>
                </a:solidFill>
                <a:latin typeface="Tahoma"/>
                <a:cs typeface="Tahoma"/>
              </a:rPr>
              <a:t>usuarios,</a:t>
            </a:r>
            <a:r>
              <a:rPr sz="1900" spc="-20" dirty="0">
                <a:solidFill>
                  <a:srgbClr val="FFFFFF"/>
                </a:solidFill>
                <a:latin typeface="Tahoma"/>
                <a:cs typeface="Tahoma"/>
              </a:rPr>
              <a:t> </a:t>
            </a:r>
            <a:r>
              <a:rPr sz="1900" spc="70" dirty="0">
                <a:solidFill>
                  <a:srgbClr val="FFFFFF"/>
                </a:solidFill>
                <a:latin typeface="Tahoma"/>
                <a:cs typeface="Tahoma"/>
              </a:rPr>
              <a:t>transacciones </a:t>
            </a:r>
            <a:r>
              <a:rPr sz="1900" spc="80" dirty="0">
                <a:solidFill>
                  <a:srgbClr val="FFFFFF"/>
                </a:solidFill>
                <a:latin typeface="Tahoma"/>
                <a:cs typeface="Tahoma"/>
              </a:rPr>
              <a:t>proveedores</a:t>
            </a:r>
            <a:r>
              <a:rPr sz="1900" spc="-75" dirty="0">
                <a:solidFill>
                  <a:srgbClr val="FFFFFF"/>
                </a:solidFill>
                <a:latin typeface="Tahoma"/>
                <a:cs typeface="Tahoma"/>
              </a:rPr>
              <a:t> </a:t>
            </a:r>
            <a:r>
              <a:rPr sz="1900" spc="50" dirty="0">
                <a:solidFill>
                  <a:srgbClr val="FFFFFF"/>
                </a:solidFill>
                <a:latin typeface="Tahoma"/>
                <a:cs typeface="Tahoma"/>
              </a:rPr>
              <a:t>sin</a:t>
            </a:r>
            <a:r>
              <a:rPr sz="1900" spc="-75" dirty="0">
                <a:solidFill>
                  <a:srgbClr val="FFFFFF"/>
                </a:solidFill>
                <a:latin typeface="Tahoma"/>
                <a:cs typeface="Tahoma"/>
              </a:rPr>
              <a:t> </a:t>
            </a:r>
            <a:r>
              <a:rPr sz="1900" spc="85" dirty="0">
                <a:solidFill>
                  <a:srgbClr val="FFFFFF"/>
                </a:solidFill>
                <a:latin typeface="Tahoma"/>
                <a:cs typeface="Tahoma"/>
              </a:rPr>
              <a:t>pérdida</a:t>
            </a:r>
            <a:r>
              <a:rPr sz="1900" spc="-70" dirty="0">
                <a:solidFill>
                  <a:srgbClr val="FFFFFF"/>
                </a:solidFill>
                <a:latin typeface="Tahoma"/>
                <a:cs typeface="Tahoma"/>
              </a:rPr>
              <a:t> </a:t>
            </a:r>
            <a:r>
              <a:rPr sz="1900" spc="120" dirty="0">
                <a:solidFill>
                  <a:srgbClr val="FFFFFF"/>
                </a:solidFill>
                <a:latin typeface="Tahoma"/>
                <a:cs typeface="Tahoma"/>
              </a:rPr>
              <a:t>de</a:t>
            </a:r>
            <a:r>
              <a:rPr sz="1900" spc="-75" dirty="0">
                <a:solidFill>
                  <a:srgbClr val="FFFFFF"/>
                </a:solidFill>
                <a:latin typeface="Tahoma"/>
                <a:cs typeface="Tahoma"/>
              </a:rPr>
              <a:t> </a:t>
            </a:r>
            <a:r>
              <a:rPr sz="1900" spc="-10" dirty="0">
                <a:solidFill>
                  <a:srgbClr val="FFFFFF"/>
                </a:solidFill>
                <a:latin typeface="Tahoma"/>
                <a:cs typeface="Tahoma"/>
              </a:rPr>
              <a:t>rendimiento.</a:t>
            </a:r>
            <a:endParaRPr sz="1900">
              <a:latin typeface="Tahoma"/>
              <a:cs typeface="Tahoma"/>
            </a:endParaRPr>
          </a:p>
        </p:txBody>
      </p:sp>
      <p:sp>
        <p:nvSpPr>
          <p:cNvPr id="15" name="object 15"/>
          <p:cNvSpPr txBox="1"/>
          <p:nvPr/>
        </p:nvSpPr>
        <p:spPr>
          <a:xfrm>
            <a:off x="9930169" y="5229274"/>
            <a:ext cx="6802755" cy="4420235"/>
          </a:xfrm>
          <a:prstGeom prst="rect">
            <a:avLst/>
          </a:prstGeom>
        </p:spPr>
        <p:txBody>
          <a:bodyPr vert="horz" wrap="square" lIns="0" tIns="114300" rIns="0" bIns="0" rtlCol="0">
            <a:spAutoFit/>
          </a:bodyPr>
          <a:lstStyle/>
          <a:p>
            <a:pPr marL="418465" indent="-395605">
              <a:lnSpc>
                <a:spcPct val="100000"/>
              </a:lnSpc>
              <a:spcBef>
                <a:spcPts val="900"/>
              </a:spcBef>
              <a:buSzPct val="90769"/>
              <a:buAutoNum type="arabicPeriod" startAt="5"/>
              <a:tabLst>
                <a:tab pos="418465" algn="l"/>
              </a:tabLst>
            </a:pPr>
            <a:r>
              <a:rPr sz="3250" b="1" spc="110" dirty="0">
                <a:solidFill>
                  <a:srgbClr val="4AD0FA"/>
                </a:solidFill>
                <a:latin typeface="Trebuchet MS"/>
                <a:cs typeface="Trebuchet MS"/>
              </a:rPr>
              <a:t>Seguridad</a:t>
            </a:r>
            <a:r>
              <a:rPr sz="3250" b="1" spc="-185" dirty="0">
                <a:solidFill>
                  <a:srgbClr val="4AD0FA"/>
                </a:solidFill>
                <a:latin typeface="Trebuchet MS"/>
                <a:cs typeface="Trebuchet MS"/>
              </a:rPr>
              <a:t> </a:t>
            </a:r>
            <a:r>
              <a:rPr sz="3250" b="1" spc="204" dirty="0">
                <a:solidFill>
                  <a:srgbClr val="4AD0FA"/>
                </a:solidFill>
                <a:latin typeface="Trebuchet MS"/>
                <a:cs typeface="Trebuchet MS"/>
              </a:rPr>
              <a:t>y</a:t>
            </a:r>
            <a:r>
              <a:rPr sz="3250" b="1" spc="-180" dirty="0">
                <a:solidFill>
                  <a:srgbClr val="4AD0FA"/>
                </a:solidFill>
                <a:latin typeface="Trebuchet MS"/>
                <a:cs typeface="Trebuchet MS"/>
              </a:rPr>
              <a:t> </a:t>
            </a:r>
            <a:r>
              <a:rPr sz="3250" b="1" spc="55" dirty="0">
                <a:solidFill>
                  <a:srgbClr val="4AD0FA"/>
                </a:solidFill>
                <a:latin typeface="Trebuchet MS"/>
                <a:cs typeface="Trebuchet MS"/>
              </a:rPr>
              <a:t>Cumplimiento:</a:t>
            </a:r>
            <a:endParaRPr sz="3250">
              <a:latin typeface="Trebuchet MS"/>
              <a:cs typeface="Trebuchet MS"/>
            </a:endParaRPr>
          </a:p>
          <a:p>
            <a:pPr marL="128905" marR="5080">
              <a:lnSpc>
                <a:spcPct val="115100"/>
              </a:lnSpc>
              <a:spcBef>
                <a:spcPts val="145"/>
              </a:spcBef>
            </a:pPr>
            <a:r>
              <a:rPr sz="1900" spc="45" dirty="0">
                <a:solidFill>
                  <a:srgbClr val="FFFFFF"/>
                </a:solidFill>
                <a:latin typeface="Tahoma"/>
                <a:cs typeface="Tahoma"/>
              </a:rPr>
              <a:t>Garantizar</a:t>
            </a:r>
            <a:r>
              <a:rPr sz="1900" spc="-20" dirty="0">
                <a:solidFill>
                  <a:srgbClr val="FFFFFF"/>
                </a:solidFill>
                <a:latin typeface="Tahoma"/>
                <a:cs typeface="Tahoma"/>
              </a:rPr>
              <a:t> </a:t>
            </a:r>
            <a:r>
              <a:rPr sz="1900" spc="85" dirty="0">
                <a:solidFill>
                  <a:srgbClr val="FFFFFF"/>
                </a:solidFill>
                <a:latin typeface="Tahoma"/>
                <a:cs typeface="Tahoma"/>
              </a:rPr>
              <a:t>que</a:t>
            </a:r>
            <a:r>
              <a:rPr sz="1900" spc="-15" dirty="0">
                <a:solidFill>
                  <a:srgbClr val="FFFFFF"/>
                </a:solidFill>
                <a:latin typeface="Tahoma"/>
                <a:cs typeface="Tahoma"/>
              </a:rPr>
              <a:t> </a:t>
            </a:r>
            <a:r>
              <a:rPr sz="1900" spc="60" dirty="0">
                <a:solidFill>
                  <a:srgbClr val="FFFFFF"/>
                </a:solidFill>
                <a:latin typeface="Tahoma"/>
                <a:cs typeface="Tahoma"/>
              </a:rPr>
              <a:t>los</a:t>
            </a:r>
            <a:r>
              <a:rPr sz="1900" spc="-15" dirty="0">
                <a:solidFill>
                  <a:srgbClr val="FFFFFF"/>
                </a:solidFill>
                <a:latin typeface="Tahoma"/>
                <a:cs typeface="Tahoma"/>
              </a:rPr>
              <a:t> </a:t>
            </a:r>
            <a:r>
              <a:rPr sz="1900" spc="100" dirty="0">
                <a:solidFill>
                  <a:srgbClr val="FFFFFF"/>
                </a:solidFill>
                <a:latin typeface="Tahoma"/>
                <a:cs typeface="Tahoma"/>
              </a:rPr>
              <a:t>datos</a:t>
            </a:r>
            <a:r>
              <a:rPr sz="1900" spc="-15" dirty="0">
                <a:solidFill>
                  <a:srgbClr val="FFFFFF"/>
                </a:solidFill>
                <a:latin typeface="Tahoma"/>
                <a:cs typeface="Tahoma"/>
              </a:rPr>
              <a:t> </a:t>
            </a:r>
            <a:r>
              <a:rPr sz="1900" dirty="0">
                <a:solidFill>
                  <a:srgbClr val="FFFFFF"/>
                </a:solidFill>
                <a:latin typeface="Tahoma"/>
                <a:cs typeface="Tahoma"/>
              </a:rPr>
              <a:t>sensibles,</a:t>
            </a:r>
            <a:r>
              <a:rPr sz="1900" spc="-15" dirty="0">
                <a:solidFill>
                  <a:srgbClr val="FFFFFF"/>
                </a:solidFill>
                <a:latin typeface="Tahoma"/>
                <a:cs typeface="Tahoma"/>
              </a:rPr>
              <a:t> </a:t>
            </a:r>
            <a:r>
              <a:rPr sz="1900" spc="130" dirty="0">
                <a:solidFill>
                  <a:srgbClr val="FFFFFF"/>
                </a:solidFill>
                <a:latin typeface="Tahoma"/>
                <a:cs typeface="Tahoma"/>
              </a:rPr>
              <a:t>como</a:t>
            </a:r>
            <a:r>
              <a:rPr sz="1900" spc="-15" dirty="0">
                <a:solidFill>
                  <a:srgbClr val="FFFFFF"/>
                </a:solidFill>
                <a:latin typeface="Tahoma"/>
                <a:cs typeface="Tahoma"/>
              </a:rPr>
              <a:t> </a:t>
            </a:r>
            <a:r>
              <a:rPr sz="1900" dirty="0">
                <a:solidFill>
                  <a:srgbClr val="FFFFFF"/>
                </a:solidFill>
                <a:latin typeface="Tahoma"/>
                <a:cs typeface="Tahoma"/>
              </a:rPr>
              <a:t>la</a:t>
            </a:r>
            <a:r>
              <a:rPr sz="1900" spc="-15" dirty="0">
                <a:solidFill>
                  <a:srgbClr val="FFFFFF"/>
                </a:solidFill>
                <a:latin typeface="Tahoma"/>
                <a:cs typeface="Tahoma"/>
              </a:rPr>
              <a:t> </a:t>
            </a:r>
            <a:r>
              <a:rPr sz="1900" spc="50" dirty="0">
                <a:solidFill>
                  <a:srgbClr val="FFFFFF"/>
                </a:solidFill>
                <a:latin typeface="Tahoma"/>
                <a:cs typeface="Tahoma"/>
              </a:rPr>
              <a:t>información </a:t>
            </a:r>
            <a:r>
              <a:rPr sz="1900" spc="60" dirty="0">
                <a:solidFill>
                  <a:srgbClr val="FFFFFF"/>
                </a:solidFill>
                <a:latin typeface="Tahoma"/>
                <a:cs typeface="Tahoma"/>
              </a:rPr>
              <a:t>personal</a:t>
            </a:r>
            <a:r>
              <a:rPr sz="1900" spc="-65" dirty="0">
                <a:solidFill>
                  <a:srgbClr val="FFFFFF"/>
                </a:solidFill>
                <a:latin typeface="Tahoma"/>
                <a:cs typeface="Tahoma"/>
              </a:rPr>
              <a:t> </a:t>
            </a:r>
            <a:r>
              <a:rPr sz="1900" spc="120" dirty="0">
                <a:solidFill>
                  <a:srgbClr val="FFFFFF"/>
                </a:solidFill>
                <a:latin typeface="Tahoma"/>
                <a:cs typeface="Tahoma"/>
              </a:rPr>
              <a:t>de</a:t>
            </a:r>
            <a:r>
              <a:rPr sz="1900" spc="-60" dirty="0">
                <a:solidFill>
                  <a:srgbClr val="FFFFFF"/>
                </a:solidFill>
                <a:latin typeface="Tahoma"/>
                <a:cs typeface="Tahoma"/>
              </a:rPr>
              <a:t> </a:t>
            </a:r>
            <a:r>
              <a:rPr sz="1900" spc="60" dirty="0">
                <a:solidFill>
                  <a:srgbClr val="FFFFFF"/>
                </a:solidFill>
                <a:latin typeface="Tahoma"/>
                <a:cs typeface="Tahoma"/>
              </a:rPr>
              <a:t>los</a:t>
            </a:r>
            <a:r>
              <a:rPr sz="1900" spc="-65" dirty="0">
                <a:solidFill>
                  <a:srgbClr val="FFFFFF"/>
                </a:solidFill>
                <a:latin typeface="Tahoma"/>
                <a:cs typeface="Tahoma"/>
              </a:rPr>
              <a:t> </a:t>
            </a:r>
            <a:r>
              <a:rPr sz="1900" spc="75" dirty="0">
                <a:solidFill>
                  <a:srgbClr val="FFFFFF"/>
                </a:solidFill>
                <a:latin typeface="Tahoma"/>
                <a:cs typeface="Tahoma"/>
              </a:rPr>
              <a:t>clientes</a:t>
            </a:r>
            <a:r>
              <a:rPr sz="1900" spc="-60" dirty="0">
                <a:solidFill>
                  <a:srgbClr val="FFFFFF"/>
                </a:solidFill>
                <a:latin typeface="Tahoma"/>
                <a:cs typeface="Tahoma"/>
              </a:rPr>
              <a:t> </a:t>
            </a:r>
            <a:r>
              <a:rPr sz="1900" spc="110" dirty="0">
                <a:solidFill>
                  <a:srgbClr val="FFFFFF"/>
                </a:solidFill>
                <a:latin typeface="Tahoma"/>
                <a:cs typeface="Tahoma"/>
              </a:rPr>
              <a:t>y</a:t>
            </a:r>
            <a:r>
              <a:rPr sz="1900" spc="-60" dirty="0">
                <a:solidFill>
                  <a:srgbClr val="FFFFFF"/>
                </a:solidFill>
                <a:latin typeface="Tahoma"/>
                <a:cs typeface="Tahoma"/>
              </a:rPr>
              <a:t> </a:t>
            </a:r>
            <a:r>
              <a:rPr sz="1900" spc="60" dirty="0">
                <a:solidFill>
                  <a:srgbClr val="FFFFFF"/>
                </a:solidFill>
                <a:latin typeface="Tahoma"/>
                <a:cs typeface="Tahoma"/>
              </a:rPr>
              <a:t>los</a:t>
            </a:r>
            <a:r>
              <a:rPr sz="1900" spc="-65" dirty="0">
                <a:solidFill>
                  <a:srgbClr val="FFFFFF"/>
                </a:solidFill>
                <a:latin typeface="Tahoma"/>
                <a:cs typeface="Tahoma"/>
              </a:rPr>
              <a:t> </a:t>
            </a:r>
            <a:r>
              <a:rPr sz="1900" spc="65" dirty="0">
                <a:solidFill>
                  <a:srgbClr val="FFFFFF"/>
                </a:solidFill>
                <a:latin typeface="Tahoma"/>
                <a:cs typeface="Tahoma"/>
              </a:rPr>
              <a:t>detalles</a:t>
            </a:r>
            <a:r>
              <a:rPr sz="1900" spc="-60" dirty="0">
                <a:solidFill>
                  <a:srgbClr val="FFFFFF"/>
                </a:solidFill>
                <a:latin typeface="Tahoma"/>
                <a:cs typeface="Tahoma"/>
              </a:rPr>
              <a:t> </a:t>
            </a:r>
            <a:r>
              <a:rPr sz="1900" spc="120" dirty="0">
                <a:solidFill>
                  <a:srgbClr val="FFFFFF"/>
                </a:solidFill>
                <a:latin typeface="Tahoma"/>
                <a:cs typeface="Tahoma"/>
              </a:rPr>
              <a:t>de</a:t>
            </a:r>
            <a:r>
              <a:rPr sz="1900" spc="-60" dirty="0">
                <a:solidFill>
                  <a:srgbClr val="FFFFFF"/>
                </a:solidFill>
                <a:latin typeface="Tahoma"/>
                <a:cs typeface="Tahoma"/>
              </a:rPr>
              <a:t> </a:t>
            </a:r>
            <a:r>
              <a:rPr sz="1900" dirty="0">
                <a:solidFill>
                  <a:srgbClr val="FFFFFF"/>
                </a:solidFill>
                <a:latin typeface="Tahoma"/>
                <a:cs typeface="Tahoma"/>
              </a:rPr>
              <a:t>las</a:t>
            </a:r>
            <a:r>
              <a:rPr sz="1900" spc="-65" dirty="0">
                <a:solidFill>
                  <a:srgbClr val="FFFFFF"/>
                </a:solidFill>
                <a:latin typeface="Tahoma"/>
                <a:cs typeface="Tahoma"/>
              </a:rPr>
              <a:t> </a:t>
            </a:r>
            <a:r>
              <a:rPr sz="1900" spc="45" dirty="0">
                <a:solidFill>
                  <a:srgbClr val="FFFFFF"/>
                </a:solidFill>
                <a:latin typeface="Tahoma"/>
                <a:cs typeface="Tahoma"/>
              </a:rPr>
              <a:t>transacciones, </a:t>
            </a:r>
            <a:r>
              <a:rPr sz="1900" spc="80" dirty="0">
                <a:solidFill>
                  <a:srgbClr val="FFFFFF"/>
                </a:solidFill>
                <a:latin typeface="Tahoma"/>
                <a:cs typeface="Tahoma"/>
              </a:rPr>
              <a:t>estén</a:t>
            </a:r>
            <a:r>
              <a:rPr sz="1900" spc="-55" dirty="0">
                <a:solidFill>
                  <a:srgbClr val="FFFFFF"/>
                </a:solidFill>
                <a:latin typeface="Tahoma"/>
                <a:cs typeface="Tahoma"/>
              </a:rPr>
              <a:t> </a:t>
            </a:r>
            <a:r>
              <a:rPr sz="1900" spc="80" dirty="0">
                <a:solidFill>
                  <a:srgbClr val="FFFFFF"/>
                </a:solidFill>
                <a:latin typeface="Tahoma"/>
                <a:cs typeface="Tahoma"/>
              </a:rPr>
              <a:t>protegidos</a:t>
            </a:r>
            <a:r>
              <a:rPr sz="1900" spc="-50" dirty="0">
                <a:solidFill>
                  <a:srgbClr val="FFFFFF"/>
                </a:solidFill>
                <a:latin typeface="Tahoma"/>
                <a:cs typeface="Tahoma"/>
              </a:rPr>
              <a:t> </a:t>
            </a:r>
            <a:r>
              <a:rPr sz="1900" spc="110" dirty="0">
                <a:solidFill>
                  <a:srgbClr val="FFFFFF"/>
                </a:solidFill>
                <a:latin typeface="Tahoma"/>
                <a:cs typeface="Tahoma"/>
              </a:rPr>
              <a:t>y</a:t>
            </a:r>
            <a:r>
              <a:rPr sz="1900" spc="-50" dirty="0">
                <a:solidFill>
                  <a:srgbClr val="FFFFFF"/>
                </a:solidFill>
                <a:latin typeface="Tahoma"/>
                <a:cs typeface="Tahoma"/>
              </a:rPr>
              <a:t> </a:t>
            </a:r>
            <a:r>
              <a:rPr sz="1900" spc="75" dirty="0">
                <a:solidFill>
                  <a:srgbClr val="FFFFFF"/>
                </a:solidFill>
                <a:latin typeface="Tahoma"/>
                <a:cs typeface="Tahoma"/>
              </a:rPr>
              <a:t>cumplan</a:t>
            </a:r>
            <a:r>
              <a:rPr sz="1900" spc="-55" dirty="0">
                <a:solidFill>
                  <a:srgbClr val="FFFFFF"/>
                </a:solidFill>
                <a:latin typeface="Tahoma"/>
                <a:cs typeface="Tahoma"/>
              </a:rPr>
              <a:t> </a:t>
            </a:r>
            <a:r>
              <a:rPr sz="1900" spc="110" dirty="0">
                <a:solidFill>
                  <a:srgbClr val="FFFFFF"/>
                </a:solidFill>
                <a:latin typeface="Tahoma"/>
                <a:cs typeface="Tahoma"/>
              </a:rPr>
              <a:t>con</a:t>
            </a:r>
            <a:r>
              <a:rPr sz="1900" spc="-50" dirty="0">
                <a:solidFill>
                  <a:srgbClr val="FFFFFF"/>
                </a:solidFill>
                <a:latin typeface="Tahoma"/>
                <a:cs typeface="Tahoma"/>
              </a:rPr>
              <a:t> </a:t>
            </a:r>
            <a:r>
              <a:rPr sz="1900" dirty="0">
                <a:solidFill>
                  <a:srgbClr val="FFFFFF"/>
                </a:solidFill>
                <a:latin typeface="Tahoma"/>
                <a:cs typeface="Tahoma"/>
              </a:rPr>
              <a:t>las</a:t>
            </a:r>
            <a:r>
              <a:rPr sz="1900" spc="-50" dirty="0">
                <a:solidFill>
                  <a:srgbClr val="FFFFFF"/>
                </a:solidFill>
                <a:latin typeface="Tahoma"/>
                <a:cs typeface="Tahoma"/>
              </a:rPr>
              <a:t> </a:t>
            </a:r>
            <a:r>
              <a:rPr sz="1900" spc="55" dirty="0">
                <a:solidFill>
                  <a:srgbClr val="FFFFFF"/>
                </a:solidFill>
                <a:latin typeface="Tahoma"/>
                <a:cs typeface="Tahoma"/>
              </a:rPr>
              <a:t>regulaciones</a:t>
            </a:r>
            <a:r>
              <a:rPr sz="1900" spc="-55" dirty="0">
                <a:solidFill>
                  <a:srgbClr val="FFFFFF"/>
                </a:solidFill>
                <a:latin typeface="Tahoma"/>
                <a:cs typeface="Tahoma"/>
              </a:rPr>
              <a:t> </a:t>
            </a:r>
            <a:r>
              <a:rPr sz="1900" spc="95" dirty="0">
                <a:solidFill>
                  <a:srgbClr val="FFFFFF"/>
                </a:solidFill>
                <a:latin typeface="Tahoma"/>
                <a:cs typeface="Tahoma"/>
              </a:rPr>
              <a:t>de </a:t>
            </a:r>
            <a:r>
              <a:rPr sz="1900" spc="80" dirty="0">
                <a:solidFill>
                  <a:srgbClr val="FFFFFF"/>
                </a:solidFill>
                <a:latin typeface="Tahoma"/>
                <a:cs typeface="Tahoma"/>
              </a:rPr>
              <a:t>privacidad</a:t>
            </a:r>
            <a:r>
              <a:rPr sz="1900" spc="-75" dirty="0">
                <a:solidFill>
                  <a:srgbClr val="FFFFFF"/>
                </a:solidFill>
                <a:latin typeface="Tahoma"/>
                <a:cs typeface="Tahoma"/>
              </a:rPr>
              <a:t> </a:t>
            </a:r>
            <a:r>
              <a:rPr sz="1900" spc="110" dirty="0">
                <a:solidFill>
                  <a:srgbClr val="FFFFFF"/>
                </a:solidFill>
                <a:latin typeface="Tahoma"/>
                <a:cs typeface="Tahoma"/>
              </a:rPr>
              <a:t>y</a:t>
            </a:r>
            <a:r>
              <a:rPr sz="1900" spc="-70" dirty="0">
                <a:solidFill>
                  <a:srgbClr val="FFFFFF"/>
                </a:solidFill>
                <a:latin typeface="Tahoma"/>
                <a:cs typeface="Tahoma"/>
              </a:rPr>
              <a:t> </a:t>
            </a:r>
            <a:r>
              <a:rPr sz="1900" spc="-10" dirty="0">
                <a:solidFill>
                  <a:srgbClr val="FFFFFF"/>
                </a:solidFill>
                <a:latin typeface="Tahoma"/>
                <a:cs typeface="Tahoma"/>
              </a:rPr>
              <a:t>seguridad.</a:t>
            </a:r>
            <a:endParaRPr sz="1900">
              <a:latin typeface="Tahoma"/>
              <a:cs typeface="Tahoma"/>
            </a:endParaRPr>
          </a:p>
          <a:p>
            <a:pPr>
              <a:lnSpc>
                <a:spcPct val="100000"/>
              </a:lnSpc>
            </a:pPr>
            <a:endParaRPr sz="1900">
              <a:latin typeface="Tahoma"/>
              <a:cs typeface="Tahoma"/>
            </a:endParaRPr>
          </a:p>
          <a:p>
            <a:pPr>
              <a:lnSpc>
                <a:spcPct val="100000"/>
              </a:lnSpc>
              <a:spcBef>
                <a:spcPts val="125"/>
              </a:spcBef>
            </a:pPr>
            <a:endParaRPr sz="1900">
              <a:latin typeface="Tahoma"/>
              <a:cs typeface="Tahoma"/>
            </a:endParaRPr>
          </a:p>
          <a:p>
            <a:pPr marL="374650" indent="-370205">
              <a:lnSpc>
                <a:spcPct val="100000"/>
              </a:lnSpc>
              <a:buSzPct val="90769"/>
              <a:buAutoNum type="arabicPeriod" startAt="6"/>
              <a:tabLst>
                <a:tab pos="374650" algn="l"/>
              </a:tabLst>
            </a:pPr>
            <a:r>
              <a:rPr sz="3250" b="1" spc="55" dirty="0">
                <a:solidFill>
                  <a:srgbClr val="4AD0FA"/>
                </a:solidFill>
                <a:latin typeface="Trebuchet MS"/>
                <a:cs typeface="Trebuchet MS"/>
              </a:rPr>
              <a:t>Experiencia</a:t>
            </a:r>
            <a:r>
              <a:rPr sz="3250" b="1" spc="-180" dirty="0">
                <a:solidFill>
                  <a:srgbClr val="4AD0FA"/>
                </a:solidFill>
                <a:latin typeface="Trebuchet MS"/>
                <a:cs typeface="Trebuchet MS"/>
              </a:rPr>
              <a:t> </a:t>
            </a:r>
            <a:r>
              <a:rPr sz="3250" b="1" spc="70" dirty="0">
                <a:solidFill>
                  <a:srgbClr val="4AD0FA"/>
                </a:solidFill>
                <a:latin typeface="Trebuchet MS"/>
                <a:cs typeface="Trebuchet MS"/>
              </a:rPr>
              <a:t>del</a:t>
            </a:r>
            <a:r>
              <a:rPr sz="3250" b="1" spc="-170" dirty="0">
                <a:solidFill>
                  <a:srgbClr val="4AD0FA"/>
                </a:solidFill>
                <a:latin typeface="Trebuchet MS"/>
                <a:cs typeface="Trebuchet MS"/>
              </a:rPr>
              <a:t> </a:t>
            </a:r>
            <a:r>
              <a:rPr sz="3250" b="1" spc="-10" dirty="0">
                <a:solidFill>
                  <a:srgbClr val="4AD0FA"/>
                </a:solidFill>
                <a:latin typeface="Trebuchet MS"/>
                <a:cs typeface="Trebuchet MS"/>
              </a:rPr>
              <a:t>Cliente:</a:t>
            </a:r>
            <a:endParaRPr sz="3250">
              <a:latin typeface="Trebuchet MS"/>
              <a:cs typeface="Trebuchet MS"/>
            </a:endParaRPr>
          </a:p>
          <a:p>
            <a:pPr marL="128905" marR="178435">
              <a:lnSpc>
                <a:spcPct val="115100"/>
              </a:lnSpc>
              <a:spcBef>
                <a:spcPts val="135"/>
              </a:spcBef>
            </a:pPr>
            <a:r>
              <a:rPr sz="1900" dirty="0">
                <a:solidFill>
                  <a:srgbClr val="FFFFFF"/>
                </a:solidFill>
                <a:latin typeface="Tahoma"/>
                <a:cs typeface="Tahoma"/>
              </a:rPr>
              <a:t>Mejorar</a:t>
            </a:r>
            <a:r>
              <a:rPr sz="1900" spc="-10" dirty="0">
                <a:solidFill>
                  <a:srgbClr val="FFFFFF"/>
                </a:solidFill>
                <a:latin typeface="Tahoma"/>
                <a:cs typeface="Tahoma"/>
              </a:rPr>
              <a:t> </a:t>
            </a:r>
            <a:r>
              <a:rPr sz="1900" dirty="0">
                <a:solidFill>
                  <a:srgbClr val="FFFFFF"/>
                </a:solidFill>
                <a:latin typeface="Tahoma"/>
                <a:cs typeface="Tahoma"/>
              </a:rPr>
              <a:t>la</a:t>
            </a:r>
            <a:r>
              <a:rPr sz="1900" spc="-5" dirty="0">
                <a:solidFill>
                  <a:srgbClr val="FFFFFF"/>
                </a:solidFill>
                <a:latin typeface="Tahoma"/>
                <a:cs typeface="Tahoma"/>
              </a:rPr>
              <a:t> </a:t>
            </a:r>
            <a:r>
              <a:rPr sz="1900" spc="65" dirty="0">
                <a:solidFill>
                  <a:srgbClr val="FFFFFF"/>
                </a:solidFill>
                <a:latin typeface="Tahoma"/>
                <a:cs typeface="Tahoma"/>
              </a:rPr>
              <a:t>experiencia</a:t>
            </a:r>
            <a:r>
              <a:rPr sz="1900" spc="-10" dirty="0">
                <a:solidFill>
                  <a:srgbClr val="FFFFFF"/>
                </a:solidFill>
                <a:latin typeface="Tahoma"/>
                <a:cs typeface="Tahoma"/>
              </a:rPr>
              <a:t> </a:t>
            </a:r>
            <a:r>
              <a:rPr sz="1900" spc="70" dirty="0">
                <a:solidFill>
                  <a:srgbClr val="FFFFFF"/>
                </a:solidFill>
                <a:latin typeface="Tahoma"/>
                <a:cs typeface="Tahoma"/>
              </a:rPr>
              <a:t>del</a:t>
            </a:r>
            <a:r>
              <a:rPr sz="1900" spc="-5" dirty="0">
                <a:solidFill>
                  <a:srgbClr val="FFFFFF"/>
                </a:solidFill>
                <a:latin typeface="Tahoma"/>
                <a:cs typeface="Tahoma"/>
              </a:rPr>
              <a:t> </a:t>
            </a:r>
            <a:r>
              <a:rPr sz="1900" spc="45" dirty="0">
                <a:solidFill>
                  <a:srgbClr val="FFFFFF"/>
                </a:solidFill>
                <a:latin typeface="Tahoma"/>
                <a:cs typeface="Tahoma"/>
              </a:rPr>
              <a:t>usuario</a:t>
            </a:r>
            <a:r>
              <a:rPr sz="1900" spc="-10" dirty="0">
                <a:solidFill>
                  <a:srgbClr val="FFFFFF"/>
                </a:solidFill>
                <a:latin typeface="Tahoma"/>
                <a:cs typeface="Tahoma"/>
              </a:rPr>
              <a:t> </a:t>
            </a:r>
            <a:r>
              <a:rPr sz="1900" dirty="0">
                <a:solidFill>
                  <a:srgbClr val="FFFFFF"/>
                </a:solidFill>
                <a:latin typeface="Tahoma"/>
                <a:cs typeface="Tahoma"/>
              </a:rPr>
              <a:t>final</a:t>
            </a:r>
            <a:r>
              <a:rPr sz="1900" spc="-5" dirty="0">
                <a:solidFill>
                  <a:srgbClr val="FFFFFF"/>
                </a:solidFill>
                <a:latin typeface="Tahoma"/>
                <a:cs typeface="Tahoma"/>
              </a:rPr>
              <a:t> </a:t>
            </a:r>
            <a:r>
              <a:rPr sz="1900" spc="70" dirty="0">
                <a:solidFill>
                  <a:srgbClr val="FFFFFF"/>
                </a:solidFill>
                <a:latin typeface="Tahoma"/>
                <a:cs typeface="Tahoma"/>
              </a:rPr>
              <a:t>proporcionando </a:t>
            </a:r>
            <a:r>
              <a:rPr sz="1900" spc="95" dirty="0">
                <a:solidFill>
                  <a:srgbClr val="FFFFFF"/>
                </a:solidFill>
                <a:latin typeface="Tahoma"/>
                <a:cs typeface="Tahoma"/>
              </a:rPr>
              <a:t>tiempos</a:t>
            </a:r>
            <a:r>
              <a:rPr sz="1900" spc="-20" dirty="0">
                <a:solidFill>
                  <a:srgbClr val="FFFFFF"/>
                </a:solidFill>
                <a:latin typeface="Tahoma"/>
                <a:cs typeface="Tahoma"/>
              </a:rPr>
              <a:t> </a:t>
            </a:r>
            <a:r>
              <a:rPr sz="1900" spc="120" dirty="0">
                <a:solidFill>
                  <a:srgbClr val="FFFFFF"/>
                </a:solidFill>
                <a:latin typeface="Tahoma"/>
                <a:cs typeface="Tahoma"/>
              </a:rPr>
              <a:t>de</a:t>
            </a:r>
            <a:r>
              <a:rPr sz="1900" spc="-15" dirty="0">
                <a:solidFill>
                  <a:srgbClr val="FFFFFF"/>
                </a:solidFill>
                <a:latin typeface="Tahoma"/>
                <a:cs typeface="Tahoma"/>
              </a:rPr>
              <a:t> </a:t>
            </a:r>
            <a:r>
              <a:rPr sz="1900" spc="75" dirty="0">
                <a:solidFill>
                  <a:srgbClr val="FFFFFF"/>
                </a:solidFill>
                <a:latin typeface="Tahoma"/>
                <a:cs typeface="Tahoma"/>
              </a:rPr>
              <a:t>respuesta</a:t>
            </a:r>
            <a:r>
              <a:rPr sz="1900" spc="-15" dirty="0">
                <a:solidFill>
                  <a:srgbClr val="FFFFFF"/>
                </a:solidFill>
                <a:latin typeface="Tahoma"/>
                <a:cs typeface="Tahoma"/>
              </a:rPr>
              <a:t> </a:t>
            </a:r>
            <a:r>
              <a:rPr sz="1900" dirty="0">
                <a:solidFill>
                  <a:srgbClr val="FFFFFF"/>
                </a:solidFill>
                <a:latin typeface="Tahoma"/>
                <a:cs typeface="Tahoma"/>
              </a:rPr>
              <a:t>rápidos,</a:t>
            </a:r>
            <a:r>
              <a:rPr sz="1900" spc="-15" dirty="0">
                <a:solidFill>
                  <a:srgbClr val="FFFFFF"/>
                </a:solidFill>
                <a:latin typeface="Tahoma"/>
                <a:cs typeface="Tahoma"/>
              </a:rPr>
              <a:t> </a:t>
            </a:r>
            <a:r>
              <a:rPr sz="1900" spc="60" dirty="0">
                <a:solidFill>
                  <a:srgbClr val="FFFFFF"/>
                </a:solidFill>
                <a:latin typeface="Tahoma"/>
                <a:cs typeface="Tahoma"/>
              </a:rPr>
              <a:t>información</a:t>
            </a:r>
            <a:r>
              <a:rPr sz="1900" spc="-15" dirty="0">
                <a:solidFill>
                  <a:srgbClr val="FFFFFF"/>
                </a:solidFill>
                <a:latin typeface="Tahoma"/>
                <a:cs typeface="Tahoma"/>
              </a:rPr>
              <a:t> </a:t>
            </a:r>
            <a:r>
              <a:rPr sz="1900" spc="85" dirty="0">
                <a:solidFill>
                  <a:srgbClr val="FFFFFF"/>
                </a:solidFill>
                <a:latin typeface="Tahoma"/>
                <a:cs typeface="Tahoma"/>
              </a:rPr>
              <a:t>precisa</a:t>
            </a:r>
            <a:r>
              <a:rPr sz="1900" spc="-20" dirty="0">
                <a:solidFill>
                  <a:srgbClr val="FFFFFF"/>
                </a:solidFill>
                <a:latin typeface="Tahoma"/>
                <a:cs typeface="Tahoma"/>
              </a:rPr>
              <a:t> </a:t>
            </a:r>
            <a:r>
              <a:rPr sz="1900" spc="75" dirty="0">
                <a:solidFill>
                  <a:srgbClr val="FFFFFF"/>
                </a:solidFill>
                <a:latin typeface="Tahoma"/>
                <a:cs typeface="Tahoma"/>
              </a:rPr>
              <a:t>sobre disponibilidad</a:t>
            </a:r>
            <a:r>
              <a:rPr sz="1900" spc="-80" dirty="0">
                <a:solidFill>
                  <a:srgbClr val="FFFFFF"/>
                </a:solidFill>
                <a:latin typeface="Tahoma"/>
                <a:cs typeface="Tahoma"/>
              </a:rPr>
              <a:t> </a:t>
            </a:r>
            <a:r>
              <a:rPr sz="1900" spc="120" dirty="0">
                <a:solidFill>
                  <a:srgbClr val="FFFFFF"/>
                </a:solidFill>
                <a:latin typeface="Tahoma"/>
                <a:cs typeface="Tahoma"/>
              </a:rPr>
              <a:t>de</a:t>
            </a:r>
            <a:r>
              <a:rPr sz="1900" spc="-75" dirty="0">
                <a:solidFill>
                  <a:srgbClr val="FFFFFF"/>
                </a:solidFill>
                <a:latin typeface="Tahoma"/>
                <a:cs typeface="Tahoma"/>
              </a:rPr>
              <a:t> </a:t>
            </a:r>
            <a:r>
              <a:rPr sz="1900" spc="105" dirty="0">
                <a:solidFill>
                  <a:srgbClr val="FFFFFF"/>
                </a:solidFill>
                <a:latin typeface="Tahoma"/>
                <a:cs typeface="Tahoma"/>
              </a:rPr>
              <a:t>productos</a:t>
            </a:r>
            <a:r>
              <a:rPr sz="1900" spc="-80" dirty="0">
                <a:solidFill>
                  <a:srgbClr val="FFFFFF"/>
                </a:solidFill>
                <a:latin typeface="Tahoma"/>
                <a:cs typeface="Tahoma"/>
              </a:rPr>
              <a:t> </a:t>
            </a:r>
            <a:r>
              <a:rPr sz="1900" spc="110" dirty="0">
                <a:solidFill>
                  <a:srgbClr val="FFFFFF"/>
                </a:solidFill>
                <a:latin typeface="Tahoma"/>
                <a:cs typeface="Tahoma"/>
              </a:rPr>
              <a:t>y</a:t>
            </a:r>
            <a:r>
              <a:rPr sz="1900" spc="-75" dirty="0">
                <a:solidFill>
                  <a:srgbClr val="FFFFFF"/>
                </a:solidFill>
                <a:latin typeface="Tahoma"/>
                <a:cs typeface="Tahoma"/>
              </a:rPr>
              <a:t> </a:t>
            </a:r>
            <a:r>
              <a:rPr sz="1900" spc="100" dirty="0">
                <a:solidFill>
                  <a:srgbClr val="FFFFFF"/>
                </a:solidFill>
                <a:latin typeface="Tahoma"/>
                <a:cs typeface="Tahoma"/>
              </a:rPr>
              <a:t>opciones</a:t>
            </a:r>
            <a:r>
              <a:rPr sz="1900" spc="-80" dirty="0">
                <a:solidFill>
                  <a:srgbClr val="FFFFFF"/>
                </a:solidFill>
                <a:latin typeface="Tahoma"/>
                <a:cs typeface="Tahoma"/>
              </a:rPr>
              <a:t> </a:t>
            </a:r>
            <a:r>
              <a:rPr sz="1900" spc="120" dirty="0">
                <a:solidFill>
                  <a:srgbClr val="FFFFFF"/>
                </a:solidFill>
                <a:latin typeface="Tahoma"/>
                <a:cs typeface="Tahoma"/>
              </a:rPr>
              <a:t>de</a:t>
            </a:r>
            <a:r>
              <a:rPr sz="1900" spc="-75" dirty="0">
                <a:solidFill>
                  <a:srgbClr val="FFFFFF"/>
                </a:solidFill>
                <a:latin typeface="Tahoma"/>
                <a:cs typeface="Tahoma"/>
              </a:rPr>
              <a:t> </a:t>
            </a:r>
            <a:r>
              <a:rPr sz="1900" dirty="0">
                <a:solidFill>
                  <a:srgbClr val="FFFFFF"/>
                </a:solidFill>
                <a:latin typeface="Tahoma"/>
                <a:cs typeface="Tahoma"/>
              </a:rPr>
              <a:t>envío,</a:t>
            </a:r>
            <a:r>
              <a:rPr sz="1900" spc="-80" dirty="0">
                <a:solidFill>
                  <a:srgbClr val="FFFFFF"/>
                </a:solidFill>
                <a:latin typeface="Tahoma"/>
                <a:cs typeface="Tahoma"/>
              </a:rPr>
              <a:t> </a:t>
            </a:r>
            <a:r>
              <a:rPr sz="1900" spc="110" dirty="0">
                <a:solidFill>
                  <a:srgbClr val="FFFFFF"/>
                </a:solidFill>
                <a:latin typeface="Tahoma"/>
                <a:cs typeface="Tahoma"/>
              </a:rPr>
              <a:t>y</a:t>
            </a:r>
            <a:r>
              <a:rPr sz="1900" spc="-75" dirty="0">
                <a:solidFill>
                  <a:srgbClr val="FFFFFF"/>
                </a:solidFill>
                <a:latin typeface="Tahoma"/>
                <a:cs typeface="Tahoma"/>
              </a:rPr>
              <a:t> </a:t>
            </a:r>
            <a:r>
              <a:rPr sz="1900" spc="-25" dirty="0">
                <a:solidFill>
                  <a:srgbClr val="FFFFFF"/>
                </a:solidFill>
                <a:latin typeface="Tahoma"/>
                <a:cs typeface="Tahoma"/>
              </a:rPr>
              <a:t>un </a:t>
            </a:r>
            <a:r>
              <a:rPr sz="1900" spc="105" dirty="0">
                <a:solidFill>
                  <a:srgbClr val="FFFFFF"/>
                </a:solidFill>
                <a:latin typeface="Tahoma"/>
                <a:cs typeface="Tahoma"/>
              </a:rPr>
              <a:t>proceso</a:t>
            </a:r>
            <a:r>
              <a:rPr sz="1900" spc="-75" dirty="0">
                <a:solidFill>
                  <a:srgbClr val="FFFFFF"/>
                </a:solidFill>
                <a:latin typeface="Tahoma"/>
                <a:cs typeface="Tahoma"/>
              </a:rPr>
              <a:t> </a:t>
            </a:r>
            <a:r>
              <a:rPr sz="1900" spc="120" dirty="0">
                <a:solidFill>
                  <a:srgbClr val="FFFFFF"/>
                </a:solidFill>
                <a:latin typeface="Tahoma"/>
                <a:cs typeface="Tahoma"/>
              </a:rPr>
              <a:t>de</a:t>
            </a:r>
            <a:r>
              <a:rPr sz="1900" spc="-70" dirty="0">
                <a:solidFill>
                  <a:srgbClr val="FFFFFF"/>
                </a:solidFill>
                <a:latin typeface="Tahoma"/>
                <a:cs typeface="Tahoma"/>
              </a:rPr>
              <a:t> </a:t>
            </a:r>
            <a:r>
              <a:rPr sz="1900" spc="100" dirty="0">
                <a:solidFill>
                  <a:srgbClr val="FFFFFF"/>
                </a:solidFill>
                <a:latin typeface="Tahoma"/>
                <a:cs typeface="Tahoma"/>
              </a:rPr>
              <a:t>compra</a:t>
            </a:r>
            <a:r>
              <a:rPr sz="1900" spc="-70" dirty="0">
                <a:solidFill>
                  <a:srgbClr val="FFFFFF"/>
                </a:solidFill>
                <a:latin typeface="Tahoma"/>
                <a:cs typeface="Tahoma"/>
              </a:rPr>
              <a:t> </a:t>
            </a:r>
            <a:r>
              <a:rPr sz="1900" spc="-10" dirty="0">
                <a:solidFill>
                  <a:srgbClr val="FFFFFF"/>
                </a:solidFill>
                <a:latin typeface="Tahoma"/>
                <a:cs typeface="Tahoma"/>
              </a:rPr>
              <a:t>fluido.</a:t>
            </a:r>
            <a:endParaRPr sz="190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pic>
          <p:nvPicPr>
            <p:cNvPr id="4" name="object 4"/>
            <p:cNvPicPr/>
            <p:nvPr/>
          </p:nvPicPr>
          <p:blipFill>
            <a:blip r:embed="rId3" cstate="print"/>
            <a:stretch>
              <a:fillRect/>
            </a:stretch>
          </p:blipFill>
          <p:spPr>
            <a:xfrm>
              <a:off x="17789611" y="1557210"/>
              <a:ext cx="70549" cy="70550"/>
            </a:xfrm>
            <a:prstGeom prst="rect">
              <a:avLst/>
            </a:prstGeom>
          </p:spPr>
        </p:pic>
        <p:pic>
          <p:nvPicPr>
            <p:cNvPr id="5" name="object 5"/>
            <p:cNvPicPr/>
            <p:nvPr/>
          </p:nvPicPr>
          <p:blipFill>
            <a:blip r:embed="rId4" cstate="print"/>
            <a:stretch>
              <a:fillRect/>
            </a:stretch>
          </p:blipFill>
          <p:spPr>
            <a:xfrm>
              <a:off x="17927869" y="1558687"/>
              <a:ext cx="67216" cy="67215"/>
            </a:xfrm>
            <a:prstGeom prst="rect">
              <a:avLst/>
            </a:prstGeom>
          </p:spPr>
        </p:pic>
        <p:pic>
          <p:nvPicPr>
            <p:cNvPr id="6" name="object 6"/>
            <p:cNvPicPr/>
            <p:nvPr/>
          </p:nvPicPr>
          <p:blipFill>
            <a:blip r:embed="rId5" cstate="print"/>
            <a:stretch>
              <a:fillRect/>
            </a:stretch>
          </p:blipFill>
          <p:spPr>
            <a:xfrm>
              <a:off x="18066128" y="1560150"/>
              <a:ext cx="63883" cy="63902"/>
            </a:xfrm>
            <a:prstGeom prst="rect">
              <a:avLst/>
            </a:prstGeom>
          </p:spPr>
        </p:pic>
        <p:sp>
          <p:nvSpPr>
            <p:cNvPr id="7" name="object 7"/>
            <p:cNvSpPr/>
            <p:nvPr/>
          </p:nvSpPr>
          <p:spPr>
            <a:xfrm>
              <a:off x="18204372" y="1561626"/>
              <a:ext cx="60960" cy="60960"/>
            </a:xfrm>
            <a:custGeom>
              <a:avLst/>
              <a:gdLst/>
              <a:ahLst/>
              <a:cxnLst/>
              <a:rect l="l" t="t" r="r" b="b"/>
              <a:pathLst>
                <a:path w="60959" h="60959">
                  <a:moveTo>
                    <a:pt x="0" y="34486"/>
                  </a:moveTo>
                  <a:lnTo>
                    <a:pt x="0" y="26075"/>
                  </a:lnTo>
                  <a:lnTo>
                    <a:pt x="3405" y="22669"/>
                  </a:lnTo>
                  <a:lnTo>
                    <a:pt x="22670" y="22669"/>
                  </a:lnTo>
                  <a:lnTo>
                    <a:pt x="22670" y="3405"/>
                  </a:lnTo>
                  <a:lnTo>
                    <a:pt x="26075" y="0"/>
                  </a:lnTo>
                  <a:lnTo>
                    <a:pt x="34487" y="0"/>
                  </a:lnTo>
                  <a:lnTo>
                    <a:pt x="37892" y="3405"/>
                  </a:lnTo>
                  <a:lnTo>
                    <a:pt x="37892" y="7611"/>
                  </a:lnTo>
                  <a:lnTo>
                    <a:pt x="37892" y="22669"/>
                  </a:lnTo>
                  <a:lnTo>
                    <a:pt x="57157" y="22669"/>
                  </a:lnTo>
                  <a:lnTo>
                    <a:pt x="60563" y="26075"/>
                  </a:lnTo>
                  <a:lnTo>
                    <a:pt x="60563" y="34486"/>
                  </a:lnTo>
                  <a:lnTo>
                    <a:pt x="57157" y="37892"/>
                  </a:lnTo>
                  <a:lnTo>
                    <a:pt x="37892" y="37892"/>
                  </a:lnTo>
                  <a:lnTo>
                    <a:pt x="37892" y="57156"/>
                  </a:lnTo>
                  <a:lnTo>
                    <a:pt x="34487" y="60561"/>
                  </a:lnTo>
                  <a:lnTo>
                    <a:pt x="26075" y="60561"/>
                  </a:lnTo>
                  <a:lnTo>
                    <a:pt x="22670" y="57156"/>
                  </a:lnTo>
                  <a:lnTo>
                    <a:pt x="22670" y="37892"/>
                  </a:lnTo>
                  <a:lnTo>
                    <a:pt x="3405" y="37892"/>
                  </a:lnTo>
                  <a:lnTo>
                    <a:pt x="0" y="34486"/>
                  </a:lnTo>
                  <a:close/>
                </a:path>
              </a:pathLst>
            </a:custGeom>
            <a:solidFill>
              <a:srgbClr val="CFF4FF"/>
            </a:solidFill>
          </p:spPr>
          <p:txBody>
            <a:bodyPr wrap="square" lIns="0" tIns="0" rIns="0" bIns="0" rtlCol="0"/>
            <a:lstStyle/>
            <a:p>
              <a:endParaRPr/>
            </a:p>
          </p:txBody>
        </p:sp>
        <p:pic>
          <p:nvPicPr>
            <p:cNvPr id="8" name="object 8"/>
            <p:cNvPicPr/>
            <p:nvPr/>
          </p:nvPicPr>
          <p:blipFill>
            <a:blip r:embed="rId6" cstate="print"/>
            <a:stretch>
              <a:fillRect/>
            </a:stretch>
          </p:blipFill>
          <p:spPr>
            <a:xfrm>
              <a:off x="17914050" y="1355037"/>
              <a:ext cx="67216" cy="67216"/>
            </a:xfrm>
            <a:prstGeom prst="rect">
              <a:avLst/>
            </a:prstGeom>
          </p:spPr>
        </p:pic>
        <p:pic>
          <p:nvPicPr>
            <p:cNvPr id="9" name="object 9"/>
            <p:cNvPicPr/>
            <p:nvPr/>
          </p:nvPicPr>
          <p:blipFill>
            <a:blip r:embed="rId7" cstate="print"/>
            <a:stretch>
              <a:fillRect/>
            </a:stretch>
          </p:blipFill>
          <p:spPr>
            <a:xfrm>
              <a:off x="18051652" y="1356506"/>
              <a:ext cx="63883" cy="63902"/>
            </a:xfrm>
            <a:prstGeom prst="rect">
              <a:avLst/>
            </a:prstGeom>
          </p:spPr>
        </p:pic>
        <p:sp>
          <p:nvSpPr>
            <p:cNvPr id="10" name="object 10"/>
            <p:cNvSpPr/>
            <p:nvPr/>
          </p:nvSpPr>
          <p:spPr>
            <a:xfrm>
              <a:off x="18189241" y="1357976"/>
              <a:ext cx="60960" cy="60960"/>
            </a:xfrm>
            <a:custGeom>
              <a:avLst/>
              <a:gdLst/>
              <a:ahLst/>
              <a:cxnLst/>
              <a:rect l="l" t="t" r="r" b="b"/>
              <a:pathLst>
                <a:path w="60959" h="60959">
                  <a:moveTo>
                    <a:pt x="0" y="34487"/>
                  </a:moveTo>
                  <a:lnTo>
                    <a:pt x="0" y="26075"/>
                  </a:lnTo>
                  <a:lnTo>
                    <a:pt x="3405" y="22670"/>
                  </a:lnTo>
                  <a:lnTo>
                    <a:pt x="22670" y="22670"/>
                  </a:lnTo>
                  <a:lnTo>
                    <a:pt x="22670" y="3405"/>
                  </a:lnTo>
                  <a:lnTo>
                    <a:pt x="26075" y="0"/>
                  </a:lnTo>
                  <a:lnTo>
                    <a:pt x="34487" y="0"/>
                  </a:lnTo>
                  <a:lnTo>
                    <a:pt x="37892" y="3412"/>
                  </a:lnTo>
                  <a:lnTo>
                    <a:pt x="37892" y="7611"/>
                  </a:lnTo>
                  <a:lnTo>
                    <a:pt x="37892" y="22670"/>
                  </a:lnTo>
                  <a:lnTo>
                    <a:pt x="57157" y="22670"/>
                  </a:lnTo>
                  <a:lnTo>
                    <a:pt x="60563" y="26075"/>
                  </a:lnTo>
                  <a:lnTo>
                    <a:pt x="60563" y="34487"/>
                  </a:lnTo>
                  <a:lnTo>
                    <a:pt x="57157" y="37893"/>
                  </a:lnTo>
                  <a:lnTo>
                    <a:pt x="37892" y="37893"/>
                  </a:lnTo>
                  <a:lnTo>
                    <a:pt x="37892" y="57157"/>
                  </a:lnTo>
                  <a:lnTo>
                    <a:pt x="34487" y="60563"/>
                  </a:lnTo>
                  <a:lnTo>
                    <a:pt x="26075" y="60563"/>
                  </a:lnTo>
                  <a:lnTo>
                    <a:pt x="22670" y="57157"/>
                  </a:lnTo>
                  <a:lnTo>
                    <a:pt x="22670" y="37893"/>
                  </a:lnTo>
                  <a:lnTo>
                    <a:pt x="3405" y="37893"/>
                  </a:lnTo>
                  <a:lnTo>
                    <a:pt x="0" y="34487"/>
                  </a:lnTo>
                  <a:close/>
                </a:path>
              </a:pathLst>
            </a:custGeom>
            <a:solidFill>
              <a:srgbClr val="CFF4FF"/>
            </a:solidFill>
          </p:spPr>
          <p:txBody>
            <a:bodyPr wrap="square" lIns="0" tIns="0" rIns="0" bIns="0" rtlCol="0"/>
            <a:lstStyle/>
            <a:p>
              <a:endParaRPr/>
            </a:p>
          </p:txBody>
        </p:sp>
        <p:pic>
          <p:nvPicPr>
            <p:cNvPr id="11" name="object 11"/>
            <p:cNvPicPr/>
            <p:nvPr/>
          </p:nvPicPr>
          <p:blipFill>
            <a:blip r:embed="rId7" cstate="print"/>
            <a:stretch>
              <a:fillRect/>
            </a:stretch>
          </p:blipFill>
          <p:spPr>
            <a:xfrm>
              <a:off x="18041101" y="1152856"/>
              <a:ext cx="63883" cy="63902"/>
            </a:xfrm>
            <a:prstGeom prst="rect">
              <a:avLst/>
            </a:prstGeom>
          </p:spPr>
        </p:pic>
        <p:sp>
          <p:nvSpPr>
            <p:cNvPr id="12" name="object 12"/>
            <p:cNvSpPr/>
            <p:nvPr/>
          </p:nvSpPr>
          <p:spPr>
            <a:xfrm>
              <a:off x="18155742" y="748511"/>
              <a:ext cx="132715" cy="466725"/>
            </a:xfrm>
            <a:custGeom>
              <a:avLst/>
              <a:gdLst/>
              <a:ahLst/>
              <a:cxnLst/>
              <a:rect l="l" t="t" r="r" b="b"/>
              <a:pathLst>
                <a:path w="132715" h="466725">
                  <a:moveTo>
                    <a:pt x="60566" y="228257"/>
                  </a:moveTo>
                  <a:lnTo>
                    <a:pt x="57162" y="224853"/>
                  </a:lnTo>
                  <a:lnTo>
                    <a:pt x="37896" y="224853"/>
                  </a:lnTo>
                  <a:lnTo>
                    <a:pt x="37896" y="209791"/>
                  </a:lnTo>
                  <a:lnTo>
                    <a:pt x="37896" y="205587"/>
                  </a:lnTo>
                  <a:lnTo>
                    <a:pt x="34493" y="202171"/>
                  </a:lnTo>
                  <a:lnTo>
                    <a:pt x="26073" y="202171"/>
                  </a:lnTo>
                  <a:lnTo>
                    <a:pt x="22669" y="205587"/>
                  </a:lnTo>
                  <a:lnTo>
                    <a:pt x="22669" y="224853"/>
                  </a:lnTo>
                  <a:lnTo>
                    <a:pt x="3403" y="224853"/>
                  </a:lnTo>
                  <a:lnTo>
                    <a:pt x="0" y="228257"/>
                  </a:lnTo>
                  <a:lnTo>
                    <a:pt x="0" y="236664"/>
                  </a:lnTo>
                  <a:lnTo>
                    <a:pt x="3403" y="240068"/>
                  </a:lnTo>
                  <a:lnTo>
                    <a:pt x="22669" y="240068"/>
                  </a:lnTo>
                  <a:lnTo>
                    <a:pt x="22669" y="259334"/>
                  </a:lnTo>
                  <a:lnTo>
                    <a:pt x="26073" y="262737"/>
                  </a:lnTo>
                  <a:lnTo>
                    <a:pt x="34493" y="262737"/>
                  </a:lnTo>
                  <a:lnTo>
                    <a:pt x="37896" y="259334"/>
                  </a:lnTo>
                  <a:lnTo>
                    <a:pt x="37896" y="240068"/>
                  </a:lnTo>
                  <a:lnTo>
                    <a:pt x="57162" y="240068"/>
                  </a:lnTo>
                  <a:lnTo>
                    <a:pt x="60566" y="236664"/>
                  </a:lnTo>
                  <a:lnTo>
                    <a:pt x="60566" y="228257"/>
                  </a:lnTo>
                  <a:close/>
                </a:path>
                <a:path w="132715" h="466725">
                  <a:moveTo>
                    <a:pt x="82931" y="431901"/>
                  </a:moveTo>
                  <a:lnTo>
                    <a:pt x="79527" y="428498"/>
                  </a:lnTo>
                  <a:lnTo>
                    <a:pt x="60261" y="428498"/>
                  </a:lnTo>
                  <a:lnTo>
                    <a:pt x="60261" y="413435"/>
                  </a:lnTo>
                  <a:lnTo>
                    <a:pt x="60261" y="409232"/>
                  </a:lnTo>
                  <a:lnTo>
                    <a:pt x="56857" y="405828"/>
                  </a:lnTo>
                  <a:lnTo>
                    <a:pt x="48437" y="405828"/>
                  </a:lnTo>
                  <a:lnTo>
                    <a:pt x="45034" y="409232"/>
                  </a:lnTo>
                  <a:lnTo>
                    <a:pt x="45034" y="428498"/>
                  </a:lnTo>
                  <a:lnTo>
                    <a:pt x="25768" y="428498"/>
                  </a:lnTo>
                  <a:lnTo>
                    <a:pt x="22364" y="431901"/>
                  </a:lnTo>
                  <a:lnTo>
                    <a:pt x="22364" y="440309"/>
                  </a:lnTo>
                  <a:lnTo>
                    <a:pt x="25768" y="443725"/>
                  </a:lnTo>
                  <a:lnTo>
                    <a:pt x="45034" y="443725"/>
                  </a:lnTo>
                  <a:lnTo>
                    <a:pt x="45034" y="462978"/>
                  </a:lnTo>
                  <a:lnTo>
                    <a:pt x="48437" y="466394"/>
                  </a:lnTo>
                  <a:lnTo>
                    <a:pt x="56857" y="466394"/>
                  </a:lnTo>
                  <a:lnTo>
                    <a:pt x="60261" y="462978"/>
                  </a:lnTo>
                  <a:lnTo>
                    <a:pt x="60261" y="443725"/>
                  </a:lnTo>
                  <a:lnTo>
                    <a:pt x="79527" y="443725"/>
                  </a:lnTo>
                  <a:lnTo>
                    <a:pt x="82931" y="440309"/>
                  </a:lnTo>
                  <a:lnTo>
                    <a:pt x="82931" y="431901"/>
                  </a:lnTo>
                  <a:close/>
                </a:path>
                <a:path w="132715" h="466725">
                  <a:moveTo>
                    <a:pt x="132257" y="0"/>
                  </a:moveTo>
                  <a:lnTo>
                    <a:pt x="130860" y="0"/>
                  </a:lnTo>
                  <a:lnTo>
                    <a:pt x="127635" y="3225"/>
                  </a:lnTo>
                  <a:lnTo>
                    <a:pt x="127635" y="21424"/>
                  </a:lnTo>
                  <a:lnTo>
                    <a:pt x="109435" y="21424"/>
                  </a:lnTo>
                  <a:lnTo>
                    <a:pt x="106210" y="24650"/>
                  </a:lnTo>
                  <a:lnTo>
                    <a:pt x="106210" y="32588"/>
                  </a:lnTo>
                  <a:lnTo>
                    <a:pt x="109435" y="35814"/>
                  </a:lnTo>
                  <a:lnTo>
                    <a:pt x="127635" y="35814"/>
                  </a:lnTo>
                  <a:lnTo>
                    <a:pt x="127635" y="54013"/>
                  </a:lnTo>
                  <a:lnTo>
                    <a:pt x="130860" y="57238"/>
                  </a:lnTo>
                  <a:lnTo>
                    <a:pt x="132257" y="57238"/>
                  </a:lnTo>
                  <a:lnTo>
                    <a:pt x="132257" y="0"/>
                  </a:lnTo>
                  <a:close/>
                </a:path>
              </a:pathLst>
            </a:custGeom>
            <a:solidFill>
              <a:srgbClr val="CFF4FF"/>
            </a:solidFill>
          </p:spPr>
          <p:txBody>
            <a:bodyPr wrap="square" lIns="0" tIns="0" rIns="0" bIns="0" rtlCol="0"/>
            <a:lstStyle/>
            <a:p>
              <a:endParaRPr/>
            </a:p>
          </p:txBody>
        </p:sp>
        <p:pic>
          <p:nvPicPr>
            <p:cNvPr id="13" name="object 13"/>
            <p:cNvPicPr/>
            <p:nvPr/>
          </p:nvPicPr>
          <p:blipFill>
            <a:blip r:embed="rId8" cstate="print"/>
            <a:stretch>
              <a:fillRect/>
            </a:stretch>
          </p:blipFill>
          <p:spPr>
            <a:xfrm>
              <a:off x="12259456" y="0"/>
              <a:ext cx="6028543" cy="5143355"/>
            </a:xfrm>
            <a:prstGeom prst="rect">
              <a:avLst/>
            </a:prstGeom>
          </p:spPr>
        </p:pic>
        <p:sp>
          <p:nvSpPr>
            <p:cNvPr id="14" name="object 14"/>
            <p:cNvSpPr/>
            <p:nvPr/>
          </p:nvSpPr>
          <p:spPr>
            <a:xfrm>
              <a:off x="13767271" y="9298050"/>
              <a:ext cx="4014470" cy="989330"/>
            </a:xfrm>
            <a:custGeom>
              <a:avLst/>
              <a:gdLst/>
              <a:ahLst/>
              <a:cxnLst/>
              <a:rect l="l" t="t" r="r" b="b"/>
              <a:pathLst>
                <a:path w="4014469" h="989329">
                  <a:moveTo>
                    <a:pt x="34455" y="986193"/>
                  </a:moveTo>
                  <a:lnTo>
                    <a:pt x="26733" y="978484"/>
                  </a:lnTo>
                  <a:lnTo>
                    <a:pt x="7708" y="978484"/>
                  </a:lnTo>
                  <a:lnTo>
                    <a:pt x="0" y="986193"/>
                  </a:lnTo>
                  <a:lnTo>
                    <a:pt x="0" y="988949"/>
                  </a:lnTo>
                  <a:lnTo>
                    <a:pt x="34455" y="988949"/>
                  </a:lnTo>
                  <a:lnTo>
                    <a:pt x="34455" y="986193"/>
                  </a:lnTo>
                  <a:close/>
                </a:path>
                <a:path w="4014469" h="989329">
                  <a:moveTo>
                    <a:pt x="164566" y="987488"/>
                  </a:moveTo>
                  <a:lnTo>
                    <a:pt x="157035" y="979957"/>
                  </a:lnTo>
                  <a:lnTo>
                    <a:pt x="138468" y="979957"/>
                  </a:lnTo>
                  <a:lnTo>
                    <a:pt x="130937" y="987488"/>
                  </a:lnTo>
                  <a:lnTo>
                    <a:pt x="130937" y="988949"/>
                  </a:lnTo>
                  <a:lnTo>
                    <a:pt x="164566" y="988949"/>
                  </a:lnTo>
                  <a:lnTo>
                    <a:pt x="164566" y="987488"/>
                  </a:lnTo>
                  <a:close/>
                </a:path>
                <a:path w="4014469" h="989329">
                  <a:moveTo>
                    <a:pt x="294678" y="988771"/>
                  </a:moveTo>
                  <a:lnTo>
                    <a:pt x="287337" y="981430"/>
                  </a:lnTo>
                  <a:lnTo>
                    <a:pt x="269227" y="981430"/>
                  </a:lnTo>
                  <a:lnTo>
                    <a:pt x="261886" y="988771"/>
                  </a:lnTo>
                  <a:lnTo>
                    <a:pt x="261886" y="988949"/>
                  </a:lnTo>
                  <a:lnTo>
                    <a:pt x="294678" y="988949"/>
                  </a:lnTo>
                  <a:lnTo>
                    <a:pt x="294678" y="988771"/>
                  </a:lnTo>
                  <a:close/>
                </a:path>
                <a:path w="4014469" h="989329">
                  <a:moveTo>
                    <a:pt x="423684" y="988949"/>
                  </a:moveTo>
                  <a:lnTo>
                    <a:pt x="417639" y="982903"/>
                  </a:lnTo>
                  <a:lnTo>
                    <a:pt x="399999" y="982903"/>
                  </a:lnTo>
                  <a:lnTo>
                    <a:pt x="393941" y="988949"/>
                  </a:lnTo>
                  <a:lnTo>
                    <a:pt x="423684" y="988949"/>
                  </a:lnTo>
                  <a:close/>
                </a:path>
                <a:path w="4014469" h="989329">
                  <a:moveTo>
                    <a:pt x="552513" y="988949"/>
                  </a:moveTo>
                  <a:lnTo>
                    <a:pt x="547941" y="984377"/>
                  </a:lnTo>
                  <a:lnTo>
                    <a:pt x="530745" y="984377"/>
                  </a:lnTo>
                  <a:lnTo>
                    <a:pt x="526173" y="988949"/>
                  </a:lnTo>
                  <a:lnTo>
                    <a:pt x="552513" y="988949"/>
                  </a:lnTo>
                  <a:close/>
                </a:path>
                <a:path w="4014469" h="989329">
                  <a:moveTo>
                    <a:pt x="681342" y="988949"/>
                  </a:moveTo>
                  <a:lnTo>
                    <a:pt x="678243" y="985850"/>
                  </a:lnTo>
                  <a:lnTo>
                    <a:pt x="661517" y="985850"/>
                  </a:lnTo>
                  <a:lnTo>
                    <a:pt x="658418" y="988949"/>
                  </a:lnTo>
                  <a:lnTo>
                    <a:pt x="681342" y="988949"/>
                  </a:lnTo>
                  <a:close/>
                </a:path>
                <a:path w="4014469" h="989329">
                  <a:moveTo>
                    <a:pt x="810171" y="988949"/>
                  </a:moveTo>
                  <a:lnTo>
                    <a:pt x="808532" y="987323"/>
                  </a:lnTo>
                  <a:lnTo>
                    <a:pt x="792276" y="987323"/>
                  </a:lnTo>
                  <a:lnTo>
                    <a:pt x="790638" y="988949"/>
                  </a:lnTo>
                  <a:lnTo>
                    <a:pt x="810171" y="988949"/>
                  </a:lnTo>
                  <a:close/>
                </a:path>
                <a:path w="4014469" h="989329">
                  <a:moveTo>
                    <a:pt x="938999" y="988949"/>
                  </a:moveTo>
                  <a:lnTo>
                    <a:pt x="938834" y="988796"/>
                  </a:lnTo>
                  <a:lnTo>
                    <a:pt x="923048" y="988796"/>
                  </a:lnTo>
                  <a:lnTo>
                    <a:pt x="922896" y="988949"/>
                  </a:lnTo>
                  <a:lnTo>
                    <a:pt x="938999" y="988949"/>
                  </a:lnTo>
                  <a:close/>
                </a:path>
                <a:path w="4014469" h="989329">
                  <a:moveTo>
                    <a:pt x="3003880" y="834783"/>
                  </a:moveTo>
                  <a:lnTo>
                    <a:pt x="3000464" y="831380"/>
                  </a:lnTo>
                  <a:lnTo>
                    <a:pt x="2981210" y="831380"/>
                  </a:lnTo>
                  <a:lnTo>
                    <a:pt x="2981210" y="816317"/>
                  </a:lnTo>
                  <a:lnTo>
                    <a:pt x="2981210" y="812114"/>
                  </a:lnTo>
                  <a:lnTo>
                    <a:pt x="2977794" y="808710"/>
                  </a:lnTo>
                  <a:lnTo>
                    <a:pt x="2969387" y="808710"/>
                  </a:lnTo>
                  <a:lnTo>
                    <a:pt x="2965983" y="812114"/>
                  </a:lnTo>
                  <a:lnTo>
                    <a:pt x="2965983" y="831380"/>
                  </a:lnTo>
                  <a:lnTo>
                    <a:pt x="2946717" y="831380"/>
                  </a:lnTo>
                  <a:lnTo>
                    <a:pt x="2943314" y="834783"/>
                  </a:lnTo>
                  <a:lnTo>
                    <a:pt x="2943314" y="843191"/>
                  </a:lnTo>
                  <a:lnTo>
                    <a:pt x="2946717" y="846594"/>
                  </a:lnTo>
                  <a:lnTo>
                    <a:pt x="2965983" y="846594"/>
                  </a:lnTo>
                  <a:lnTo>
                    <a:pt x="2965983" y="865860"/>
                  </a:lnTo>
                  <a:lnTo>
                    <a:pt x="2969387" y="869276"/>
                  </a:lnTo>
                  <a:lnTo>
                    <a:pt x="2977794" y="869276"/>
                  </a:lnTo>
                  <a:lnTo>
                    <a:pt x="2981210" y="865860"/>
                  </a:lnTo>
                  <a:lnTo>
                    <a:pt x="2981210" y="846594"/>
                  </a:lnTo>
                  <a:lnTo>
                    <a:pt x="3000464" y="846594"/>
                  </a:lnTo>
                  <a:lnTo>
                    <a:pt x="3003880" y="843191"/>
                  </a:lnTo>
                  <a:lnTo>
                    <a:pt x="3003880" y="834783"/>
                  </a:lnTo>
                  <a:close/>
                </a:path>
                <a:path w="4014469" h="989329">
                  <a:moveTo>
                    <a:pt x="3078645" y="631177"/>
                  </a:moveTo>
                  <a:lnTo>
                    <a:pt x="3075419" y="627951"/>
                  </a:lnTo>
                  <a:lnTo>
                    <a:pt x="3057220" y="627951"/>
                  </a:lnTo>
                  <a:lnTo>
                    <a:pt x="3057220" y="613727"/>
                  </a:lnTo>
                  <a:lnTo>
                    <a:pt x="3057220" y="609752"/>
                  </a:lnTo>
                  <a:lnTo>
                    <a:pt x="3053994" y="606539"/>
                  </a:lnTo>
                  <a:lnTo>
                    <a:pt x="3046057" y="606539"/>
                  </a:lnTo>
                  <a:lnTo>
                    <a:pt x="3042843" y="609752"/>
                  </a:lnTo>
                  <a:lnTo>
                    <a:pt x="3042843" y="627951"/>
                  </a:lnTo>
                  <a:lnTo>
                    <a:pt x="3024632" y="627951"/>
                  </a:lnTo>
                  <a:lnTo>
                    <a:pt x="3021419" y="631177"/>
                  </a:lnTo>
                  <a:lnTo>
                    <a:pt x="3021419" y="639114"/>
                  </a:lnTo>
                  <a:lnTo>
                    <a:pt x="3024632" y="642340"/>
                  </a:lnTo>
                  <a:lnTo>
                    <a:pt x="3042843" y="642340"/>
                  </a:lnTo>
                  <a:lnTo>
                    <a:pt x="3042843" y="660539"/>
                  </a:lnTo>
                  <a:lnTo>
                    <a:pt x="3046057" y="663765"/>
                  </a:lnTo>
                  <a:lnTo>
                    <a:pt x="3053994" y="663765"/>
                  </a:lnTo>
                  <a:lnTo>
                    <a:pt x="3057220" y="660539"/>
                  </a:lnTo>
                  <a:lnTo>
                    <a:pt x="3057220" y="642340"/>
                  </a:lnTo>
                  <a:lnTo>
                    <a:pt x="3075419" y="642340"/>
                  </a:lnTo>
                  <a:lnTo>
                    <a:pt x="3078645" y="639114"/>
                  </a:lnTo>
                  <a:lnTo>
                    <a:pt x="3078645" y="631177"/>
                  </a:lnTo>
                  <a:close/>
                </a:path>
                <a:path w="4014469" h="989329">
                  <a:moveTo>
                    <a:pt x="3130131" y="834821"/>
                  </a:moveTo>
                  <a:lnTo>
                    <a:pt x="3126905" y="831596"/>
                  </a:lnTo>
                  <a:lnTo>
                    <a:pt x="3108706" y="831596"/>
                  </a:lnTo>
                  <a:lnTo>
                    <a:pt x="3108706" y="817372"/>
                  </a:lnTo>
                  <a:lnTo>
                    <a:pt x="3108706" y="813396"/>
                  </a:lnTo>
                  <a:lnTo>
                    <a:pt x="3105480" y="810183"/>
                  </a:lnTo>
                  <a:lnTo>
                    <a:pt x="3097542" y="810183"/>
                  </a:lnTo>
                  <a:lnTo>
                    <a:pt x="3094317" y="813396"/>
                  </a:lnTo>
                  <a:lnTo>
                    <a:pt x="3094317" y="831596"/>
                  </a:lnTo>
                  <a:lnTo>
                    <a:pt x="3076117" y="831596"/>
                  </a:lnTo>
                  <a:lnTo>
                    <a:pt x="3072892" y="834821"/>
                  </a:lnTo>
                  <a:lnTo>
                    <a:pt x="3072892" y="842759"/>
                  </a:lnTo>
                  <a:lnTo>
                    <a:pt x="3076117" y="845985"/>
                  </a:lnTo>
                  <a:lnTo>
                    <a:pt x="3094317" y="845985"/>
                  </a:lnTo>
                  <a:lnTo>
                    <a:pt x="3094317" y="864184"/>
                  </a:lnTo>
                  <a:lnTo>
                    <a:pt x="3097542" y="867410"/>
                  </a:lnTo>
                  <a:lnTo>
                    <a:pt x="3105480" y="867410"/>
                  </a:lnTo>
                  <a:lnTo>
                    <a:pt x="3108706" y="864184"/>
                  </a:lnTo>
                  <a:lnTo>
                    <a:pt x="3108706" y="845985"/>
                  </a:lnTo>
                  <a:lnTo>
                    <a:pt x="3126905" y="845985"/>
                  </a:lnTo>
                  <a:lnTo>
                    <a:pt x="3130131" y="842759"/>
                  </a:lnTo>
                  <a:lnTo>
                    <a:pt x="3130131" y="834821"/>
                  </a:lnTo>
                  <a:close/>
                </a:path>
                <a:path w="4014469" h="989329">
                  <a:moveTo>
                    <a:pt x="3132302" y="427570"/>
                  </a:moveTo>
                  <a:lnTo>
                    <a:pt x="3129267" y="424535"/>
                  </a:lnTo>
                  <a:lnTo>
                    <a:pt x="3112122" y="424535"/>
                  </a:lnTo>
                  <a:lnTo>
                    <a:pt x="3112122" y="411137"/>
                  </a:lnTo>
                  <a:lnTo>
                    <a:pt x="3112122" y="407390"/>
                  </a:lnTo>
                  <a:lnTo>
                    <a:pt x="3109087" y="404355"/>
                  </a:lnTo>
                  <a:lnTo>
                    <a:pt x="3101606" y="404355"/>
                  </a:lnTo>
                  <a:lnTo>
                    <a:pt x="3098584" y="407390"/>
                  </a:lnTo>
                  <a:lnTo>
                    <a:pt x="3098584" y="424535"/>
                  </a:lnTo>
                  <a:lnTo>
                    <a:pt x="3081426" y="424535"/>
                  </a:lnTo>
                  <a:lnTo>
                    <a:pt x="3078403" y="427570"/>
                  </a:lnTo>
                  <a:lnTo>
                    <a:pt x="3078403" y="435051"/>
                  </a:lnTo>
                  <a:lnTo>
                    <a:pt x="3081426" y="438086"/>
                  </a:lnTo>
                  <a:lnTo>
                    <a:pt x="3098584" y="438086"/>
                  </a:lnTo>
                  <a:lnTo>
                    <a:pt x="3098584" y="455231"/>
                  </a:lnTo>
                  <a:lnTo>
                    <a:pt x="3101606" y="458254"/>
                  </a:lnTo>
                  <a:lnTo>
                    <a:pt x="3109087" y="458254"/>
                  </a:lnTo>
                  <a:lnTo>
                    <a:pt x="3112122" y="455231"/>
                  </a:lnTo>
                  <a:lnTo>
                    <a:pt x="3112122" y="438086"/>
                  </a:lnTo>
                  <a:lnTo>
                    <a:pt x="3129267" y="438086"/>
                  </a:lnTo>
                  <a:lnTo>
                    <a:pt x="3132302" y="435051"/>
                  </a:lnTo>
                  <a:lnTo>
                    <a:pt x="3132302" y="427570"/>
                  </a:lnTo>
                  <a:close/>
                </a:path>
                <a:path w="4014469" h="989329">
                  <a:moveTo>
                    <a:pt x="3178784" y="223964"/>
                  </a:moveTo>
                  <a:lnTo>
                    <a:pt x="3175939" y="221119"/>
                  </a:lnTo>
                  <a:lnTo>
                    <a:pt x="3159849" y="221119"/>
                  </a:lnTo>
                  <a:lnTo>
                    <a:pt x="3159849" y="208534"/>
                  </a:lnTo>
                  <a:lnTo>
                    <a:pt x="3159849" y="205028"/>
                  </a:lnTo>
                  <a:lnTo>
                    <a:pt x="3157004" y="202184"/>
                  </a:lnTo>
                  <a:lnTo>
                    <a:pt x="3149981" y="202184"/>
                  </a:lnTo>
                  <a:lnTo>
                    <a:pt x="3147136" y="205028"/>
                  </a:lnTo>
                  <a:lnTo>
                    <a:pt x="3147136" y="221119"/>
                  </a:lnTo>
                  <a:lnTo>
                    <a:pt x="3131045" y="221119"/>
                  </a:lnTo>
                  <a:lnTo>
                    <a:pt x="3128200" y="223964"/>
                  </a:lnTo>
                  <a:lnTo>
                    <a:pt x="3128200" y="230987"/>
                  </a:lnTo>
                  <a:lnTo>
                    <a:pt x="3131045" y="233832"/>
                  </a:lnTo>
                  <a:lnTo>
                    <a:pt x="3147136" y="233832"/>
                  </a:lnTo>
                  <a:lnTo>
                    <a:pt x="3147136" y="249923"/>
                  </a:lnTo>
                  <a:lnTo>
                    <a:pt x="3149981" y="252768"/>
                  </a:lnTo>
                  <a:lnTo>
                    <a:pt x="3157004" y="252768"/>
                  </a:lnTo>
                  <a:lnTo>
                    <a:pt x="3159849" y="249923"/>
                  </a:lnTo>
                  <a:lnTo>
                    <a:pt x="3159849" y="233832"/>
                  </a:lnTo>
                  <a:lnTo>
                    <a:pt x="3175939" y="233832"/>
                  </a:lnTo>
                  <a:lnTo>
                    <a:pt x="3178784" y="230987"/>
                  </a:lnTo>
                  <a:lnTo>
                    <a:pt x="3178784" y="223964"/>
                  </a:lnTo>
                  <a:close/>
                </a:path>
                <a:path w="4014469" h="989329">
                  <a:moveTo>
                    <a:pt x="3200082" y="20358"/>
                  </a:moveTo>
                  <a:lnTo>
                    <a:pt x="3197428" y="17691"/>
                  </a:lnTo>
                  <a:lnTo>
                    <a:pt x="3182391" y="17691"/>
                  </a:lnTo>
                  <a:lnTo>
                    <a:pt x="3182391" y="5943"/>
                  </a:lnTo>
                  <a:lnTo>
                    <a:pt x="3182391" y="2667"/>
                  </a:lnTo>
                  <a:lnTo>
                    <a:pt x="3179737" y="0"/>
                  </a:lnTo>
                  <a:lnTo>
                    <a:pt x="3173171" y="0"/>
                  </a:lnTo>
                  <a:lnTo>
                    <a:pt x="3170517" y="2667"/>
                  </a:lnTo>
                  <a:lnTo>
                    <a:pt x="3170517" y="17691"/>
                  </a:lnTo>
                  <a:lnTo>
                    <a:pt x="3155480" y="17691"/>
                  </a:lnTo>
                  <a:lnTo>
                    <a:pt x="3152825" y="20358"/>
                  </a:lnTo>
                  <a:lnTo>
                    <a:pt x="3152825" y="26911"/>
                  </a:lnTo>
                  <a:lnTo>
                    <a:pt x="3155480" y="29578"/>
                  </a:lnTo>
                  <a:lnTo>
                    <a:pt x="3170517" y="29578"/>
                  </a:lnTo>
                  <a:lnTo>
                    <a:pt x="3170517" y="44602"/>
                  </a:lnTo>
                  <a:lnTo>
                    <a:pt x="3173171" y="47256"/>
                  </a:lnTo>
                  <a:lnTo>
                    <a:pt x="3179737" y="47256"/>
                  </a:lnTo>
                  <a:lnTo>
                    <a:pt x="3182391" y="44602"/>
                  </a:lnTo>
                  <a:lnTo>
                    <a:pt x="3182391" y="29578"/>
                  </a:lnTo>
                  <a:lnTo>
                    <a:pt x="3197428" y="29578"/>
                  </a:lnTo>
                  <a:lnTo>
                    <a:pt x="3200082" y="26911"/>
                  </a:lnTo>
                  <a:lnTo>
                    <a:pt x="3200082" y="20358"/>
                  </a:lnTo>
                  <a:close/>
                </a:path>
                <a:path w="4014469" h="989329">
                  <a:moveTo>
                    <a:pt x="3202140" y="631215"/>
                  </a:moveTo>
                  <a:lnTo>
                    <a:pt x="3199104" y="628192"/>
                  </a:lnTo>
                  <a:lnTo>
                    <a:pt x="3181959" y="628192"/>
                  </a:lnTo>
                  <a:lnTo>
                    <a:pt x="3181959" y="614781"/>
                  </a:lnTo>
                  <a:lnTo>
                    <a:pt x="3181959" y="611035"/>
                  </a:lnTo>
                  <a:lnTo>
                    <a:pt x="3178924" y="608012"/>
                  </a:lnTo>
                  <a:lnTo>
                    <a:pt x="3171456" y="608012"/>
                  </a:lnTo>
                  <a:lnTo>
                    <a:pt x="3168421" y="611047"/>
                  </a:lnTo>
                  <a:lnTo>
                    <a:pt x="3168421" y="628192"/>
                  </a:lnTo>
                  <a:lnTo>
                    <a:pt x="3151276" y="628192"/>
                  </a:lnTo>
                  <a:lnTo>
                    <a:pt x="3148241" y="631215"/>
                  </a:lnTo>
                  <a:lnTo>
                    <a:pt x="3148241" y="638695"/>
                  </a:lnTo>
                  <a:lnTo>
                    <a:pt x="3151276" y="641731"/>
                  </a:lnTo>
                  <a:lnTo>
                    <a:pt x="3168421" y="641731"/>
                  </a:lnTo>
                  <a:lnTo>
                    <a:pt x="3168421" y="658876"/>
                  </a:lnTo>
                  <a:lnTo>
                    <a:pt x="3171456" y="661911"/>
                  </a:lnTo>
                  <a:lnTo>
                    <a:pt x="3178924" y="661911"/>
                  </a:lnTo>
                  <a:lnTo>
                    <a:pt x="3181959" y="658876"/>
                  </a:lnTo>
                  <a:lnTo>
                    <a:pt x="3181959" y="641731"/>
                  </a:lnTo>
                  <a:lnTo>
                    <a:pt x="3199104" y="641731"/>
                  </a:lnTo>
                  <a:lnTo>
                    <a:pt x="3202140" y="638695"/>
                  </a:lnTo>
                  <a:lnTo>
                    <a:pt x="3202140" y="631215"/>
                  </a:lnTo>
                  <a:close/>
                </a:path>
                <a:path w="4014469" h="989329">
                  <a:moveTo>
                    <a:pt x="3252216" y="427609"/>
                  </a:moveTo>
                  <a:lnTo>
                    <a:pt x="3249371" y="424764"/>
                  </a:lnTo>
                  <a:lnTo>
                    <a:pt x="3233280" y="424764"/>
                  </a:lnTo>
                  <a:lnTo>
                    <a:pt x="3233280" y="412191"/>
                  </a:lnTo>
                  <a:lnTo>
                    <a:pt x="3233280" y="408673"/>
                  </a:lnTo>
                  <a:lnTo>
                    <a:pt x="3230435" y="405828"/>
                  </a:lnTo>
                  <a:lnTo>
                    <a:pt x="3223412" y="405828"/>
                  </a:lnTo>
                  <a:lnTo>
                    <a:pt x="3220567" y="408673"/>
                  </a:lnTo>
                  <a:lnTo>
                    <a:pt x="3220567" y="424764"/>
                  </a:lnTo>
                  <a:lnTo>
                    <a:pt x="3204476" y="424764"/>
                  </a:lnTo>
                  <a:lnTo>
                    <a:pt x="3201632" y="427609"/>
                  </a:lnTo>
                  <a:lnTo>
                    <a:pt x="3201632" y="434632"/>
                  </a:lnTo>
                  <a:lnTo>
                    <a:pt x="3204476" y="437476"/>
                  </a:lnTo>
                  <a:lnTo>
                    <a:pt x="3220567" y="437476"/>
                  </a:lnTo>
                  <a:lnTo>
                    <a:pt x="3220567" y="453567"/>
                  </a:lnTo>
                  <a:lnTo>
                    <a:pt x="3223412" y="456425"/>
                  </a:lnTo>
                  <a:lnTo>
                    <a:pt x="3230435" y="456425"/>
                  </a:lnTo>
                  <a:lnTo>
                    <a:pt x="3233280" y="453567"/>
                  </a:lnTo>
                  <a:lnTo>
                    <a:pt x="3233280" y="437476"/>
                  </a:lnTo>
                  <a:lnTo>
                    <a:pt x="3249371" y="437476"/>
                  </a:lnTo>
                  <a:lnTo>
                    <a:pt x="3252216" y="434632"/>
                  </a:lnTo>
                  <a:lnTo>
                    <a:pt x="3252216" y="427609"/>
                  </a:lnTo>
                  <a:close/>
                </a:path>
                <a:path w="4014469" h="989329">
                  <a:moveTo>
                    <a:pt x="3256369" y="834859"/>
                  </a:moveTo>
                  <a:lnTo>
                    <a:pt x="3253333" y="831837"/>
                  </a:lnTo>
                  <a:lnTo>
                    <a:pt x="3236188" y="831837"/>
                  </a:lnTo>
                  <a:lnTo>
                    <a:pt x="3236188" y="818426"/>
                  </a:lnTo>
                  <a:lnTo>
                    <a:pt x="3236188" y="814679"/>
                  </a:lnTo>
                  <a:lnTo>
                    <a:pt x="3233166" y="811657"/>
                  </a:lnTo>
                  <a:lnTo>
                    <a:pt x="3225685" y="811657"/>
                  </a:lnTo>
                  <a:lnTo>
                    <a:pt x="3222650" y="814679"/>
                  </a:lnTo>
                  <a:lnTo>
                    <a:pt x="3222650" y="831837"/>
                  </a:lnTo>
                  <a:lnTo>
                    <a:pt x="3205505" y="831837"/>
                  </a:lnTo>
                  <a:lnTo>
                    <a:pt x="3202470" y="834859"/>
                  </a:lnTo>
                  <a:lnTo>
                    <a:pt x="3202470" y="842340"/>
                  </a:lnTo>
                  <a:lnTo>
                    <a:pt x="3205505" y="845375"/>
                  </a:lnTo>
                  <a:lnTo>
                    <a:pt x="3222650" y="845375"/>
                  </a:lnTo>
                  <a:lnTo>
                    <a:pt x="3222650" y="862520"/>
                  </a:lnTo>
                  <a:lnTo>
                    <a:pt x="3225685" y="865555"/>
                  </a:lnTo>
                  <a:lnTo>
                    <a:pt x="3233166" y="865555"/>
                  </a:lnTo>
                  <a:lnTo>
                    <a:pt x="3236188" y="862520"/>
                  </a:lnTo>
                  <a:lnTo>
                    <a:pt x="3236188" y="845375"/>
                  </a:lnTo>
                  <a:lnTo>
                    <a:pt x="3253333" y="845375"/>
                  </a:lnTo>
                  <a:lnTo>
                    <a:pt x="3256369" y="842340"/>
                  </a:lnTo>
                  <a:lnTo>
                    <a:pt x="3256369" y="834859"/>
                  </a:lnTo>
                  <a:close/>
                </a:path>
                <a:path w="4014469" h="989329">
                  <a:moveTo>
                    <a:pt x="3295116" y="224002"/>
                  </a:moveTo>
                  <a:lnTo>
                    <a:pt x="3292462" y="221348"/>
                  </a:lnTo>
                  <a:lnTo>
                    <a:pt x="3277438" y="221348"/>
                  </a:lnTo>
                  <a:lnTo>
                    <a:pt x="3277438" y="209600"/>
                  </a:lnTo>
                  <a:lnTo>
                    <a:pt x="3277438" y="206311"/>
                  </a:lnTo>
                  <a:lnTo>
                    <a:pt x="3274771" y="203657"/>
                  </a:lnTo>
                  <a:lnTo>
                    <a:pt x="3268218" y="203657"/>
                  </a:lnTo>
                  <a:lnTo>
                    <a:pt x="3265551" y="206311"/>
                  </a:lnTo>
                  <a:lnTo>
                    <a:pt x="3265551" y="221348"/>
                  </a:lnTo>
                  <a:lnTo>
                    <a:pt x="3250527" y="221348"/>
                  </a:lnTo>
                  <a:lnTo>
                    <a:pt x="3247860" y="224002"/>
                  </a:lnTo>
                  <a:lnTo>
                    <a:pt x="3247860" y="230568"/>
                  </a:lnTo>
                  <a:lnTo>
                    <a:pt x="3250527" y="233222"/>
                  </a:lnTo>
                  <a:lnTo>
                    <a:pt x="3265551" y="233222"/>
                  </a:lnTo>
                  <a:lnTo>
                    <a:pt x="3265551" y="248259"/>
                  </a:lnTo>
                  <a:lnTo>
                    <a:pt x="3268218" y="250913"/>
                  </a:lnTo>
                  <a:lnTo>
                    <a:pt x="3274771" y="250913"/>
                  </a:lnTo>
                  <a:lnTo>
                    <a:pt x="3277438" y="248259"/>
                  </a:lnTo>
                  <a:lnTo>
                    <a:pt x="3277438" y="233222"/>
                  </a:lnTo>
                  <a:lnTo>
                    <a:pt x="3292462" y="233222"/>
                  </a:lnTo>
                  <a:lnTo>
                    <a:pt x="3295116" y="230568"/>
                  </a:lnTo>
                  <a:lnTo>
                    <a:pt x="3295116" y="224002"/>
                  </a:lnTo>
                  <a:close/>
                </a:path>
                <a:path w="4014469" h="989329">
                  <a:moveTo>
                    <a:pt x="3312020" y="20396"/>
                  </a:moveTo>
                  <a:lnTo>
                    <a:pt x="3309556" y="17919"/>
                  </a:lnTo>
                  <a:lnTo>
                    <a:pt x="3295573" y="17919"/>
                  </a:lnTo>
                  <a:lnTo>
                    <a:pt x="3295573" y="6997"/>
                  </a:lnTo>
                  <a:lnTo>
                    <a:pt x="3295573" y="3949"/>
                  </a:lnTo>
                  <a:lnTo>
                    <a:pt x="3293110" y="1473"/>
                  </a:lnTo>
                  <a:lnTo>
                    <a:pt x="3287014" y="1485"/>
                  </a:lnTo>
                  <a:lnTo>
                    <a:pt x="3284537" y="3949"/>
                  </a:lnTo>
                  <a:lnTo>
                    <a:pt x="3284537" y="17919"/>
                  </a:lnTo>
                  <a:lnTo>
                    <a:pt x="3270567" y="17919"/>
                  </a:lnTo>
                  <a:lnTo>
                    <a:pt x="3268091" y="20396"/>
                  </a:lnTo>
                  <a:lnTo>
                    <a:pt x="3268091" y="26492"/>
                  </a:lnTo>
                  <a:lnTo>
                    <a:pt x="3270567" y="28956"/>
                  </a:lnTo>
                  <a:lnTo>
                    <a:pt x="3284537" y="28956"/>
                  </a:lnTo>
                  <a:lnTo>
                    <a:pt x="3284537" y="42926"/>
                  </a:lnTo>
                  <a:lnTo>
                    <a:pt x="3287001" y="45402"/>
                  </a:lnTo>
                  <a:lnTo>
                    <a:pt x="3293097" y="45402"/>
                  </a:lnTo>
                  <a:lnTo>
                    <a:pt x="3295573" y="42938"/>
                  </a:lnTo>
                  <a:lnTo>
                    <a:pt x="3295573" y="28956"/>
                  </a:lnTo>
                  <a:lnTo>
                    <a:pt x="3309543" y="28956"/>
                  </a:lnTo>
                  <a:lnTo>
                    <a:pt x="3312020" y="26492"/>
                  </a:lnTo>
                  <a:lnTo>
                    <a:pt x="3312020" y="20396"/>
                  </a:lnTo>
                  <a:close/>
                </a:path>
                <a:path w="4014469" h="989329">
                  <a:moveTo>
                    <a:pt x="3325634" y="631253"/>
                  </a:moveTo>
                  <a:lnTo>
                    <a:pt x="3322790" y="628408"/>
                  </a:lnTo>
                  <a:lnTo>
                    <a:pt x="3306699" y="628408"/>
                  </a:lnTo>
                  <a:lnTo>
                    <a:pt x="3306699" y="615835"/>
                  </a:lnTo>
                  <a:lnTo>
                    <a:pt x="3306699" y="612317"/>
                  </a:lnTo>
                  <a:lnTo>
                    <a:pt x="3303854" y="609473"/>
                  </a:lnTo>
                  <a:lnTo>
                    <a:pt x="3296831" y="609473"/>
                  </a:lnTo>
                  <a:lnTo>
                    <a:pt x="3293986" y="612317"/>
                  </a:lnTo>
                  <a:lnTo>
                    <a:pt x="3293986" y="628408"/>
                  </a:lnTo>
                  <a:lnTo>
                    <a:pt x="3277895" y="628408"/>
                  </a:lnTo>
                  <a:lnTo>
                    <a:pt x="3275050" y="631253"/>
                  </a:lnTo>
                  <a:lnTo>
                    <a:pt x="3275050" y="638276"/>
                  </a:lnTo>
                  <a:lnTo>
                    <a:pt x="3277895" y="641121"/>
                  </a:lnTo>
                  <a:lnTo>
                    <a:pt x="3293986" y="641121"/>
                  </a:lnTo>
                  <a:lnTo>
                    <a:pt x="3293986" y="657212"/>
                  </a:lnTo>
                  <a:lnTo>
                    <a:pt x="3296831" y="660057"/>
                  </a:lnTo>
                  <a:lnTo>
                    <a:pt x="3303854" y="660057"/>
                  </a:lnTo>
                  <a:lnTo>
                    <a:pt x="3306699" y="657212"/>
                  </a:lnTo>
                  <a:lnTo>
                    <a:pt x="3306699" y="641121"/>
                  </a:lnTo>
                  <a:lnTo>
                    <a:pt x="3322790" y="641121"/>
                  </a:lnTo>
                  <a:lnTo>
                    <a:pt x="3325634" y="638276"/>
                  </a:lnTo>
                  <a:lnTo>
                    <a:pt x="3325634" y="631253"/>
                  </a:lnTo>
                  <a:close/>
                </a:path>
                <a:path w="4014469" h="989329">
                  <a:moveTo>
                    <a:pt x="3372129" y="427647"/>
                  </a:moveTo>
                  <a:lnTo>
                    <a:pt x="3369475" y="424992"/>
                  </a:lnTo>
                  <a:lnTo>
                    <a:pt x="3354438" y="424992"/>
                  </a:lnTo>
                  <a:lnTo>
                    <a:pt x="3354438" y="413232"/>
                  </a:lnTo>
                  <a:lnTo>
                    <a:pt x="3354438" y="409956"/>
                  </a:lnTo>
                  <a:lnTo>
                    <a:pt x="3351784" y="407301"/>
                  </a:lnTo>
                  <a:lnTo>
                    <a:pt x="3345218" y="407301"/>
                  </a:lnTo>
                  <a:lnTo>
                    <a:pt x="3342563" y="409956"/>
                  </a:lnTo>
                  <a:lnTo>
                    <a:pt x="3342563" y="424992"/>
                  </a:lnTo>
                  <a:lnTo>
                    <a:pt x="3327527" y="424992"/>
                  </a:lnTo>
                  <a:lnTo>
                    <a:pt x="3324872" y="427647"/>
                  </a:lnTo>
                  <a:lnTo>
                    <a:pt x="3324872" y="434213"/>
                  </a:lnTo>
                  <a:lnTo>
                    <a:pt x="3327527" y="436867"/>
                  </a:lnTo>
                  <a:lnTo>
                    <a:pt x="3342563" y="436867"/>
                  </a:lnTo>
                  <a:lnTo>
                    <a:pt x="3342563" y="451904"/>
                  </a:lnTo>
                  <a:lnTo>
                    <a:pt x="3345218" y="454558"/>
                  </a:lnTo>
                  <a:lnTo>
                    <a:pt x="3351784" y="454558"/>
                  </a:lnTo>
                  <a:lnTo>
                    <a:pt x="3354438" y="451904"/>
                  </a:lnTo>
                  <a:lnTo>
                    <a:pt x="3354438" y="436867"/>
                  </a:lnTo>
                  <a:lnTo>
                    <a:pt x="3369475" y="436867"/>
                  </a:lnTo>
                  <a:lnTo>
                    <a:pt x="3372129" y="434213"/>
                  </a:lnTo>
                  <a:lnTo>
                    <a:pt x="3372129" y="427647"/>
                  </a:lnTo>
                  <a:close/>
                </a:path>
                <a:path w="4014469" h="989329">
                  <a:moveTo>
                    <a:pt x="3382632" y="834910"/>
                  </a:moveTo>
                  <a:lnTo>
                    <a:pt x="3379774" y="832065"/>
                  </a:lnTo>
                  <a:lnTo>
                    <a:pt x="3363684" y="832065"/>
                  </a:lnTo>
                  <a:lnTo>
                    <a:pt x="3363684" y="819480"/>
                  </a:lnTo>
                  <a:lnTo>
                    <a:pt x="3363684" y="815975"/>
                  </a:lnTo>
                  <a:lnTo>
                    <a:pt x="3360839" y="813130"/>
                  </a:lnTo>
                  <a:lnTo>
                    <a:pt x="3353816" y="813130"/>
                  </a:lnTo>
                  <a:lnTo>
                    <a:pt x="3350971" y="815975"/>
                  </a:lnTo>
                  <a:lnTo>
                    <a:pt x="3350971" y="832065"/>
                  </a:lnTo>
                  <a:lnTo>
                    <a:pt x="3334880" y="832065"/>
                  </a:lnTo>
                  <a:lnTo>
                    <a:pt x="3332035" y="834910"/>
                  </a:lnTo>
                  <a:lnTo>
                    <a:pt x="3332035" y="841933"/>
                  </a:lnTo>
                  <a:lnTo>
                    <a:pt x="3334880" y="844778"/>
                  </a:lnTo>
                  <a:lnTo>
                    <a:pt x="3350971" y="844778"/>
                  </a:lnTo>
                  <a:lnTo>
                    <a:pt x="3350971" y="860869"/>
                  </a:lnTo>
                  <a:lnTo>
                    <a:pt x="3353816" y="863714"/>
                  </a:lnTo>
                  <a:lnTo>
                    <a:pt x="3360839" y="863714"/>
                  </a:lnTo>
                  <a:lnTo>
                    <a:pt x="3363684" y="860869"/>
                  </a:lnTo>
                  <a:lnTo>
                    <a:pt x="3363684" y="844778"/>
                  </a:lnTo>
                  <a:lnTo>
                    <a:pt x="3379774" y="844778"/>
                  </a:lnTo>
                  <a:lnTo>
                    <a:pt x="3382632" y="841933"/>
                  </a:lnTo>
                  <a:lnTo>
                    <a:pt x="3382632" y="834910"/>
                  </a:lnTo>
                  <a:close/>
                </a:path>
                <a:path w="4014469" h="989329">
                  <a:moveTo>
                    <a:pt x="3411448" y="224040"/>
                  </a:moveTo>
                  <a:lnTo>
                    <a:pt x="3408984" y="221564"/>
                  </a:lnTo>
                  <a:lnTo>
                    <a:pt x="3395002" y="221564"/>
                  </a:lnTo>
                  <a:lnTo>
                    <a:pt x="3395002" y="210642"/>
                  </a:lnTo>
                  <a:lnTo>
                    <a:pt x="3395002" y="207594"/>
                  </a:lnTo>
                  <a:lnTo>
                    <a:pt x="3392538" y="205130"/>
                  </a:lnTo>
                  <a:lnTo>
                    <a:pt x="3386442" y="205130"/>
                  </a:lnTo>
                  <a:lnTo>
                    <a:pt x="3383965" y="207594"/>
                  </a:lnTo>
                  <a:lnTo>
                    <a:pt x="3383965" y="221564"/>
                  </a:lnTo>
                  <a:lnTo>
                    <a:pt x="3369995" y="221564"/>
                  </a:lnTo>
                  <a:lnTo>
                    <a:pt x="3367532" y="224040"/>
                  </a:lnTo>
                  <a:lnTo>
                    <a:pt x="3367532" y="230136"/>
                  </a:lnTo>
                  <a:lnTo>
                    <a:pt x="3369995" y="232600"/>
                  </a:lnTo>
                  <a:lnTo>
                    <a:pt x="3383965" y="232600"/>
                  </a:lnTo>
                  <a:lnTo>
                    <a:pt x="3383965" y="246570"/>
                  </a:lnTo>
                  <a:lnTo>
                    <a:pt x="3386442" y="249047"/>
                  </a:lnTo>
                  <a:lnTo>
                    <a:pt x="3392538" y="249047"/>
                  </a:lnTo>
                  <a:lnTo>
                    <a:pt x="3395002" y="246583"/>
                  </a:lnTo>
                  <a:lnTo>
                    <a:pt x="3395002" y="232600"/>
                  </a:lnTo>
                  <a:lnTo>
                    <a:pt x="3408972" y="232600"/>
                  </a:lnTo>
                  <a:lnTo>
                    <a:pt x="3411448" y="230136"/>
                  </a:lnTo>
                  <a:lnTo>
                    <a:pt x="3411448" y="224040"/>
                  </a:lnTo>
                  <a:close/>
                </a:path>
                <a:path w="4014469" h="989329">
                  <a:moveTo>
                    <a:pt x="3423958" y="20434"/>
                  </a:moveTo>
                  <a:lnTo>
                    <a:pt x="3421672" y="18148"/>
                  </a:lnTo>
                  <a:lnTo>
                    <a:pt x="3408756" y="18148"/>
                  </a:lnTo>
                  <a:lnTo>
                    <a:pt x="3408756" y="8051"/>
                  </a:lnTo>
                  <a:lnTo>
                    <a:pt x="3408756" y="5232"/>
                  </a:lnTo>
                  <a:lnTo>
                    <a:pt x="3406470" y="2946"/>
                  </a:lnTo>
                  <a:lnTo>
                    <a:pt x="3400844" y="2946"/>
                  </a:lnTo>
                  <a:lnTo>
                    <a:pt x="3398558" y="5232"/>
                  </a:lnTo>
                  <a:lnTo>
                    <a:pt x="3398558" y="18148"/>
                  </a:lnTo>
                  <a:lnTo>
                    <a:pt x="3385642" y="18148"/>
                  </a:lnTo>
                  <a:lnTo>
                    <a:pt x="3383356" y="20434"/>
                  </a:lnTo>
                  <a:lnTo>
                    <a:pt x="3383356" y="26060"/>
                  </a:lnTo>
                  <a:lnTo>
                    <a:pt x="3385642" y="28346"/>
                  </a:lnTo>
                  <a:lnTo>
                    <a:pt x="3398558" y="28346"/>
                  </a:lnTo>
                  <a:lnTo>
                    <a:pt x="3398558" y="41262"/>
                  </a:lnTo>
                  <a:lnTo>
                    <a:pt x="3400844" y="43535"/>
                  </a:lnTo>
                  <a:lnTo>
                    <a:pt x="3406483" y="43535"/>
                  </a:lnTo>
                  <a:lnTo>
                    <a:pt x="3408756" y="41262"/>
                  </a:lnTo>
                  <a:lnTo>
                    <a:pt x="3408756" y="28346"/>
                  </a:lnTo>
                  <a:lnTo>
                    <a:pt x="3421672" y="28346"/>
                  </a:lnTo>
                  <a:lnTo>
                    <a:pt x="3423958" y="26060"/>
                  </a:lnTo>
                  <a:lnTo>
                    <a:pt x="3423958" y="20434"/>
                  </a:lnTo>
                  <a:close/>
                </a:path>
                <a:path w="4014469" h="989329">
                  <a:moveTo>
                    <a:pt x="3449142" y="631291"/>
                  </a:moveTo>
                  <a:lnTo>
                    <a:pt x="3446488" y="628637"/>
                  </a:lnTo>
                  <a:lnTo>
                    <a:pt x="3431451" y="628637"/>
                  </a:lnTo>
                  <a:lnTo>
                    <a:pt x="3431451" y="616889"/>
                  </a:lnTo>
                  <a:lnTo>
                    <a:pt x="3431451" y="613613"/>
                  </a:lnTo>
                  <a:lnTo>
                    <a:pt x="3428796" y="610946"/>
                  </a:lnTo>
                  <a:lnTo>
                    <a:pt x="3422231" y="610946"/>
                  </a:lnTo>
                  <a:lnTo>
                    <a:pt x="3419576" y="613613"/>
                  </a:lnTo>
                  <a:lnTo>
                    <a:pt x="3419576" y="628637"/>
                  </a:lnTo>
                  <a:lnTo>
                    <a:pt x="3404539" y="628637"/>
                  </a:lnTo>
                  <a:lnTo>
                    <a:pt x="3401885" y="631291"/>
                  </a:lnTo>
                  <a:lnTo>
                    <a:pt x="3401885" y="637857"/>
                  </a:lnTo>
                  <a:lnTo>
                    <a:pt x="3404539" y="640511"/>
                  </a:lnTo>
                  <a:lnTo>
                    <a:pt x="3419576" y="640511"/>
                  </a:lnTo>
                  <a:lnTo>
                    <a:pt x="3419576" y="655548"/>
                  </a:lnTo>
                  <a:lnTo>
                    <a:pt x="3422231" y="658202"/>
                  </a:lnTo>
                  <a:lnTo>
                    <a:pt x="3428796" y="658202"/>
                  </a:lnTo>
                  <a:lnTo>
                    <a:pt x="3431451" y="655548"/>
                  </a:lnTo>
                  <a:lnTo>
                    <a:pt x="3431451" y="640511"/>
                  </a:lnTo>
                  <a:lnTo>
                    <a:pt x="3446488" y="640511"/>
                  </a:lnTo>
                  <a:lnTo>
                    <a:pt x="3449142" y="637857"/>
                  </a:lnTo>
                  <a:lnTo>
                    <a:pt x="3449142" y="631291"/>
                  </a:lnTo>
                  <a:close/>
                </a:path>
                <a:path w="4014469" h="989329">
                  <a:moveTo>
                    <a:pt x="3492042" y="427697"/>
                  </a:moveTo>
                  <a:lnTo>
                    <a:pt x="3489579" y="425221"/>
                  </a:lnTo>
                  <a:lnTo>
                    <a:pt x="3475609" y="425221"/>
                  </a:lnTo>
                  <a:lnTo>
                    <a:pt x="3475609" y="414299"/>
                  </a:lnTo>
                  <a:lnTo>
                    <a:pt x="3475609" y="411238"/>
                  </a:lnTo>
                  <a:lnTo>
                    <a:pt x="3473132" y="408774"/>
                  </a:lnTo>
                  <a:lnTo>
                    <a:pt x="3467036" y="408774"/>
                  </a:lnTo>
                  <a:lnTo>
                    <a:pt x="3464572" y="411238"/>
                  </a:lnTo>
                  <a:lnTo>
                    <a:pt x="3464572" y="425221"/>
                  </a:lnTo>
                  <a:lnTo>
                    <a:pt x="3450602" y="425221"/>
                  </a:lnTo>
                  <a:lnTo>
                    <a:pt x="3448126" y="427685"/>
                  </a:lnTo>
                  <a:lnTo>
                    <a:pt x="3448126" y="433781"/>
                  </a:lnTo>
                  <a:lnTo>
                    <a:pt x="3450590" y="436257"/>
                  </a:lnTo>
                  <a:lnTo>
                    <a:pt x="3464572" y="436257"/>
                  </a:lnTo>
                  <a:lnTo>
                    <a:pt x="3464572" y="450227"/>
                  </a:lnTo>
                  <a:lnTo>
                    <a:pt x="3467036" y="452704"/>
                  </a:lnTo>
                  <a:lnTo>
                    <a:pt x="3473132" y="452704"/>
                  </a:lnTo>
                  <a:lnTo>
                    <a:pt x="3475609" y="450227"/>
                  </a:lnTo>
                  <a:lnTo>
                    <a:pt x="3475609" y="436257"/>
                  </a:lnTo>
                  <a:lnTo>
                    <a:pt x="3489579" y="436257"/>
                  </a:lnTo>
                  <a:lnTo>
                    <a:pt x="3492042" y="433793"/>
                  </a:lnTo>
                  <a:lnTo>
                    <a:pt x="3492042" y="427697"/>
                  </a:lnTo>
                  <a:close/>
                </a:path>
                <a:path w="4014469" h="989329">
                  <a:moveTo>
                    <a:pt x="3508870" y="834948"/>
                  </a:moveTo>
                  <a:lnTo>
                    <a:pt x="3506216" y="832294"/>
                  </a:lnTo>
                  <a:lnTo>
                    <a:pt x="3491179" y="832294"/>
                  </a:lnTo>
                  <a:lnTo>
                    <a:pt x="3491179" y="820534"/>
                  </a:lnTo>
                  <a:lnTo>
                    <a:pt x="3491179" y="817257"/>
                  </a:lnTo>
                  <a:lnTo>
                    <a:pt x="3488525" y="814603"/>
                  </a:lnTo>
                  <a:lnTo>
                    <a:pt x="3481959" y="814603"/>
                  </a:lnTo>
                  <a:lnTo>
                    <a:pt x="3479304" y="817257"/>
                  </a:lnTo>
                  <a:lnTo>
                    <a:pt x="3479304" y="832294"/>
                  </a:lnTo>
                  <a:lnTo>
                    <a:pt x="3464268" y="832294"/>
                  </a:lnTo>
                  <a:lnTo>
                    <a:pt x="3461613" y="834948"/>
                  </a:lnTo>
                  <a:lnTo>
                    <a:pt x="3461613" y="841514"/>
                  </a:lnTo>
                  <a:lnTo>
                    <a:pt x="3464268" y="844169"/>
                  </a:lnTo>
                  <a:lnTo>
                    <a:pt x="3479304" y="844169"/>
                  </a:lnTo>
                  <a:lnTo>
                    <a:pt x="3479304" y="859193"/>
                  </a:lnTo>
                  <a:lnTo>
                    <a:pt x="3481959" y="861860"/>
                  </a:lnTo>
                  <a:lnTo>
                    <a:pt x="3488525" y="861860"/>
                  </a:lnTo>
                  <a:lnTo>
                    <a:pt x="3491179" y="859193"/>
                  </a:lnTo>
                  <a:lnTo>
                    <a:pt x="3491179" y="844169"/>
                  </a:lnTo>
                  <a:lnTo>
                    <a:pt x="3506216" y="844169"/>
                  </a:lnTo>
                  <a:lnTo>
                    <a:pt x="3508870" y="841514"/>
                  </a:lnTo>
                  <a:lnTo>
                    <a:pt x="3508870" y="834948"/>
                  </a:lnTo>
                  <a:close/>
                </a:path>
                <a:path w="4014469" h="989329">
                  <a:moveTo>
                    <a:pt x="3527793" y="224078"/>
                  </a:moveTo>
                  <a:lnTo>
                    <a:pt x="3525507" y="221792"/>
                  </a:lnTo>
                  <a:lnTo>
                    <a:pt x="3512591" y="221792"/>
                  </a:lnTo>
                  <a:lnTo>
                    <a:pt x="3512591" y="211696"/>
                  </a:lnTo>
                  <a:lnTo>
                    <a:pt x="3512591" y="208889"/>
                  </a:lnTo>
                  <a:lnTo>
                    <a:pt x="3510305" y="206603"/>
                  </a:lnTo>
                  <a:lnTo>
                    <a:pt x="3504679" y="206603"/>
                  </a:lnTo>
                  <a:lnTo>
                    <a:pt x="3502393" y="208889"/>
                  </a:lnTo>
                  <a:lnTo>
                    <a:pt x="3502393" y="221792"/>
                  </a:lnTo>
                  <a:lnTo>
                    <a:pt x="3489477" y="221792"/>
                  </a:lnTo>
                  <a:lnTo>
                    <a:pt x="3487191" y="224078"/>
                  </a:lnTo>
                  <a:lnTo>
                    <a:pt x="3487191" y="229717"/>
                  </a:lnTo>
                  <a:lnTo>
                    <a:pt x="3489477" y="231990"/>
                  </a:lnTo>
                  <a:lnTo>
                    <a:pt x="3502393" y="231990"/>
                  </a:lnTo>
                  <a:lnTo>
                    <a:pt x="3502393" y="244906"/>
                  </a:lnTo>
                  <a:lnTo>
                    <a:pt x="3504679" y="247192"/>
                  </a:lnTo>
                  <a:lnTo>
                    <a:pt x="3510305" y="247192"/>
                  </a:lnTo>
                  <a:lnTo>
                    <a:pt x="3512591" y="244906"/>
                  </a:lnTo>
                  <a:lnTo>
                    <a:pt x="3512591" y="231990"/>
                  </a:lnTo>
                  <a:lnTo>
                    <a:pt x="3525507" y="231990"/>
                  </a:lnTo>
                  <a:lnTo>
                    <a:pt x="3527793" y="229717"/>
                  </a:lnTo>
                  <a:lnTo>
                    <a:pt x="3527793" y="224078"/>
                  </a:lnTo>
                  <a:close/>
                </a:path>
                <a:path w="4014469" h="989329">
                  <a:moveTo>
                    <a:pt x="3535896" y="20472"/>
                  </a:moveTo>
                  <a:lnTo>
                    <a:pt x="3533800" y="18376"/>
                  </a:lnTo>
                  <a:lnTo>
                    <a:pt x="3521938" y="18376"/>
                  </a:lnTo>
                  <a:lnTo>
                    <a:pt x="3521938" y="9105"/>
                  </a:lnTo>
                  <a:lnTo>
                    <a:pt x="3521938" y="6527"/>
                  </a:lnTo>
                  <a:lnTo>
                    <a:pt x="3519843" y="4419"/>
                  </a:lnTo>
                  <a:lnTo>
                    <a:pt x="3514674" y="4419"/>
                  </a:lnTo>
                  <a:lnTo>
                    <a:pt x="3512566" y="6527"/>
                  </a:lnTo>
                  <a:lnTo>
                    <a:pt x="3512566" y="18376"/>
                  </a:lnTo>
                  <a:lnTo>
                    <a:pt x="3500717" y="18376"/>
                  </a:lnTo>
                  <a:lnTo>
                    <a:pt x="3498608" y="20472"/>
                  </a:lnTo>
                  <a:lnTo>
                    <a:pt x="3498608" y="25654"/>
                  </a:lnTo>
                  <a:lnTo>
                    <a:pt x="3500717" y="27749"/>
                  </a:lnTo>
                  <a:lnTo>
                    <a:pt x="3512566" y="27749"/>
                  </a:lnTo>
                  <a:lnTo>
                    <a:pt x="3512566" y="39611"/>
                  </a:lnTo>
                  <a:lnTo>
                    <a:pt x="3514674" y="41706"/>
                  </a:lnTo>
                  <a:lnTo>
                    <a:pt x="3519843" y="41706"/>
                  </a:lnTo>
                  <a:lnTo>
                    <a:pt x="3521938" y="39611"/>
                  </a:lnTo>
                  <a:lnTo>
                    <a:pt x="3521938" y="27749"/>
                  </a:lnTo>
                  <a:lnTo>
                    <a:pt x="3533800" y="27749"/>
                  </a:lnTo>
                  <a:lnTo>
                    <a:pt x="3535896" y="25654"/>
                  </a:lnTo>
                  <a:lnTo>
                    <a:pt x="3535896" y="20472"/>
                  </a:lnTo>
                  <a:close/>
                </a:path>
                <a:path w="4014469" h="989329">
                  <a:moveTo>
                    <a:pt x="3572637" y="631342"/>
                  </a:moveTo>
                  <a:lnTo>
                    <a:pt x="3570173" y="628865"/>
                  </a:lnTo>
                  <a:lnTo>
                    <a:pt x="3556190" y="628865"/>
                  </a:lnTo>
                  <a:lnTo>
                    <a:pt x="3556190" y="617943"/>
                  </a:lnTo>
                  <a:lnTo>
                    <a:pt x="3556190" y="614895"/>
                  </a:lnTo>
                  <a:lnTo>
                    <a:pt x="3553714" y="612432"/>
                  </a:lnTo>
                  <a:lnTo>
                    <a:pt x="3547630" y="612432"/>
                  </a:lnTo>
                  <a:lnTo>
                    <a:pt x="3545154" y="614895"/>
                  </a:lnTo>
                  <a:lnTo>
                    <a:pt x="3545154" y="628865"/>
                  </a:lnTo>
                  <a:lnTo>
                    <a:pt x="3531184" y="628865"/>
                  </a:lnTo>
                  <a:lnTo>
                    <a:pt x="3528707" y="631342"/>
                  </a:lnTo>
                  <a:lnTo>
                    <a:pt x="3528707" y="637438"/>
                  </a:lnTo>
                  <a:lnTo>
                    <a:pt x="3531184" y="639902"/>
                  </a:lnTo>
                  <a:lnTo>
                    <a:pt x="3545154" y="639902"/>
                  </a:lnTo>
                  <a:lnTo>
                    <a:pt x="3545154" y="653872"/>
                  </a:lnTo>
                  <a:lnTo>
                    <a:pt x="3547630" y="656348"/>
                  </a:lnTo>
                  <a:lnTo>
                    <a:pt x="3553714" y="656348"/>
                  </a:lnTo>
                  <a:lnTo>
                    <a:pt x="3556190" y="653884"/>
                  </a:lnTo>
                  <a:lnTo>
                    <a:pt x="3556190" y="639902"/>
                  </a:lnTo>
                  <a:lnTo>
                    <a:pt x="3570160" y="639902"/>
                  </a:lnTo>
                  <a:lnTo>
                    <a:pt x="3572637" y="637438"/>
                  </a:lnTo>
                  <a:lnTo>
                    <a:pt x="3572637" y="631342"/>
                  </a:lnTo>
                  <a:close/>
                </a:path>
                <a:path w="4014469" h="989329">
                  <a:moveTo>
                    <a:pt x="3611956" y="427736"/>
                  </a:moveTo>
                  <a:lnTo>
                    <a:pt x="3609670" y="425450"/>
                  </a:lnTo>
                  <a:lnTo>
                    <a:pt x="3596767" y="425450"/>
                  </a:lnTo>
                  <a:lnTo>
                    <a:pt x="3596767" y="415353"/>
                  </a:lnTo>
                  <a:lnTo>
                    <a:pt x="3596767" y="412534"/>
                  </a:lnTo>
                  <a:lnTo>
                    <a:pt x="3594481" y="410248"/>
                  </a:lnTo>
                  <a:lnTo>
                    <a:pt x="3588855" y="410248"/>
                  </a:lnTo>
                  <a:lnTo>
                    <a:pt x="3586569" y="412534"/>
                  </a:lnTo>
                  <a:lnTo>
                    <a:pt x="3586569" y="425450"/>
                  </a:lnTo>
                  <a:lnTo>
                    <a:pt x="3573653" y="425450"/>
                  </a:lnTo>
                  <a:lnTo>
                    <a:pt x="3571367" y="427736"/>
                  </a:lnTo>
                  <a:lnTo>
                    <a:pt x="3571367" y="433362"/>
                  </a:lnTo>
                  <a:lnTo>
                    <a:pt x="3573653" y="435648"/>
                  </a:lnTo>
                  <a:lnTo>
                    <a:pt x="3586569" y="435648"/>
                  </a:lnTo>
                  <a:lnTo>
                    <a:pt x="3586569" y="448564"/>
                  </a:lnTo>
                  <a:lnTo>
                    <a:pt x="3588855" y="450837"/>
                  </a:lnTo>
                  <a:lnTo>
                    <a:pt x="3594481" y="450837"/>
                  </a:lnTo>
                  <a:lnTo>
                    <a:pt x="3596767" y="448564"/>
                  </a:lnTo>
                  <a:lnTo>
                    <a:pt x="3596767" y="435648"/>
                  </a:lnTo>
                  <a:lnTo>
                    <a:pt x="3609670" y="435648"/>
                  </a:lnTo>
                  <a:lnTo>
                    <a:pt x="3611956" y="433362"/>
                  </a:lnTo>
                  <a:lnTo>
                    <a:pt x="3611956" y="427736"/>
                  </a:lnTo>
                  <a:close/>
                </a:path>
                <a:path w="4014469" h="989329">
                  <a:moveTo>
                    <a:pt x="3635108" y="834986"/>
                  </a:moveTo>
                  <a:lnTo>
                    <a:pt x="3632644" y="832510"/>
                  </a:lnTo>
                  <a:lnTo>
                    <a:pt x="3618674" y="832510"/>
                  </a:lnTo>
                  <a:lnTo>
                    <a:pt x="3618674" y="821588"/>
                  </a:lnTo>
                  <a:lnTo>
                    <a:pt x="3618674" y="818540"/>
                  </a:lnTo>
                  <a:lnTo>
                    <a:pt x="3616198" y="816063"/>
                  </a:lnTo>
                  <a:lnTo>
                    <a:pt x="3610102" y="816063"/>
                  </a:lnTo>
                  <a:lnTo>
                    <a:pt x="3607638" y="818540"/>
                  </a:lnTo>
                  <a:lnTo>
                    <a:pt x="3607638" y="832510"/>
                  </a:lnTo>
                  <a:lnTo>
                    <a:pt x="3593668" y="832510"/>
                  </a:lnTo>
                  <a:lnTo>
                    <a:pt x="3591191" y="834986"/>
                  </a:lnTo>
                  <a:lnTo>
                    <a:pt x="3591191" y="841070"/>
                  </a:lnTo>
                  <a:lnTo>
                    <a:pt x="3593655" y="843546"/>
                  </a:lnTo>
                  <a:lnTo>
                    <a:pt x="3607638" y="843546"/>
                  </a:lnTo>
                  <a:lnTo>
                    <a:pt x="3607638" y="857516"/>
                  </a:lnTo>
                  <a:lnTo>
                    <a:pt x="3610102" y="859993"/>
                  </a:lnTo>
                  <a:lnTo>
                    <a:pt x="3616198" y="859993"/>
                  </a:lnTo>
                  <a:lnTo>
                    <a:pt x="3618674" y="857529"/>
                  </a:lnTo>
                  <a:lnTo>
                    <a:pt x="3618674" y="843546"/>
                  </a:lnTo>
                  <a:lnTo>
                    <a:pt x="3632644" y="843546"/>
                  </a:lnTo>
                  <a:lnTo>
                    <a:pt x="3635108" y="841082"/>
                  </a:lnTo>
                  <a:lnTo>
                    <a:pt x="3635108" y="834986"/>
                  </a:lnTo>
                  <a:close/>
                </a:path>
                <a:path w="4014469" h="989329">
                  <a:moveTo>
                    <a:pt x="3644125" y="224129"/>
                  </a:moveTo>
                  <a:lnTo>
                    <a:pt x="3642017" y="222034"/>
                  </a:lnTo>
                  <a:lnTo>
                    <a:pt x="3630168" y="222034"/>
                  </a:lnTo>
                  <a:lnTo>
                    <a:pt x="3630168" y="212763"/>
                  </a:lnTo>
                  <a:lnTo>
                    <a:pt x="3630168" y="210159"/>
                  </a:lnTo>
                  <a:lnTo>
                    <a:pt x="3628072" y="208076"/>
                  </a:lnTo>
                  <a:lnTo>
                    <a:pt x="3622891" y="208076"/>
                  </a:lnTo>
                  <a:lnTo>
                    <a:pt x="3620795" y="210172"/>
                  </a:lnTo>
                  <a:lnTo>
                    <a:pt x="3620795" y="222034"/>
                  </a:lnTo>
                  <a:lnTo>
                    <a:pt x="3608946" y="222034"/>
                  </a:lnTo>
                  <a:lnTo>
                    <a:pt x="3606838" y="224129"/>
                  </a:lnTo>
                  <a:lnTo>
                    <a:pt x="3606838" y="229298"/>
                  </a:lnTo>
                  <a:lnTo>
                    <a:pt x="3608946" y="231394"/>
                  </a:lnTo>
                  <a:lnTo>
                    <a:pt x="3620795" y="231394"/>
                  </a:lnTo>
                  <a:lnTo>
                    <a:pt x="3620795" y="243255"/>
                  </a:lnTo>
                  <a:lnTo>
                    <a:pt x="3622891" y="245351"/>
                  </a:lnTo>
                  <a:lnTo>
                    <a:pt x="3628072" y="245351"/>
                  </a:lnTo>
                  <a:lnTo>
                    <a:pt x="3630168" y="243255"/>
                  </a:lnTo>
                  <a:lnTo>
                    <a:pt x="3630168" y="231394"/>
                  </a:lnTo>
                  <a:lnTo>
                    <a:pt x="3642017" y="231394"/>
                  </a:lnTo>
                  <a:lnTo>
                    <a:pt x="3644125" y="229298"/>
                  </a:lnTo>
                  <a:lnTo>
                    <a:pt x="3644125" y="224129"/>
                  </a:lnTo>
                  <a:close/>
                </a:path>
                <a:path w="4014469" h="989329">
                  <a:moveTo>
                    <a:pt x="3696131" y="631380"/>
                  </a:moveTo>
                  <a:lnTo>
                    <a:pt x="3693845" y="629094"/>
                  </a:lnTo>
                  <a:lnTo>
                    <a:pt x="3680930" y="629094"/>
                  </a:lnTo>
                  <a:lnTo>
                    <a:pt x="3680930" y="618998"/>
                  </a:lnTo>
                  <a:lnTo>
                    <a:pt x="3680930" y="616178"/>
                  </a:lnTo>
                  <a:lnTo>
                    <a:pt x="3678644" y="613892"/>
                  </a:lnTo>
                  <a:lnTo>
                    <a:pt x="3673017" y="613892"/>
                  </a:lnTo>
                  <a:lnTo>
                    <a:pt x="3670731" y="616178"/>
                  </a:lnTo>
                  <a:lnTo>
                    <a:pt x="3670731" y="629094"/>
                  </a:lnTo>
                  <a:lnTo>
                    <a:pt x="3657828" y="629094"/>
                  </a:lnTo>
                  <a:lnTo>
                    <a:pt x="3655542" y="631380"/>
                  </a:lnTo>
                  <a:lnTo>
                    <a:pt x="3655542" y="637006"/>
                  </a:lnTo>
                  <a:lnTo>
                    <a:pt x="3657828" y="639292"/>
                  </a:lnTo>
                  <a:lnTo>
                    <a:pt x="3670731" y="639292"/>
                  </a:lnTo>
                  <a:lnTo>
                    <a:pt x="3670731" y="652208"/>
                  </a:lnTo>
                  <a:lnTo>
                    <a:pt x="3673017" y="654481"/>
                  </a:lnTo>
                  <a:lnTo>
                    <a:pt x="3678644" y="654481"/>
                  </a:lnTo>
                  <a:lnTo>
                    <a:pt x="3680930" y="652208"/>
                  </a:lnTo>
                  <a:lnTo>
                    <a:pt x="3680930" y="639292"/>
                  </a:lnTo>
                  <a:lnTo>
                    <a:pt x="3693845" y="639292"/>
                  </a:lnTo>
                  <a:lnTo>
                    <a:pt x="3696131" y="637006"/>
                  </a:lnTo>
                  <a:lnTo>
                    <a:pt x="3696131" y="631380"/>
                  </a:lnTo>
                  <a:close/>
                </a:path>
                <a:path w="4014469" h="989329">
                  <a:moveTo>
                    <a:pt x="3731882" y="427774"/>
                  </a:moveTo>
                  <a:lnTo>
                    <a:pt x="3729774" y="425665"/>
                  </a:lnTo>
                  <a:lnTo>
                    <a:pt x="3717925" y="425665"/>
                  </a:lnTo>
                  <a:lnTo>
                    <a:pt x="3717925" y="416394"/>
                  </a:lnTo>
                  <a:lnTo>
                    <a:pt x="3717925" y="413816"/>
                  </a:lnTo>
                  <a:lnTo>
                    <a:pt x="3715816" y="411721"/>
                  </a:lnTo>
                  <a:lnTo>
                    <a:pt x="3710648" y="411721"/>
                  </a:lnTo>
                  <a:lnTo>
                    <a:pt x="3708552" y="413816"/>
                  </a:lnTo>
                  <a:lnTo>
                    <a:pt x="3708552" y="425665"/>
                  </a:lnTo>
                  <a:lnTo>
                    <a:pt x="3696690" y="425665"/>
                  </a:lnTo>
                  <a:lnTo>
                    <a:pt x="3694595" y="427774"/>
                  </a:lnTo>
                  <a:lnTo>
                    <a:pt x="3694595" y="432943"/>
                  </a:lnTo>
                  <a:lnTo>
                    <a:pt x="3696690" y="435038"/>
                  </a:lnTo>
                  <a:lnTo>
                    <a:pt x="3708552" y="435038"/>
                  </a:lnTo>
                  <a:lnTo>
                    <a:pt x="3708552" y="446900"/>
                  </a:lnTo>
                  <a:lnTo>
                    <a:pt x="3710648" y="448995"/>
                  </a:lnTo>
                  <a:lnTo>
                    <a:pt x="3715816" y="448995"/>
                  </a:lnTo>
                  <a:lnTo>
                    <a:pt x="3717925" y="446900"/>
                  </a:lnTo>
                  <a:lnTo>
                    <a:pt x="3717925" y="435038"/>
                  </a:lnTo>
                  <a:lnTo>
                    <a:pt x="3729774" y="435038"/>
                  </a:lnTo>
                  <a:lnTo>
                    <a:pt x="3731882" y="432943"/>
                  </a:lnTo>
                  <a:lnTo>
                    <a:pt x="3731882" y="427774"/>
                  </a:lnTo>
                  <a:close/>
                </a:path>
                <a:path w="4014469" h="989329">
                  <a:moveTo>
                    <a:pt x="3761359" y="835025"/>
                  </a:moveTo>
                  <a:lnTo>
                    <a:pt x="3759085" y="832739"/>
                  </a:lnTo>
                  <a:lnTo>
                    <a:pt x="3746169" y="832739"/>
                  </a:lnTo>
                  <a:lnTo>
                    <a:pt x="3746169" y="822642"/>
                  </a:lnTo>
                  <a:lnTo>
                    <a:pt x="3746169" y="819835"/>
                  </a:lnTo>
                  <a:lnTo>
                    <a:pt x="3743883" y="817549"/>
                  </a:lnTo>
                  <a:lnTo>
                    <a:pt x="3738257" y="817549"/>
                  </a:lnTo>
                  <a:lnTo>
                    <a:pt x="3735971" y="819835"/>
                  </a:lnTo>
                  <a:lnTo>
                    <a:pt x="3735971" y="832739"/>
                  </a:lnTo>
                  <a:lnTo>
                    <a:pt x="3723055" y="832739"/>
                  </a:lnTo>
                  <a:lnTo>
                    <a:pt x="3720769" y="835025"/>
                  </a:lnTo>
                  <a:lnTo>
                    <a:pt x="3720769" y="840651"/>
                  </a:lnTo>
                  <a:lnTo>
                    <a:pt x="3723055" y="842937"/>
                  </a:lnTo>
                  <a:lnTo>
                    <a:pt x="3735971" y="842937"/>
                  </a:lnTo>
                  <a:lnTo>
                    <a:pt x="3735971" y="855853"/>
                  </a:lnTo>
                  <a:lnTo>
                    <a:pt x="3738257" y="858139"/>
                  </a:lnTo>
                  <a:lnTo>
                    <a:pt x="3743883" y="858139"/>
                  </a:lnTo>
                  <a:lnTo>
                    <a:pt x="3746169" y="855853"/>
                  </a:lnTo>
                  <a:lnTo>
                    <a:pt x="3746169" y="842937"/>
                  </a:lnTo>
                  <a:lnTo>
                    <a:pt x="3759085" y="842937"/>
                  </a:lnTo>
                  <a:lnTo>
                    <a:pt x="3761359" y="840651"/>
                  </a:lnTo>
                  <a:lnTo>
                    <a:pt x="3761359" y="835025"/>
                  </a:lnTo>
                  <a:close/>
                </a:path>
                <a:path w="4014469" h="989329">
                  <a:moveTo>
                    <a:pt x="3819626" y="631418"/>
                  </a:moveTo>
                  <a:lnTo>
                    <a:pt x="3817531" y="629323"/>
                  </a:lnTo>
                  <a:lnTo>
                    <a:pt x="3805669" y="629323"/>
                  </a:lnTo>
                  <a:lnTo>
                    <a:pt x="3805669" y="620052"/>
                  </a:lnTo>
                  <a:lnTo>
                    <a:pt x="3805669" y="617461"/>
                  </a:lnTo>
                  <a:lnTo>
                    <a:pt x="3803586" y="615365"/>
                  </a:lnTo>
                  <a:lnTo>
                    <a:pt x="3798405" y="615365"/>
                  </a:lnTo>
                  <a:lnTo>
                    <a:pt x="3796309" y="617461"/>
                  </a:lnTo>
                  <a:lnTo>
                    <a:pt x="3796309" y="629310"/>
                  </a:lnTo>
                  <a:lnTo>
                    <a:pt x="3784447" y="629310"/>
                  </a:lnTo>
                  <a:lnTo>
                    <a:pt x="3782352" y="631418"/>
                  </a:lnTo>
                  <a:lnTo>
                    <a:pt x="3782352" y="636587"/>
                  </a:lnTo>
                  <a:lnTo>
                    <a:pt x="3784447" y="638683"/>
                  </a:lnTo>
                  <a:lnTo>
                    <a:pt x="3796309" y="638683"/>
                  </a:lnTo>
                  <a:lnTo>
                    <a:pt x="3796309" y="650544"/>
                  </a:lnTo>
                  <a:lnTo>
                    <a:pt x="3798405" y="652640"/>
                  </a:lnTo>
                  <a:lnTo>
                    <a:pt x="3803573" y="652640"/>
                  </a:lnTo>
                  <a:lnTo>
                    <a:pt x="3805669" y="650544"/>
                  </a:lnTo>
                  <a:lnTo>
                    <a:pt x="3805669" y="638683"/>
                  </a:lnTo>
                  <a:lnTo>
                    <a:pt x="3817531" y="638683"/>
                  </a:lnTo>
                  <a:lnTo>
                    <a:pt x="3819626" y="636587"/>
                  </a:lnTo>
                  <a:lnTo>
                    <a:pt x="3819626" y="631418"/>
                  </a:lnTo>
                  <a:close/>
                </a:path>
                <a:path w="4014469" h="989329">
                  <a:moveTo>
                    <a:pt x="3851783" y="427799"/>
                  </a:moveTo>
                  <a:lnTo>
                    <a:pt x="3849878" y="425894"/>
                  </a:lnTo>
                  <a:lnTo>
                    <a:pt x="3839083" y="425894"/>
                  </a:lnTo>
                  <a:lnTo>
                    <a:pt x="3839083" y="417461"/>
                  </a:lnTo>
                  <a:lnTo>
                    <a:pt x="3839083" y="415099"/>
                  </a:lnTo>
                  <a:lnTo>
                    <a:pt x="3837178" y="413194"/>
                  </a:lnTo>
                  <a:lnTo>
                    <a:pt x="3832466" y="413194"/>
                  </a:lnTo>
                  <a:lnTo>
                    <a:pt x="3830561" y="415099"/>
                  </a:lnTo>
                  <a:lnTo>
                    <a:pt x="3830561" y="425894"/>
                  </a:lnTo>
                  <a:lnTo>
                    <a:pt x="3819766" y="425894"/>
                  </a:lnTo>
                  <a:lnTo>
                    <a:pt x="3817848" y="427799"/>
                  </a:lnTo>
                  <a:lnTo>
                    <a:pt x="3817848" y="432511"/>
                  </a:lnTo>
                  <a:lnTo>
                    <a:pt x="3819766" y="434428"/>
                  </a:lnTo>
                  <a:lnTo>
                    <a:pt x="3830561" y="434428"/>
                  </a:lnTo>
                  <a:lnTo>
                    <a:pt x="3830561" y="445223"/>
                  </a:lnTo>
                  <a:lnTo>
                    <a:pt x="3832466" y="447128"/>
                  </a:lnTo>
                  <a:lnTo>
                    <a:pt x="3837178" y="447128"/>
                  </a:lnTo>
                  <a:lnTo>
                    <a:pt x="3839083" y="445223"/>
                  </a:lnTo>
                  <a:lnTo>
                    <a:pt x="3839083" y="434428"/>
                  </a:lnTo>
                  <a:lnTo>
                    <a:pt x="3849878" y="434428"/>
                  </a:lnTo>
                  <a:lnTo>
                    <a:pt x="3851783" y="432511"/>
                  </a:lnTo>
                  <a:lnTo>
                    <a:pt x="3851783" y="427799"/>
                  </a:lnTo>
                  <a:close/>
                </a:path>
                <a:path w="4014469" h="989329">
                  <a:moveTo>
                    <a:pt x="3887609" y="835075"/>
                  </a:moveTo>
                  <a:lnTo>
                    <a:pt x="3885514" y="832967"/>
                  </a:lnTo>
                  <a:lnTo>
                    <a:pt x="3873652" y="832967"/>
                  </a:lnTo>
                  <a:lnTo>
                    <a:pt x="3873652" y="823696"/>
                  </a:lnTo>
                  <a:lnTo>
                    <a:pt x="3873652" y="821118"/>
                  </a:lnTo>
                  <a:lnTo>
                    <a:pt x="3871569" y="819010"/>
                  </a:lnTo>
                  <a:lnTo>
                    <a:pt x="3866388" y="819010"/>
                  </a:lnTo>
                  <a:lnTo>
                    <a:pt x="3864292" y="821118"/>
                  </a:lnTo>
                  <a:lnTo>
                    <a:pt x="3864292" y="832967"/>
                  </a:lnTo>
                  <a:lnTo>
                    <a:pt x="3852430" y="832967"/>
                  </a:lnTo>
                  <a:lnTo>
                    <a:pt x="3850335" y="835075"/>
                  </a:lnTo>
                  <a:lnTo>
                    <a:pt x="3850335" y="840244"/>
                  </a:lnTo>
                  <a:lnTo>
                    <a:pt x="3852430" y="842340"/>
                  </a:lnTo>
                  <a:lnTo>
                    <a:pt x="3864292" y="842340"/>
                  </a:lnTo>
                  <a:lnTo>
                    <a:pt x="3864292" y="854202"/>
                  </a:lnTo>
                  <a:lnTo>
                    <a:pt x="3866388" y="856297"/>
                  </a:lnTo>
                  <a:lnTo>
                    <a:pt x="3871557" y="856297"/>
                  </a:lnTo>
                  <a:lnTo>
                    <a:pt x="3873652" y="854202"/>
                  </a:lnTo>
                  <a:lnTo>
                    <a:pt x="3873652" y="842340"/>
                  </a:lnTo>
                  <a:lnTo>
                    <a:pt x="3885514" y="842340"/>
                  </a:lnTo>
                  <a:lnTo>
                    <a:pt x="3887609" y="840244"/>
                  </a:lnTo>
                  <a:lnTo>
                    <a:pt x="3887609" y="835075"/>
                  </a:lnTo>
                  <a:close/>
                </a:path>
                <a:path w="4014469" h="989329">
                  <a:moveTo>
                    <a:pt x="3943121" y="631456"/>
                  </a:moveTo>
                  <a:lnTo>
                    <a:pt x="3941203" y="629551"/>
                  </a:lnTo>
                  <a:lnTo>
                    <a:pt x="3930421" y="629551"/>
                  </a:lnTo>
                  <a:lnTo>
                    <a:pt x="3930421" y="621106"/>
                  </a:lnTo>
                  <a:lnTo>
                    <a:pt x="3930421" y="618756"/>
                  </a:lnTo>
                  <a:lnTo>
                    <a:pt x="3928503" y="616839"/>
                  </a:lnTo>
                  <a:lnTo>
                    <a:pt x="3923792" y="616839"/>
                  </a:lnTo>
                  <a:lnTo>
                    <a:pt x="3921887" y="618756"/>
                  </a:lnTo>
                  <a:lnTo>
                    <a:pt x="3921887" y="629551"/>
                  </a:lnTo>
                  <a:lnTo>
                    <a:pt x="3911092" y="629551"/>
                  </a:lnTo>
                  <a:lnTo>
                    <a:pt x="3909187" y="631456"/>
                  </a:lnTo>
                  <a:lnTo>
                    <a:pt x="3909187" y="636168"/>
                  </a:lnTo>
                  <a:lnTo>
                    <a:pt x="3911092" y="638073"/>
                  </a:lnTo>
                  <a:lnTo>
                    <a:pt x="3921887" y="638073"/>
                  </a:lnTo>
                  <a:lnTo>
                    <a:pt x="3921887" y="648868"/>
                  </a:lnTo>
                  <a:lnTo>
                    <a:pt x="3923792" y="650773"/>
                  </a:lnTo>
                  <a:lnTo>
                    <a:pt x="3928503" y="650773"/>
                  </a:lnTo>
                  <a:lnTo>
                    <a:pt x="3930421" y="648868"/>
                  </a:lnTo>
                  <a:lnTo>
                    <a:pt x="3930421" y="638073"/>
                  </a:lnTo>
                  <a:lnTo>
                    <a:pt x="3941203" y="638073"/>
                  </a:lnTo>
                  <a:lnTo>
                    <a:pt x="3943121" y="636168"/>
                  </a:lnTo>
                  <a:lnTo>
                    <a:pt x="3943121" y="631456"/>
                  </a:lnTo>
                  <a:close/>
                </a:path>
                <a:path w="4014469" h="989329">
                  <a:moveTo>
                    <a:pt x="4013860" y="835101"/>
                  </a:moveTo>
                  <a:lnTo>
                    <a:pt x="4011955" y="833183"/>
                  </a:lnTo>
                  <a:lnTo>
                    <a:pt x="4001160" y="833183"/>
                  </a:lnTo>
                  <a:lnTo>
                    <a:pt x="4001160" y="824750"/>
                  </a:lnTo>
                  <a:lnTo>
                    <a:pt x="4001160" y="822401"/>
                  </a:lnTo>
                  <a:lnTo>
                    <a:pt x="3999242" y="820483"/>
                  </a:lnTo>
                  <a:lnTo>
                    <a:pt x="3994531" y="820483"/>
                  </a:lnTo>
                  <a:lnTo>
                    <a:pt x="3992626" y="822401"/>
                  </a:lnTo>
                  <a:lnTo>
                    <a:pt x="3992626" y="833183"/>
                  </a:lnTo>
                  <a:lnTo>
                    <a:pt x="3981831" y="833183"/>
                  </a:lnTo>
                  <a:lnTo>
                    <a:pt x="3979926" y="835101"/>
                  </a:lnTo>
                  <a:lnTo>
                    <a:pt x="3979926" y="839812"/>
                  </a:lnTo>
                  <a:lnTo>
                    <a:pt x="3981831" y="841717"/>
                  </a:lnTo>
                  <a:lnTo>
                    <a:pt x="3992626" y="841717"/>
                  </a:lnTo>
                  <a:lnTo>
                    <a:pt x="3992626" y="852512"/>
                  </a:lnTo>
                  <a:lnTo>
                    <a:pt x="3994531" y="854417"/>
                  </a:lnTo>
                  <a:lnTo>
                    <a:pt x="3999242" y="854417"/>
                  </a:lnTo>
                  <a:lnTo>
                    <a:pt x="4001160" y="852512"/>
                  </a:lnTo>
                  <a:lnTo>
                    <a:pt x="4001160" y="841717"/>
                  </a:lnTo>
                  <a:lnTo>
                    <a:pt x="4011955" y="841717"/>
                  </a:lnTo>
                  <a:lnTo>
                    <a:pt x="4013860" y="839812"/>
                  </a:lnTo>
                  <a:lnTo>
                    <a:pt x="4013860" y="835101"/>
                  </a:lnTo>
                  <a:close/>
                </a:path>
              </a:pathLst>
            </a:custGeom>
            <a:solidFill>
              <a:srgbClr val="4EBFE7"/>
            </a:solidFill>
          </p:spPr>
          <p:txBody>
            <a:bodyPr wrap="square" lIns="0" tIns="0" rIns="0" bIns="0" rtlCol="0"/>
            <a:lstStyle/>
            <a:p>
              <a:endParaRPr/>
            </a:p>
          </p:txBody>
        </p:sp>
        <p:pic>
          <p:nvPicPr>
            <p:cNvPr id="15" name="object 15"/>
            <p:cNvPicPr/>
            <p:nvPr/>
          </p:nvPicPr>
          <p:blipFill>
            <a:blip r:embed="rId9" cstate="print"/>
            <a:stretch>
              <a:fillRect/>
            </a:stretch>
          </p:blipFill>
          <p:spPr>
            <a:xfrm>
              <a:off x="11138846" y="7823918"/>
              <a:ext cx="5828337" cy="2463081"/>
            </a:xfrm>
            <a:prstGeom prst="rect">
              <a:avLst/>
            </a:prstGeom>
          </p:spPr>
        </p:pic>
        <p:sp>
          <p:nvSpPr>
            <p:cNvPr id="16" name="object 16"/>
            <p:cNvSpPr/>
            <p:nvPr/>
          </p:nvSpPr>
          <p:spPr>
            <a:xfrm>
              <a:off x="16934790" y="9095879"/>
              <a:ext cx="259079" cy="44450"/>
            </a:xfrm>
            <a:custGeom>
              <a:avLst/>
              <a:gdLst/>
              <a:ahLst/>
              <a:cxnLst/>
              <a:rect l="l" t="t" r="r" b="b"/>
              <a:pathLst>
                <a:path w="259080" h="44450">
                  <a:moveTo>
                    <a:pt x="43929" y="18923"/>
                  </a:moveTo>
                  <a:lnTo>
                    <a:pt x="41452" y="16446"/>
                  </a:lnTo>
                  <a:lnTo>
                    <a:pt x="27482" y="16446"/>
                  </a:lnTo>
                  <a:lnTo>
                    <a:pt x="27482" y="5524"/>
                  </a:lnTo>
                  <a:lnTo>
                    <a:pt x="27482" y="2476"/>
                  </a:lnTo>
                  <a:lnTo>
                    <a:pt x="25006" y="0"/>
                  </a:lnTo>
                  <a:lnTo>
                    <a:pt x="18923" y="0"/>
                  </a:lnTo>
                  <a:lnTo>
                    <a:pt x="16446" y="2476"/>
                  </a:lnTo>
                  <a:lnTo>
                    <a:pt x="16446" y="16446"/>
                  </a:lnTo>
                  <a:lnTo>
                    <a:pt x="2476" y="16446"/>
                  </a:lnTo>
                  <a:lnTo>
                    <a:pt x="0" y="18923"/>
                  </a:lnTo>
                  <a:lnTo>
                    <a:pt x="0" y="25006"/>
                  </a:lnTo>
                  <a:lnTo>
                    <a:pt x="2463" y="27482"/>
                  </a:lnTo>
                  <a:lnTo>
                    <a:pt x="16446" y="27482"/>
                  </a:lnTo>
                  <a:lnTo>
                    <a:pt x="16446" y="41452"/>
                  </a:lnTo>
                  <a:lnTo>
                    <a:pt x="18910" y="43929"/>
                  </a:lnTo>
                  <a:lnTo>
                    <a:pt x="25006" y="43929"/>
                  </a:lnTo>
                  <a:lnTo>
                    <a:pt x="27482" y="41465"/>
                  </a:lnTo>
                  <a:lnTo>
                    <a:pt x="27482" y="27482"/>
                  </a:lnTo>
                  <a:lnTo>
                    <a:pt x="41452" y="27482"/>
                  </a:lnTo>
                  <a:lnTo>
                    <a:pt x="43929" y="25006"/>
                  </a:lnTo>
                  <a:lnTo>
                    <a:pt x="43929" y="18923"/>
                  </a:lnTo>
                  <a:close/>
                </a:path>
                <a:path w="259080" h="44450">
                  <a:moveTo>
                    <a:pt x="151384" y="18961"/>
                  </a:moveTo>
                  <a:lnTo>
                    <a:pt x="149110" y="16675"/>
                  </a:lnTo>
                  <a:lnTo>
                    <a:pt x="136194" y="16675"/>
                  </a:lnTo>
                  <a:lnTo>
                    <a:pt x="136194" y="6578"/>
                  </a:lnTo>
                  <a:lnTo>
                    <a:pt x="136194" y="3759"/>
                  </a:lnTo>
                  <a:lnTo>
                    <a:pt x="133908" y="1473"/>
                  </a:lnTo>
                  <a:lnTo>
                    <a:pt x="128282" y="1485"/>
                  </a:lnTo>
                  <a:lnTo>
                    <a:pt x="125996" y="3759"/>
                  </a:lnTo>
                  <a:lnTo>
                    <a:pt x="125996" y="16675"/>
                  </a:lnTo>
                  <a:lnTo>
                    <a:pt x="113080" y="16675"/>
                  </a:lnTo>
                  <a:lnTo>
                    <a:pt x="110794" y="18961"/>
                  </a:lnTo>
                  <a:lnTo>
                    <a:pt x="110794" y="24587"/>
                  </a:lnTo>
                  <a:lnTo>
                    <a:pt x="113080" y="26873"/>
                  </a:lnTo>
                  <a:lnTo>
                    <a:pt x="125996" y="26873"/>
                  </a:lnTo>
                  <a:lnTo>
                    <a:pt x="125996" y="39789"/>
                  </a:lnTo>
                  <a:lnTo>
                    <a:pt x="128282" y="42075"/>
                  </a:lnTo>
                  <a:lnTo>
                    <a:pt x="133908" y="42075"/>
                  </a:lnTo>
                  <a:lnTo>
                    <a:pt x="136194" y="39789"/>
                  </a:lnTo>
                  <a:lnTo>
                    <a:pt x="136194" y="26873"/>
                  </a:lnTo>
                  <a:lnTo>
                    <a:pt x="149098" y="26873"/>
                  </a:lnTo>
                  <a:lnTo>
                    <a:pt x="151384" y="24587"/>
                  </a:lnTo>
                  <a:lnTo>
                    <a:pt x="151384" y="18961"/>
                  </a:lnTo>
                  <a:close/>
                </a:path>
                <a:path w="259080" h="44450">
                  <a:moveTo>
                    <a:pt x="258864" y="18999"/>
                  </a:moveTo>
                  <a:lnTo>
                    <a:pt x="256768" y="16903"/>
                  </a:lnTo>
                  <a:lnTo>
                    <a:pt x="244906" y="16903"/>
                  </a:lnTo>
                  <a:lnTo>
                    <a:pt x="244906" y="7632"/>
                  </a:lnTo>
                  <a:lnTo>
                    <a:pt x="244906" y="5041"/>
                  </a:lnTo>
                  <a:lnTo>
                    <a:pt x="242811" y="2946"/>
                  </a:lnTo>
                  <a:lnTo>
                    <a:pt x="237642" y="2946"/>
                  </a:lnTo>
                  <a:lnTo>
                    <a:pt x="235534" y="5041"/>
                  </a:lnTo>
                  <a:lnTo>
                    <a:pt x="235534" y="16903"/>
                  </a:lnTo>
                  <a:lnTo>
                    <a:pt x="223685" y="16903"/>
                  </a:lnTo>
                  <a:lnTo>
                    <a:pt x="221576" y="18999"/>
                  </a:lnTo>
                  <a:lnTo>
                    <a:pt x="221576" y="24168"/>
                  </a:lnTo>
                  <a:lnTo>
                    <a:pt x="223685" y="26263"/>
                  </a:lnTo>
                  <a:lnTo>
                    <a:pt x="235534" y="26263"/>
                  </a:lnTo>
                  <a:lnTo>
                    <a:pt x="235534" y="38125"/>
                  </a:lnTo>
                  <a:lnTo>
                    <a:pt x="237642" y="40220"/>
                  </a:lnTo>
                  <a:lnTo>
                    <a:pt x="242811" y="40220"/>
                  </a:lnTo>
                  <a:lnTo>
                    <a:pt x="244906" y="38125"/>
                  </a:lnTo>
                  <a:lnTo>
                    <a:pt x="244906" y="26263"/>
                  </a:lnTo>
                  <a:lnTo>
                    <a:pt x="256768" y="26263"/>
                  </a:lnTo>
                  <a:lnTo>
                    <a:pt x="258864" y="24168"/>
                  </a:lnTo>
                  <a:lnTo>
                    <a:pt x="258864" y="18999"/>
                  </a:lnTo>
                  <a:close/>
                </a:path>
              </a:pathLst>
            </a:custGeom>
            <a:solidFill>
              <a:srgbClr val="4EBFE7"/>
            </a:solidFill>
          </p:spPr>
          <p:txBody>
            <a:bodyPr wrap="square" lIns="0" tIns="0" rIns="0" bIns="0" rtlCol="0"/>
            <a:lstStyle/>
            <a:p>
              <a:endParaRPr/>
            </a:p>
          </p:txBody>
        </p:sp>
        <p:pic>
          <p:nvPicPr>
            <p:cNvPr id="17" name="object 17"/>
            <p:cNvPicPr/>
            <p:nvPr/>
          </p:nvPicPr>
          <p:blipFill>
            <a:blip r:embed="rId10" cstate="print"/>
            <a:stretch>
              <a:fillRect/>
            </a:stretch>
          </p:blipFill>
          <p:spPr>
            <a:xfrm>
              <a:off x="1745474" y="4122745"/>
              <a:ext cx="64172" cy="64161"/>
            </a:xfrm>
            <a:prstGeom prst="rect">
              <a:avLst/>
            </a:prstGeom>
          </p:spPr>
        </p:pic>
        <p:sp>
          <p:nvSpPr>
            <p:cNvPr id="18" name="object 18"/>
            <p:cNvSpPr/>
            <p:nvPr/>
          </p:nvSpPr>
          <p:spPr>
            <a:xfrm>
              <a:off x="0" y="2910852"/>
              <a:ext cx="1925320" cy="1205230"/>
            </a:xfrm>
            <a:custGeom>
              <a:avLst/>
              <a:gdLst/>
              <a:ahLst/>
              <a:cxnLst/>
              <a:rect l="l" t="t" r="r" b="b"/>
              <a:pathLst>
                <a:path w="1925320" h="1205229">
                  <a:moveTo>
                    <a:pt x="1498" y="829157"/>
                  </a:moveTo>
                  <a:lnTo>
                    <a:pt x="0" y="822883"/>
                  </a:lnTo>
                  <a:lnTo>
                    <a:pt x="0" y="831456"/>
                  </a:lnTo>
                  <a:lnTo>
                    <a:pt x="1498" y="829157"/>
                  </a:lnTo>
                  <a:close/>
                </a:path>
                <a:path w="1925320" h="1205229">
                  <a:moveTo>
                    <a:pt x="10820" y="813790"/>
                  </a:moveTo>
                  <a:lnTo>
                    <a:pt x="9702" y="809218"/>
                  </a:lnTo>
                  <a:lnTo>
                    <a:pt x="7404" y="807821"/>
                  </a:lnTo>
                  <a:lnTo>
                    <a:pt x="0" y="809625"/>
                  </a:lnTo>
                  <a:lnTo>
                    <a:pt x="0" y="818413"/>
                  </a:lnTo>
                  <a:lnTo>
                    <a:pt x="9423" y="816102"/>
                  </a:lnTo>
                  <a:lnTo>
                    <a:pt x="10820" y="813790"/>
                  </a:lnTo>
                  <a:close/>
                </a:path>
                <a:path w="1925320" h="1205229">
                  <a:moveTo>
                    <a:pt x="41579" y="931672"/>
                  </a:moveTo>
                  <a:lnTo>
                    <a:pt x="40347" y="926655"/>
                  </a:lnTo>
                  <a:lnTo>
                    <a:pt x="37820" y="925118"/>
                  </a:lnTo>
                  <a:lnTo>
                    <a:pt x="26301" y="927925"/>
                  </a:lnTo>
                  <a:lnTo>
                    <a:pt x="23482" y="916419"/>
                  </a:lnTo>
                  <a:lnTo>
                    <a:pt x="20942" y="914869"/>
                  </a:lnTo>
                  <a:lnTo>
                    <a:pt x="15925" y="916101"/>
                  </a:lnTo>
                  <a:lnTo>
                    <a:pt x="14376" y="918641"/>
                  </a:lnTo>
                  <a:lnTo>
                    <a:pt x="17195" y="930160"/>
                  </a:lnTo>
                  <a:lnTo>
                    <a:pt x="8191" y="932357"/>
                  </a:lnTo>
                  <a:lnTo>
                    <a:pt x="5676" y="932980"/>
                  </a:lnTo>
                  <a:lnTo>
                    <a:pt x="4140" y="935507"/>
                  </a:lnTo>
                  <a:lnTo>
                    <a:pt x="5372" y="940536"/>
                  </a:lnTo>
                  <a:lnTo>
                    <a:pt x="7899" y="942073"/>
                  </a:lnTo>
                  <a:lnTo>
                    <a:pt x="19418" y="939253"/>
                  </a:lnTo>
                  <a:lnTo>
                    <a:pt x="22237" y="950772"/>
                  </a:lnTo>
                  <a:lnTo>
                    <a:pt x="24777" y="952322"/>
                  </a:lnTo>
                  <a:lnTo>
                    <a:pt x="29794" y="951090"/>
                  </a:lnTo>
                  <a:lnTo>
                    <a:pt x="31343" y="948550"/>
                  </a:lnTo>
                  <a:lnTo>
                    <a:pt x="28524" y="937031"/>
                  </a:lnTo>
                  <a:lnTo>
                    <a:pt x="40043" y="934212"/>
                  </a:lnTo>
                  <a:lnTo>
                    <a:pt x="41579" y="931672"/>
                  </a:lnTo>
                  <a:close/>
                </a:path>
                <a:path w="1925320" h="1205229">
                  <a:moveTo>
                    <a:pt x="186944" y="676694"/>
                  </a:moveTo>
                  <a:lnTo>
                    <a:pt x="185826" y="672122"/>
                  </a:lnTo>
                  <a:lnTo>
                    <a:pt x="183515" y="670725"/>
                  </a:lnTo>
                  <a:lnTo>
                    <a:pt x="173037" y="673290"/>
                  </a:lnTo>
                  <a:lnTo>
                    <a:pt x="170472" y="662800"/>
                  </a:lnTo>
                  <a:lnTo>
                    <a:pt x="168160" y="661403"/>
                  </a:lnTo>
                  <a:lnTo>
                    <a:pt x="163588" y="662520"/>
                  </a:lnTo>
                  <a:lnTo>
                    <a:pt x="162191" y="664832"/>
                  </a:lnTo>
                  <a:lnTo>
                    <a:pt x="164757" y="675309"/>
                  </a:lnTo>
                  <a:lnTo>
                    <a:pt x="156552" y="677316"/>
                  </a:lnTo>
                  <a:lnTo>
                    <a:pt x="154266" y="677875"/>
                  </a:lnTo>
                  <a:lnTo>
                    <a:pt x="152869" y="680186"/>
                  </a:lnTo>
                  <a:lnTo>
                    <a:pt x="153987" y="684758"/>
                  </a:lnTo>
                  <a:lnTo>
                    <a:pt x="156286" y="686155"/>
                  </a:lnTo>
                  <a:lnTo>
                    <a:pt x="166776" y="683602"/>
                  </a:lnTo>
                  <a:lnTo>
                    <a:pt x="169341" y="694080"/>
                  </a:lnTo>
                  <a:lnTo>
                    <a:pt x="171653" y="695477"/>
                  </a:lnTo>
                  <a:lnTo>
                    <a:pt x="176225" y="694359"/>
                  </a:lnTo>
                  <a:lnTo>
                    <a:pt x="177622" y="692061"/>
                  </a:lnTo>
                  <a:lnTo>
                    <a:pt x="175056" y="681570"/>
                  </a:lnTo>
                  <a:lnTo>
                    <a:pt x="185547" y="679005"/>
                  </a:lnTo>
                  <a:lnTo>
                    <a:pt x="186944" y="676694"/>
                  </a:lnTo>
                  <a:close/>
                </a:path>
                <a:path w="1925320" h="1205229">
                  <a:moveTo>
                    <a:pt x="218554" y="798055"/>
                  </a:moveTo>
                  <a:lnTo>
                    <a:pt x="217322" y="793038"/>
                  </a:lnTo>
                  <a:lnTo>
                    <a:pt x="214782" y="791489"/>
                  </a:lnTo>
                  <a:lnTo>
                    <a:pt x="203263" y="794308"/>
                  </a:lnTo>
                  <a:lnTo>
                    <a:pt x="200444" y="782789"/>
                  </a:lnTo>
                  <a:lnTo>
                    <a:pt x="197916" y="781253"/>
                  </a:lnTo>
                  <a:lnTo>
                    <a:pt x="192887" y="782472"/>
                  </a:lnTo>
                  <a:lnTo>
                    <a:pt x="191350" y="785012"/>
                  </a:lnTo>
                  <a:lnTo>
                    <a:pt x="194170" y="796531"/>
                  </a:lnTo>
                  <a:lnTo>
                    <a:pt x="185166" y="798741"/>
                  </a:lnTo>
                  <a:lnTo>
                    <a:pt x="182651" y="799350"/>
                  </a:lnTo>
                  <a:lnTo>
                    <a:pt x="181114" y="801878"/>
                  </a:lnTo>
                  <a:lnTo>
                    <a:pt x="182333" y="806907"/>
                  </a:lnTo>
                  <a:lnTo>
                    <a:pt x="184873" y="808456"/>
                  </a:lnTo>
                  <a:lnTo>
                    <a:pt x="196392" y="805637"/>
                  </a:lnTo>
                  <a:lnTo>
                    <a:pt x="199199" y="817156"/>
                  </a:lnTo>
                  <a:lnTo>
                    <a:pt x="201739" y="818692"/>
                  </a:lnTo>
                  <a:lnTo>
                    <a:pt x="206768" y="817460"/>
                  </a:lnTo>
                  <a:lnTo>
                    <a:pt x="208305" y="814933"/>
                  </a:lnTo>
                  <a:lnTo>
                    <a:pt x="205486" y="803414"/>
                  </a:lnTo>
                  <a:lnTo>
                    <a:pt x="217004" y="800595"/>
                  </a:lnTo>
                  <a:lnTo>
                    <a:pt x="218554" y="798055"/>
                  </a:lnTo>
                  <a:close/>
                </a:path>
                <a:path w="1925320" h="1205229">
                  <a:moveTo>
                    <a:pt x="250126" y="919416"/>
                  </a:moveTo>
                  <a:lnTo>
                    <a:pt x="248793" y="913942"/>
                  </a:lnTo>
                  <a:lnTo>
                    <a:pt x="246024" y="912266"/>
                  </a:lnTo>
                  <a:lnTo>
                    <a:pt x="233489" y="915339"/>
                  </a:lnTo>
                  <a:lnTo>
                    <a:pt x="230416" y="902792"/>
                  </a:lnTo>
                  <a:lnTo>
                    <a:pt x="227660" y="901115"/>
                  </a:lnTo>
                  <a:lnTo>
                    <a:pt x="222186" y="902449"/>
                  </a:lnTo>
                  <a:lnTo>
                    <a:pt x="220510" y="905217"/>
                  </a:lnTo>
                  <a:lnTo>
                    <a:pt x="223583" y="917752"/>
                  </a:lnTo>
                  <a:lnTo>
                    <a:pt x="213766" y="920153"/>
                  </a:lnTo>
                  <a:lnTo>
                    <a:pt x="211035" y="920826"/>
                  </a:lnTo>
                  <a:lnTo>
                    <a:pt x="209359" y="923582"/>
                  </a:lnTo>
                  <a:lnTo>
                    <a:pt x="210693" y="929055"/>
                  </a:lnTo>
                  <a:lnTo>
                    <a:pt x="213461" y="930732"/>
                  </a:lnTo>
                  <a:lnTo>
                    <a:pt x="226009" y="927658"/>
                  </a:lnTo>
                  <a:lnTo>
                    <a:pt x="229069" y="940206"/>
                  </a:lnTo>
                  <a:lnTo>
                    <a:pt x="231825" y="941882"/>
                  </a:lnTo>
                  <a:lnTo>
                    <a:pt x="237299" y="940549"/>
                  </a:lnTo>
                  <a:lnTo>
                    <a:pt x="238975" y="937780"/>
                  </a:lnTo>
                  <a:lnTo>
                    <a:pt x="235902" y="925245"/>
                  </a:lnTo>
                  <a:lnTo>
                    <a:pt x="248450" y="922172"/>
                  </a:lnTo>
                  <a:lnTo>
                    <a:pt x="250126" y="919416"/>
                  </a:lnTo>
                  <a:close/>
                </a:path>
                <a:path w="1925320" h="1205229">
                  <a:moveTo>
                    <a:pt x="367957" y="559600"/>
                  </a:moveTo>
                  <a:lnTo>
                    <a:pt x="366839" y="555028"/>
                  </a:lnTo>
                  <a:lnTo>
                    <a:pt x="364528" y="553631"/>
                  </a:lnTo>
                  <a:lnTo>
                    <a:pt x="354037" y="556196"/>
                  </a:lnTo>
                  <a:lnTo>
                    <a:pt x="351485" y="545706"/>
                  </a:lnTo>
                  <a:lnTo>
                    <a:pt x="349173" y="544309"/>
                  </a:lnTo>
                  <a:lnTo>
                    <a:pt x="344589" y="545426"/>
                  </a:lnTo>
                  <a:lnTo>
                    <a:pt x="343192" y="547738"/>
                  </a:lnTo>
                  <a:lnTo>
                    <a:pt x="345757" y="558215"/>
                  </a:lnTo>
                  <a:lnTo>
                    <a:pt x="337566" y="560222"/>
                  </a:lnTo>
                  <a:lnTo>
                    <a:pt x="335267" y="560781"/>
                  </a:lnTo>
                  <a:lnTo>
                    <a:pt x="333870" y="563092"/>
                  </a:lnTo>
                  <a:lnTo>
                    <a:pt x="334987" y="567664"/>
                  </a:lnTo>
                  <a:lnTo>
                    <a:pt x="337299" y="569061"/>
                  </a:lnTo>
                  <a:lnTo>
                    <a:pt x="347789" y="566496"/>
                  </a:lnTo>
                  <a:lnTo>
                    <a:pt x="350354" y="576986"/>
                  </a:lnTo>
                  <a:lnTo>
                    <a:pt x="352653" y="578383"/>
                  </a:lnTo>
                  <a:lnTo>
                    <a:pt x="357238" y="577265"/>
                  </a:lnTo>
                  <a:lnTo>
                    <a:pt x="358635" y="574954"/>
                  </a:lnTo>
                  <a:lnTo>
                    <a:pt x="356069" y="564476"/>
                  </a:lnTo>
                  <a:lnTo>
                    <a:pt x="366560" y="561911"/>
                  </a:lnTo>
                  <a:lnTo>
                    <a:pt x="367957" y="559600"/>
                  </a:lnTo>
                  <a:close/>
                </a:path>
                <a:path w="1925320" h="1205229">
                  <a:moveTo>
                    <a:pt x="400227" y="683641"/>
                  </a:moveTo>
                  <a:lnTo>
                    <a:pt x="398995" y="678611"/>
                  </a:lnTo>
                  <a:lnTo>
                    <a:pt x="396455" y="677075"/>
                  </a:lnTo>
                  <a:lnTo>
                    <a:pt x="384937" y="679894"/>
                  </a:lnTo>
                  <a:lnTo>
                    <a:pt x="382117" y="668375"/>
                  </a:lnTo>
                  <a:lnTo>
                    <a:pt x="379577" y="666826"/>
                  </a:lnTo>
                  <a:lnTo>
                    <a:pt x="374561" y="668058"/>
                  </a:lnTo>
                  <a:lnTo>
                    <a:pt x="373024" y="670598"/>
                  </a:lnTo>
                  <a:lnTo>
                    <a:pt x="375831" y="682117"/>
                  </a:lnTo>
                  <a:lnTo>
                    <a:pt x="366826" y="684314"/>
                  </a:lnTo>
                  <a:lnTo>
                    <a:pt x="364324" y="684936"/>
                  </a:lnTo>
                  <a:lnTo>
                    <a:pt x="362775" y="687463"/>
                  </a:lnTo>
                  <a:lnTo>
                    <a:pt x="364007" y="692492"/>
                  </a:lnTo>
                  <a:lnTo>
                    <a:pt x="366547" y="694029"/>
                  </a:lnTo>
                  <a:lnTo>
                    <a:pt x="378066" y="691222"/>
                  </a:lnTo>
                  <a:lnTo>
                    <a:pt x="380885" y="702729"/>
                  </a:lnTo>
                  <a:lnTo>
                    <a:pt x="383413" y="704278"/>
                  </a:lnTo>
                  <a:lnTo>
                    <a:pt x="388442" y="703046"/>
                  </a:lnTo>
                  <a:lnTo>
                    <a:pt x="389978" y="700506"/>
                  </a:lnTo>
                  <a:lnTo>
                    <a:pt x="387159" y="688987"/>
                  </a:lnTo>
                  <a:lnTo>
                    <a:pt x="398678" y="686168"/>
                  </a:lnTo>
                  <a:lnTo>
                    <a:pt x="400227" y="683641"/>
                  </a:lnTo>
                  <a:close/>
                </a:path>
                <a:path w="1925320" h="1205229">
                  <a:moveTo>
                    <a:pt x="432447" y="807669"/>
                  </a:moveTo>
                  <a:lnTo>
                    <a:pt x="431114" y="802195"/>
                  </a:lnTo>
                  <a:lnTo>
                    <a:pt x="428345" y="800519"/>
                  </a:lnTo>
                  <a:lnTo>
                    <a:pt x="415810" y="803592"/>
                  </a:lnTo>
                  <a:lnTo>
                    <a:pt x="412737" y="791044"/>
                  </a:lnTo>
                  <a:lnTo>
                    <a:pt x="409981" y="789368"/>
                  </a:lnTo>
                  <a:lnTo>
                    <a:pt x="404507" y="790702"/>
                  </a:lnTo>
                  <a:lnTo>
                    <a:pt x="402831" y="793470"/>
                  </a:lnTo>
                  <a:lnTo>
                    <a:pt x="405904" y="806005"/>
                  </a:lnTo>
                  <a:lnTo>
                    <a:pt x="396087" y="808405"/>
                  </a:lnTo>
                  <a:lnTo>
                    <a:pt x="393357" y="809078"/>
                  </a:lnTo>
                  <a:lnTo>
                    <a:pt x="391680" y="811834"/>
                  </a:lnTo>
                  <a:lnTo>
                    <a:pt x="393026" y="817308"/>
                  </a:lnTo>
                  <a:lnTo>
                    <a:pt x="395782" y="818984"/>
                  </a:lnTo>
                  <a:lnTo>
                    <a:pt x="408330" y="815911"/>
                  </a:lnTo>
                  <a:lnTo>
                    <a:pt x="411391" y="828459"/>
                  </a:lnTo>
                  <a:lnTo>
                    <a:pt x="414159" y="830135"/>
                  </a:lnTo>
                  <a:lnTo>
                    <a:pt x="419620" y="828802"/>
                  </a:lnTo>
                  <a:lnTo>
                    <a:pt x="421297" y="826033"/>
                  </a:lnTo>
                  <a:lnTo>
                    <a:pt x="418223" y="813498"/>
                  </a:lnTo>
                  <a:lnTo>
                    <a:pt x="430771" y="810425"/>
                  </a:lnTo>
                  <a:lnTo>
                    <a:pt x="432447" y="807669"/>
                  </a:lnTo>
                  <a:close/>
                </a:path>
                <a:path w="1925320" h="1205229">
                  <a:moveTo>
                    <a:pt x="464693" y="931697"/>
                  </a:moveTo>
                  <a:lnTo>
                    <a:pt x="463245" y="925791"/>
                  </a:lnTo>
                  <a:lnTo>
                    <a:pt x="460260" y="923963"/>
                  </a:lnTo>
                  <a:lnTo>
                    <a:pt x="446684" y="927290"/>
                  </a:lnTo>
                  <a:lnTo>
                    <a:pt x="443369" y="913714"/>
                  </a:lnTo>
                  <a:lnTo>
                    <a:pt x="440385" y="911898"/>
                  </a:lnTo>
                  <a:lnTo>
                    <a:pt x="434467" y="913345"/>
                  </a:lnTo>
                  <a:lnTo>
                    <a:pt x="432650" y="916330"/>
                  </a:lnTo>
                  <a:lnTo>
                    <a:pt x="435965" y="929906"/>
                  </a:lnTo>
                  <a:lnTo>
                    <a:pt x="425361" y="932510"/>
                  </a:lnTo>
                  <a:lnTo>
                    <a:pt x="422402" y="933234"/>
                  </a:lnTo>
                  <a:lnTo>
                    <a:pt x="420585" y="936218"/>
                  </a:lnTo>
                  <a:lnTo>
                    <a:pt x="422033" y="942136"/>
                  </a:lnTo>
                  <a:lnTo>
                    <a:pt x="425018" y="943952"/>
                  </a:lnTo>
                  <a:lnTo>
                    <a:pt x="438594" y="940638"/>
                  </a:lnTo>
                  <a:lnTo>
                    <a:pt x="441909" y="954201"/>
                  </a:lnTo>
                  <a:lnTo>
                    <a:pt x="444893" y="956017"/>
                  </a:lnTo>
                  <a:lnTo>
                    <a:pt x="450811" y="954570"/>
                  </a:lnTo>
                  <a:lnTo>
                    <a:pt x="452628" y="951585"/>
                  </a:lnTo>
                  <a:lnTo>
                    <a:pt x="449313" y="938009"/>
                  </a:lnTo>
                  <a:lnTo>
                    <a:pt x="462876" y="934694"/>
                  </a:lnTo>
                  <a:lnTo>
                    <a:pt x="464693" y="931697"/>
                  </a:lnTo>
                  <a:close/>
                </a:path>
                <a:path w="1925320" h="1205229">
                  <a:moveTo>
                    <a:pt x="549897" y="446316"/>
                  </a:moveTo>
                  <a:lnTo>
                    <a:pt x="548779" y="441744"/>
                  </a:lnTo>
                  <a:lnTo>
                    <a:pt x="546481" y="440347"/>
                  </a:lnTo>
                  <a:lnTo>
                    <a:pt x="535990" y="442899"/>
                  </a:lnTo>
                  <a:lnTo>
                    <a:pt x="533425" y="432422"/>
                  </a:lnTo>
                  <a:lnTo>
                    <a:pt x="531114" y="431025"/>
                  </a:lnTo>
                  <a:lnTo>
                    <a:pt x="526542" y="432142"/>
                  </a:lnTo>
                  <a:lnTo>
                    <a:pt x="525145" y="434441"/>
                  </a:lnTo>
                  <a:lnTo>
                    <a:pt x="527710" y="444931"/>
                  </a:lnTo>
                  <a:lnTo>
                    <a:pt x="519506" y="446938"/>
                  </a:lnTo>
                  <a:lnTo>
                    <a:pt x="517220" y="447497"/>
                  </a:lnTo>
                  <a:lnTo>
                    <a:pt x="515823" y="449808"/>
                  </a:lnTo>
                  <a:lnTo>
                    <a:pt x="516940" y="454380"/>
                  </a:lnTo>
                  <a:lnTo>
                    <a:pt x="519252" y="455777"/>
                  </a:lnTo>
                  <a:lnTo>
                    <a:pt x="529729" y="453212"/>
                  </a:lnTo>
                  <a:lnTo>
                    <a:pt x="532295" y="463702"/>
                  </a:lnTo>
                  <a:lnTo>
                    <a:pt x="534606" y="465099"/>
                  </a:lnTo>
                  <a:lnTo>
                    <a:pt x="539178" y="463981"/>
                  </a:lnTo>
                  <a:lnTo>
                    <a:pt x="540575" y="461670"/>
                  </a:lnTo>
                  <a:lnTo>
                    <a:pt x="538022" y="451192"/>
                  </a:lnTo>
                  <a:lnTo>
                    <a:pt x="548500" y="448627"/>
                  </a:lnTo>
                  <a:lnTo>
                    <a:pt x="549897" y="446316"/>
                  </a:lnTo>
                  <a:close/>
                </a:path>
                <a:path w="1925320" h="1205229">
                  <a:moveTo>
                    <a:pt x="582790" y="572897"/>
                  </a:moveTo>
                  <a:lnTo>
                    <a:pt x="581558" y="567867"/>
                  </a:lnTo>
                  <a:lnTo>
                    <a:pt x="579018" y="566331"/>
                  </a:lnTo>
                  <a:lnTo>
                    <a:pt x="567499" y="569150"/>
                  </a:lnTo>
                  <a:lnTo>
                    <a:pt x="564680" y="557631"/>
                  </a:lnTo>
                  <a:lnTo>
                    <a:pt x="562140" y="556094"/>
                  </a:lnTo>
                  <a:lnTo>
                    <a:pt x="557123" y="557314"/>
                  </a:lnTo>
                  <a:lnTo>
                    <a:pt x="555586" y="559854"/>
                  </a:lnTo>
                  <a:lnTo>
                    <a:pt x="558393" y="571373"/>
                  </a:lnTo>
                  <a:lnTo>
                    <a:pt x="549389" y="573582"/>
                  </a:lnTo>
                  <a:lnTo>
                    <a:pt x="546887" y="574192"/>
                  </a:lnTo>
                  <a:lnTo>
                    <a:pt x="545350" y="576719"/>
                  </a:lnTo>
                  <a:lnTo>
                    <a:pt x="546569" y="581748"/>
                  </a:lnTo>
                  <a:lnTo>
                    <a:pt x="549109" y="583298"/>
                  </a:lnTo>
                  <a:lnTo>
                    <a:pt x="560628" y="580478"/>
                  </a:lnTo>
                  <a:lnTo>
                    <a:pt x="563448" y="591997"/>
                  </a:lnTo>
                  <a:lnTo>
                    <a:pt x="565975" y="593534"/>
                  </a:lnTo>
                  <a:lnTo>
                    <a:pt x="571004" y="592302"/>
                  </a:lnTo>
                  <a:lnTo>
                    <a:pt x="572541" y="589762"/>
                  </a:lnTo>
                  <a:lnTo>
                    <a:pt x="569722" y="578256"/>
                  </a:lnTo>
                  <a:lnTo>
                    <a:pt x="581240" y="575437"/>
                  </a:lnTo>
                  <a:lnTo>
                    <a:pt x="582790" y="572897"/>
                  </a:lnTo>
                  <a:close/>
                </a:path>
                <a:path w="1925320" h="1205229">
                  <a:moveTo>
                    <a:pt x="615632" y="699465"/>
                  </a:moveTo>
                  <a:lnTo>
                    <a:pt x="614299" y="693991"/>
                  </a:lnTo>
                  <a:lnTo>
                    <a:pt x="611543" y="692315"/>
                  </a:lnTo>
                  <a:lnTo>
                    <a:pt x="598995" y="695388"/>
                  </a:lnTo>
                  <a:lnTo>
                    <a:pt x="595934" y="682840"/>
                  </a:lnTo>
                  <a:lnTo>
                    <a:pt x="593166" y="681164"/>
                  </a:lnTo>
                  <a:lnTo>
                    <a:pt x="587705" y="682510"/>
                  </a:lnTo>
                  <a:lnTo>
                    <a:pt x="586028" y="685266"/>
                  </a:lnTo>
                  <a:lnTo>
                    <a:pt x="589089" y="697814"/>
                  </a:lnTo>
                  <a:lnTo>
                    <a:pt x="579285" y="700214"/>
                  </a:lnTo>
                  <a:lnTo>
                    <a:pt x="576541" y="700874"/>
                  </a:lnTo>
                  <a:lnTo>
                    <a:pt x="574878" y="703643"/>
                  </a:lnTo>
                  <a:lnTo>
                    <a:pt x="576211" y="709104"/>
                  </a:lnTo>
                  <a:lnTo>
                    <a:pt x="578967" y="710780"/>
                  </a:lnTo>
                  <a:lnTo>
                    <a:pt x="591515" y="707720"/>
                  </a:lnTo>
                  <a:lnTo>
                    <a:pt x="594588" y="720255"/>
                  </a:lnTo>
                  <a:lnTo>
                    <a:pt x="597344" y="721931"/>
                  </a:lnTo>
                  <a:lnTo>
                    <a:pt x="602818" y="720598"/>
                  </a:lnTo>
                  <a:lnTo>
                    <a:pt x="604481" y="717842"/>
                  </a:lnTo>
                  <a:lnTo>
                    <a:pt x="601421" y="705294"/>
                  </a:lnTo>
                  <a:lnTo>
                    <a:pt x="613968" y="702221"/>
                  </a:lnTo>
                  <a:lnTo>
                    <a:pt x="615632" y="699465"/>
                  </a:lnTo>
                  <a:close/>
                </a:path>
                <a:path w="1925320" h="1205229">
                  <a:moveTo>
                    <a:pt x="648512" y="826046"/>
                  </a:moveTo>
                  <a:lnTo>
                    <a:pt x="647065" y="820127"/>
                  </a:lnTo>
                  <a:lnTo>
                    <a:pt x="644080" y="818311"/>
                  </a:lnTo>
                  <a:lnTo>
                    <a:pt x="630504" y="821639"/>
                  </a:lnTo>
                  <a:lnTo>
                    <a:pt x="627176" y="808062"/>
                  </a:lnTo>
                  <a:lnTo>
                    <a:pt x="624205" y="806246"/>
                  </a:lnTo>
                  <a:lnTo>
                    <a:pt x="618274" y="807694"/>
                  </a:lnTo>
                  <a:lnTo>
                    <a:pt x="616458" y="810679"/>
                  </a:lnTo>
                  <a:lnTo>
                    <a:pt x="619785" y="824255"/>
                  </a:lnTo>
                  <a:lnTo>
                    <a:pt x="609168" y="826846"/>
                  </a:lnTo>
                  <a:lnTo>
                    <a:pt x="606209" y="827570"/>
                  </a:lnTo>
                  <a:lnTo>
                    <a:pt x="604393" y="830567"/>
                  </a:lnTo>
                  <a:lnTo>
                    <a:pt x="605840" y="836485"/>
                  </a:lnTo>
                  <a:lnTo>
                    <a:pt x="608825" y="838301"/>
                  </a:lnTo>
                  <a:lnTo>
                    <a:pt x="622401" y="834974"/>
                  </a:lnTo>
                  <a:lnTo>
                    <a:pt x="625716" y="848550"/>
                  </a:lnTo>
                  <a:lnTo>
                    <a:pt x="628700" y="850366"/>
                  </a:lnTo>
                  <a:lnTo>
                    <a:pt x="634631" y="848918"/>
                  </a:lnTo>
                  <a:lnTo>
                    <a:pt x="636447" y="845934"/>
                  </a:lnTo>
                  <a:lnTo>
                    <a:pt x="633120" y="832358"/>
                  </a:lnTo>
                  <a:lnTo>
                    <a:pt x="646696" y="829030"/>
                  </a:lnTo>
                  <a:lnTo>
                    <a:pt x="648512" y="826046"/>
                  </a:lnTo>
                  <a:close/>
                </a:path>
                <a:path w="1925320" h="1205229">
                  <a:moveTo>
                    <a:pt x="681380" y="952627"/>
                  </a:moveTo>
                  <a:lnTo>
                    <a:pt x="679818" y="946251"/>
                  </a:lnTo>
                  <a:lnTo>
                    <a:pt x="676605" y="944308"/>
                  </a:lnTo>
                  <a:lnTo>
                    <a:pt x="662000" y="947877"/>
                  </a:lnTo>
                  <a:lnTo>
                    <a:pt x="658431" y="933272"/>
                  </a:lnTo>
                  <a:lnTo>
                    <a:pt x="655218" y="931329"/>
                  </a:lnTo>
                  <a:lnTo>
                    <a:pt x="648843" y="932891"/>
                  </a:lnTo>
                  <a:lnTo>
                    <a:pt x="646899" y="936104"/>
                  </a:lnTo>
                  <a:lnTo>
                    <a:pt x="650468" y="950696"/>
                  </a:lnTo>
                  <a:lnTo>
                    <a:pt x="639051" y="953490"/>
                  </a:lnTo>
                  <a:lnTo>
                    <a:pt x="635876" y="954265"/>
                  </a:lnTo>
                  <a:lnTo>
                    <a:pt x="633920" y="957478"/>
                  </a:lnTo>
                  <a:lnTo>
                    <a:pt x="635482" y="963853"/>
                  </a:lnTo>
                  <a:lnTo>
                    <a:pt x="638683" y="965809"/>
                  </a:lnTo>
                  <a:lnTo>
                    <a:pt x="653288" y="962240"/>
                  </a:lnTo>
                  <a:lnTo>
                    <a:pt x="656856" y="976833"/>
                  </a:lnTo>
                  <a:lnTo>
                    <a:pt x="660069" y="978789"/>
                  </a:lnTo>
                  <a:lnTo>
                    <a:pt x="666445" y="977226"/>
                  </a:lnTo>
                  <a:lnTo>
                    <a:pt x="668401" y="974013"/>
                  </a:lnTo>
                  <a:lnTo>
                    <a:pt x="664832" y="959421"/>
                  </a:lnTo>
                  <a:lnTo>
                    <a:pt x="679424" y="955840"/>
                  </a:lnTo>
                  <a:lnTo>
                    <a:pt x="681380" y="952627"/>
                  </a:lnTo>
                  <a:close/>
                </a:path>
                <a:path w="1925320" h="1205229">
                  <a:moveTo>
                    <a:pt x="735533" y="348107"/>
                  </a:moveTo>
                  <a:lnTo>
                    <a:pt x="734415" y="343522"/>
                  </a:lnTo>
                  <a:lnTo>
                    <a:pt x="732104" y="342125"/>
                  </a:lnTo>
                  <a:lnTo>
                    <a:pt x="721626" y="344690"/>
                  </a:lnTo>
                  <a:lnTo>
                    <a:pt x="719061" y="334200"/>
                  </a:lnTo>
                  <a:lnTo>
                    <a:pt x="716749" y="332803"/>
                  </a:lnTo>
                  <a:lnTo>
                    <a:pt x="712177" y="333921"/>
                  </a:lnTo>
                  <a:lnTo>
                    <a:pt x="710768" y="336232"/>
                  </a:lnTo>
                  <a:lnTo>
                    <a:pt x="713333" y="346710"/>
                  </a:lnTo>
                  <a:lnTo>
                    <a:pt x="705142" y="348716"/>
                  </a:lnTo>
                  <a:lnTo>
                    <a:pt x="702856" y="349275"/>
                  </a:lnTo>
                  <a:lnTo>
                    <a:pt x="701446" y="351586"/>
                  </a:lnTo>
                  <a:lnTo>
                    <a:pt x="702564" y="356158"/>
                  </a:lnTo>
                  <a:lnTo>
                    <a:pt x="704875" y="357568"/>
                  </a:lnTo>
                  <a:lnTo>
                    <a:pt x="715365" y="355003"/>
                  </a:lnTo>
                  <a:lnTo>
                    <a:pt x="717931" y="365480"/>
                  </a:lnTo>
                  <a:lnTo>
                    <a:pt x="720229" y="366890"/>
                  </a:lnTo>
                  <a:lnTo>
                    <a:pt x="724814" y="365772"/>
                  </a:lnTo>
                  <a:lnTo>
                    <a:pt x="726211" y="363461"/>
                  </a:lnTo>
                  <a:lnTo>
                    <a:pt x="723646" y="352971"/>
                  </a:lnTo>
                  <a:lnTo>
                    <a:pt x="734136" y="350405"/>
                  </a:lnTo>
                  <a:lnTo>
                    <a:pt x="735533" y="348107"/>
                  </a:lnTo>
                  <a:close/>
                </a:path>
                <a:path w="1925320" h="1205229">
                  <a:moveTo>
                    <a:pt x="768883" y="476605"/>
                  </a:moveTo>
                  <a:lnTo>
                    <a:pt x="767664" y="471576"/>
                  </a:lnTo>
                  <a:lnTo>
                    <a:pt x="765124" y="470039"/>
                  </a:lnTo>
                  <a:lnTo>
                    <a:pt x="753605" y="472859"/>
                  </a:lnTo>
                  <a:lnTo>
                    <a:pt x="750785" y="461340"/>
                  </a:lnTo>
                  <a:lnTo>
                    <a:pt x="748245" y="459803"/>
                  </a:lnTo>
                  <a:lnTo>
                    <a:pt x="743229" y="461022"/>
                  </a:lnTo>
                  <a:lnTo>
                    <a:pt x="741680" y="463562"/>
                  </a:lnTo>
                  <a:lnTo>
                    <a:pt x="744499" y="475081"/>
                  </a:lnTo>
                  <a:lnTo>
                    <a:pt x="735495" y="477291"/>
                  </a:lnTo>
                  <a:lnTo>
                    <a:pt x="732980" y="477901"/>
                  </a:lnTo>
                  <a:lnTo>
                    <a:pt x="731443" y="480441"/>
                  </a:lnTo>
                  <a:lnTo>
                    <a:pt x="732675" y="485457"/>
                  </a:lnTo>
                  <a:lnTo>
                    <a:pt x="735215" y="487006"/>
                  </a:lnTo>
                  <a:lnTo>
                    <a:pt x="746721" y="484187"/>
                  </a:lnTo>
                  <a:lnTo>
                    <a:pt x="749541" y="495706"/>
                  </a:lnTo>
                  <a:lnTo>
                    <a:pt x="752081" y="497243"/>
                  </a:lnTo>
                  <a:lnTo>
                    <a:pt x="757110" y="496011"/>
                  </a:lnTo>
                  <a:lnTo>
                    <a:pt x="758647" y="493471"/>
                  </a:lnTo>
                  <a:lnTo>
                    <a:pt x="755827" y="481952"/>
                  </a:lnTo>
                  <a:lnTo>
                    <a:pt x="767346" y="479145"/>
                  </a:lnTo>
                  <a:lnTo>
                    <a:pt x="768883" y="476605"/>
                  </a:lnTo>
                  <a:close/>
                </a:path>
                <a:path w="1925320" h="1205229">
                  <a:moveTo>
                    <a:pt x="802208" y="605116"/>
                  </a:moveTo>
                  <a:lnTo>
                    <a:pt x="800874" y="599643"/>
                  </a:lnTo>
                  <a:lnTo>
                    <a:pt x="798106" y="597966"/>
                  </a:lnTo>
                  <a:lnTo>
                    <a:pt x="785571" y="601040"/>
                  </a:lnTo>
                  <a:lnTo>
                    <a:pt x="782497" y="588492"/>
                  </a:lnTo>
                  <a:lnTo>
                    <a:pt x="779741" y="586816"/>
                  </a:lnTo>
                  <a:lnTo>
                    <a:pt x="774268" y="588149"/>
                  </a:lnTo>
                  <a:lnTo>
                    <a:pt x="772591" y="590918"/>
                  </a:lnTo>
                  <a:lnTo>
                    <a:pt x="775665" y="603453"/>
                  </a:lnTo>
                  <a:lnTo>
                    <a:pt x="765848" y="605853"/>
                  </a:lnTo>
                  <a:lnTo>
                    <a:pt x="763117" y="606526"/>
                  </a:lnTo>
                  <a:lnTo>
                    <a:pt x="761441" y="609282"/>
                  </a:lnTo>
                  <a:lnTo>
                    <a:pt x="762774" y="614756"/>
                  </a:lnTo>
                  <a:lnTo>
                    <a:pt x="765543" y="616432"/>
                  </a:lnTo>
                  <a:lnTo>
                    <a:pt x="778078" y="613359"/>
                  </a:lnTo>
                  <a:lnTo>
                    <a:pt x="781151" y="625906"/>
                  </a:lnTo>
                  <a:lnTo>
                    <a:pt x="783907" y="627583"/>
                  </a:lnTo>
                  <a:lnTo>
                    <a:pt x="789381" y="626249"/>
                  </a:lnTo>
                  <a:lnTo>
                    <a:pt x="791057" y="623481"/>
                  </a:lnTo>
                  <a:lnTo>
                    <a:pt x="787984" y="610946"/>
                  </a:lnTo>
                  <a:lnTo>
                    <a:pt x="800531" y="607872"/>
                  </a:lnTo>
                  <a:lnTo>
                    <a:pt x="802208" y="605116"/>
                  </a:lnTo>
                  <a:close/>
                </a:path>
                <a:path w="1925320" h="1205229">
                  <a:moveTo>
                    <a:pt x="835558" y="733615"/>
                  </a:moveTo>
                  <a:lnTo>
                    <a:pt x="834110" y="727710"/>
                  </a:lnTo>
                  <a:lnTo>
                    <a:pt x="831126" y="725893"/>
                  </a:lnTo>
                  <a:lnTo>
                    <a:pt x="817549" y="729208"/>
                  </a:lnTo>
                  <a:lnTo>
                    <a:pt x="814235" y="715645"/>
                  </a:lnTo>
                  <a:lnTo>
                    <a:pt x="811237" y="713828"/>
                  </a:lnTo>
                  <a:lnTo>
                    <a:pt x="805319" y="715276"/>
                  </a:lnTo>
                  <a:lnTo>
                    <a:pt x="803503" y="718261"/>
                  </a:lnTo>
                  <a:lnTo>
                    <a:pt x="806831" y="731837"/>
                  </a:lnTo>
                  <a:lnTo>
                    <a:pt x="796213" y="734428"/>
                  </a:lnTo>
                  <a:lnTo>
                    <a:pt x="793254" y="735152"/>
                  </a:lnTo>
                  <a:lnTo>
                    <a:pt x="791438" y="738136"/>
                  </a:lnTo>
                  <a:lnTo>
                    <a:pt x="792886" y="744054"/>
                  </a:lnTo>
                  <a:lnTo>
                    <a:pt x="795870" y="745871"/>
                  </a:lnTo>
                  <a:lnTo>
                    <a:pt x="809447" y="742556"/>
                  </a:lnTo>
                  <a:lnTo>
                    <a:pt x="812774" y="756119"/>
                  </a:lnTo>
                  <a:lnTo>
                    <a:pt x="815759" y="757936"/>
                  </a:lnTo>
                  <a:lnTo>
                    <a:pt x="821677" y="756488"/>
                  </a:lnTo>
                  <a:lnTo>
                    <a:pt x="823493" y="753503"/>
                  </a:lnTo>
                  <a:lnTo>
                    <a:pt x="820166" y="739927"/>
                  </a:lnTo>
                  <a:lnTo>
                    <a:pt x="833742" y="736612"/>
                  </a:lnTo>
                  <a:lnTo>
                    <a:pt x="835558" y="733615"/>
                  </a:lnTo>
                  <a:close/>
                </a:path>
                <a:path w="1925320" h="1205229">
                  <a:moveTo>
                    <a:pt x="868895" y="862126"/>
                  </a:moveTo>
                  <a:lnTo>
                    <a:pt x="867333" y="855764"/>
                  </a:lnTo>
                  <a:lnTo>
                    <a:pt x="864120" y="853808"/>
                  </a:lnTo>
                  <a:lnTo>
                    <a:pt x="849528" y="857377"/>
                  </a:lnTo>
                  <a:lnTo>
                    <a:pt x="845959" y="842772"/>
                  </a:lnTo>
                  <a:lnTo>
                    <a:pt x="842746" y="840828"/>
                  </a:lnTo>
                  <a:lnTo>
                    <a:pt x="836371" y="842391"/>
                  </a:lnTo>
                  <a:lnTo>
                    <a:pt x="834415" y="845604"/>
                  </a:lnTo>
                  <a:lnTo>
                    <a:pt x="837984" y="860196"/>
                  </a:lnTo>
                  <a:lnTo>
                    <a:pt x="826579" y="862990"/>
                  </a:lnTo>
                  <a:lnTo>
                    <a:pt x="823391" y="863777"/>
                  </a:lnTo>
                  <a:lnTo>
                    <a:pt x="821436" y="866990"/>
                  </a:lnTo>
                  <a:lnTo>
                    <a:pt x="822998" y="873353"/>
                  </a:lnTo>
                  <a:lnTo>
                    <a:pt x="826211" y="875309"/>
                  </a:lnTo>
                  <a:lnTo>
                    <a:pt x="840816" y="871740"/>
                  </a:lnTo>
                  <a:lnTo>
                    <a:pt x="844384" y="886345"/>
                  </a:lnTo>
                  <a:lnTo>
                    <a:pt x="847598" y="888288"/>
                  </a:lnTo>
                  <a:lnTo>
                    <a:pt x="853973" y="886726"/>
                  </a:lnTo>
                  <a:lnTo>
                    <a:pt x="855916" y="883513"/>
                  </a:lnTo>
                  <a:lnTo>
                    <a:pt x="852347" y="868921"/>
                  </a:lnTo>
                  <a:lnTo>
                    <a:pt x="866952" y="865339"/>
                  </a:lnTo>
                  <a:lnTo>
                    <a:pt x="868895" y="862126"/>
                  </a:lnTo>
                  <a:close/>
                </a:path>
                <a:path w="1925320" h="1205229">
                  <a:moveTo>
                    <a:pt x="902246" y="990638"/>
                  </a:moveTo>
                  <a:lnTo>
                    <a:pt x="900569" y="983818"/>
                  </a:lnTo>
                  <a:lnTo>
                    <a:pt x="897128" y="981735"/>
                  </a:lnTo>
                  <a:lnTo>
                    <a:pt x="881507" y="985558"/>
                  </a:lnTo>
                  <a:lnTo>
                    <a:pt x="877684" y="969924"/>
                  </a:lnTo>
                  <a:lnTo>
                    <a:pt x="874242" y="967841"/>
                  </a:lnTo>
                  <a:lnTo>
                    <a:pt x="867422" y="969505"/>
                  </a:lnTo>
                  <a:lnTo>
                    <a:pt x="865327" y="972947"/>
                  </a:lnTo>
                  <a:lnTo>
                    <a:pt x="869149" y="988580"/>
                  </a:lnTo>
                  <a:lnTo>
                    <a:pt x="856932" y="991565"/>
                  </a:lnTo>
                  <a:lnTo>
                    <a:pt x="853516" y="992403"/>
                  </a:lnTo>
                  <a:lnTo>
                    <a:pt x="851433" y="995845"/>
                  </a:lnTo>
                  <a:lnTo>
                    <a:pt x="853097" y="1002665"/>
                  </a:lnTo>
                  <a:lnTo>
                    <a:pt x="856538" y="1004747"/>
                  </a:lnTo>
                  <a:lnTo>
                    <a:pt x="872172" y="1000925"/>
                  </a:lnTo>
                  <a:lnTo>
                    <a:pt x="875995" y="1016558"/>
                  </a:lnTo>
                  <a:lnTo>
                    <a:pt x="879436" y="1018641"/>
                  </a:lnTo>
                  <a:lnTo>
                    <a:pt x="886256" y="1016977"/>
                  </a:lnTo>
                  <a:lnTo>
                    <a:pt x="888339" y="1013536"/>
                  </a:lnTo>
                  <a:lnTo>
                    <a:pt x="884516" y="997902"/>
                  </a:lnTo>
                  <a:lnTo>
                    <a:pt x="900150" y="994092"/>
                  </a:lnTo>
                  <a:lnTo>
                    <a:pt x="902246" y="990638"/>
                  </a:lnTo>
                  <a:close/>
                </a:path>
                <a:path w="1925320" h="1205229">
                  <a:moveTo>
                    <a:pt x="923658" y="260121"/>
                  </a:moveTo>
                  <a:lnTo>
                    <a:pt x="922540" y="255536"/>
                  </a:lnTo>
                  <a:lnTo>
                    <a:pt x="920229" y="254139"/>
                  </a:lnTo>
                  <a:lnTo>
                    <a:pt x="909751" y="256705"/>
                  </a:lnTo>
                  <a:lnTo>
                    <a:pt x="907186" y="246214"/>
                  </a:lnTo>
                  <a:lnTo>
                    <a:pt x="904875" y="244817"/>
                  </a:lnTo>
                  <a:lnTo>
                    <a:pt x="900303" y="245935"/>
                  </a:lnTo>
                  <a:lnTo>
                    <a:pt x="898893" y="248246"/>
                  </a:lnTo>
                  <a:lnTo>
                    <a:pt x="901458" y="258724"/>
                  </a:lnTo>
                  <a:lnTo>
                    <a:pt x="893267" y="260731"/>
                  </a:lnTo>
                  <a:lnTo>
                    <a:pt x="890981" y="261289"/>
                  </a:lnTo>
                  <a:lnTo>
                    <a:pt x="889571" y="263601"/>
                  </a:lnTo>
                  <a:lnTo>
                    <a:pt x="890701" y="268173"/>
                  </a:lnTo>
                  <a:lnTo>
                    <a:pt x="893000" y="269582"/>
                  </a:lnTo>
                  <a:lnTo>
                    <a:pt x="903490" y="267017"/>
                  </a:lnTo>
                  <a:lnTo>
                    <a:pt x="906056" y="277495"/>
                  </a:lnTo>
                  <a:lnTo>
                    <a:pt x="908367" y="278904"/>
                  </a:lnTo>
                  <a:lnTo>
                    <a:pt x="912939" y="277787"/>
                  </a:lnTo>
                  <a:lnTo>
                    <a:pt x="914336" y="275475"/>
                  </a:lnTo>
                  <a:lnTo>
                    <a:pt x="911771" y="264985"/>
                  </a:lnTo>
                  <a:lnTo>
                    <a:pt x="922261" y="262420"/>
                  </a:lnTo>
                  <a:lnTo>
                    <a:pt x="923658" y="260121"/>
                  </a:lnTo>
                  <a:close/>
                </a:path>
                <a:path w="1925320" h="1205229">
                  <a:moveTo>
                    <a:pt x="957402" y="390182"/>
                  </a:moveTo>
                  <a:lnTo>
                    <a:pt x="956170" y="385152"/>
                  </a:lnTo>
                  <a:lnTo>
                    <a:pt x="953630" y="383616"/>
                  </a:lnTo>
                  <a:lnTo>
                    <a:pt x="942111" y="386435"/>
                  </a:lnTo>
                  <a:lnTo>
                    <a:pt x="939304" y="374916"/>
                  </a:lnTo>
                  <a:lnTo>
                    <a:pt x="936764" y="373367"/>
                  </a:lnTo>
                  <a:lnTo>
                    <a:pt x="931735" y="374599"/>
                  </a:lnTo>
                  <a:lnTo>
                    <a:pt x="930198" y="377139"/>
                  </a:lnTo>
                  <a:lnTo>
                    <a:pt x="933018" y="388658"/>
                  </a:lnTo>
                  <a:lnTo>
                    <a:pt x="924013" y="390855"/>
                  </a:lnTo>
                  <a:lnTo>
                    <a:pt x="921499" y="391477"/>
                  </a:lnTo>
                  <a:lnTo>
                    <a:pt x="919962" y="394004"/>
                  </a:lnTo>
                  <a:lnTo>
                    <a:pt x="921181" y="399034"/>
                  </a:lnTo>
                  <a:lnTo>
                    <a:pt x="923721" y="400570"/>
                  </a:lnTo>
                  <a:lnTo>
                    <a:pt x="935240" y="397764"/>
                  </a:lnTo>
                  <a:lnTo>
                    <a:pt x="938060" y="409270"/>
                  </a:lnTo>
                  <a:lnTo>
                    <a:pt x="940600" y="410819"/>
                  </a:lnTo>
                  <a:lnTo>
                    <a:pt x="945616" y="409587"/>
                  </a:lnTo>
                  <a:lnTo>
                    <a:pt x="947166" y="407047"/>
                  </a:lnTo>
                  <a:lnTo>
                    <a:pt x="944346" y="395528"/>
                  </a:lnTo>
                  <a:lnTo>
                    <a:pt x="955865" y="392709"/>
                  </a:lnTo>
                  <a:lnTo>
                    <a:pt x="957402" y="390182"/>
                  </a:lnTo>
                  <a:close/>
                </a:path>
                <a:path w="1925320" h="1205229">
                  <a:moveTo>
                    <a:pt x="991108" y="520230"/>
                  </a:moveTo>
                  <a:lnTo>
                    <a:pt x="989761" y="514769"/>
                  </a:lnTo>
                  <a:lnTo>
                    <a:pt x="987005" y="513092"/>
                  </a:lnTo>
                  <a:lnTo>
                    <a:pt x="974458" y="516153"/>
                  </a:lnTo>
                  <a:lnTo>
                    <a:pt x="971397" y="503618"/>
                  </a:lnTo>
                  <a:lnTo>
                    <a:pt x="968629" y="501942"/>
                  </a:lnTo>
                  <a:lnTo>
                    <a:pt x="963168" y="503275"/>
                  </a:lnTo>
                  <a:lnTo>
                    <a:pt x="961491" y="506031"/>
                  </a:lnTo>
                  <a:lnTo>
                    <a:pt x="964552" y="518579"/>
                  </a:lnTo>
                  <a:lnTo>
                    <a:pt x="954747" y="520979"/>
                  </a:lnTo>
                  <a:lnTo>
                    <a:pt x="952017" y="521652"/>
                  </a:lnTo>
                  <a:lnTo>
                    <a:pt x="950341" y="524408"/>
                  </a:lnTo>
                  <a:lnTo>
                    <a:pt x="951674" y="529882"/>
                  </a:lnTo>
                  <a:lnTo>
                    <a:pt x="954430" y="531558"/>
                  </a:lnTo>
                  <a:lnTo>
                    <a:pt x="966978" y="528485"/>
                  </a:lnTo>
                  <a:lnTo>
                    <a:pt x="970051" y="541032"/>
                  </a:lnTo>
                  <a:lnTo>
                    <a:pt x="972807" y="542709"/>
                  </a:lnTo>
                  <a:lnTo>
                    <a:pt x="978281" y="541362"/>
                  </a:lnTo>
                  <a:lnTo>
                    <a:pt x="979944" y="538607"/>
                  </a:lnTo>
                  <a:lnTo>
                    <a:pt x="976884" y="526059"/>
                  </a:lnTo>
                  <a:lnTo>
                    <a:pt x="989431" y="522998"/>
                  </a:lnTo>
                  <a:lnTo>
                    <a:pt x="991108" y="520230"/>
                  </a:lnTo>
                  <a:close/>
                </a:path>
                <a:path w="1925320" h="1205229">
                  <a:moveTo>
                    <a:pt x="1024826" y="650290"/>
                  </a:moveTo>
                  <a:lnTo>
                    <a:pt x="1023378" y="644385"/>
                  </a:lnTo>
                  <a:lnTo>
                    <a:pt x="1020394" y="642569"/>
                  </a:lnTo>
                  <a:lnTo>
                    <a:pt x="1006817" y="645883"/>
                  </a:lnTo>
                  <a:lnTo>
                    <a:pt x="1003503" y="632320"/>
                  </a:lnTo>
                  <a:lnTo>
                    <a:pt x="1000506" y="630504"/>
                  </a:lnTo>
                  <a:lnTo>
                    <a:pt x="994587" y="631939"/>
                  </a:lnTo>
                  <a:lnTo>
                    <a:pt x="992771" y="634923"/>
                  </a:lnTo>
                  <a:lnTo>
                    <a:pt x="996099" y="648500"/>
                  </a:lnTo>
                  <a:lnTo>
                    <a:pt x="985481" y="651103"/>
                  </a:lnTo>
                  <a:lnTo>
                    <a:pt x="982522" y="651827"/>
                  </a:lnTo>
                  <a:lnTo>
                    <a:pt x="980706" y="654812"/>
                  </a:lnTo>
                  <a:lnTo>
                    <a:pt x="982154" y="660730"/>
                  </a:lnTo>
                  <a:lnTo>
                    <a:pt x="985139" y="662546"/>
                  </a:lnTo>
                  <a:lnTo>
                    <a:pt x="998715" y="659231"/>
                  </a:lnTo>
                  <a:lnTo>
                    <a:pt x="1002030" y="672795"/>
                  </a:lnTo>
                  <a:lnTo>
                    <a:pt x="1005027" y="674611"/>
                  </a:lnTo>
                  <a:lnTo>
                    <a:pt x="1010945" y="673163"/>
                  </a:lnTo>
                  <a:lnTo>
                    <a:pt x="1012761" y="670179"/>
                  </a:lnTo>
                  <a:lnTo>
                    <a:pt x="1009434" y="656602"/>
                  </a:lnTo>
                  <a:lnTo>
                    <a:pt x="1023010" y="653288"/>
                  </a:lnTo>
                  <a:lnTo>
                    <a:pt x="1024826" y="650290"/>
                  </a:lnTo>
                  <a:close/>
                </a:path>
                <a:path w="1925320" h="1205229">
                  <a:moveTo>
                    <a:pt x="1058557" y="780364"/>
                  </a:moveTo>
                  <a:lnTo>
                    <a:pt x="1056995" y="773988"/>
                  </a:lnTo>
                  <a:lnTo>
                    <a:pt x="1053782" y="772045"/>
                  </a:lnTo>
                  <a:lnTo>
                    <a:pt x="1039177" y="775614"/>
                  </a:lnTo>
                  <a:lnTo>
                    <a:pt x="1035608" y="761009"/>
                  </a:lnTo>
                  <a:lnTo>
                    <a:pt x="1032395" y="759066"/>
                  </a:lnTo>
                  <a:lnTo>
                    <a:pt x="1026020" y="760615"/>
                  </a:lnTo>
                  <a:lnTo>
                    <a:pt x="1024077" y="763828"/>
                  </a:lnTo>
                  <a:lnTo>
                    <a:pt x="1027645" y="778433"/>
                  </a:lnTo>
                  <a:lnTo>
                    <a:pt x="1016228" y="781227"/>
                  </a:lnTo>
                  <a:lnTo>
                    <a:pt x="1013040" y="782002"/>
                  </a:lnTo>
                  <a:lnTo>
                    <a:pt x="1011085" y="785215"/>
                  </a:lnTo>
                  <a:lnTo>
                    <a:pt x="1012647" y="791591"/>
                  </a:lnTo>
                  <a:lnTo>
                    <a:pt x="1015860" y="793546"/>
                  </a:lnTo>
                  <a:lnTo>
                    <a:pt x="1030465" y="789965"/>
                  </a:lnTo>
                  <a:lnTo>
                    <a:pt x="1034034" y="804570"/>
                  </a:lnTo>
                  <a:lnTo>
                    <a:pt x="1037247" y="806526"/>
                  </a:lnTo>
                  <a:lnTo>
                    <a:pt x="1043622" y="804964"/>
                  </a:lnTo>
                  <a:lnTo>
                    <a:pt x="1045578" y="801751"/>
                  </a:lnTo>
                  <a:lnTo>
                    <a:pt x="1041996" y="787146"/>
                  </a:lnTo>
                  <a:lnTo>
                    <a:pt x="1056601" y="783577"/>
                  </a:lnTo>
                  <a:lnTo>
                    <a:pt x="1058557" y="780364"/>
                  </a:lnTo>
                  <a:close/>
                </a:path>
                <a:path w="1925320" h="1205229">
                  <a:moveTo>
                    <a:pt x="1092276" y="910424"/>
                  </a:moveTo>
                  <a:lnTo>
                    <a:pt x="1090599" y="903605"/>
                  </a:lnTo>
                  <a:lnTo>
                    <a:pt x="1087158" y="901522"/>
                  </a:lnTo>
                  <a:lnTo>
                    <a:pt x="1071537" y="905332"/>
                  </a:lnTo>
                  <a:lnTo>
                    <a:pt x="1067714" y="889711"/>
                  </a:lnTo>
                  <a:lnTo>
                    <a:pt x="1064272" y="887615"/>
                  </a:lnTo>
                  <a:lnTo>
                    <a:pt x="1057452" y="889292"/>
                  </a:lnTo>
                  <a:lnTo>
                    <a:pt x="1055357" y="892733"/>
                  </a:lnTo>
                  <a:lnTo>
                    <a:pt x="1059180" y="908354"/>
                  </a:lnTo>
                  <a:lnTo>
                    <a:pt x="1046962" y="911352"/>
                  </a:lnTo>
                  <a:lnTo>
                    <a:pt x="1043559" y="912177"/>
                  </a:lnTo>
                  <a:lnTo>
                    <a:pt x="1041463" y="915619"/>
                  </a:lnTo>
                  <a:lnTo>
                    <a:pt x="1043127" y="922439"/>
                  </a:lnTo>
                  <a:lnTo>
                    <a:pt x="1046581" y="924534"/>
                  </a:lnTo>
                  <a:lnTo>
                    <a:pt x="1062202" y="920711"/>
                  </a:lnTo>
                  <a:lnTo>
                    <a:pt x="1066025" y="936345"/>
                  </a:lnTo>
                  <a:lnTo>
                    <a:pt x="1069467" y="938428"/>
                  </a:lnTo>
                  <a:lnTo>
                    <a:pt x="1076286" y="936764"/>
                  </a:lnTo>
                  <a:lnTo>
                    <a:pt x="1078382" y="933323"/>
                  </a:lnTo>
                  <a:lnTo>
                    <a:pt x="1074559" y="917689"/>
                  </a:lnTo>
                  <a:lnTo>
                    <a:pt x="1090180" y="913866"/>
                  </a:lnTo>
                  <a:lnTo>
                    <a:pt x="1092276" y="910424"/>
                  </a:lnTo>
                  <a:close/>
                </a:path>
                <a:path w="1925320" h="1205229">
                  <a:moveTo>
                    <a:pt x="1113815" y="180378"/>
                  </a:moveTo>
                  <a:lnTo>
                    <a:pt x="1112685" y="175793"/>
                  </a:lnTo>
                  <a:lnTo>
                    <a:pt x="1110386" y="174396"/>
                  </a:lnTo>
                  <a:lnTo>
                    <a:pt x="1099896" y="176961"/>
                  </a:lnTo>
                  <a:lnTo>
                    <a:pt x="1097330" y="166471"/>
                  </a:lnTo>
                  <a:lnTo>
                    <a:pt x="1095019" y="165074"/>
                  </a:lnTo>
                  <a:lnTo>
                    <a:pt x="1090447" y="166192"/>
                  </a:lnTo>
                  <a:lnTo>
                    <a:pt x="1089050" y="168503"/>
                  </a:lnTo>
                  <a:lnTo>
                    <a:pt x="1091615" y="178993"/>
                  </a:lnTo>
                  <a:lnTo>
                    <a:pt x="1083411" y="180987"/>
                  </a:lnTo>
                  <a:lnTo>
                    <a:pt x="1081125" y="181559"/>
                  </a:lnTo>
                  <a:lnTo>
                    <a:pt x="1079728" y="183857"/>
                  </a:lnTo>
                  <a:lnTo>
                    <a:pt x="1080846" y="188442"/>
                  </a:lnTo>
                  <a:lnTo>
                    <a:pt x="1083157" y="189839"/>
                  </a:lnTo>
                  <a:lnTo>
                    <a:pt x="1093635" y="187274"/>
                  </a:lnTo>
                  <a:lnTo>
                    <a:pt x="1096200" y="197764"/>
                  </a:lnTo>
                  <a:lnTo>
                    <a:pt x="1098511" y="199161"/>
                  </a:lnTo>
                  <a:lnTo>
                    <a:pt x="1103083" y="198043"/>
                  </a:lnTo>
                  <a:lnTo>
                    <a:pt x="1104493" y="195732"/>
                  </a:lnTo>
                  <a:lnTo>
                    <a:pt x="1101928" y="185242"/>
                  </a:lnTo>
                  <a:lnTo>
                    <a:pt x="1112405" y="182689"/>
                  </a:lnTo>
                  <a:lnTo>
                    <a:pt x="1113815" y="180378"/>
                  </a:lnTo>
                  <a:close/>
                </a:path>
                <a:path w="1925320" h="1205229">
                  <a:moveTo>
                    <a:pt x="1125969" y="1040485"/>
                  </a:moveTo>
                  <a:lnTo>
                    <a:pt x="1124191" y="1033221"/>
                  </a:lnTo>
                  <a:lnTo>
                    <a:pt x="1120533" y="1030998"/>
                  </a:lnTo>
                  <a:lnTo>
                    <a:pt x="1103884" y="1035062"/>
                  </a:lnTo>
                  <a:lnTo>
                    <a:pt x="1099807" y="1018413"/>
                  </a:lnTo>
                  <a:lnTo>
                    <a:pt x="1096137" y="1016190"/>
                  </a:lnTo>
                  <a:lnTo>
                    <a:pt x="1088872" y="1017968"/>
                  </a:lnTo>
                  <a:lnTo>
                    <a:pt x="1086650" y="1021626"/>
                  </a:lnTo>
                  <a:lnTo>
                    <a:pt x="1090726" y="1038288"/>
                  </a:lnTo>
                  <a:lnTo>
                    <a:pt x="1077696" y="1041463"/>
                  </a:lnTo>
                  <a:lnTo>
                    <a:pt x="1074064" y="1042352"/>
                  </a:lnTo>
                  <a:lnTo>
                    <a:pt x="1071841" y="1046022"/>
                  </a:lnTo>
                  <a:lnTo>
                    <a:pt x="1073619" y="1053287"/>
                  </a:lnTo>
                  <a:lnTo>
                    <a:pt x="1077290" y="1055509"/>
                  </a:lnTo>
                  <a:lnTo>
                    <a:pt x="1093939" y="1051433"/>
                  </a:lnTo>
                  <a:lnTo>
                    <a:pt x="1098016" y="1068095"/>
                  </a:lnTo>
                  <a:lnTo>
                    <a:pt x="1101674" y="1070317"/>
                  </a:lnTo>
                  <a:lnTo>
                    <a:pt x="1108938" y="1068539"/>
                  </a:lnTo>
                  <a:lnTo>
                    <a:pt x="1111173" y="1064882"/>
                  </a:lnTo>
                  <a:lnTo>
                    <a:pt x="1107097" y="1048219"/>
                  </a:lnTo>
                  <a:lnTo>
                    <a:pt x="1123746" y="1044143"/>
                  </a:lnTo>
                  <a:lnTo>
                    <a:pt x="1125969" y="1040485"/>
                  </a:lnTo>
                  <a:close/>
                </a:path>
                <a:path w="1925320" h="1205229">
                  <a:moveTo>
                    <a:pt x="1147838" y="311632"/>
                  </a:moveTo>
                  <a:lnTo>
                    <a:pt x="1146606" y="306616"/>
                  </a:lnTo>
                  <a:lnTo>
                    <a:pt x="1144066" y="305079"/>
                  </a:lnTo>
                  <a:lnTo>
                    <a:pt x="1132560" y="307886"/>
                  </a:lnTo>
                  <a:lnTo>
                    <a:pt x="1129741" y="296367"/>
                  </a:lnTo>
                  <a:lnTo>
                    <a:pt x="1127201" y="294830"/>
                  </a:lnTo>
                  <a:lnTo>
                    <a:pt x="1122172" y="296062"/>
                  </a:lnTo>
                  <a:lnTo>
                    <a:pt x="1120635" y="298602"/>
                  </a:lnTo>
                  <a:lnTo>
                    <a:pt x="1123454" y="310121"/>
                  </a:lnTo>
                  <a:lnTo>
                    <a:pt x="1114450" y="312318"/>
                  </a:lnTo>
                  <a:lnTo>
                    <a:pt x="1111935" y="312928"/>
                  </a:lnTo>
                  <a:lnTo>
                    <a:pt x="1110399" y="315468"/>
                  </a:lnTo>
                  <a:lnTo>
                    <a:pt x="1111618" y="320497"/>
                  </a:lnTo>
                  <a:lnTo>
                    <a:pt x="1114158" y="322033"/>
                  </a:lnTo>
                  <a:lnTo>
                    <a:pt x="1125677" y="319214"/>
                  </a:lnTo>
                  <a:lnTo>
                    <a:pt x="1128496" y="330733"/>
                  </a:lnTo>
                  <a:lnTo>
                    <a:pt x="1131036" y="332270"/>
                  </a:lnTo>
                  <a:lnTo>
                    <a:pt x="1136053" y="331050"/>
                  </a:lnTo>
                  <a:lnTo>
                    <a:pt x="1137602" y="328510"/>
                  </a:lnTo>
                  <a:lnTo>
                    <a:pt x="1134783" y="316992"/>
                  </a:lnTo>
                  <a:lnTo>
                    <a:pt x="1146302" y="314172"/>
                  </a:lnTo>
                  <a:lnTo>
                    <a:pt x="1147838" y="311632"/>
                  </a:lnTo>
                  <a:close/>
                </a:path>
                <a:path w="1925320" h="1205229">
                  <a:moveTo>
                    <a:pt x="1181836" y="442899"/>
                  </a:moveTo>
                  <a:lnTo>
                    <a:pt x="1180503" y="437426"/>
                  </a:lnTo>
                  <a:lnTo>
                    <a:pt x="1177747" y="435749"/>
                  </a:lnTo>
                  <a:lnTo>
                    <a:pt x="1165199" y="438823"/>
                  </a:lnTo>
                  <a:lnTo>
                    <a:pt x="1162126" y="426275"/>
                  </a:lnTo>
                  <a:lnTo>
                    <a:pt x="1159370" y="424599"/>
                  </a:lnTo>
                  <a:lnTo>
                    <a:pt x="1153896" y="425945"/>
                  </a:lnTo>
                  <a:lnTo>
                    <a:pt x="1152220" y="428701"/>
                  </a:lnTo>
                  <a:lnTo>
                    <a:pt x="1155293" y="441248"/>
                  </a:lnTo>
                  <a:lnTo>
                    <a:pt x="1145489" y="443649"/>
                  </a:lnTo>
                  <a:lnTo>
                    <a:pt x="1142746" y="444309"/>
                  </a:lnTo>
                  <a:lnTo>
                    <a:pt x="1141069" y="447078"/>
                  </a:lnTo>
                  <a:lnTo>
                    <a:pt x="1142415" y="452539"/>
                  </a:lnTo>
                  <a:lnTo>
                    <a:pt x="1145171" y="454215"/>
                  </a:lnTo>
                  <a:lnTo>
                    <a:pt x="1157719" y="451154"/>
                  </a:lnTo>
                  <a:lnTo>
                    <a:pt x="1160780" y="463689"/>
                  </a:lnTo>
                  <a:lnTo>
                    <a:pt x="1163548" y="465366"/>
                  </a:lnTo>
                  <a:lnTo>
                    <a:pt x="1169009" y="464032"/>
                  </a:lnTo>
                  <a:lnTo>
                    <a:pt x="1170686" y="461264"/>
                  </a:lnTo>
                  <a:lnTo>
                    <a:pt x="1167625" y="448729"/>
                  </a:lnTo>
                  <a:lnTo>
                    <a:pt x="1180160" y="445655"/>
                  </a:lnTo>
                  <a:lnTo>
                    <a:pt x="1181836" y="442899"/>
                  </a:lnTo>
                  <a:close/>
                </a:path>
                <a:path w="1925320" h="1205229">
                  <a:moveTo>
                    <a:pt x="1215859" y="574167"/>
                  </a:moveTo>
                  <a:lnTo>
                    <a:pt x="1214412" y="568248"/>
                  </a:lnTo>
                  <a:lnTo>
                    <a:pt x="1211427" y="566432"/>
                  </a:lnTo>
                  <a:lnTo>
                    <a:pt x="1197851" y="569760"/>
                  </a:lnTo>
                  <a:lnTo>
                    <a:pt x="1194536" y="556183"/>
                  </a:lnTo>
                  <a:lnTo>
                    <a:pt x="1191539" y="554367"/>
                  </a:lnTo>
                  <a:lnTo>
                    <a:pt x="1185621" y="555815"/>
                  </a:lnTo>
                  <a:lnTo>
                    <a:pt x="1183805" y="558800"/>
                  </a:lnTo>
                  <a:lnTo>
                    <a:pt x="1187132" y="572376"/>
                  </a:lnTo>
                  <a:lnTo>
                    <a:pt x="1176515" y="574979"/>
                  </a:lnTo>
                  <a:lnTo>
                    <a:pt x="1173556" y="575703"/>
                  </a:lnTo>
                  <a:lnTo>
                    <a:pt x="1171740" y="578688"/>
                  </a:lnTo>
                  <a:lnTo>
                    <a:pt x="1173187" y="584606"/>
                  </a:lnTo>
                  <a:lnTo>
                    <a:pt x="1176172" y="586422"/>
                  </a:lnTo>
                  <a:lnTo>
                    <a:pt x="1189748" y="583095"/>
                  </a:lnTo>
                  <a:lnTo>
                    <a:pt x="1193076" y="596671"/>
                  </a:lnTo>
                  <a:lnTo>
                    <a:pt x="1196060" y="598487"/>
                  </a:lnTo>
                  <a:lnTo>
                    <a:pt x="1201978" y="597039"/>
                  </a:lnTo>
                  <a:lnTo>
                    <a:pt x="1203794" y="594055"/>
                  </a:lnTo>
                  <a:lnTo>
                    <a:pt x="1200467" y="580478"/>
                  </a:lnTo>
                  <a:lnTo>
                    <a:pt x="1214043" y="577164"/>
                  </a:lnTo>
                  <a:lnTo>
                    <a:pt x="1215859" y="574167"/>
                  </a:lnTo>
                  <a:close/>
                </a:path>
                <a:path w="1925320" h="1205229">
                  <a:moveTo>
                    <a:pt x="1249870" y="705434"/>
                  </a:moveTo>
                  <a:lnTo>
                    <a:pt x="1248321" y="699071"/>
                  </a:lnTo>
                  <a:lnTo>
                    <a:pt x="1245108" y="697115"/>
                  </a:lnTo>
                  <a:lnTo>
                    <a:pt x="1230503" y="700684"/>
                  </a:lnTo>
                  <a:lnTo>
                    <a:pt x="1226934" y="686079"/>
                  </a:lnTo>
                  <a:lnTo>
                    <a:pt x="1223721" y="684136"/>
                  </a:lnTo>
                  <a:lnTo>
                    <a:pt x="1217345" y="685698"/>
                  </a:lnTo>
                  <a:lnTo>
                    <a:pt x="1215390" y="688911"/>
                  </a:lnTo>
                  <a:lnTo>
                    <a:pt x="1218958" y="703503"/>
                  </a:lnTo>
                  <a:lnTo>
                    <a:pt x="1207554" y="706297"/>
                  </a:lnTo>
                  <a:lnTo>
                    <a:pt x="1204366" y="707072"/>
                  </a:lnTo>
                  <a:lnTo>
                    <a:pt x="1202410" y="710298"/>
                  </a:lnTo>
                  <a:lnTo>
                    <a:pt x="1203972" y="716661"/>
                  </a:lnTo>
                  <a:lnTo>
                    <a:pt x="1207185" y="718616"/>
                  </a:lnTo>
                  <a:lnTo>
                    <a:pt x="1221790" y="715048"/>
                  </a:lnTo>
                  <a:lnTo>
                    <a:pt x="1225359" y="729653"/>
                  </a:lnTo>
                  <a:lnTo>
                    <a:pt x="1228572" y="731596"/>
                  </a:lnTo>
                  <a:lnTo>
                    <a:pt x="1234948" y="730034"/>
                  </a:lnTo>
                  <a:lnTo>
                    <a:pt x="1236891" y="726821"/>
                  </a:lnTo>
                  <a:lnTo>
                    <a:pt x="1233322" y="712228"/>
                  </a:lnTo>
                  <a:lnTo>
                    <a:pt x="1247927" y="708647"/>
                  </a:lnTo>
                  <a:lnTo>
                    <a:pt x="1249870" y="705434"/>
                  </a:lnTo>
                  <a:close/>
                </a:path>
                <a:path w="1925320" h="1205229">
                  <a:moveTo>
                    <a:pt x="1283893" y="836714"/>
                  </a:moveTo>
                  <a:lnTo>
                    <a:pt x="1282230" y="829894"/>
                  </a:lnTo>
                  <a:lnTo>
                    <a:pt x="1278788" y="827798"/>
                  </a:lnTo>
                  <a:lnTo>
                    <a:pt x="1263154" y="831621"/>
                  </a:lnTo>
                  <a:lnTo>
                    <a:pt x="1259332" y="815987"/>
                  </a:lnTo>
                  <a:lnTo>
                    <a:pt x="1255890" y="813904"/>
                  </a:lnTo>
                  <a:lnTo>
                    <a:pt x="1249070" y="815568"/>
                  </a:lnTo>
                  <a:lnTo>
                    <a:pt x="1246987" y="819010"/>
                  </a:lnTo>
                  <a:lnTo>
                    <a:pt x="1250810" y="834644"/>
                  </a:lnTo>
                  <a:lnTo>
                    <a:pt x="1238592" y="837628"/>
                  </a:lnTo>
                  <a:lnTo>
                    <a:pt x="1235176" y="838466"/>
                  </a:lnTo>
                  <a:lnTo>
                    <a:pt x="1233081" y="841895"/>
                  </a:lnTo>
                  <a:lnTo>
                    <a:pt x="1234757" y="848728"/>
                  </a:lnTo>
                  <a:lnTo>
                    <a:pt x="1238199" y="850811"/>
                  </a:lnTo>
                  <a:lnTo>
                    <a:pt x="1253832" y="846988"/>
                  </a:lnTo>
                  <a:lnTo>
                    <a:pt x="1257655" y="862622"/>
                  </a:lnTo>
                  <a:lnTo>
                    <a:pt x="1261097" y="864717"/>
                  </a:lnTo>
                  <a:lnTo>
                    <a:pt x="1267917" y="863041"/>
                  </a:lnTo>
                  <a:lnTo>
                    <a:pt x="1270000" y="859599"/>
                  </a:lnTo>
                  <a:lnTo>
                    <a:pt x="1266177" y="843978"/>
                  </a:lnTo>
                  <a:lnTo>
                    <a:pt x="1281811" y="840155"/>
                  </a:lnTo>
                  <a:lnTo>
                    <a:pt x="1283893" y="836714"/>
                  </a:lnTo>
                  <a:close/>
                </a:path>
                <a:path w="1925320" h="1205229">
                  <a:moveTo>
                    <a:pt x="1307884" y="116700"/>
                  </a:moveTo>
                  <a:lnTo>
                    <a:pt x="1306766" y="112115"/>
                  </a:lnTo>
                  <a:lnTo>
                    <a:pt x="1304455" y="110718"/>
                  </a:lnTo>
                  <a:lnTo>
                    <a:pt x="1293977" y="113284"/>
                  </a:lnTo>
                  <a:lnTo>
                    <a:pt x="1291412" y="102793"/>
                  </a:lnTo>
                  <a:lnTo>
                    <a:pt x="1289100" y="101396"/>
                  </a:lnTo>
                  <a:lnTo>
                    <a:pt x="1284528" y="102514"/>
                  </a:lnTo>
                  <a:lnTo>
                    <a:pt x="1283131" y="104825"/>
                  </a:lnTo>
                  <a:lnTo>
                    <a:pt x="1285684" y="115316"/>
                  </a:lnTo>
                  <a:lnTo>
                    <a:pt x="1277493" y="117309"/>
                  </a:lnTo>
                  <a:lnTo>
                    <a:pt x="1275207" y="117868"/>
                  </a:lnTo>
                  <a:lnTo>
                    <a:pt x="1273810" y="120180"/>
                  </a:lnTo>
                  <a:lnTo>
                    <a:pt x="1274927" y="124764"/>
                  </a:lnTo>
                  <a:lnTo>
                    <a:pt x="1277226" y="126161"/>
                  </a:lnTo>
                  <a:lnTo>
                    <a:pt x="1287716" y="123596"/>
                  </a:lnTo>
                  <a:lnTo>
                    <a:pt x="1290281" y="134086"/>
                  </a:lnTo>
                  <a:lnTo>
                    <a:pt x="1292593" y="135483"/>
                  </a:lnTo>
                  <a:lnTo>
                    <a:pt x="1297165" y="134366"/>
                  </a:lnTo>
                  <a:lnTo>
                    <a:pt x="1298562" y="132054"/>
                  </a:lnTo>
                  <a:lnTo>
                    <a:pt x="1295996" y="121564"/>
                  </a:lnTo>
                  <a:lnTo>
                    <a:pt x="1306487" y="119011"/>
                  </a:lnTo>
                  <a:lnTo>
                    <a:pt x="1307884" y="116700"/>
                  </a:lnTo>
                  <a:close/>
                </a:path>
                <a:path w="1925320" h="1205229">
                  <a:moveTo>
                    <a:pt x="1317891" y="967968"/>
                  </a:moveTo>
                  <a:lnTo>
                    <a:pt x="1316113" y="960704"/>
                  </a:lnTo>
                  <a:lnTo>
                    <a:pt x="1312456" y="958481"/>
                  </a:lnTo>
                  <a:lnTo>
                    <a:pt x="1295793" y="962558"/>
                  </a:lnTo>
                  <a:lnTo>
                    <a:pt x="1291717" y="945896"/>
                  </a:lnTo>
                  <a:lnTo>
                    <a:pt x="1288059" y="943673"/>
                  </a:lnTo>
                  <a:lnTo>
                    <a:pt x="1280795" y="945451"/>
                  </a:lnTo>
                  <a:lnTo>
                    <a:pt x="1278572" y="949121"/>
                  </a:lnTo>
                  <a:lnTo>
                    <a:pt x="1282636" y="965771"/>
                  </a:lnTo>
                  <a:lnTo>
                    <a:pt x="1269619" y="968959"/>
                  </a:lnTo>
                  <a:lnTo>
                    <a:pt x="1265986" y="969848"/>
                  </a:lnTo>
                  <a:lnTo>
                    <a:pt x="1263764" y="973505"/>
                  </a:lnTo>
                  <a:lnTo>
                    <a:pt x="1265542" y="980770"/>
                  </a:lnTo>
                  <a:lnTo>
                    <a:pt x="1269199" y="983005"/>
                  </a:lnTo>
                  <a:lnTo>
                    <a:pt x="1285862" y="978928"/>
                  </a:lnTo>
                  <a:lnTo>
                    <a:pt x="1289926" y="995578"/>
                  </a:lnTo>
                  <a:lnTo>
                    <a:pt x="1293596" y="997800"/>
                  </a:lnTo>
                  <a:lnTo>
                    <a:pt x="1300861" y="996022"/>
                  </a:lnTo>
                  <a:lnTo>
                    <a:pt x="1303083" y="992365"/>
                  </a:lnTo>
                  <a:lnTo>
                    <a:pt x="1299019" y="975715"/>
                  </a:lnTo>
                  <a:lnTo>
                    <a:pt x="1315669" y="971638"/>
                  </a:lnTo>
                  <a:lnTo>
                    <a:pt x="1317891" y="967968"/>
                  </a:lnTo>
                  <a:close/>
                </a:path>
                <a:path w="1925320" h="1205229">
                  <a:moveTo>
                    <a:pt x="1342059" y="248513"/>
                  </a:moveTo>
                  <a:lnTo>
                    <a:pt x="1340827" y="243497"/>
                  </a:lnTo>
                  <a:lnTo>
                    <a:pt x="1338287" y="241960"/>
                  </a:lnTo>
                  <a:lnTo>
                    <a:pt x="1326769" y="244767"/>
                  </a:lnTo>
                  <a:lnTo>
                    <a:pt x="1323949" y="233260"/>
                  </a:lnTo>
                  <a:lnTo>
                    <a:pt x="1321409" y="231711"/>
                  </a:lnTo>
                  <a:lnTo>
                    <a:pt x="1316393" y="232943"/>
                  </a:lnTo>
                  <a:lnTo>
                    <a:pt x="1314856" y="235483"/>
                  </a:lnTo>
                  <a:lnTo>
                    <a:pt x="1317663" y="247002"/>
                  </a:lnTo>
                  <a:lnTo>
                    <a:pt x="1308658" y="249199"/>
                  </a:lnTo>
                  <a:lnTo>
                    <a:pt x="1306156" y="249821"/>
                  </a:lnTo>
                  <a:lnTo>
                    <a:pt x="1304607" y="252349"/>
                  </a:lnTo>
                  <a:lnTo>
                    <a:pt x="1305839" y="257378"/>
                  </a:lnTo>
                  <a:lnTo>
                    <a:pt x="1308379" y="258914"/>
                  </a:lnTo>
                  <a:lnTo>
                    <a:pt x="1319898" y="256095"/>
                  </a:lnTo>
                  <a:lnTo>
                    <a:pt x="1322717" y="267614"/>
                  </a:lnTo>
                  <a:lnTo>
                    <a:pt x="1325245" y="269163"/>
                  </a:lnTo>
                  <a:lnTo>
                    <a:pt x="1330274" y="267931"/>
                  </a:lnTo>
                  <a:lnTo>
                    <a:pt x="1331810" y="265391"/>
                  </a:lnTo>
                  <a:lnTo>
                    <a:pt x="1328991" y="253873"/>
                  </a:lnTo>
                  <a:lnTo>
                    <a:pt x="1340510" y="251053"/>
                  </a:lnTo>
                  <a:lnTo>
                    <a:pt x="1342059" y="248513"/>
                  </a:lnTo>
                  <a:close/>
                </a:path>
                <a:path w="1925320" h="1205229">
                  <a:moveTo>
                    <a:pt x="1351915" y="1099235"/>
                  </a:moveTo>
                  <a:lnTo>
                    <a:pt x="1350022" y="1091526"/>
                  </a:lnTo>
                  <a:lnTo>
                    <a:pt x="1346123" y="1089164"/>
                  </a:lnTo>
                  <a:lnTo>
                    <a:pt x="1328445" y="1093495"/>
                  </a:lnTo>
                  <a:lnTo>
                    <a:pt x="1324127" y="1075804"/>
                  </a:lnTo>
                  <a:lnTo>
                    <a:pt x="1320228" y="1073442"/>
                  </a:lnTo>
                  <a:lnTo>
                    <a:pt x="1312519" y="1075334"/>
                  </a:lnTo>
                  <a:lnTo>
                    <a:pt x="1310157" y="1079220"/>
                  </a:lnTo>
                  <a:lnTo>
                    <a:pt x="1314475" y="1096911"/>
                  </a:lnTo>
                  <a:lnTo>
                    <a:pt x="1300657" y="1100289"/>
                  </a:lnTo>
                  <a:lnTo>
                    <a:pt x="1296797" y="1101229"/>
                  </a:lnTo>
                  <a:lnTo>
                    <a:pt x="1294434" y="1105115"/>
                  </a:lnTo>
                  <a:lnTo>
                    <a:pt x="1296314" y="1112837"/>
                  </a:lnTo>
                  <a:lnTo>
                    <a:pt x="1300213" y="1115199"/>
                  </a:lnTo>
                  <a:lnTo>
                    <a:pt x="1317891" y="1110881"/>
                  </a:lnTo>
                  <a:lnTo>
                    <a:pt x="1322222" y="1128560"/>
                  </a:lnTo>
                  <a:lnTo>
                    <a:pt x="1326108" y="1130922"/>
                  </a:lnTo>
                  <a:lnTo>
                    <a:pt x="1333830" y="1129042"/>
                  </a:lnTo>
                  <a:lnTo>
                    <a:pt x="1336192" y="1125143"/>
                  </a:lnTo>
                  <a:lnTo>
                    <a:pt x="1331861" y="1107465"/>
                  </a:lnTo>
                  <a:lnTo>
                    <a:pt x="1349540" y="1103134"/>
                  </a:lnTo>
                  <a:lnTo>
                    <a:pt x="1351915" y="1099235"/>
                  </a:lnTo>
                  <a:close/>
                </a:path>
                <a:path w="1925320" h="1205229">
                  <a:moveTo>
                    <a:pt x="1376184" y="380352"/>
                  </a:moveTo>
                  <a:lnTo>
                    <a:pt x="1374851" y="374878"/>
                  </a:lnTo>
                  <a:lnTo>
                    <a:pt x="1372095" y="373202"/>
                  </a:lnTo>
                  <a:lnTo>
                    <a:pt x="1359547" y="376275"/>
                  </a:lnTo>
                  <a:lnTo>
                    <a:pt x="1356474" y="363728"/>
                  </a:lnTo>
                  <a:lnTo>
                    <a:pt x="1353718" y="362051"/>
                  </a:lnTo>
                  <a:lnTo>
                    <a:pt x="1348244" y="363385"/>
                  </a:lnTo>
                  <a:lnTo>
                    <a:pt x="1346568" y="366153"/>
                  </a:lnTo>
                  <a:lnTo>
                    <a:pt x="1349641" y="378701"/>
                  </a:lnTo>
                  <a:lnTo>
                    <a:pt x="1339837" y="381088"/>
                  </a:lnTo>
                  <a:lnTo>
                    <a:pt x="1337094" y="381762"/>
                  </a:lnTo>
                  <a:lnTo>
                    <a:pt x="1335417" y="384517"/>
                  </a:lnTo>
                  <a:lnTo>
                    <a:pt x="1336763" y="389991"/>
                  </a:lnTo>
                  <a:lnTo>
                    <a:pt x="1339519" y="391668"/>
                  </a:lnTo>
                  <a:lnTo>
                    <a:pt x="1352067" y="388594"/>
                  </a:lnTo>
                  <a:lnTo>
                    <a:pt x="1355128" y="401142"/>
                  </a:lnTo>
                  <a:lnTo>
                    <a:pt x="1357896" y="402818"/>
                  </a:lnTo>
                  <a:lnTo>
                    <a:pt x="1363357" y="401485"/>
                  </a:lnTo>
                  <a:lnTo>
                    <a:pt x="1365034" y="398716"/>
                  </a:lnTo>
                  <a:lnTo>
                    <a:pt x="1361973" y="386181"/>
                  </a:lnTo>
                  <a:lnTo>
                    <a:pt x="1374508" y="383108"/>
                  </a:lnTo>
                  <a:lnTo>
                    <a:pt x="1376184" y="380352"/>
                  </a:lnTo>
                  <a:close/>
                </a:path>
                <a:path w="1925320" h="1205229">
                  <a:moveTo>
                    <a:pt x="1410347" y="512178"/>
                  </a:moveTo>
                  <a:lnTo>
                    <a:pt x="1408899" y="506260"/>
                  </a:lnTo>
                  <a:lnTo>
                    <a:pt x="1405915" y="504444"/>
                  </a:lnTo>
                  <a:lnTo>
                    <a:pt x="1392339" y="507758"/>
                  </a:lnTo>
                  <a:lnTo>
                    <a:pt x="1389024" y="494195"/>
                  </a:lnTo>
                  <a:lnTo>
                    <a:pt x="1386039" y="492379"/>
                  </a:lnTo>
                  <a:lnTo>
                    <a:pt x="1380121" y="493826"/>
                  </a:lnTo>
                  <a:lnTo>
                    <a:pt x="1378305" y="496811"/>
                  </a:lnTo>
                  <a:lnTo>
                    <a:pt x="1381620" y="510387"/>
                  </a:lnTo>
                  <a:lnTo>
                    <a:pt x="1371003" y="512978"/>
                  </a:lnTo>
                  <a:lnTo>
                    <a:pt x="1368044" y="513702"/>
                  </a:lnTo>
                  <a:lnTo>
                    <a:pt x="1366240" y="516686"/>
                  </a:lnTo>
                  <a:lnTo>
                    <a:pt x="1367675" y="522605"/>
                  </a:lnTo>
                  <a:lnTo>
                    <a:pt x="1370660" y="524421"/>
                  </a:lnTo>
                  <a:lnTo>
                    <a:pt x="1384236" y="521106"/>
                  </a:lnTo>
                  <a:lnTo>
                    <a:pt x="1387563" y="534670"/>
                  </a:lnTo>
                  <a:lnTo>
                    <a:pt x="1390548" y="536486"/>
                  </a:lnTo>
                  <a:lnTo>
                    <a:pt x="1396466" y="535038"/>
                  </a:lnTo>
                  <a:lnTo>
                    <a:pt x="1398282" y="532053"/>
                  </a:lnTo>
                  <a:lnTo>
                    <a:pt x="1394968" y="518477"/>
                  </a:lnTo>
                  <a:lnTo>
                    <a:pt x="1408531" y="515162"/>
                  </a:lnTo>
                  <a:lnTo>
                    <a:pt x="1410347" y="512178"/>
                  </a:lnTo>
                  <a:close/>
                </a:path>
                <a:path w="1925320" h="1205229">
                  <a:moveTo>
                    <a:pt x="1444498" y="644004"/>
                  </a:moveTo>
                  <a:lnTo>
                    <a:pt x="1442935" y="637628"/>
                  </a:lnTo>
                  <a:lnTo>
                    <a:pt x="1439735" y="635685"/>
                  </a:lnTo>
                  <a:lnTo>
                    <a:pt x="1425130" y="639254"/>
                  </a:lnTo>
                  <a:lnTo>
                    <a:pt x="1421561" y="624649"/>
                  </a:lnTo>
                  <a:lnTo>
                    <a:pt x="1418348" y="622706"/>
                  </a:lnTo>
                  <a:lnTo>
                    <a:pt x="1411973" y="624255"/>
                  </a:lnTo>
                  <a:lnTo>
                    <a:pt x="1410017" y="627468"/>
                  </a:lnTo>
                  <a:lnTo>
                    <a:pt x="1413586" y="642073"/>
                  </a:lnTo>
                  <a:lnTo>
                    <a:pt x="1402181" y="644867"/>
                  </a:lnTo>
                  <a:lnTo>
                    <a:pt x="1398993" y="645642"/>
                  </a:lnTo>
                  <a:lnTo>
                    <a:pt x="1397038" y="648855"/>
                  </a:lnTo>
                  <a:lnTo>
                    <a:pt x="1398600" y="655231"/>
                  </a:lnTo>
                  <a:lnTo>
                    <a:pt x="1401813" y="657186"/>
                  </a:lnTo>
                  <a:lnTo>
                    <a:pt x="1416418" y="653605"/>
                  </a:lnTo>
                  <a:lnTo>
                    <a:pt x="1419987" y="668210"/>
                  </a:lnTo>
                  <a:lnTo>
                    <a:pt x="1423200" y="670166"/>
                  </a:lnTo>
                  <a:lnTo>
                    <a:pt x="1429575" y="668604"/>
                  </a:lnTo>
                  <a:lnTo>
                    <a:pt x="1431518" y="665391"/>
                  </a:lnTo>
                  <a:lnTo>
                    <a:pt x="1427949" y="650786"/>
                  </a:lnTo>
                  <a:lnTo>
                    <a:pt x="1442554" y="647217"/>
                  </a:lnTo>
                  <a:lnTo>
                    <a:pt x="1444498" y="644004"/>
                  </a:lnTo>
                  <a:close/>
                </a:path>
                <a:path w="1925320" h="1205229">
                  <a:moveTo>
                    <a:pt x="1478661" y="775830"/>
                  </a:moveTo>
                  <a:lnTo>
                    <a:pt x="1476984" y="769010"/>
                  </a:lnTo>
                  <a:lnTo>
                    <a:pt x="1473542" y="766927"/>
                  </a:lnTo>
                  <a:lnTo>
                    <a:pt x="1457921" y="770750"/>
                  </a:lnTo>
                  <a:lnTo>
                    <a:pt x="1454099" y="755116"/>
                  </a:lnTo>
                  <a:lnTo>
                    <a:pt x="1450657" y="753033"/>
                  </a:lnTo>
                  <a:lnTo>
                    <a:pt x="1443837" y="754697"/>
                  </a:lnTo>
                  <a:lnTo>
                    <a:pt x="1441742" y="758139"/>
                  </a:lnTo>
                  <a:lnTo>
                    <a:pt x="1445564" y="773772"/>
                  </a:lnTo>
                  <a:lnTo>
                    <a:pt x="1433347" y="776757"/>
                  </a:lnTo>
                  <a:lnTo>
                    <a:pt x="1429931" y="777595"/>
                  </a:lnTo>
                  <a:lnTo>
                    <a:pt x="1427848" y="781037"/>
                  </a:lnTo>
                  <a:lnTo>
                    <a:pt x="1429512" y="787857"/>
                  </a:lnTo>
                  <a:lnTo>
                    <a:pt x="1432953" y="789940"/>
                  </a:lnTo>
                  <a:lnTo>
                    <a:pt x="1448587" y="786117"/>
                  </a:lnTo>
                  <a:lnTo>
                    <a:pt x="1452410" y="801751"/>
                  </a:lnTo>
                  <a:lnTo>
                    <a:pt x="1455851" y="803846"/>
                  </a:lnTo>
                  <a:lnTo>
                    <a:pt x="1462671" y="802170"/>
                  </a:lnTo>
                  <a:lnTo>
                    <a:pt x="1464754" y="798728"/>
                  </a:lnTo>
                  <a:lnTo>
                    <a:pt x="1460931" y="783107"/>
                  </a:lnTo>
                  <a:lnTo>
                    <a:pt x="1476565" y="779284"/>
                  </a:lnTo>
                  <a:lnTo>
                    <a:pt x="1478661" y="775830"/>
                  </a:lnTo>
                  <a:close/>
                </a:path>
                <a:path w="1925320" h="1205229">
                  <a:moveTo>
                    <a:pt x="1500873" y="48526"/>
                  </a:moveTo>
                  <a:lnTo>
                    <a:pt x="1499755" y="43954"/>
                  </a:lnTo>
                  <a:lnTo>
                    <a:pt x="1497444" y="42557"/>
                  </a:lnTo>
                  <a:lnTo>
                    <a:pt x="1486954" y="45123"/>
                  </a:lnTo>
                  <a:lnTo>
                    <a:pt x="1484388" y="34632"/>
                  </a:lnTo>
                  <a:lnTo>
                    <a:pt x="1482090" y="33235"/>
                  </a:lnTo>
                  <a:lnTo>
                    <a:pt x="1477505" y="34353"/>
                  </a:lnTo>
                  <a:lnTo>
                    <a:pt x="1476108" y="36664"/>
                  </a:lnTo>
                  <a:lnTo>
                    <a:pt x="1478673" y="47142"/>
                  </a:lnTo>
                  <a:lnTo>
                    <a:pt x="1470469" y="49149"/>
                  </a:lnTo>
                  <a:lnTo>
                    <a:pt x="1468183" y="49707"/>
                  </a:lnTo>
                  <a:lnTo>
                    <a:pt x="1466786" y="52019"/>
                  </a:lnTo>
                  <a:lnTo>
                    <a:pt x="1467904" y="56591"/>
                  </a:lnTo>
                  <a:lnTo>
                    <a:pt x="1470215" y="58000"/>
                  </a:lnTo>
                  <a:lnTo>
                    <a:pt x="1480693" y="55435"/>
                  </a:lnTo>
                  <a:lnTo>
                    <a:pt x="1483258" y="65913"/>
                  </a:lnTo>
                  <a:lnTo>
                    <a:pt x="1485569" y="67322"/>
                  </a:lnTo>
                  <a:lnTo>
                    <a:pt x="1490141" y="66192"/>
                  </a:lnTo>
                  <a:lnTo>
                    <a:pt x="1491551" y="63893"/>
                  </a:lnTo>
                  <a:lnTo>
                    <a:pt x="1488986" y="53403"/>
                  </a:lnTo>
                  <a:lnTo>
                    <a:pt x="1499463" y="50838"/>
                  </a:lnTo>
                  <a:lnTo>
                    <a:pt x="1500873" y="48526"/>
                  </a:lnTo>
                  <a:close/>
                </a:path>
                <a:path w="1925320" h="1205229">
                  <a:moveTo>
                    <a:pt x="1512798" y="907656"/>
                  </a:moveTo>
                  <a:lnTo>
                    <a:pt x="1511020" y="900391"/>
                  </a:lnTo>
                  <a:lnTo>
                    <a:pt x="1507350" y="898169"/>
                  </a:lnTo>
                  <a:lnTo>
                    <a:pt x="1490700" y="902246"/>
                  </a:lnTo>
                  <a:lnTo>
                    <a:pt x="1486623" y="885583"/>
                  </a:lnTo>
                  <a:lnTo>
                    <a:pt x="1482953" y="883361"/>
                  </a:lnTo>
                  <a:lnTo>
                    <a:pt x="1475689" y="885139"/>
                  </a:lnTo>
                  <a:lnTo>
                    <a:pt x="1473466" y="888809"/>
                  </a:lnTo>
                  <a:lnTo>
                    <a:pt x="1477543" y="905459"/>
                  </a:lnTo>
                  <a:lnTo>
                    <a:pt x="1464525" y="908646"/>
                  </a:lnTo>
                  <a:lnTo>
                    <a:pt x="1460881" y="909535"/>
                  </a:lnTo>
                  <a:lnTo>
                    <a:pt x="1458658" y="913193"/>
                  </a:lnTo>
                  <a:lnTo>
                    <a:pt x="1460436" y="920457"/>
                  </a:lnTo>
                  <a:lnTo>
                    <a:pt x="1464106" y="922693"/>
                  </a:lnTo>
                  <a:lnTo>
                    <a:pt x="1480756" y="918616"/>
                  </a:lnTo>
                  <a:lnTo>
                    <a:pt x="1484833" y="935266"/>
                  </a:lnTo>
                  <a:lnTo>
                    <a:pt x="1488503" y="937488"/>
                  </a:lnTo>
                  <a:lnTo>
                    <a:pt x="1495767" y="935710"/>
                  </a:lnTo>
                  <a:lnTo>
                    <a:pt x="1497990" y="932053"/>
                  </a:lnTo>
                  <a:lnTo>
                    <a:pt x="1493913" y="915390"/>
                  </a:lnTo>
                  <a:lnTo>
                    <a:pt x="1510563" y="911326"/>
                  </a:lnTo>
                  <a:lnTo>
                    <a:pt x="1512798" y="907656"/>
                  </a:lnTo>
                  <a:close/>
                </a:path>
                <a:path w="1925320" h="1205229">
                  <a:moveTo>
                    <a:pt x="1535188" y="180987"/>
                  </a:moveTo>
                  <a:lnTo>
                    <a:pt x="1533956" y="175971"/>
                  </a:lnTo>
                  <a:lnTo>
                    <a:pt x="1531429" y="174421"/>
                  </a:lnTo>
                  <a:lnTo>
                    <a:pt x="1519910" y="177241"/>
                  </a:lnTo>
                  <a:lnTo>
                    <a:pt x="1517091" y="165722"/>
                  </a:lnTo>
                  <a:lnTo>
                    <a:pt x="1514551" y="164185"/>
                  </a:lnTo>
                  <a:lnTo>
                    <a:pt x="1509534" y="165417"/>
                  </a:lnTo>
                  <a:lnTo>
                    <a:pt x="1507985" y="167957"/>
                  </a:lnTo>
                  <a:lnTo>
                    <a:pt x="1510804" y="179476"/>
                  </a:lnTo>
                  <a:lnTo>
                    <a:pt x="1501800" y="181673"/>
                  </a:lnTo>
                  <a:lnTo>
                    <a:pt x="1499285" y="182283"/>
                  </a:lnTo>
                  <a:lnTo>
                    <a:pt x="1497749" y="184823"/>
                  </a:lnTo>
                  <a:lnTo>
                    <a:pt x="1498981" y="189852"/>
                  </a:lnTo>
                  <a:lnTo>
                    <a:pt x="1501508" y="191389"/>
                  </a:lnTo>
                  <a:lnTo>
                    <a:pt x="1513027" y="188569"/>
                  </a:lnTo>
                  <a:lnTo>
                    <a:pt x="1515846" y="200088"/>
                  </a:lnTo>
                  <a:lnTo>
                    <a:pt x="1518386" y="201625"/>
                  </a:lnTo>
                  <a:lnTo>
                    <a:pt x="1523403" y="200406"/>
                  </a:lnTo>
                  <a:lnTo>
                    <a:pt x="1524952" y="197866"/>
                  </a:lnTo>
                  <a:lnTo>
                    <a:pt x="1522133" y="186347"/>
                  </a:lnTo>
                  <a:lnTo>
                    <a:pt x="1533652" y="183527"/>
                  </a:lnTo>
                  <a:lnTo>
                    <a:pt x="1535188" y="180987"/>
                  </a:lnTo>
                  <a:close/>
                </a:path>
                <a:path w="1925320" h="1205229">
                  <a:moveTo>
                    <a:pt x="1546948" y="1039482"/>
                  </a:moveTo>
                  <a:lnTo>
                    <a:pt x="1545056" y="1031773"/>
                  </a:lnTo>
                  <a:lnTo>
                    <a:pt x="1541170" y="1029411"/>
                  </a:lnTo>
                  <a:lnTo>
                    <a:pt x="1523479" y="1033729"/>
                  </a:lnTo>
                  <a:lnTo>
                    <a:pt x="1519161" y="1016050"/>
                  </a:lnTo>
                  <a:lnTo>
                    <a:pt x="1515262" y="1013688"/>
                  </a:lnTo>
                  <a:lnTo>
                    <a:pt x="1507553" y="1015568"/>
                  </a:lnTo>
                  <a:lnTo>
                    <a:pt x="1505191" y="1019467"/>
                  </a:lnTo>
                  <a:lnTo>
                    <a:pt x="1509509" y="1037145"/>
                  </a:lnTo>
                  <a:lnTo>
                    <a:pt x="1495691" y="1040523"/>
                  </a:lnTo>
                  <a:lnTo>
                    <a:pt x="1491830" y="1041476"/>
                  </a:lnTo>
                  <a:lnTo>
                    <a:pt x="1489468" y="1045362"/>
                  </a:lnTo>
                  <a:lnTo>
                    <a:pt x="1491361" y="1053084"/>
                  </a:lnTo>
                  <a:lnTo>
                    <a:pt x="1495247" y="1055446"/>
                  </a:lnTo>
                  <a:lnTo>
                    <a:pt x="1512925" y="1051115"/>
                  </a:lnTo>
                  <a:lnTo>
                    <a:pt x="1517256" y="1068793"/>
                  </a:lnTo>
                  <a:lnTo>
                    <a:pt x="1521155" y="1071168"/>
                  </a:lnTo>
                  <a:lnTo>
                    <a:pt x="1528864" y="1069276"/>
                  </a:lnTo>
                  <a:lnTo>
                    <a:pt x="1531226" y="1065377"/>
                  </a:lnTo>
                  <a:lnTo>
                    <a:pt x="1526895" y="1047699"/>
                  </a:lnTo>
                  <a:lnTo>
                    <a:pt x="1544586" y="1043381"/>
                  </a:lnTo>
                  <a:lnTo>
                    <a:pt x="1546948" y="1039482"/>
                  </a:lnTo>
                  <a:close/>
                </a:path>
                <a:path w="1925320" h="1205229">
                  <a:moveTo>
                    <a:pt x="1569478" y="313448"/>
                  </a:moveTo>
                  <a:lnTo>
                    <a:pt x="1568145" y="307987"/>
                  </a:lnTo>
                  <a:lnTo>
                    <a:pt x="1565376" y="306311"/>
                  </a:lnTo>
                  <a:lnTo>
                    <a:pt x="1552841" y="309372"/>
                  </a:lnTo>
                  <a:lnTo>
                    <a:pt x="1549768" y="296837"/>
                  </a:lnTo>
                  <a:lnTo>
                    <a:pt x="1547012" y="295160"/>
                  </a:lnTo>
                  <a:lnTo>
                    <a:pt x="1541538" y="296494"/>
                  </a:lnTo>
                  <a:lnTo>
                    <a:pt x="1539862" y="299250"/>
                  </a:lnTo>
                  <a:lnTo>
                    <a:pt x="1542935" y="311797"/>
                  </a:lnTo>
                  <a:lnTo>
                    <a:pt x="1533118" y="314198"/>
                  </a:lnTo>
                  <a:lnTo>
                    <a:pt x="1530388" y="314871"/>
                  </a:lnTo>
                  <a:lnTo>
                    <a:pt x="1528711" y="317627"/>
                  </a:lnTo>
                  <a:lnTo>
                    <a:pt x="1530045" y="323100"/>
                  </a:lnTo>
                  <a:lnTo>
                    <a:pt x="1532813" y="324764"/>
                  </a:lnTo>
                  <a:lnTo>
                    <a:pt x="1545361" y="321703"/>
                  </a:lnTo>
                  <a:lnTo>
                    <a:pt x="1548422" y="334251"/>
                  </a:lnTo>
                  <a:lnTo>
                    <a:pt x="1551178" y="335927"/>
                  </a:lnTo>
                  <a:lnTo>
                    <a:pt x="1556651" y="334581"/>
                  </a:lnTo>
                  <a:lnTo>
                    <a:pt x="1558328" y="331825"/>
                  </a:lnTo>
                  <a:lnTo>
                    <a:pt x="1555254" y="319278"/>
                  </a:lnTo>
                  <a:lnTo>
                    <a:pt x="1567802" y="316217"/>
                  </a:lnTo>
                  <a:lnTo>
                    <a:pt x="1569478" y="313448"/>
                  </a:lnTo>
                  <a:close/>
                </a:path>
                <a:path w="1925320" h="1205229">
                  <a:moveTo>
                    <a:pt x="1581099" y="1171321"/>
                  </a:moveTo>
                  <a:lnTo>
                    <a:pt x="1579105" y="1163154"/>
                  </a:lnTo>
                  <a:lnTo>
                    <a:pt x="1574990" y="1160653"/>
                  </a:lnTo>
                  <a:lnTo>
                    <a:pt x="1556270" y="1165225"/>
                  </a:lnTo>
                  <a:lnTo>
                    <a:pt x="1551698" y="1146517"/>
                  </a:lnTo>
                  <a:lnTo>
                    <a:pt x="1547583" y="1144016"/>
                  </a:lnTo>
                  <a:lnTo>
                    <a:pt x="1539405" y="1146009"/>
                  </a:lnTo>
                  <a:lnTo>
                    <a:pt x="1536915" y="1150137"/>
                  </a:lnTo>
                  <a:lnTo>
                    <a:pt x="1541487" y="1168844"/>
                  </a:lnTo>
                  <a:lnTo>
                    <a:pt x="1526857" y="1172425"/>
                  </a:lnTo>
                  <a:lnTo>
                    <a:pt x="1522780" y="1173416"/>
                  </a:lnTo>
                  <a:lnTo>
                    <a:pt x="1520278" y="1177544"/>
                  </a:lnTo>
                  <a:lnTo>
                    <a:pt x="1522272" y="1185710"/>
                  </a:lnTo>
                  <a:lnTo>
                    <a:pt x="1526387" y="1188212"/>
                  </a:lnTo>
                  <a:lnTo>
                    <a:pt x="1545107" y="1183627"/>
                  </a:lnTo>
                  <a:lnTo>
                    <a:pt x="1549679" y="1202347"/>
                  </a:lnTo>
                  <a:lnTo>
                    <a:pt x="1553794" y="1204849"/>
                  </a:lnTo>
                  <a:lnTo>
                    <a:pt x="1561973" y="1202842"/>
                  </a:lnTo>
                  <a:lnTo>
                    <a:pt x="1564462" y="1198727"/>
                  </a:lnTo>
                  <a:lnTo>
                    <a:pt x="1559890" y="1180020"/>
                  </a:lnTo>
                  <a:lnTo>
                    <a:pt x="1578597" y="1175435"/>
                  </a:lnTo>
                  <a:lnTo>
                    <a:pt x="1581099" y="1171321"/>
                  </a:lnTo>
                  <a:close/>
                </a:path>
                <a:path w="1925320" h="1205229">
                  <a:moveTo>
                    <a:pt x="1603781" y="445909"/>
                  </a:moveTo>
                  <a:lnTo>
                    <a:pt x="1602346" y="440004"/>
                  </a:lnTo>
                  <a:lnTo>
                    <a:pt x="1599361" y="438188"/>
                  </a:lnTo>
                  <a:lnTo>
                    <a:pt x="1585785" y="441502"/>
                  </a:lnTo>
                  <a:lnTo>
                    <a:pt x="1582458" y="427939"/>
                  </a:lnTo>
                  <a:lnTo>
                    <a:pt x="1579473" y="426123"/>
                  </a:lnTo>
                  <a:lnTo>
                    <a:pt x="1573555" y="427570"/>
                  </a:lnTo>
                  <a:lnTo>
                    <a:pt x="1571739" y="430555"/>
                  </a:lnTo>
                  <a:lnTo>
                    <a:pt x="1575054" y="444131"/>
                  </a:lnTo>
                  <a:lnTo>
                    <a:pt x="1564449" y="446722"/>
                  </a:lnTo>
                  <a:lnTo>
                    <a:pt x="1561490" y="447446"/>
                  </a:lnTo>
                  <a:lnTo>
                    <a:pt x="1559674" y="450430"/>
                  </a:lnTo>
                  <a:lnTo>
                    <a:pt x="1561122" y="456349"/>
                  </a:lnTo>
                  <a:lnTo>
                    <a:pt x="1564106" y="458165"/>
                  </a:lnTo>
                  <a:lnTo>
                    <a:pt x="1577682" y="454850"/>
                  </a:lnTo>
                  <a:lnTo>
                    <a:pt x="1580997" y="468414"/>
                  </a:lnTo>
                  <a:lnTo>
                    <a:pt x="1583982" y="470230"/>
                  </a:lnTo>
                  <a:lnTo>
                    <a:pt x="1589900" y="468782"/>
                  </a:lnTo>
                  <a:lnTo>
                    <a:pt x="1591729" y="465797"/>
                  </a:lnTo>
                  <a:lnTo>
                    <a:pt x="1588401" y="452221"/>
                  </a:lnTo>
                  <a:lnTo>
                    <a:pt x="1601978" y="448906"/>
                  </a:lnTo>
                  <a:lnTo>
                    <a:pt x="1603781" y="445909"/>
                  </a:lnTo>
                  <a:close/>
                </a:path>
                <a:path w="1925320" h="1205229">
                  <a:moveTo>
                    <a:pt x="1638109" y="578383"/>
                  </a:moveTo>
                  <a:lnTo>
                    <a:pt x="1636547" y="572020"/>
                  </a:lnTo>
                  <a:lnTo>
                    <a:pt x="1633334" y="570064"/>
                  </a:lnTo>
                  <a:lnTo>
                    <a:pt x="1618729" y="573633"/>
                  </a:lnTo>
                  <a:lnTo>
                    <a:pt x="1615160" y="559028"/>
                  </a:lnTo>
                  <a:lnTo>
                    <a:pt x="1611947" y="557085"/>
                  </a:lnTo>
                  <a:lnTo>
                    <a:pt x="1605572" y="558647"/>
                  </a:lnTo>
                  <a:lnTo>
                    <a:pt x="1603629" y="561860"/>
                  </a:lnTo>
                  <a:lnTo>
                    <a:pt x="1607197" y="576453"/>
                  </a:lnTo>
                  <a:lnTo>
                    <a:pt x="1595780" y="579247"/>
                  </a:lnTo>
                  <a:lnTo>
                    <a:pt x="1592592" y="580034"/>
                  </a:lnTo>
                  <a:lnTo>
                    <a:pt x="1590649" y="583247"/>
                  </a:lnTo>
                  <a:lnTo>
                    <a:pt x="1592199" y="589610"/>
                  </a:lnTo>
                  <a:lnTo>
                    <a:pt x="1595412" y="591566"/>
                  </a:lnTo>
                  <a:lnTo>
                    <a:pt x="1610017" y="587997"/>
                  </a:lnTo>
                  <a:lnTo>
                    <a:pt x="1613585" y="602602"/>
                  </a:lnTo>
                  <a:lnTo>
                    <a:pt x="1616798" y="604545"/>
                  </a:lnTo>
                  <a:lnTo>
                    <a:pt x="1623174" y="602983"/>
                  </a:lnTo>
                  <a:lnTo>
                    <a:pt x="1625130" y="599770"/>
                  </a:lnTo>
                  <a:lnTo>
                    <a:pt x="1621548" y="585177"/>
                  </a:lnTo>
                  <a:lnTo>
                    <a:pt x="1636153" y="581596"/>
                  </a:lnTo>
                  <a:lnTo>
                    <a:pt x="1638109" y="578383"/>
                  </a:lnTo>
                  <a:close/>
                </a:path>
                <a:path w="1925320" h="1205229">
                  <a:moveTo>
                    <a:pt x="1672412" y="710857"/>
                  </a:moveTo>
                  <a:lnTo>
                    <a:pt x="1670748" y="704037"/>
                  </a:lnTo>
                  <a:lnTo>
                    <a:pt x="1667306" y="701941"/>
                  </a:lnTo>
                  <a:lnTo>
                    <a:pt x="1651673" y="705764"/>
                  </a:lnTo>
                  <a:lnTo>
                    <a:pt x="1647850" y="690130"/>
                  </a:lnTo>
                  <a:lnTo>
                    <a:pt x="1644408" y="688047"/>
                  </a:lnTo>
                  <a:lnTo>
                    <a:pt x="1637588" y="689711"/>
                  </a:lnTo>
                  <a:lnTo>
                    <a:pt x="1635506" y="693153"/>
                  </a:lnTo>
                  <a:lnTo>
                    <a:pt x="1639328" y="708787"/>
                  </a:lnTo>
                  <a:lnTo>
                    <a:pt x="1627098" y="711771"/>
                  </a:lnTo>
                  <a:lnTo>
                    <a:pt x="1623695" y="712609"/>
                  </a:lnTo>
                  <a:lnTo>
                    <a:pt x="1621599" y="716051"/>
                  </a:lnTo>
                  <a:lnTo>
                    <a:pt x="1623275" y="722871"/>
                  </a:lnTo>
                  <a:lnTo>
                    <a:pt x="1626717" y="724954"/>
                  </a:lnTo>
                  <a:lnTo>
                    <a:pt x="1642338" y="721131"/>
                  </a:lnTo>
                  <a:lnTo>
                    <a:pt x="1646161" y="736765"/>
                  </a:lnTo>
                  <a:lnTo>
                    <a:pt x="1649603" y="738860"/>
                  </a:lnTo>
                  <a:lnTo>
                    <a:pt x="1656422" y="737184"/>
                  </a:lnTo>
                  <a:lnTo>
                    <a:pt x="1658518" y="733742"/>
                  </a:lnTo>
                  <a:lnTo>
                    <a:pt x="1654695" y="718121"/>
                  </a:lnTo>
                  <a:lnTo>
                    <a:pt x="1670329" y="714298"/>
                  </a:lnTo>
                  <a:lnTo>
                    <a:pt x="1672412" y="710857"/>
                  </a:lnTo>
                  <a:close/>
                </a:path>
                <a:path w="1925320" h="1205229">
                  <a:moveTo>
                    <a:pt x="1706702" y="843318"/>
                  </a:moveTo>
                  <a:lnTo>
                    <a:pt x="1704924" y="836041"/>
                  </a:lnTo>
                  <a:lnTo>
                    <a:pt x="1701266" y="833818"/>
                  </a:lnTo>
                  <a:lnTo>
                    <a:pt x="1684604" y="837895"/>
                  </a:lnTo>
                  <a:lnTo>
                    <a:pt x="1680527" y="821245"/>
                  </a:lnTo>
                  <a:lnTo>
                    <a:pt x="1676869" y="819010"/>
                  </a:lnTo>
                  <a:lnTo>
                    <a:pt x="1669605" y="820788"/>
                  </a:lnTo>
                  <a:lnTo>
                    <a:pt x="1667383" y="824458"/>
                  </a:lnTo>
                  <a:lnTo>
                    <a:pt x="1671447" y="841108"/>
                  </a:lnTo>
                  <a:lnTo>
                    <a:pt x="1658429" y="844296"/>
                  </a:lnTo>
                  <a:lnTo>
                    <a:pt x="1654797" y="845185"/>
                  </a:lnTo>
                  <a:lnTo>
                    <a:pt x="1652574" y="848855"/>
                  </a:lnTo>
                  <a:lnTo>
                    <a:pt x="1654352" y="856119"/>
                  </a:lnTo>
                  <a:lnTo>
                    <a:pt x="1658010" y="858342"/>
                  </a:lnTo>
                  <a:lnTo>
                    <a:pt x="1674672" y="854265"/>
                  </a:lnTo>
                  <a:lnTo>
                    <a:pt x="1678736" y="870927"/>
                  </a:lnTo>
                  <a:lnTo>
                    <a:pt x="1682407" y="873150"/>
                  </a:lnTo>
                  <a:lnTo>
                    <a:pt x="1689671" y="871372"/>
                  </a:lnTo>
                  <a:lnTo>
                    <a:pt x="1691894" y="867702"/>
                  </a:lnTo>
                  <a:lnTo>
                    <a:pt x="1687817" y="851052"/>
                  </a:lnTo>
                  <a:lnTo>
                    <a:pt x="1704479" y="846975"/>
                  </a:lnTo>
                  <a:lnTo>
                    <a:pt x="1706702" y="843318"/>
                  </a:lnTo>
                  <a:close/>
                </a:path>
                <a:path w="1925320" h="1205229">
                  <a:moveTo>
                    <a:pt x="1722475" y="15303"/>
                  </a:moveTo>
                  <a:lnTo>
                    <a:pt x="1721345" y="10718"/>
                  </a:lnTo>
                  <a:lnTo>
                    <a:pt x="1719046" y="9321"/>
                  </a:lnTo>
                  <a:lnTo>
                    <a:pt x="1716760" y="9880"/>
                  </a:lnTo>
                  <a:lnTo>
                    <a:pt x="1708556" y="11887"/>
                  </a:lnTo>
                  <a:lnTo>
                    <a:pt x="1705991" y="1397"/>
                  </a:lnTo>
                  <a:lnTo>
                    <a:pt x="1703679" y="0"/>
                  </a:lnTo>
                  <a:lnTo>
                    <a:pt x="1699107" y="1117"/>
                  </a:lnTo>
                  <a:lnTo>
                    <a:pt x="1697710" y="3429"/>
                  </a:lnTo>
                  <a:lnTo>
                    <a:pt x="1700276" y="13919"/>
                  </a:lnTo>
                  <a:lnTo>
                    <a:pt x="1689785" y="16484"/>
                  </a:lnTo>
                  <a:lnTo>
                    <a:pt x="1688388" y="18783"/>
                  </a:lnTo>
                  <a:lnTo>
                    <a:pt x="1689506" y="23368"/>
                  </a:lnTo>
                  <a:lnTo>
                    <a:pt x="1691817" y="24765"/>
                  </a:lnTo>
                  <a:lnTo>
                    <a:pt x="1702295" y="22199"/>
                  </a:lnTo>
                  <a:lnTo>
                    <a:pt x="1704860" y="32689"/>
                  </a:lnTo>
                  <a:lnTo>
                    <a:pt x="1707172" y="34086"/>
                  </a:lnTo>
                  <a:lnTo>
                    <a:pt x="1711744" y="32969"/>
                  </a:lnTo>
                  <a:lnTo>
                    <a:pt x="1713153" y="30657"/>
                  </a:lnTo>
                  <a:lnTo>
                    <a:pt x="1710588" y="20167"/>
                  </a:lnTo>
                  <a:lnTo>
                    <a:pt x="1721065" y="17614"/>
                  </a:lnTo>
                  <a:lnTo>
                    <a:pt x="1722475" y="15303"/>
                  </a:lnTo>
                  <a:close/>
                </a:path>
                <a:path w="1925320" h="1205229">
                  <a:moveTo>
                    <a:pt x="1741017" y="975779"/>
                  </a:moveTo>
                  <a:lnTo>
                    <a:pt x="1739125" y="968057"/>
                  </a:lnTo>
                  <a:lnTo>
                    <a:pt x="1735239" y="965695"/>
                  </a:lnTo>
                  <a:lnTo>
                    <a:pt x="1717560" y="970026"/>
                  </a:lnTo>
                  <a:lnTo>
                    <a:pt x="1713230" y="952334"/>
                  </a:lnTo>
                  <a:lnTo>
                    <a:pt x="1709331" y="949972"/>
                  </a:lnTo>
                  <a:lnTo>
                    <a:pt x="1701622" y="951865"/>
                  </a:lnTo>
                  <a:lnTo>
                    <a:pt x="1699260" y="955763"/>
                  </a:lnTo>
                  <a:lnTo>
                    <a:pt x="1703590" y="973442"/>
                  </a:lnTo>
                  <a:lnTo>
                    <a:pt x="1689760" y="976820"/>
                  </a:lnTo>
                  <a:lnTo>
                    <a:pt x="1685899" y="977760"/>
                  </a:lnTo>
                  <a:lnTo>
                    <a:pt x="1683537" y="981659"/>
                  </a:lnTo>
                  <a:lnTo>
                    <a:pt x="1685429" y="989368"/>
                  </a:lnTo>
                  <a:lnTo>
                    <a:pt x="1689315" y="991730"/>
                  </a:lnTo>
                  <a:lnTo>
                    <a:pt x="1707007" y="987412"/>
                  </a:lnTo>
                  <a:lnTo>
                    <a:pt x="1711325" y="1005090"/>
                  </a:lnTo>
                  <a:lnTo>
                    <a:pt x="1715223" y="1007452"/>
                  </a:lnTo>
                  <a:lnTo>
                    <a:pt x="1722932" y="1005573"/>
                  </a:lnTo>
                  <a:lnTo>
                    <a:pt x="1725295" y="1001674"/>
                  </a:lnTo>
                  <a:lnTo>
                    <a:pt x="1720977" y="983996"/>
                  </a:lnTo>
                  <a:lnTo>
                    <a:pt x="1738655" y="979665"/>
                  </a:lnTo>
                  <a:lnTo>
                    <a:pt x="1741017" y="975779"/>
                  </a:lnTo>
                  <a:close/>
                </a:path>
                <a:path w="1925320" h="1205229">
                  <a:moveTo>
                    <a:pt x="1756257" y="147218"/>
                  </a:moveTo>
                  <a:lnTo>
                    <a:pt x="1755025" y="142189"/>
                  </a:lnTo>
                  <a:lnTo>
                    <a:pt x="1752485" y="140652"/>
                  </a:lnTo>
                  <a:lnTo>
                    <a:pt x="1749971" y="141262"/>
                  </a:lnTo>
                  <a:lnTo>
                    <a:pt x="1740966" y="143471"/>
                  </a:lnTo>
                  <a:lnTo>
                    <a:pt x="1738147" y="131953"/>
                  </a:lnTo>
                  <a:lnTo>
                    <a:pt x="1735620" y="130416"/>
                  </a:lnTo>
                  <a:lnTo>
                    <a:pt x="1730590" y="131635"/>
                  </a:lnTo>
                  <a:lnTo>
                    <a:pt x="1729054" y="134175"/>
                  </a:lnTo>
                  <a:lnTo>
                    <a:pt x="1731873" y="145694"/>
                  </a:lnTo>
                  <a:lnTo>
                    <a:pt x="1720354" y="148513"/>
                  </a:lnTo>
                  <a:lnTo>
                    <a:pt x="1718805" y="151053"/>
                  </a:lnTo>
                  <a:lnTo>
                    <a:pt x="1720037" y="156070"/>
                  </a:lnTo>
                  <a:lnTo>
                    <a:pt x="1722577" y="157619"/>
                  </a:lnTo>
                  <a:lnTo>
                    <a:pt x="1734096" y="154800"/>
                  </a:lnTo>
                  <a:lnTo>
                    <a:pt x="1736915" y="166319"/>
                  </a:lnTo>
                  <a:lnTo>
                    <a:pt x="1739455" y="167855"/>
                  </a:lnTo>
                  <a:lnTo>
                    <a:pt x="1744472" y="166624"/>
                  </a:lnTo>
                  <a:lnTo>
                    <a:pt x="1746008" y="164084"/>
                  </a:lnTo>
                  <a:lnTo>
                    <a:pt x="1743189" y="152577"/>
                  </a:lnTo>
                  <a:lnTo>
                    <a:pt x="1754708" y="149758"/>
                  </a:lnTo>
                  <a:lnTo>
                    <a:pt x="1756257" y="147218"/>
                  </a:lnTo>
                  <a:close/>
                </a:path>
                <a:path w="1925320" h="1205229">
                  <a:moveTo>
                    <a:pt x="1775320" y="1108240"/>
                  </a:moveTo>
                  <a:lnTo>
                    <a:pt x="1773326" y="1100074"/>
                  </a:lnTo>
                  <a:lnTo>
                    <a:pt x="1769211" y="1097572"/>
                  </a:lnTo>
                  <a:lnTo>
                    <a:pt x="1750504" y="1102144"/>
                  </a:lnTo>
                  <a:lnTo>
                    <a:pt x="1745919" y="1083437"/>
                  </a:lnTo>
                  <a:lnTo>
                    <a:pt x="1741805" y="1080935"/>
                  </a:lnTo>
                  <a:lnTo>
                    <a:pt x="1733638" y="1082941"/>
                  </a:lnTo>
                  <a:lnTo>
                    <a:pt x="1731137" y="1087056"/>
                  </a:lnTo>
                  <a:lnTo>
                    <a:pt x="1735709" y="1105763"/>
                  </a:lnTo>
                  <a:lnTo>
                    <a:pt x="1721078" y="1109345"/>
                  </a:lnTo>
                  <a:lnTo>
                    <a:pt x="1717001" y="1110348"/>
                  </a:lnTo>
                  <a:lnTo>
                    <a:pt x="1714500" y="1114463"/>
                  </a:lnTo>
                  <a:lnTo>
                    <a:pt x="1716493" y="1122629"/>
                  </a:lnTo>
                  <a:lnTo>
                    <a:pt x="1720621" y="1125131"/>
                  </a:lnTo>
                  <a:lnTo>
                    <a:pt x="1739328" y="1120546"/>
                  </a:lnTo>
                  <a:lnTo>
                    <a:pt x="1743900" y="1139266"/>
                  </a:lnTo>
                  <a:lnTo>
                    <a:pt x="1748028" y="1141768"/>
                  </a:lnTo>
                  <a:lnTo>
                    <a:pt x="1756194" y="1139761"/>
                  </a:lnTo>
                  <a:lnTo>
                    <a:pt x="1758696" y="1135646"/>
                  </a:lnTo>
                  <a:lnTo>
                    <a:pt x="1754111" y="1116939"/>
                  </a:lnTo>
                  <a:lnTo>
                    <a:pt x="1772831" y="1112354"/>
                  </a:lnTo>
                  <a:lnTo>
                    <a:pt x="1775320" y="1108240"/>
                  </a:lnTo>
                  <a:close/>
                </a:path>
                <a:path w="1925320" h="1205229">
                  <a:moveTo>
                    <a:pt x="1790026" y="279133"/>
                  </a:moveTo>
                  <a:lnTo>
                    <a:pt x="1788693" y="273659"/>
                  </a:lnTo>
                  <a:lnTo>
                    <a:pt x="1785937" y="271995"/>
                  </a:lnTo>
                  <a:lnTo>
                    <a:pt x="1783194" y="272656"/>
                  </a:lnTo>
                  <a:lnTo>
                    <a:pt x="1773389" y="275056"/>
                  </a:lnTo>
                  <a:lnTo>
                    <a:pt x="1770316" y="262509"/>
                  </a:lnTo>
                  <a:lnTo>
                    <a:pt x="1767560" y="260832"/>
                  </a:lnTo>
                  <a:lnTo>
                    <a:pt x="1762086" y="262178"/>
                  </a:lnTo>
                  <a:lnTo>
                    <a:pt x="1760410" y="264934"/>
                  </a:lnTo>
                  <a:lnTo>
                    <a:pt x="1763483" y="277482"/>
                  </a:lnTo>
                  <a:lnTo>
                    <a:pt x="1750936" y="280543"/>
                  </a:lnTo>
                  <a:lnTo>
                    <a:pt x="1749259" y="283311"/>
                  </a:lnTo>
                  <a:lnTo>
                    <a:pt x="1750606" y="288772"/>
                  </a:lnTo>
                  <a:lnTo>
                    <a:pt x="1753362" y="290449"/>
                  </a:lnTo>
                  <a:lnTo>
                    <a:pt x="1765909" y="287388"/>
                  </a:lnTo>
                  <a:lnTo>
                    <a:pt x="1768970" y="299923"/>
                  </a:lnTo>
                  <a:lnTo>
                    <a:pt x="1771738" y="301599"/>
                  </a:lnTo>
                  <a:lnTo>
                    <a:pt x="1777199" y="300266"/>
                  </a:lnTo>
                  <a:lnTo>
                    <a:pt x="1778876" y="297510"/>
                  </a:lnTo>
                  <a:lnTo>
                    <a:pt x="1775815" y="284962"/>
                  </a:lnTo>
                  <a:lnTo>
                    <a:pt x="1788350" y="281889"/>
                  </a:lnTo>
                  <a:lnTo>
                    <a:pt x="1790026" y="279133"/>
                  </a:lnTo>
                  <a:close/>
                </a:path>
                <a:path w="1925320" h="1205229">
                  <a:moveTo>
                    <a:pt x="1823808" y="411048"/>
                  </a:moveTo>
                  <a:lnTo>
                    <a:pt x="1822361" y="405142"/>
                  </a:lnTo>
                  <a:lnTo>
                    <a:pt x="1819376" y="403313"/>
                  </a:lnTo>
                  <a:lnTo>
                    <a:pt x="1816417" y="404050"/>
                  </a:lnTo>
                  <a:lnTo>
                    <a:pt x="1805800" y="406641"/>
                  </a:lnTo>
                  <a:lnTo>
                    <a:pt x="1802485" y="393065"/>
                  </a:lnTo>
                  <a:lnTo>
                    <a:pt x="1799488" y="391261"/>
                  </a:lnTo>
                  <a:lnTo>
                    <a:pt x="1793570" y="392709"/>
                  </a:lnTo>
                  <a:lnTo>
                    <a:pt x="1791766" y="395693"/>
                  </a:lnTo>
                  <a:lnTo>
                    <a:pt x="1795081" y="409257"/>
                  </a:lnTo>
                  <a:lnTo>
                    <a:pt x="1781505" y="412584"/>
                  </a:lnTo>
                  <a:lnTo>
                    <a:pt x="1779689" y="415569"/>
                  </a:lnTo>
                  <a:lnTo>
                    <a:pt x="1781136" y="421487"/>
                  </a:lnTo>
                  <a:lnTo>
                    <a:pt x="1784134" y="423303"/>
                  </a:lnTo>
                  <a:lnTo>
                    <a:pt x="1797697" y="419976"/>
                  </a:lnTo>
                  <a:lnTo>
                    <a:pt x="1801025" y="433552"/>
                  </a:lnTo>
                  <a:lnTo>
                    <a:pt x="1804009" y="435368"/>
                  </a:lnTo>
                  <a:lnTo>
                    <a:pt x="1809927" y="433920"/>
                  </a:lnTo>
                  <a:lnTo>
                    <a:pt x="1811743" y="430936"/>
                  </a:lnTo>
                  <a:lnTo>
                    <a:pt x="1808416" y="417360"/>
                  </a:lnTo>
                  <a:lnTo>
                    <a:pt x="1821992" y="414045"/>
                  </a:lnTo>
                  <a:lnTo>
                    <a:pt x="1823808" y="411048"/>
                  </a:lnTo>
                  <a:close/>
                </a:path>
                <a:path w="1925320" h="1205229">
                  <a:moveTo>
                    <a:pt x="1857590" y="542975"/>
                  </a:moveTo>
                  <a:lnTo>
                    <a:pt x="1856028" y="536600"/>
                  </a:lnTo>
                  <a:lnTo>
                    <a:pt x="1852815" y="534644"/>
                  </a:lnTo>
                  <a:lnTo>
                    <a:pt x="1849628" y="535432"/>
                  </a:lnTo>
                  <a:lnTo>
                    <a:pt x="1838223" y="538226"/>
                  </a:lnTo>
                  <a:lnTo>
                    <a:pt x="1834642" y="523621"/>
                  </a:lnTo>
                  <a:lnTo>
                    <a:pt x="1831428" y="521665"/>
                  </a:lnTo>
                  <a:lnTo>
                    <a:pt x="1825066" y="523227"/>
                  </a:lnTo>
                  <a:lnTo>
                    <a:pt x="1823110" y="526440"/>
                  </a:lnTo>
                  <a:lnTo>
                    <a:pt x="1826679" y="541045"/>
                  </a:lnTo>
                  <a:lnTo>
                    <a:pt x="1812074" y="544614"/>
                  </a:lnTo>
                  <a:lnTo>
                    <a:pt x="1810131" y="547827"/>
                  </a:lnTo>
                  <a:lnTo>
                    <a:pt x="1811693" y="554202"/>
                  </a:lnTo>
                  <a:lnTo>
                    <a:pt x="1814906" y="556145"/>
                  </a:lnTo>
                  <a:lnTo>
                    <a:pt x="1829498" y="552577"/>
                  </a:lnTo>
                  <a:lnTo>
                    <a:pt x="1833079" y="567182"/>
                  </a:lnTo>
                  <a:lnTo>
                    <a:pt x="1836280" y="569125"/>
                  </a:lnTo>
                  <a:lnTo>
                    <a:pt x="1842655" y="567575"/>
                  </a:lnTo>
                  <a:lnTo>
                    <a:pt x="1844611" y="564362"/>
                  </a:lnTo>
                  <a:lnTo>
                    <a:pt x="1841042" y="549757"/>
                  </a:lnTo>
                  <a:lnTo>
                    <a:pt x="1855635" y="546188"/>
                  </a:lnTo>
                  <a:lnTo>
                    <a:pt x="1857590" y="542975"/>
                  </a:lnTo>
                  <a:close/>
                </a:path>
                <a:path w="1925320" h="1205229">
                  <a:moveTo>
                    <a:pt x="1891372" y="674890"/>
                  </a:moveTo>
                  <a:lnTo>
                    <a:pt x="1889709" y="668070"/>
                  </a:lnTo>
                  <a:lnTo>
                    <a:pt x="1886267" y="665988"/>
                  </a:lnTo>
                  <a:lnTo>
                    <a:pt x="1882851" y="666826"/>
                  </a:lnTo>
                  <a:lnTo>
                    <a:pt x="1870633" y="669810"/>
                  </a:lnTo>
                  <a:lnTo>
                    <a:pt x="1866811" y="654177"/>
                  </a:lnTo>
                  <a:lnTo>
                    <a:pt x="1863369" y="652094"/>
                  </a:lnTo>
                  <a:lnTo>
                    <a:pt x="1856549" y="653757"/>
                  </a:lnTo>
                  <a:lnTo>
                    <a:pt x="1854466" y="657199"/>
                  </a:lnTo>
                  <a:lnTo>
                    <a:pt x="1858289" y="672833"/>
                  </a:lnTo>
                  <a:lnTo>
                    <a:pt x="1842655" y="676656"/>
                  </a:lnTo>
                  <a:lnTo>
                    <a:pt x="1840572" y="680097"/>
                  </a:lnTo>
                  <a:lnTo>
                    <a:pt x="1842236" y="686917"/>
                  </a:lnTo>
                  <a:lnTo>
                    <a:pt x="1845678" y="689000"/>
                  </a:lnTo>
                  <a:lnTo>
                    <a:pt x="1861312" y="685177"/>
                  </a:lnTo>
                  <a:lnTo>
                    <a:pt x="1865134" y="700811"/>
                  </a:lnTo>
                  <a:lnTo>
                    <a:pt x="1868576" y="702894"/>
                  </a:lnTo>
                  <a:lnTo>
                    <a:pt x="1875396" y="701230"/>
                  </a:lnTo>
                  <a:lnTo>
                    <a:pt x="1877479" y="697788"/>
                  </a:lnTo>
                  <a:lnTo>
                    <a:pt x="1873656" y="682155"/>
                  </a:lnTo>
                  <a:lnTo>
                    <a:pt x="1889290" y="678332"/>
                  </a:lnTo>
                  <a:lnTo>
                    <a:pt x="1891372" y="674890"/>
                  </a:lnTo>
                  <a:close/>
                </a:path>
                <a:path w="1925320" h="1205229">
                  <a:moveTo>
                    <a:pt x="1925142" y="806805"/>
                  </a:moveTo>
                  <a:lnTo>
                    <a:pt x="1923364" y="799541"/>
                  </a:lnTo>
                  <a:lnTo>
                    <a:pt x="1919706" y="797318"/>
                  </a:lnTo>
                  <a:lnTo>
                    <a:pt x="1916074" y="798207"/>
                  </a:lnTo>
                  <a:lnTo>
                    <a:pt x="1903044" y="801395"/>
                  </a:lnTo>
                  <a:lnTo>
                    <a:pt x="1898980" y="784733"/>
                  </a:lnTo>
                  <a:lnTo>
                    <a:pt x="1895309" y="782510"/>
                  </a:lnTo>
                  <a:lnTo>
                    <a:pt x="1888045" y="784288"/>
                  </a:lnTo>
                  <a:lnTo>
                    <a:pt x="1885823" y="787958"/>
                  </a:lnTo>
                  <a:lnTo>
                    <a:pt x="1889887" y="804608"/>
                  </a:lnTo>
                  <a:lnTo>
                    <a:pt x="1873237" y="808685"/>
                  </a:lnTo>
                  <a:lnTo>
                    <a:pt x="1871014" y="812342"/>
                  </a:lnTo>
                  <a:lnTo>
                    <a:pt x="1872792" y="819607"/>
                  </a:lnTo>
                  <a:lnTo>
                    <a:pt x="1876450" y="821842"/>
                  </a:lnTo>
                  <a:lnTo>
                    <a:pt x="1893112" y="817765"/>
                  </a:lnTo>
                  <a:lnTo>
                    <a:pt x="1897189" y="834415"/>
                  </a:lnTo>
                  <a:lnTo>
                    <a:pt x="1900847" y="836637"/>
                  </a:lnTo>
                  <a:lnTo>
                    <a:pt x="1908111" y="834859"/>
                  </a:lnTo>
                  <a:lnTo>
                    <a:pt x="1910334" y="831202"/>
                  </a:lnTo>
                  <a:lnTo>
                    <a:pt x="1906270" y="814539"/>
                  </a:lnTo>
                  <a:lnTo>
                    <a:pt x="1922919" y="810475"/>
                  </a:lnTo>
                  <a:lnTo>
                    <a:pt x="1925142" y="806805"/>
                  </a:lnTo>
                  <a:close/>
                </a:path>
              </a:pathLst>
            </a:custGeom>
            <a:solidFill>
              <a:srgbClr val="0070C8"/>
            </a:solidFill>
          </p:spPr>
          <p:txBody>
            <a:bodyPr wrap="square" lIns="0" tIns="0" rIns="0" bIns="0" rtlCol="0"/>
            <a:lstStyle/>
            <a:p>
              <a:endParaRPr/>
            </a:p>
          </p:txBody>
        </p:sp>
        <p:pic>
          <p:nvPicPr>
            <p:cNvPr id="19" name="object 19"/>
            <p:cNvPicPr/>
            <p:nvPr/>
          </p:nvPicPr>
          <p:blipFill>
            <a:blip r:embed="rId11" cstate="print"/>
            <a:stretch>
              <a:fillRect/>
            </a:stretch>
          </p:blipFill>
          <p:spPr>
            <a:xfrm>
              <a:off x="0" y="3370286"/>
              <a:ext cx="5968054" cy="6552403"/>
            </a:xfrm>
            <a:prstGeom prst="rect">
              <a:avLst/>
            </a:prstGeom>
          </p:spPr>
        </p:pic>
        <p:sp>
          <p:nvSpPr>
            <p:cNvPr id="20" name="object 20"/>
            <p:cNvSpPr/>
            <p:nvPr/>
          </p:nvSpPr>
          <p:spPr>
            <a:xfrm>
              <a:off x="1889950" y="2851974"/>
              <a:ext cx="2028825" cy="859155"/>
            </a:xfrm>
            <a:custGeom>
              <a:avLst/>
              <a:gdLst/>
              <a:ahLst/>
              <a:cxnLst/>
              <a:rect l="l" t="t" r="r" b="b"/>
              <a:pathLst>
                <a:path w="2028825" h="859154">
                  <a:moveTo>
                    <a:pt x="34086" y="41097"/>
                  </a:moveTo>
                  <a:lnTo>
                    <a:pt x="32956" y="36512"/>
                  </a:lnTo>
                  <a:lnTo>
                    <a:pt x="30657" y="35115"/>
                  </a:lnTo>
                  <a:lnTo>
                    <a:pt x="28359" y="35674"/>
                  </a:lnTo>
                  <a:lnTo>
                    <a:pt x="20167" y="37680"/>
                  </a:lnTo>
                  <a:lnTo>
                    <a:pt x="17602" y="27190"/>
                  </a:lnTo>
                  <a:lnTo>
                    <a:pt x="15290" y="25793"/>
                  </a:lnTo>
                  <a:lnTo>
                    <a:pt x="10718" y="26911"/>
                  </a:lnTo>
                  <a:lnTo>
                    <a:pt x="9321" y="29222"/>
                  </a:lnTo>
                  <a:lnTo>
                    <a:pt x="11887" y="39712"/>
                  </a:lnTo>
                  <a:lnTo>
                    <a:pt x="1397" y="42265"/>
                  </a:lnTo>
                  <a:lnTo>
                    <a:pt x="0" y="44577"/>
                  </a:lnTo>
                  <a:lnTo>
                    <a:pt x="1117" y="49161"/>
                  </a:lnTo>
                  <a:lnTo>
                    <a:pt x="3429" y="50558"/>
                  </a:lnTo>
                  <a:lnTo>
                    <a:pt x="13906" y="47993"/>
                  </a:lnTo>
                  <a:lnTo>
                    <a:pt x="16471" y="58483"/>
                  </a:lnTo>
                  <a:lnTo>
                    <a:pt x="18783" y="59880"/>
                  </a:lnTo>
                  <a:lnTo>
                    <a:pt x="23355" y="58762"/>
                  </a:lnTo>
                  <a:lnTo>
                    <a:pt x="24765" y="56451"/>
                  </a:lnTo>
                  <a:lnTo>
                    <a:pt x="22199" y="45961"/>
                  </a:lnTo>
                  <a:lnTo>
                    <a:pt x="32677" y="43395"/>
                  </a:lnTo>
                  <a:lnTo>
                    <a:pt x="34086" y="41097"/>
                  </a:lnTo>
                  <a:close/>
                </a:path>
                <a:path w="2028825" h="859154">
                  <a:moveTo>
                    <a:pt x="67729" y="172453"/>
                  </a:moveTo>
                  <a:lnTo>
                    <a:pt x="66497" y="167424"/>
                  </a:lnTo>
                  <a:lnTo>
                    <a:pt x="63957" y="165887"/>
                  </a:lnTo>
                  <a:lnTo>
                    <a:pt x="61442" y="166497"/>
                  </a:lnTo>
                  <a:lnTo>
                    <a:pt x="52438" y="168706"/>
                  </a:lnTo>
                  <a:lnTo>
                    <a:pt x="49631" y="157187"/>
                  </a:lnTo>
                  <a:lnTo>
                    <a:pt x="47091" y="155638"/>
                  </a:lnTo>
                  <a:lnTo>
                    <a:pt x="42062" y="156870"/>
                  </a:lnTo>
                  <a:lnTo>
                    <a:pt x="40525" y="159410"/>
                  </a:lnTo>
                  <a:lnTo>
                    <a:pt x="43345" y="170929"/>
                  </a:lnTo>
                  <a:lnTo>
                    <a:pt x="31826" y="173748"/>
                  </a:lnTo>
                  <a:lnTo>
                    <a:pt x="30276" y="176288"/>
                  </a:lnTo>
                  <a:lnTo>
                    <a:pt x="31508" y="181305"/>
                  </a:lnTo>
                  <a:lnTo>
                    <a:pt x="34048" y="182841"/>
                  </a:lnTo>
                  <a:lnTo>
                    <a:pt x="45567" y="180035"/>
                  </a:lnTo>
                  <a:lnTo>
                    <a:pt x="48387" y="191541"/>
                  </a:lnTo>
                  <a:lnTo>
                    <a:pt x="50927" y="193090"/>
                  </a:lnTo>
                  <a:lnTo>
                    <a:pt x="55943" y="191858"/>
                  </a:lnTo>
                  <a:lnTo>
                    <a:pt x="57480" y="189318"/>
                  </a:lnTo>
                  <a:lnTo>
                    <a:pt x="54673" y="177800"/>
                  </a:lnTo>
                  <a:lnTo>
                    <a:pt x="66179" y="174980"/>
                  </a:lnTo>
                  <a:lnTo>
                    <a:pt x="67729" y="172453"/>
                  </a:lnTo>
                  <a:close/>
                </a:path>
                <a:path w="2028825" h="859154">
                  <a:moveTo>
                    <a:pt x="101358" y="303796"/>
                  </a:moveTo>
                  <a:lnTo>
                    <a:pt x="100025" y="298335"/>
                  </a:lnTo>
                  <a:lnTo>
                    <a:pt x="97269" y="296659"/>
                  </a:lnTo>
                  <a:lnTo>
                    <a:pt x="94526" y="297319"/>
                  </a:lnTo>
                  <a:lnTo>
                    <a:pt x="84721" y="299720"/>
                  </a:lnTo>
                  <a:lnTo>
                    <a:pt x="81648" y="287185"/>
                  </a:lnTo>
                  <a:lnTo>
                    <a:pt x="78892" y="285508"/>
                  </a:lnTo>
                  <a:lnTo>
                    <a:pt x="73418" y="286842"/>
                  </a:lnTo>
                  <a:lnTo>
                    <a:pt x="71742" y="289598"/>
                  </a:lnTo>
                  <a:lnTo>
                    <a:pt x="74815" y="302145"/>
                  </a:lnTo>
                  <a:lnTo>
                    <a:pt x="62268" y="305219"/>
                  </a:lnTo>
                  <a:lnTo>
                    <a:pt x="60591" y="307975"/>
                  </a:lnTo>
                  <a:lnTo>
                    <a:pt x="61925" y="313448"/>
                  </a:lnTo>
                  <a:lnTo>
                    <a:pt x="64693" y="315112"/>
                  </a:lnTo>
                  <a:lnTo>
                    <a:pt x="77241" y="312051"/>
                  </a:lnTo>
                  <a:lnTo>
                    <a:pt x="80302" y="324599"/>
                  </a:lnTo>
                  <a:lnTo>
                    <a:pt x="83058" y="326275"/>
                  </a:lnTo>
                  <a:lnTo>
                    <a:pt x="88531" y="324929"/>
                  </a:lnTo>
                  <a:lnTo>
                    <a:pt x="90208" y="322173"/>
                  </a:lnTo>
                  <a:lnTo>
                    <a:pt x="87134" y="309626"/>
                  </a:lnTo>
                  <a:lnTo>
                    <a:pt x="99682" y="306565"/>
                  </a:lnTo>
                  <a:lnTo>
                    <a:pt x="101358" y="303796"/>
                  </a:lnTo>
                  <a:close/>
                </a:path>
                <a:path w="2028825" h="859154">
                  <a:moveTo>
                    <a:pt x="135001" y="435165"/>
                  </a:moveTo>
                  <a:lnTo>
                    <a:pt x="133553" y="429247"/>
                  </a:lnTo>
                  <a:lnTo>
                    <a:pt x="130568" y="427431"/>
                  </a:lnTo>
                  <a:lnTo>
                    <a:pt x="127609" y="428155"/>
                  </a:lnTo>
                  <a:lnTo>
                    <a:pt x="117005" y="430745"/>
                  </a:lnTo>
                  <a:lnTo>
                    <a:pt x="113677" y="417169"/>
                  </a:lnTo>
                  <a:lnTo>
                    <a:pt x="110693" y="415366"/>
                  </a:lnTo>
                  <a:lnTo>
                    <a:pt x="104775" y="416814"/>
                  </a:lnTo>
                  <a:lnTo>
                    <a:pt x="102958" y="419798"/>
                  </a:lnTo>
                  <a:lnTo>
                    <a:pt x="106273" y="433374"/>
                  </a:lnTo>
                  <a:lnTo>
                    <a:pt x="92697" y="436689"/>
                  </a:lnTo>
                  <a:lnTo>
                    <a:pt x="90893" y="439686"/>
                  </a:lnTo>
                  <a:lnTo>
                    <a:pt x="92341" y="445592"/>
                  </a:lnTo>
                  <a:lnTo>
                    <a:pt x="95326" y="447408"/>
                  </a:lnTo>
                  <a:lnTo>
                    <a:pt x="108902" y="444093"/>
                  </a:lnTo>
                  <a:lnTo>
                    <a:pt x="112217" y="457669"/>
                  </a:lnTo>
                  <a:lnTo>
                    <a:pt x="115214" y="459473"/>
                  </a:lnTo>
                  <a:lnTo>
                    <a:pt x="121132" y="458025"/>
                  </a:lnTo>
                  <a:lnTo>
                    <a:pt x="122936" y="455041"/>
                  </a:lnTo>
                  <a:lnTo>
                    <a:pt x="119621" y="441464"/>
                  </a:lnTo>
                  <a:lnTo>
                    <a:pt x="133197" y="438150"/>
                  </a:lnTo>
                  <a:lnTo>
                    <a:pt x="135001" y="435165"/>
                  </a:lnTo>
                  <a:close/>
                </a:path>
                <a:path w="2028825" h="859154">
                  <a:moveTo>
                    <a:pt x="168656" y="566521"/>
                  </a:moveTo>
                  <a:lnTo>
                    <a:pt x="167093" y="560146"/>
                  </a:lnTo>
                  <a:lnTo>
                    <a:pt x="163880" y="558203"/>
                  </a:lnTo>
                  <a:lnTo>
                    <a:pt x="160693" y="558977"/>
                  </a:lnTo>
                  <a:lnTo>
                    <a:pt x="149275" y="561771"/>
                  </a:lnTo>
                  <a:lnTo>
                    <a:pt x="145707" y="547166"/>
                  </a:lnTo>
                  <a:lnTo>
                    <a:pt x="142494" y="545223"/>
                  </a:lnTo>
                  <a:lnTo>
                    <a:pt x="136118" y="546773"/>
                  </a:lnTo>
                  <a:lnTo>
                    <a:pt x="134175" y="549986"/>
                  </a:lnTo>
                  <a:lnTo>
                    <a:pt x="137744" y="564591"/>
                  </a:lnTo>
                  <a:lnTo>
                    <a:pt x="123139" y="568159"/>
                  </a:lnTo>
                  <a:lnTo>
                    <a:pt x="121196" y="571373"/>
                  </a:lnTo>
                  <a:lnTo>
                    <a:pt x="122745" y="577748"/>
                  </a:lnTo>
                  <a:lnTo>
                    <a:pt x="125958" y="579704"/>
                  </a:lnTo>
                  <a:lnTo>
                    <a:pt x="140563" y="576122"/>
                  </a:lnTo>
                  <a:lnTo>
                    <a:pt x="144132" y="590727"/>
                  </a:lnTo>
                  <a:lnTo>
                    <a:pt x="147345" y="592683"/>
                  </a:lnTo>
                  <a:lnTo>
                    <a:pt x="153720" y="591121"/>
                  </a:lnTo>
                  <a:lnTo>
                    <a:pt x="155676" y="587908"/>
                  </a:lnTo>
                  <a:lnTo>
                    <a:pt x="152095" y="573303"/>
                  </a:lnTo>
                  <a:lnTo>
                    <a:pt x="166700" y="569734"/>
                  </a:lnTo>
                  <a:lnTo>
                    <a:pt x="168656" y="566521"/>
                  </a:lnTo>
                  <a:close/>
                </a:path>
                <a:path w="2028825" h="859154">
                  <a:moveTo>
                    <a:pt x="202298" y="697890"/>
                  </a:moveTo>
                  <a:lnTo>
                    <a:pt x="200621" y="691057"/>
                  </a:lnTo>
                  <a:lnTo>
                    <a:pt x="197180" y="688975"/>
                  </a:lnTo>
                  <a:lnTo>
                    <a:pt x="193776" y="689813"/>
                  </a:lnTo>
                  <a:lnTo>
                    <a:pt x="181559" y="692797"/>
                  </a:lnTo>
                  <a:lnTo>
                    <a:pt x="177736" y="677164"/>
                  </a:lnTo>
                  <a:lnTo>
                    <a:pt x="174294" y="675081"/>
                  </a:lnTo>
                  <a:lnTo>
                    <a:pt x="167474" y="676744"/>
                  </a:lnTo>
                  <a:lnTo>
                    <a:pt x="165379" y="680186"/>
                  </a:lnTo>
                  <a:lnTo>
                    <a:pt x="169202" y="695820"/>
                  </a:lnTo>
                  <a:lnTo>
                    <a:pt x="153581" y="699643"/>
                  </a:lnTo>
                  <a:lnTo>
                    <a:pt x="151485" y="703084"/>
                  </a:lnTo>
                  <a:lnTo>
                    <a:pt x="153149" y="709904"/>
                  </a:lnTo>
                  <a:lnTo>
                    <a:pt x="156591" y="711987"/>
                  </a:lnTo>
                  <a:lnTo>
                    <a:pt x="172224" y="708164"/>
                  </a:lnTo>
                  <a:lnTo>
                    <a:pt x="176047" y="723798"/>
                  </a:lnTo>
                  <a:lnTo>
                    <a:pt x="179489" y="725893"/>
                  </a:lnTo>
                  <a:lnTo>
                    <a:pt x="186309" y="724217"/>
                  </a:lnTo>
                  <a:lnTo>
                    <a:pt x="188404" y="720775"/>
                  </a:lnTo>
                  <a:lnTo>
                    <a:pt x="184581" y="705154"/>
                  </a:lnTo>
                  <a:lnTo>
                    <a:pt x="200202" y="701332"/>
                  </a:lnTo>
                  <a:lnTo>
                    <a:pt x="202298" y="697890"/>
                  </a:lnTo>
                  <a:close/>
                </a:path>
                <a:path w="2028825" h="859154">
                  <a:moveTo>
                    <a:pt x="235927" y="829233"/>
                  </a:moveTo>
                  <a:lnTo>
                    <a:pt x="234149" y="821969"/>
                  </a:lnTo>
                  <a:lnTo>
                    <a:pt x="230492" y="819746"/>
                  </a:lnTo>
                  <a:lnTo>
                    <a:pt x="226860" y="820635"/>
                  </a:lnTo>
                  <a:lnTo>
                    <a:pt x="213829" y="823823"/>
                  </a:lnTo>
                  <a:lnTo>
                    <a:pt x="209765" y="807161"/>
                  </a:lnTo>
                  <a:lnTo>
                    <a:pt x="206095" y="804938"/>
                  </a:lnTo>
                  <a:lnTo>
                    <a:pt x="198831" y="806716"/>
                  </a:lnTo>
                  <a:lnTo>
                    <a:pt x="196608" y="810387"/>
                  </a:lnTo>
                  <a:lnTo>
                    <a:pt x="200685" y="827036"/>
                  </a:lnTo>
                  <a:lnTo>
                    <a:pt x="184023" y="831113"/>
                  </a:lnTo>
                  <a:lnTo>
                    <a:pt x="181800" y="834771"/>
                  </a:lnTo>
                  <a:lnTo>
                    <a:pt x="183578" y="842035"/>
                  </a:lnTo>
                  <a:lnTo>
                    <a:pt x="187248" y="844257"/>
                  </a:lnTo>
                  <a:lnTo>
                    <a:pt x="203898" y="840193"/>
                  </a:lnTo>
                  <a:lnTo>
                    <a:pt x="207975" y="856843"/>
                  </a:lnTo>
                  <a:lnTo>
                    <a:pt x="211632" y="859066"/>
                  </a:lnTo>
                  <a:lnTo>
                    <a:pt x="218897" y="857288"/>
                  </a:lnTo>
                  <a:lnTo>
                    <a:pt x="221132" y="853630"/>
                  </a:lnTo>
                  <a:lnTo>
                    <a:pt x="217055" y="836968"/>
                  </a:lnTo>
                  <a:lnTo>
                    <a:pt x="233705" y="832904"/>
                  </a:lnTo>
                  <a:lnTo>
                    <a:pt x="235927" y="829233"/>
                  </a:lnTo>
                  <a:close/>
                </a:path>
                <a:path w="2028825" h="859154">
                  <a:moveTo>
                    <a:pt x="239572" y="24066"/>
                  </a:moveTo>
                  <a:lnTo>
                    <a:pt x="238455" y="19494"/>
                  </a:lnTo>
                  <a:lnTo>
                    <a:pt x="236131" y="18097"/>
                  </a:lnTo>
                  <a:lnTo>
                    <a:pt x="233857" y="18656"/>
                  </a:lnTo>
                  <a:lnTo>
                    <a:pt x="225653" y="20662"/>
                  </a:lnTo>
                  <a:lnTo>
                    <a:pt x="223088" y="10172"/>
                  </a:lnTo>
                  <a:lnTo>
                    <a:pt x="220789" y="8775"/>
                  </a:lnTo>
                  <a:lnTo>
                    <a:pt x="216204" y="9893"/>
                  </a:lnTo>
                  <a:lnTo>
                    <a:pt x="214807" y="12204"/>
                  </a:lnTo>
                  <a:lnTo>
                    <a:pt x="217373" y="22682"/>
                  </a:lnTo>
                  <a:lnTo>
                    <a:pt x="206883" y="25247"/>
                  </a:lnTo>
                  <a:lnTo>
                    <a:pt x="205486" y="27559"/>
                  </a:lnTo>
                  <a:lnTo>
                    <a:pt x="206603" y="32131"/>
                  </a:lnTo>
                  <a:lnTo>
                    <a:pt x="208915" y="33528"/>
                  </a:lnTo>
                  <a:lnTo>
                    <a:pt x="219392" y="30975"/>
                  </a:lnTo>
                  <a:lnTo>
                    <a:pt x="221957" y="41452"/>
                  </a:lnTo>
                  <a:lnTo>
                    <a:pt x="224269" y="42849"/>
                  </a:lnTo>
                  <a:lnTo>
                    <a:pt x="228841" y="41732"/>
                  </a:lnTo>
                  <a:lnTo>
                    <a:pt x="230251" y="39433"/>
                  </a:lnTo>
                  <a:lnTo>
                    <a:pt x="227685" y="28943"/>
                  </a:lnTo>
                  <a:lnTo>
                    <a:pt x="238163" y="26377"/>
                  </a:lnTo>
                  <a:lnTo>
                    <a:pt x="239572" y="24066"/>
                  </a:lnTo>
                  <a:close/>
                </a:path>
                <a:path w="2028825" h="859154">
                  <a:moveTo>
                    <a:pt x="272910" y="154228"/>
                  </a:moveTo>
                  <a:lnTo>
                    <a:pt x="271691" y="149199"/>
                  </a:lnTo>
                  <a:lnTo>
                    <a:pt x="269151" y="147662"/>
                  </a:lnTo>
                  <a:lnTo>
                    <a:pt x="266636" y="148285"/>
                  </a:lnTo>
                  <a:lnTo>
                    <a:pt x="257632" y="150482"/>
                  </a:lnTo>
                  <a:lnTo>
                    <a:pt x="254812" y="138963"/>
                  </a:lnTo>
                  <a:lnTo>
                    <a:pt x="252272" y="137426"/>
                  </a:lnTo>
                  <a:lnTo>
                    <a:pt x="247256" y="138658"/>
                  </a:lnTo>
                  <a:lnTo>
                    <a:pt x="245719" y="141185"/>
                  </a:lnTo>
                  <a:lnTo>
                    <a:pt x="248526" y="152704"/>
                  </a:lnTo>
                  <a:lnTo>
                    <a:pt x="237007" y="155524"/>
                  </a:lnTo>
                  <a:lnTo>
                    <a:pt x="235470" y="158064"/>
                  </a:lnTo>
                  <a:lnTo>
                    <a:pt x="236702" y="163080"/>
                  </a:lnTo>
                  <a:lnTo>
                    <a:pt x="239242" y="164630"/>
                  </a:lnTo>
                  <a:lnTo>
                    <a:pt x="250761" y="161810"/>
                  </a:lnTo>
                  <a:lnTo>
                    <a:pt x="253568" y="173329"/>
                  </a:lnTo>
                  <a:lnTo>
                    <a:pt x="256108" y="174866"/>
                  </a:lnTo>
                  <a:lnTo>
                    <a:pt x="261137" y="173634"/>
                  </a:lnTo>
                  <a:lnTo>
                    <a:pt x="262674" y="171107"/>
                  </a:lnTo>
                  <a:lnTo>
                    <a:pt x="259854" y="159588"/>
                  </a:lnTo>
                  <a:lnTo>
                    <a:pt x="271373" y="156768"/>
                  </a:lnTo>
                  <a:lnTo>
                    <a:pt x="272910" y="154228"/>
                  </a:lnTo>
                  <a:close/>
                </a:path>
                <a:path w="2028825" h="859154">
                  <a:moveTo>
                    <a:pt x="306260" y="284378"/>
                  </a:moveTo>
                  <a:lnTo>
                    <a:pt x="304927" y="278904"/>
                  </a:lnTo>
                  <a:lnTo>
                    <a:pt x="302158" y="277228"/>
                  </a:lnTo>
                  <a:lnTo>
                    <a:pt x="299427" y="277901"/>
                  </a:lnTo>
                  <a:lnTo>
                    <a:pt x="289623" y="280301"/>
                  </a:lnTo>
                  <a:lnTo>
                    <a:pt x="286550" y="267754"/>
                  </a:lnTo>
                  <a:lnTo>
                    <a:pt x="283794" y="266077"/>
                  </a:lnTo>
                  <a:lnTo>
                    <a:pt x="278320" y="267411"/>
                  </a:lnTo>
                  <a:lnTo>
                    <a:pt x="276644" y="270179"/>
                  </a:lnTo>
                  <a:lnTo>
                    <a:pt x="279717" y="282714"/>
                  </a:lnTo>
                  <a:lnTo>
                    <a:pt x="267169" y="285788"/>
                  </a:lnTo>
                  <a:lnTo>
                    <a:pt x="265493" y="288544"/>
                  </a:lnTo>
                  <a:lnTo>
                    <a:pt x="266827" y="294017"/>
                  </a:lnTo>
                  <a:lnTo>
                    <a:pt x="269595" y="295694"/>
                  </a:lnTo>
                  <a:lnTo>
                    <a:pt x="282130" y="292620"/>
                  </a:lnTo>
                  <a:lnTo>
                    <a:pt x="285203" y="305168"/>
                  </a:lnTo>
                  <a:lnTo>
                    <a:pt x="287959" y="306844"/>
                  </a:lnTo>
                  <a:lnTo>
                    <a:pt x="293433" y="305511"/>
                  </a:lnTo>
                  <a:lnTo>
                    <a:pt x="295109" y="302742"/>
                  </a:lnTo>
                  <a:lnTo>
                    <a:pt x="292036" y="290207"/>
                  </a:lnTo>
                  <a:lnTo>
                    <a:pt x="304584" y="287134"/>
                  </a:lnTo>
                  <a:lnTo>
                    <a:pt x="306260" y="284378"/>
                  </a:lnTo>
                  <a:close/>
                </a:path>
                <a:path w="2028825" h="859154">
                  <a:moveTo>
                    <a:pt x="339610" y="414528"/>
                  </a:moveTo>
                  <a:lnTo>
                    <a:pt x="338162" y="408609"/>
                  </a:lnTo>
                  <a:lnTo>
                    <a:pt x="335178" y="406793"/>
                  </a:lnTo>
                  <a:lnTo>
                    <a:pt x="332219" y="407517"/>
                  </a:lnTo>
                  <a:lnTo>
                    <a:pt x="321602" y="410108"/>
                  </a:lnTo>
                  <a:lnTo>
                    <a:pt x="318287" y="396532"/>
                  </a:lnTo>
                  <a:lnTo>
                    <a:pt x="315290" y="394728"/>
                  </a:lnTo>
                  <a:lnTo>
                    <a:pt x="309372" y="396176"/>
                  </a:lnTo>
                  <a:lnTo>
                    <a:pt x="307568" y="399161"/>
                  </a:lnTo>
                  <a:lnTo>
                    <a:pt x="310883" y="412737"/>
                  </a:lnTo>
                  <a:lnTo>
                    <a:pt x="297307" y="416052"/>
                  </a:lnTo>
                  <a:lnTo>
                    <a:pt x="295503" y="419049"/>
                  </a:lnTo>
                  <a:lnTo>
                    <a:pt x="296951" y="424954"/>
                  </a:lnTo>
                  <a:lnTo>
                    <a:pt x="299935" y="426770"/>
                  </a:lnTo>
                  <a:lnTo>
                    <a:pt x="313512" y="423456"/>
                  </a:lnTo>
                  <a:lnTo>
                    <a:pt x="316826" y="437032"/>
                  </a:lnTo>
                  <a:lnTo>
                    <a:pt x="319811" y="438835"/>
                  </a:lnTo>
                  <a:lnTo>
                    <a:pt x="325742" y="437388"/>
                  </a:lnTo>
                  <a:lnTo>
                    <a:pt x="327545" y="434403"/>
                  </a:lnTo>
                  <a:lnTo>
                    <a:pt x="324231" y="420827"/>
                  </a:lnTo>
                  <a:lnTo>
                    <a:pt x="337807" y="417512"/>
                  </a:lnTo>
                  <a:lnTo>
                    <a:pt x="339610" y="414528"/>
                  </a:lnTo>
                  <a:close/>
                </a:path>
                <a:path w="2028825" h="859154">
                  <a:moveTo>
                    <a:pt x="372960" y="544690"/>
                  </a:moveTo>
                  <a:lnTo>
                    <a:pt x="371398" y="538314"/>
                  </a:lnTo>
                  <a:lnTo>
                    <a:pt x="368185" y="536359"/>
                  </a:lnTo>
                  <a:lnTo>
                    <a:pt x="364998" y="537146"/>
                  </a:lnTo>
                  <a:lnTo>
                    <a:pt x="353580" y="539940"/>
                  </a:lnTo>
                  <a:lnTo>
                    <a:pt x="350012" y="525335"/>
                  </a:lnTo>
                  <a:lnTo>
                    <a:pt x="346798" y="523379"/>
                  </a:lnTo>
                  <a:lnTo>
                    <a:pt x="340423" y="524941"/>
                  </a:lnTo>
                  <a:lnTo>
                    <a:pt x="338480" y="528154"/>
                  </a:lnTo>
                  <a:lnTo>
                    <a:pt x="342049" y="542759"/>
                  </a:lnTo>
                  <a:lnTo>
                    <a:pt x="327444" y="546328"/>
                  </a:lnTo>
                  <a:lnTo>
                    <a:pt x="325501" y="549541"/>
                  </a:lnTo>
                  <a:lnTo>
                    <a:pt x="327050" y="555917"/>
                  </a:lnTo>
                  <a:lnTo>
                    <a:pt x="330263" y="557860"/>
                  </a:lnTo>
                  <a:lnTo>
                    <a:pt x="344868" y="554291"/>
                  </a:lnTo>
                  <a:lnTo>
                    <a:pt x="348437" y="568896"/>
                  </a:lnTo>
                  <a:lnTo>
                    <a:pt x="351650" y="570852"/>
                  </a:lnTo>
                  <a:lnTo>
                    <a:pt x="358025" y="569290"/>
                  </a:lnTo>
                  <a:lnTo>
                    <a:pt x="359981" y="566077"/>
                  </a:lnTo>
                  <a:lnTo>
                    <a:pt x="356412" y="551472"/>
                  </a:lnTo>
                  <a:lnTo>
                    <a:pt x="371005" y="547903"/>
                  </a:lnTo>
                  <a:lnTo>
                    <a:pt x="372960" y="544690"/>
                  </a:lnTo>
                  <a:close/>
                </a:path>
                <a:path w="2028825" h="859154">
                  <a:moveTo>
                    <a:pt x="406311" y="674839"/>
                  </a:moveTo>
                  <a:lnTo>
                    <a:pt x="404647" y="668020"/>
                  </a:lnTo>
                  <a:lnTo>
                    <a:pt x="401205" y="665924"/>
                  </a:lnTo>
                  <a:lnTo>
                    <a:pt x="397789" y="666762"/>
                  </a:lnTo>
                  <a:lnTo>
                    <a:pt x="385572" y="669747"/>
                  </a:lnTo>
                  <a:lnTo>
                    <a:pt x="381749" y="654126"/>
                  </a:lnTo>
                  <a:lnTo>
                    <a:pt x="378307" y="652030"/>
                  </a:lnTo>
                  <a:lnTo>
                    <a:pt x="371487" y="653707"/>
                  </a:lnTo>
                  <a:lnTo>
                    <a:pt x="369392" y="657148"/>
                  </a:lnTo>
                  <a:lnTo>
                    <a:pt x="373214" y="672769"/>
                  </a:lnTo>
                  <a:lnTo>
                    <a:pt x="357593" y="676592"/>
                  </a:lnTo>
                  <a:lnTo>
                    <a:pt x="355498" y="680034"/>
                  </a:lnTo>
                  <a:lnTo>
                    <a:pt x="357174" y="686854"/>
                  </a:lnTo>
                  <a:lnTo>
                    <a:pt x="360616" y="688949"/>
                  </a:lnTo>
                  <a:lnTo>
                    <a:pt x="376237" y="685126"/>
                  </a:lnTo>
                  <a:lnTo>
                    <a:pt x="380060" y="700747"/>
                  </a:lnTo>
                  <a:lnTo>
                    <a:pt x="383501" y="702843"/>
                  </a:lnTo>
                  <a:lnTo>
                    <a:pt x="390321" y="701179"/>
                  </a:lnTo>
                  <a:lnTo>
                    <a:pt x="392417" y="697738"/>
                  </a:lnTo>
                  <a:lnTo>
                    <a:pt x="388594" y="682104"/>
                  </a:lnTo>
                  <a:lnTo>
                    <a:pt x="404215" y="678281"/>
                  </a:lnTo>
                  <a:lnTo>
                    <a:pt x="406311" y="674839"/>
                  </a:lnTo>
                  <a:close/>
                </a:path>
                <a:path w="2028825" h="859154">
                  <a:moveTo>
                    <a:pt x="439648" y="804989"/>
                  </a:moveTo>
                  <a:lnTo>
                    <a:pt x="437870" y="797712"/>
                  </a:lnTo>
                  <a:lnTo>
                    <a:pt x="434213" y="795489"/>
                  </a:lnTo>
                  <a:lnTo>
                    <a:pt x="430580" y="796378"/>
                  </a:lnTo>
                  <a:lnTo>
                    <a:pt x="417563" y="799566"/>
                  </a:lnTo>
                  <a:lnTo>
                    <a:pt x="413486" y="782916"/>
                  </a:lnTo>
                  <a:lnTo>
                    <a:pt x="409816" y="780694"/>
                  </a:lnTo>
                  <a:lnTo>
                    <a:pt x="402551" y="782459"/>
                  </a:lnTo>
                  <a:lnTo>
                    <a:pt x="400329" y="786130"/>
                  </a:lnTo>
                  <a:lnTo>
                    <a:pt x="404406" y="802779"/>
                  </a:lnTo>
                  <a:lnTo>
                    <a:pt x="387743" y="806856"/>
                  </a:lnTo>
                  <a:lnTo>
                    <a:pt x="385521" y="810526"/>
                  </a:lnTo>
                  <a:lnTo>
                    <a:pt x="387299" y="817791"/>
                  </a:lnTo>
                  <a:lnTo>
                    <a:pt x="390969" y="820013"/>
                  </a:lnTo>
                  <a:lnTo>
                    <a:pt x="407619" y="815936"/>
                  </a:lnTo>
                  <a:lnTo>
                    <a:pt x="411695" y="832599"/>
                  </a:lnTo>
                  <a:lnTo>
                    <a:pt x="415353" y="834821"/>
                  </a:lnTo>
                  <a:lnTo>
                    <a:pt x="422617" y="833043"/>
                  </a:lnTo>
                  <a:lnTo>
                    <a:pt x="424853" y="829373"/>
                  </a:lnTo>
                  <a:lnTo>
                    <a:pt x="420776" y="812723"/>
                  </a:lnTo>
                  <a:lnTo>
                    <a:pt x="437426" y="808647"/>
                  </a:lnTo>
                  <a:lnTo>
                    <a:pt x="439648" y="804989"/>
                  </a:lnTo>
                  <a:close/>
                </a:path>
                <a:path w="2028825" h="859154">
                  <a:moveTo>
                    <a:pt x="447065" y="15290"/>
                  </a:moveTo>
                  <a:lnTo>
                    <a:pt x="445947" y="10718"/>
                  </a:lnTo>
                  <a:lnTo>
                    <a:pt x="443636" y="9321"/>
                  </a:lnTo>
                  <a:lnTo>
                    <a:pt x="441350" y="9880"/>
                  </a:lnTo>
                  <a:lnTo>
                    <a:pt x="433158" y="11887"/>
                  </a:lnTo>
                  <a:lnTo>
                    <a:pt x="430593" y="1397"/>
                  </a:lnTo>
                  <a:lnTo>
                    <a:pt x="428282" y="0"/>
                  </a:lnTo>
                  <a:lnTo>
                    <a:pt x="423710" y="1117"/>
                  </a:lnTo>
                  <a:lnTo>
                    <a:pt x="422313" y="3429"/>
                  </a:lnTo>
                  <a:lnTo>
                    <a:pt x="424865" y="13906"/>
                  </a:lnTo>
                  <a:lnTo>
                    <a:pt x="414388" y="16471"/>
                  </a:lnTo>
                  <a:lnTo>
                    <a:pt x="412991" y="18783"/>
                  </a:lnTo>
                  <a:lnTo>
                    <a:pt x="414108" y="23355"/>
                  </a:lnTo>
                  <a:lnTo>
                    <a:pt x="416407" y="24765"/>
                  </a:lnTo>
                  <a:lnTo>
                    <a:pt x="426897" y="22199"/>
                  </a:lnTo>
                  <a:lnTo>
                    <a:pt x="429463" y="32677"/>
                  </a:lnTo>
                  <a:lnTo>
                    <a:pt x="431774" y="34086"/>
                  </a:lnTo>
                  <a:lnTo>
                    <a:pt x="436346" y="32956"/>
                  </a:lnTo>
                  <a:lnTo>
                    <a:pt x="437743" y="30657"/>
                  </a:lnTo>
                  <a:lnTo>
                    <a:pt x="435178" y="20167"/>
                  </a:lnTo>
                  <a:lnTo>
                    <a:pt x="445668" y="17602"/>
                  </a:lnTo>
                  <a:lnTo>
                    <a:pt x="447065" y="15290"/>
                  </a:lnTo>
                  <a:close/>
                </a:path>
                <a:path w="2028825" h="859154">
                  <a:moveTo>
                    <a:pt x="480034" y="143891"/>
                  </a:moveTo>
                  <a:lnTo>
                    <a:pt x="478815" y="138874"/>
                  </a:lnTo>
                  <a:lnTo>
                    <a:pt x="476275" y="137325"/>
                  </a:lnTo>
                  <a:lnTo>
                    <a:pt x="473760" y="137947"/>
                  </a:lnTo>
                  <a:lnTo>
                    <a:pt x="464756" y="140144"/>
                  </a:lnTo>
                  <a:lnTo>
                    <a:pt x="461937" y="128625"/>
                  </a:lnTo>
                  <a:lnTo>
                    <a:pt x="459397" y="127088"/>
                  </a:lnTo>
                  <a:lnTo>
                    <a:pt x="454380" y="128320"/>
                  </a:lnTo>
                  <a:lnTo>
                    <a:pt x="452843" y="130848"/>
                  </a:lnTo>
                  <a:lnTo>
                    <a:pt x="455650" y="142367"/>
                  </a:lnTo>
                  <a:lnTo>
                    <a:pt x="444131" y="145186"/>
                  </a:lnTo>
                  <a:lnTo>
                    <a:pt x="442595" y="147726"/>
                  </a:lnTo>
                  <a:lnTo>
                    <a:pt x="443826" y="152742"/>
                  </a:lnTo>
                  <a:lnTo>
                    <a:pt x="446366" y="154292"/>
                  </a:lnTo>
                  <a:lnTo>
                    <a:pt x="457885" y="151472"/>
                  </a:lnTo>
                  <a:lnTo>
                    <a:pt x="460692" y="162991"/>
                  </a:lnTo>
                  <a:lnTo>
                    <a:pt x="463232" y="164528"/>
                  </a:lnTo>
                  <a:lnTo>
                    <a:pt x="468261" y="163296"/>
                  </a:lnTo>
                  <a:lnTo>
                    <a:pt x="469798" y="160769"/>
                  </a:lnTo>
                  <a:lnTo>
                    <a:pt x="466979" y="149250"/>
                  </a:lnTo>
                  <a:lnTo>
                    <a:pt x="478497" y="146431"/>
                  </a:lnTo>
                  <a:lnTo>
                    <a:pt x="480034" y="143891"/>
                  </a:lnTo>
                  <a:close/>
                </a:path>
                <a:path w="2028825" h="859154">
                  <a:moveTo>
                    <a:pt x="513003" y="272491"/>
                  </a:moveTo>
                  <a:lnTo>
                    <a:pt x="511670" y="267017"/>
                  </a:lnTo>
                  <a:lnTo>
                    <a:pt x="508901" y="265341"/>
                  </a:lnTo>
                  <a:lnTo>
                    <a:pt x="506171" y="266014"/>
                  </a:lnTo>
                  <a:lnTo>
                    <a:pt x="496366" y="268414"/>
                  </a:lnTo>
                  <a:lnTo>
                    <a:pt x="493293" y="255866"/>
                  </a:lnTo>
                  <a:lnTo>
                    <a:pt x="490537" y="254190"/>
                  </a:lnTo>
                  <a:lnTo>
                    <a:pt x="485063" y="255524"/>
                  </a:lnTo>
                  <a:lnTo>
                    <a:pt x="483387" y="258292"/>
                  </a:lnTo>
                  <a:lnTo>
                    <a:pt x="486460" y="270840"/>
                  </a:lnTo>
                  <a:lnTo>
                    <a:pt x="473913" y="273900"/>
                  </a:lnTo>
                  <a:lnTo>
                    <a:pt x="472236" y="276656"/>
                  </a:lnTo>
                  <a:lnTo>
                    <a:pt x="473583" y="282130"/>
                  </a:lnTo>
                  <a:lnTo>
                    <a:pt x="476338" y="283806"/>
                  </a:lnTo>
                  <a:lnTo>
                    <a:pt x="488886" y="280733"/>
                  </a:lnTo>
                  <a:lnTo>
                    <a:pt x="491947" y="293281"/>
                  </a:lnTo>
                  <a:lnTo>
                    <a:pt x="494715" y="294957"/>
                  </a:lnTo>
                  <a:lnTo>
                    <a:pt x="500176" y="293624"/>
                  </a:lnTo>
                  <a:lnTo>
                    <a:pt x="501853" y="290855"/>
                  </a:lnTo>
                  <a:lnTo>
                    <a:pt x="498792" y="278320"/>
                  </a:lnTo>
                  <a:lnTo>
                    <a:pt x="511327" y="275247"/>
                  </a:lnTo>
                  <a:lnTo>
                    <a:pt x="513003" y="272491"/>
                  </a:lnTo>
                  <a:close/>
                </a:path>
                <a:path w="2028825" h="859154">
                  <a:moveTo>
                    <a:pt x="545973" y="401091"/>
                  </a:moveTo>
                  <a:lnTo>
                    <a:pt x="544525" y="395173"/>
                  </a:lnTo>
                  <a:lnTo>
                    <a:pt x="541540" y="393357"/>
                  </a:lnTo>
                  <a:lnTo>
                    <a:pt x="538581" y="394081"/>
                  </a:lnTo>
                  <a:lnTo>
                    <a:pt x="527964" y="396684"/>
                  </a:lnTo>
                  <a:lnTo>
                    <a:pt x="524649" y="383108"/>
                  </a:lnTo>
                  <a:lnTo>
                    <a:pt x="521652" y="381292"/>
                  </a:lnTo>
                  <a:lnTo>
                    <a:pt x="515734" y="382739"/>
                  </a:lnTo>
                  <a:lnTo>
                    <a:pt x="513930" y="385737"/>
                  </a:lnTo>
                  <a:lnTo>
                    <a:pt x="517245" y="399300"/>
                  </a:lnTo>
                  <a:lnTo>
                    <a:pt x="503669" y="402628"/>
                  </a:lnTo>
                  <a:lnTo>
                    <a:pt x="501865" y="405612"/>
                  </a:lnTo>
                  <a:lnTo>
                    <a:pt x="503301" y="411530"/>
                  </a:lnTo>
                  <a:lnTo>
                    <a:pt x="506298" y="413346"/>
                  </a:lnTo>
                  <a:lnTo>
                    <a:pt x="519861" y="410019"/>
                  </a:lnTo>
                  <a:lnTo>
                    <a:pt x="523189" y="423595"/>
                  </a:lnTo>
                  <a:lnTo>
                    <a:pt x="526173" y="425411"/>
                  </a:lnTo>
                  <a:lnTo>
                    <a:pt x="532091" y="423964"/>
                  </a:lnTo>
                  <a:lnTo>
                    <a:pt x="533908" y="420966"/>
                  </a:lnTo>
                  <a:lnTo>
                    <a:pt x="530593" y="407403"/>
                  </a:lnTo>
                  <a:lnTo>
                    <a:pt x="544156" y="404075"/>
                  </a:lnTo>
                  <a:lnTo>
                    <a:pt x="545973" y="401091"/>
                  </a:lnTo>
                  <a:close/>
                </a:path>
                <a:path w="2028825" h="859154">
                  <a:moveTo>
                    <a:pt x="578942" y="529691"/>
                  </a:moveTo>
                  <a:lnTo>
                    <a:pt x="577380" y="523316"/>
                  </a:lnTo>
                  <a:lnTo>
                    <a:pt x="574167" y="521373"/>
                  </a:lnTo>
                  <a:lnTo>
                    <a:pt x="570979" y="522147"/>
                  </a:lnTo>
                  <a:lnTo>
                    <a:pt x="559574" y="524941"/>
                  </a:lnTo>
                  <a:lnTo>
                    <a:pt x="555993" y="510336"/>
                  </a:lnTo>
                  <a:lnTo>
                    <a:pt x="552780" y="508393"/>
                  </a:lnTo>
                  <a:lnTo>
                    <a:pt x="546417" y="509943"/>
                  </a:lnTo>
                  <a:lnTo>
                    <a:pt x="544461" y="513156"/>
                  </a:lnTo>
                  <a:lnTo>
                    <a:pt x="548030" y="527761"/>
                  </a:lnTo>
                  <a:lnTo>
                    <a:pt x="533425" y="531329"/>
                  </a:lnTo>
                  <a:lnTo>
                    <a:pt x="531482" y="534543"/>
                  </a:lnTo>
                  <a:lnTo>
                    <a:pt x="533044" y="540918"/>
                  </a:lnTo>
                  <a:lnTo>
                    <a:pt x="536257" y="542874"/>
                  </a:lnTo>
                  <a:lnTo>
                    <a:pt x="550849" y="539292"/>
                  </a:lnTo>
                  <a:lnTo>
                    <a:pt x="554431" y="553897"/>
                  </a:lnTo>
                  <a:lnTo>
                    <a:pt x="557644" y="555853"/>
                  </a:lnTo>
                  <a:lnTo>
                    <a:pt x="564007" y="554291"/>
                  </a:lnTo>
                  <a:lnTo>
                    <a:pt x="565962" y="551078"/>
                  </a:lnTo>
                  <a:lnTo>
                    <a:pt x="562394" y="536473"/>
                  </a:lnTo>
                  <a:lnTo>
                    <a:pt x="576999" y="532904"/>
                  </a:lnTo>
                  <a:lnTo>
                    <a:pt x="578942" y="529691"/>
                  </a:lnTo>
                  <a:close/>
                </a:path>
                <a:path w="2028825" h="859154">
                  <a:moveTo>
                    <a:pt x="611911" y="658291"/>
                  </a:moveTo>
                  <a:lnTo>
                    <a:pt x="610247" y="651471"/>
                  </a:lnTo>
                  <a:lnTo>
                    <a:pt x="606806" y="649389"/>
                  </a:lnTo>
                  <a:lnTo>
                    <a:pt x="603389" y="650214"/>
                  </a:lnTo>
                  <a:lnTo>
                    <a:pt x="591172" y="653211"/>
                  </a:lnTo>
                  <a:lnTo>
                    <a:pt x="587349" y="637578"/>
                  </a:lnTo>
                  <a:lnTo>
                    <a:pt x="583907" y="635482"/>
                  </a:lnTo>
                  <a:lnTo>
                    <a:pt x="577088" y="637159"/>
                  </a:lnTo>
                  <a:lnTo>
                    <a:pt x="575005" y="640600"/>
                  </a:lnTo>
                  <a:lnTo>
                    <a:pt x="578827" y="656221"/>
                  </a:lnTo>
                  <a:lnTo>
                    <a:pt x="563194" y="660044"/>
                  </a:lnTo>
                  <a:lnTo>
                    <a:pt x="561111" y="663498"/>
                  </a:lnTo>
                  <a:lnTo>
                    <a:pt x="562775" y="670318"/>
                  </a:lnTo>
                  <a:lnTo>
                    <a:pt x="566216" y="672401"/>
                  </a:lnTo>
                  <a:lnTo>
                    <a:pt x="581850" y="668578"/>
                  </a:lnTo>
                  <a:lnTo>
                    <a:pt x="585673" y="684212"/>
                  </a:lnTo>
                  <a:lnTo>
                    <a:pt x="589114" y="686295"/>
                  </a:lnTo>
                  <a:lnTo>
                    <a:pt x="595934" y="684631"/>
                  </a:lnTo>
                  <a:lnTo>
                    <a:pt x="598017" y="681189"/>
                  </a:lnTo>
                  <a:lnTo>
                    <a:pt x="594194" y="665556"/>
                  </a:lnTo>
                  <a:lnTo>
                    <a:pt x="609828" y="661733"/>
                  </a:lnTo>
                  <a:lnTo>
                    <a:pt x="611911" y="658291"/>
                  </a:lnTo>
                  <a:close/>
                </a:path>
                <a:path w="2028825" h="859154">
                  <a:moveTo>
                    <a:pt x="644880" y="786892"/>
                  </a:moveTo>
                  <a:lnTo>
                    <a:pt x="643102" y="779627"/>
                  </a:lnTo>
                  <a:lnTo>
                    <a:pt x="639445" y="777405"/>
                  </a:lnTo>
                  <a:lnTo>
                    <a:pt x="635800" y="778294"/>
                  </a:lnTo>
                  <a:lnTo>
                    <a:pt x="622782" y="781469"/>
                  </a:lnTo>
                  <a:lnTo>
                    <a:pt x="618705" y="764819"/>
                  </a:lnTo>
                  <a:lnTo>
                    <a:pt x="615035" y="762596"/>
                  </a:lnTo>
                  <a:lnTo>
                    <a:pt x="607771" y="764374"/>
                  </a:lnTo>
                  <a:lnTo>
                    <a:pt x="605548" y="768032"/>
                  </a:lnTo>
                  <a:lnTo>
                    <a:pt x="609625" y="784694"/>
                  </a:lnTo>
                  <a:lnTo>
                    <a:pt x="592963" y="788771"/>
                  </a:lnTo>
                  <a:lnTo>
                    <a:pt x="590740" y="792429"/>
                  </a:lnTo>
                  <a:lnTo>
                    <a:pt x="592518" y="799693"/>
                  </a:lnTo>
                  <a:lnTo>
                    <a:pt x="596188" y="801916"/>
                  </a:lnTo>
                  <a:lnTo>
                    <a:pt x="612838" y="797852"/>
                  </a:lnTo>
                  <a:lnTo>
                    <a:pt x="616915" y="814501"/>
                  </a:lnTo>
                  <a:lnTo>
                    <a:pt x="620572" y="816724"/>
                  </a:lnTo>
                  <a:lnTo>
                    <a:pt x="627849" y="814946"/>
                  </a:lnTo>
                  <a:lnTo>
                    <a:pt x="630072" y="811288"/>
                  </a:lnTo>
                  <a:lnTo>
                    <a:pt x="625995" y="794626"/>
                  </a:lnTo>
                  <a:lnTo>
                    <a:pt x="642645" y="790562"/>
                  </a:lnTo>
                  <a:lnTo>
                    <a:pt x="644880" y="786892"/>
                  </a:lnTo>
                  <a:close/>
                </a:path>
                <a:path w="2028825" h="859154">
                  <a:moveTo>
                    <a:pt x="657072" y="16751"/>
                  </a:moveTo>
                  <a:lnTo>
                    <a:pt x="655955" y="12179"/>
                  </a:lnTo>
                  <a:lnTo>
                    <a:pt x="653656" y="10769"/>
                  </a:lnTo>
                  <a:lnTo>
                    <a:pt x="651357" y="11328"/>
                  </a:lnTo>
                  <a:lnTo>
                    <a:pt x="643166" y="13335"/>
                  </a:lnTo>
                  <a:lnTo>
                    <a:pt x="640600" y="2857"/>
                  </a:lnTo>
                  <a:lnTo>
                    <a:pt x="638289" y="1447"/>
                  </a:lnTo>
                  <a:lnTo>
                    <a:pt x="633717" y="2565"/>
                  </a:lnTo>
                  <a:lnTo>
                    <a:pt x="632320" y="4876"/>
                  </a:lnTo>
                  <a:lnTo>
                    <a:pt x="634885" y="15367"/>
                  </a:lnTo>
                  <a:lnTo>
                    <a:pt x="624395" y="17932"/>
                  </a:lnTo>
                  <a:lnTo>
                    <a:pt x="622998" y="20231"/>
                  </a:lnTo>
                  <a:lnTo>
                    <a:pt x="624116" y="24815"/>
                  </a:lnTo>
                  <a:lnTo>
                    <a:pt x="626427" y="26212"/>
                  </a:lnTo>
                  <a:lnTo>
                    <a:pt x="636905" y="23647"/>
                  </a:lnTo>
                  <a:lnTo>
                    <a:pt x="639470" y="34137"/>
                  </a:lnTo>
                  <a:lnTo>
                    <a:pt x="641781" y="35534"/>
                  </a:lnTo>
                  <a:lnTo>
                    <a:pt x="646353" y="34417"/>
                  </a:lnTo>
                  <a:lnTo>
                    <a:pt x="647750" y="32105"/>
                  </a:lnTo>
                  <a:lnTo>
                    <a:pt x="645198" y="21628"/>
                  </a:lnTo>
                  <a:lnTo>
                    <a:pt x="655675" y="19062"/>
                  </a:lnTo>
                  <a:lnTo>
                    <a:pt x="657072" y="16751"/>
                  </a:lnTo>
                  <a:close/>
                </a:path>
                <a:path w="2028825" h="859154">
                  <a:moveTo>
                    <a:pt x="689584" y="143421"/>
                  </a:moveTo>
                  <a:lnTo>
                    <a:pt x="688340" y="138391"/>
                  </a:lnTo>
                  <a:lnTo>
                    <a:pt x="685812" y="136855"/>
                  </a:lnTo>
                  <a:lnTo>
                    <a:pt x="683298" y="137477"/>
                  </a:lnTo>
                  <a:lnTo>
                    <a:pt x="674293" y="139674"/>
                  </a:lnTo>
                  <a:lnTo>
                    <a:pt x="671474" y="128155"/>
                  </a:lnTo>
                  <a:lnTo>
                    <a:pt x="668934" y="126619"/>
                  </a:lnTo>
                  <a:lnTo>
                    <a:pt x="663917" y="127850"/>
                  </a:lnTo>
                  <a:lnTo>
                    <a:pt x="662381" y="130378"/>
                  </a:lnTo>
                  <a:lnTo>
                    <a:pt x="665187" y="141897"/>
                  </a:lnTo>
                  <a:lnTo>
                    <a:pt x="653681" y="144716"/>
                  </a:lnTo>
                  <a:lnTo>
                    <a:pt x="652132" y="147256"/>
                  </a:lnTo>
                  <a:lnTo>
                    <a:pt x="653364" y="152273"/>
                  </a:lnTo>
                  <a:lnTo>
                    <a:pt x="655904" y="153822"/>
                  </a:lnTo>
                  <a:lnTo>
                    <a:pt x="667423" y="151003"/>
                  </a:lnTo>
                  <a:lnTo>
                    <a:pt x="670229" y="162521"/>
                  </a:lnTo>
                  <a:lnTo>
                    <a:pt x="672769" y="164058"/>
                  </a:lnTo>
                  <a:lnTo>
                    <a:pt x="677799" y="162826"/>
                  </a:lnTo>
                  <a:lnTo>
                    <a:pt x="679335" y="160299"/>
                  </a:lnTo>
                  <a:lnTo>
                    <a:pt x="676516" y="148780"/>
                  </a:lnTo>
                  <a:lnTo>
                    <a:pt x="688035" y="145961"/>
                  </a:lnTo>
                  <a:lnTo>
                    <a:pt x="689584" y="143421"/>
                  </a:lnTo>
                  <a:close/>
                </a:path>
                <a:path w="2028825" h="859154">
                  <a:moveTo>
                    <a:pt x="722058" y="270078"/>
                  </a:moveTo>
                  <a:lnTo>
                    <a:pt x="720725" y="264617"/>
                  </a:lnTo>
                  <a:lnTo>
                    <a:pt x="717969" y="262940"/>
                  </a:lnTo>
                  <a:lnTo>
                    <a:pt x="715225" y="263601"/>
                  </a:lnTo>
                  <a:lnTo>
                    <a:pt x="705421" y="266001"/>
                  </a:lnTo>
                  <a:lnTo>
                    <a:pt x="702348" y="253466"/>
                  </a:lnTo>
                  <a:lnTo>
                    <a:pt x="699592" y="251790"/>
                  </a:lnTo>
                  <a:lnTo>
                    <a:pt x="694118" y="253123"/>
                  </a:lnTo>
                  <a:lnTo>
                    <a:pt x="692454" y="255879"/>
                  </a:lnTo>
                  <a:lnTo>
                    <a:pt x="695515" y="268427"/>
                  </a:lnTo>
                  <a:lnTo>
                    <a:pt x="682967" y="271500"/>
                  </a:lnTo>
                  <a:lnTo>
                    <a:pt x="681304" y="274256"/>
                  </a:lnTo>
                  <a:lnTo>
                    <a:pt x="682637" y="279730"/>
                  </a:lnTo>
                  <a:lnTo>
                    <a:pt x="685393" y="281393"/>
                  </a:lnTo>
                  <a:lnTo>
                    <a:pt x="697941" y="278333"/>
                  </a:lnTo>
                  <a:lnTo>
                    <a:pt x="701001" y="290880"/>
                  </a:lnTo>
                  <a:lnTo>
                    <a:pt x="703770" y="292557"/>
                  </a:lnTo>
                  <a:lnTo>
                    <a:pt x="709231" y="291211"/>
                  </a:lnTo>
                  <a:lnTo>
                    <a:pt x="710907" y="288455"/>
                  </a:lnTo>
                  <a:lnTo>
                    <a:pt x="707847" y="275907"/>
                  </a:lnTo>
                  <a:lnTo>
                    <a:pt x="720382" y="272846"/>
                  </a:lnTo>
                  <a:lnTo>
                    <a:pt x="722058" y="270078"/>
                  </a:lnTo>
                  <a:close/>
                </a:path>
                <a:path w="2028825" h="859154">
                  <a:moveTo>
                    <a:pt x="754557" y="396748"/>
                  </a:moveTo>
                  <a:lnTo>
                    <a:pt x="753110" y="390842"/>
                  </a:lnTo>
                  <a:lnTo>
                    <a:pt x="750125" y="389013"/>
                  </a:lnTo>
                  <a:lnTo>
                    <a:pt x="747166" y="389750"/>
                  </a:lnTo>
                  <a:lnTo>
                    <a:pt x="736561" y="392341"/>
                  </a:lnTo>
                  <a:lnTo>
                    <a:pt x="733234" y="378764"/>
                  </a:lnTo>
                  <a:lnTo>
                    <a:pt x="730250" y="376961"/>
                  </a:lnTo>
                  <a:lnTo>
                    <a:pt x="724331" y="378409"/>
                  </a:lnTo>
                  <a:lnTo>
                    <a:pt x="722515" y="381393"/>
                  </a:lnTo>
                  <a:lnTo>
                    <a:pt x="725830" y="394957"/>
                  </a:lnTo>
                  <a:lnTo>
                    <a:pt x="712254" y="398284"/>
                  </a:lnTo>
                  <a:lnTo>
                    <a:pt x="710450" y="401269"/>
                  </a:lnTo>
                  <a:lnTo>
                    <a:pt x="711898" y="407187"/>
                  </a:lnTo>
                  <a:lnTo>
                    <a:pt x="714883" y="409003"/>
                  </a:lnTo>
                  <a:lnTo>
                    <a:pt x="728459" y="405688"/>
                  </a:lnTo>
                  <a:lnTo>
                    <a:pt x="731774" y="419252"/>
                  </a:lnTo>
                  <a:lnTo>
                    <a:pt x="734771" y="421068"/>
                  </a:lnTo>
                  <a:lnTo>
                    <a:pt x="740689" y="419620"/>
                  </a:lnTo>
                  <a:lnTo>
                    <a:pt x="742492" y="416636"/>
                  </a:lnTo>
                  <a:lnTo>
                    <a:pt x="739178" y="403059"/>
                  </a:lnTo>
                  <a:lnTo>
                    <a:pt x="752754" y="399745"/>
                  </a:lnTo>
                  <a:lnTo>
                    <a:pt x="754557" y="396748"/>
                  </a:lnTo>
                  <a:close/>
                </a:path>
                <a:path w="2028825" h="859154">
                  <a:moveTo>
                    <a:pt x="787069" y="523430"/>
                  </a:moveTo>
                  <a:lnTo>
                    <a:pt x="785507" y="517055"/>
                  </a:lnTo>
                  <a:lnTo>
                    <a:pt x="782281" y="515112"/>
                  </a:lnTo>
                  <a:lnTo>
                    <a:pt x="779106" y="515886"/>
                  </a:lnTo>
                  <a:lnTo>
                    <a:pt x="767689" y="518680"/>
                  </a:lnTo>
                  <a:lnTo>
                    <a:pt x="764120" y="504075"/>
                  </a:lnTo>
                  <a:lnTo>
                    <a:pt x="760907" y="502119"/>
                  </a:lnTo>
                  <a:lnTo>
                    <a:pt x="754532" y="503682"/>
                  </a:lnTo>
                  <a:lnTo>
                    <a:pt x="752576" y="506895"/>
                  </a:lnTo>
                  <a:lnTo>
                    <a:pt x="756158" y="521500"/>
                  </a:lnTo>
                  <a:lnTo>
                    <a:pt x="741553" y="525068"/>
                  </a:lnTo>
                  <a:lnTo>
                    <a:pt x="739597" y="528281"/>
                  </a:lnTo>
                  <a:lnTo>
                    <a:pt x="741159" y="534657"/>
                  </a:lnTo>
                  <a:lnTo>
                    <a:pt x="744372" y="536600"/>
                  </a:lnTo>
                  <a:lnTo>
                    <a:pt x="758977" y="533031"/>
                  </a:lnTo>
                  <a:lnTo>
                    <a:pt x="762546" y="547636"/>
                  </a:lnTo>
                  <a:lnTo>
                    <a:pt x="765759" y="549579"/>
                  </a:lnTo>
                  <a:lnTo>
                    <a:pt x="772134" y="548030"/>
                  </a:lnTo>
                  <a:lnTo>
                    <a:pt x="774077" y="544817"/>
                  </a:lnTo>
                  <a:lnTo>
                    <a:pt x="770509" y="530212"/>
                  </a:lnTo>
                  <a:lnTo>
                    <a:pt x="785114" y="526643"/>
                  </a:lnTo>
                  <a:lnTo>
                    <a:pt x="787069" y="523430"/>
                  </a:lnTo>
                  <a:close/>
                </a:path>
                <a:path w="2028825" h="859154">
                  <a:moveTo>
                    <a:pt x="819556" y="650100"/>
                  </a:moveTo>
                  <a:lnTo>
                    <a:pt x="817892" y="643280"/>
                  </a:lnTo>
                  <a:lnTo>
                    <a:pt x="814451" y="641184"/>
                  </a:lnTo>
                  <a:lnTo>
                    <a:pt x="811034" y="642023"/>
                  </a:lnTo>
                  <a:lnTo>
                    <a:pt x="798817" y="645007"/>
                  </a:lnTo>
                  <a:lnTo>
                    <a:pt x="794994" y="629386"/>
                  </a:lnTo>
                  <a:lnTo>
                    <a:pt x="791552" y="627291"/>
                  </a:lnTo>
                  <a:lnTo>
                    <a:pt x="784733" y="628967"/>
                  </a:lnTo>
                  <a:lnTo>
                    <a:pt x="782650" y="632409"/>
                  </a:lnTo>
                  <a:lnTo>
                    <a:pt x="786472" y="648030"/>
                  </a:lnTo>
                  <a:lnTo>
                    <a:pt x="770839" y="651852"/>
                  </a:lnTo>
                  <a:lnTo>
                    <a:pt x="768743" y="655294"/>
                  </a:lnTo>
                  <a:lnTo>
                    <a:pt x="770420" y="662114"/>
                  </a:lnTo>
                  <a:lnTo>
                    <a:pt x="773861" y="664210"/>
                  </a:lnTo>
                  <a:lnTo>
                    <a:pt x="789482" y="660387"/>
                  </a:lnTo>
                  <a:lnTo>
                    <a:pt x="793305" y="676008"/>
                  </a:lnTo>
                  <a:lnTo>
                    <a:pt x="796747" y="678103"/>
                  </a:lnTo>
                  <a:lnTo>
                    <a:pt x="803567" y="676440"/>
                  </a:lnTo>
                  <a:lnTo>
                    <a:pt x="805662" y="672998"/>
                  </a:lnTo>
                  <a:lnTo>
                    <a:pt x="801839" y="657364"/>
                  </a:lnTo>
                  <a:lnTo>
                    <a:pt x="817473" y="653542"/>
                  </a:lnTo>
                  <a:lnTo>
                    <a:pt x="819556" y="650100"/>
                  </a:lnTo>
                  <a:close/>
                </a:path>
                <a:path w="2028825" h="859154">
                  <a:moveTo>
                    <a:pt x="852055" y="776770"/>
                  </a:moveTo>
                  <a:lnTo>
                    <a:pt x="850277" y="769493"/>
                  </a:lnTo>
                  <a:lnTo>
                    <a:pt x="846607" y="767270"/>
                  </a:lnTo>
                  <a:lnTo>
                    <a:pt x="842975" y="768159"/>
                  </a:lnTo>
                  <a:lnTo>
                    <a:pt x="829957" y="771347"/>
                  </a:lnTo>
                  <a:lnTo>
                    <a:pt x="825881" y="754697"/>
                  </a:lnTo>
                  <a:lnTo>
                    <a:pt x="822210" y="752475"/>
                  </a:lnTo>
                  <a:lnTo>
                    <a:pt x="814946" y="754240"/>
                  </a:lnTo>
                  <a:lnTo>
                    <a:pt x="812723" y="757910"/>
                  </a:lnTo>
                  <a:lnTo>
                    <a:pt x="816800" y="774560"/>
                  </a:lnTo>
                  <a:lnTo>
                    <a:pt x="800138" y="778637"/>
                  </a:lnTo>
                  <a:lnTo>
                    <a:pt x="797915" y="782307"/>
                  </a:lnTo>
                  <a:lnTo>
                    <a:pt x="799693" y="789571"/>
                  </a:lnTo>
                  <a:lnTo>
                    <a:pt x="803363" y="791794"/>
                  </a:lnTo>
                  <a:lnTo>
                    <a:pt x="820013" y="787717"/>
                  </a:lnTo>
                  <a:lnTo>
                    <a:pt x="824090" y="804379"/>
                  </a:lnTo>
                  <a:lnTo>
                    <a:pt x="827747" y="806602"/>
                  </a:lnTo>
                  <a:lnTo>
                    <a:pt x="835025" y="804824"/>
                  </a:lnTo>
                  <a:lnTo>
                    <a:pt x="837247" y="801154"/>
                  </a:lnTo>
                  <a:lnTo>
                    <a:pt x="833170" y="784504"/>
                  </a:lnTo>
                  <a:lnTo>
                    <a:pt x="849820" y="780427"/>
                  </a:lnTo>
                  <a:lnTo>
                    <a:pt x="852055" y="776770"/>
                  </a:lnTo>
                  <a:close/>
                </a:path>
                <a:path w="2028825" h="859154">
                  <a:moveTo>
                    <a:pt x="870775" y="33274"/>
                  </a:moveTo>
                  <a:lnTo>
                    <a:pt x="869657" y="28702"/>
                  </a:lnTo>
                  <a:lnTo>
                    <a:pt x="867346" y="27292"/>
                  </a:lnTo>
                  <a:lnTo>
                    <a:pt x="865060" y="27851"/>
                  </a:lnTo>
                  <a:lnTo>
                    <a:pt x="856856" y="29857"/>
                  </a:lnTo>
                  <a:lnTo>
                    <a:pt x="854290" y="19380"/>
                  </a:lnTo>
                  <a:lnTo>
                    <a:pt x="851992" y="17970"/>
                  </a:lnTo>
                  <a:lnTo>
                    <a:pt x="847407" y="19088"/>
                  </a:lnTo>
                  <a:lnTo>
                    <a:pt x="846010" y="21399"/>
                  </a:lnTo>
                  <a:lnTo>
                    <a:pt x="848575" y="31889"/>
                  </a:lnTo>
                  <a:lnTo>
                    <a:pt x="838085" y="34455"/>
                  </a:lnTo>
                  <a:lnTo>
                    <a:pt x="836688" y="36753"/>
                  </a:lnTo>
                  <a:lnTo>
                    <a:pt x="837806" y="41338"/>
                  </a:lnTo>
                  <a:lnTo>
                    <a:pt x="840117" y="42735"/>
                  </a:lnTo>
                  <a:lnTo>
                    <a:pt x="850595" y="40170"/>
                  </a:lnTo>
                  <a:lnTo>
                    <a:pt x="853160" y="50660"/>
                  </a:lnTo>
                  <a:lnTo>
                    <a:pt x="855472" y="52057"/>
                  </a:lnTo>
                  <a:lnTo>
                    <a:pt x="860044" y="50939"/>
                  </a:lnTo>
                  <a:lnTo>
                    <a:pt x="861453" y="48628"/>
                  </a:lnTo>
                  <a:lnTo>
                    <a:pt x="858888" y="38150"/>
                  </a:lnTo>
                  <a:lnTo>
                    <a:pt x="869365" y="35585"/>
                  </a:lnTo>
                  <a:lnTo>
                    <a:pt x="870775" y="33274"/>
                  </a:lnTo>
                  <a:close/>
                </a:path>
                <a:path w="2028825" h="859154">
                  <a:moveTo>
                    <a:pt x="902639" y="157403"/>
                  </a:moveTo>
                  <a:lnTo>
                    <a:pt x="901407" y="152374"/>
                  </a:lnTo>
                  <a:lnTo>
                    <a:pt x="898880" y="150837"/>
                  </a:lnTo>
                  <a:lnTo>
                    <a:pt x="896366" y="151447"/>
                  </a:lnTo>
                  <a:lnTo>
                    <a:pt x="887361" y="153657"/>
                  </a:lnTo>
                  <a:lnTo>
                    <a:pt x="884542" y="142138"/>
                  </a:lnTo>
                  <a:lnTo>
                    <a:pt x="882002" y="140601"/>
                  </a:lnTo>
                  <a:lnTo>
                    <a:pt x="876985" y="141820"/>
                  </a:lnTo>
                  <a:lnTo>
                    <a:pt x="875436" y="144360"/>
                  </a:lnTo>
                  <a:lnTo>
                    <a:pt x="878255" y="155879"/>
                  </a:lnTo>
                  <a:lnTo>
                    <a:pt x="866736" y="158699"/>
                  </a:lnTo>
                  <a:lnTo>
                    <a:pt x="865200" y="161239"/>
                  </a:lnTo>
                  <a:lnTo>
                    <a:pt x="866432" y="166255"/>
                  </a:lnTo>
                  <a:lnTo>
                    <a:pt x="868972" y="167805"/>
                  </a:lnTo>
                  <a:lnTo>
                    <a:pt x="880478" y="164985"/>
                  </a:lnTo>
                  <a:lnTo>
                    <a:pt x="883297" y="176504"/>
                  </a:lnTo>
                  <a:lnTo>
                    <a:pt x="885837" y="178041"/>
                  </a:lnTo>
                  <a:lnTo>
                    <a:pt x="890866" y="176809"/>
                  </a:lnTo>
                  <a:lnTo>
                    <a:pt x="892403" y="174269"/>
                  </a:lnTo>
                  <a:lnTo>
                    <a:pt x="889584" y="162750"/>
                  </a:lnTo>
                  <a:lnTo>
                    <a:pt x="901103" y="159943"/>
                  </a:lnTo>
                  <a:lnTo>
                    <a:pt x="902639" y="157403"/>
                  </a:lnTo>
                  <a:close/>
                </a:path>
                <a:path w="2028825" h="859154">
                  <a:moveTo>
                    <a:pt x="934516" y="281520"/>
                  </a:moveTo>
                  <a:lnTo>
                    <a:pt x="933170" y="276047"/>
                  </a:lnTo>
                  <a:lnTo>
                    <a:pt x="930414" y="274370"/>
                  </a:lnTo>
                  <a:lnTo>
                    <a:pt x="927684" y="275043"/>
                  </a:lnTo>
                  <a:lnTo>
                    <a:pt x="917867" y="277444"/>
                  </a:lnTo>
                  <a:lnTo>
                    <a:pt x="914806" y="264896"/>
                  </a:lnTo>
                  <a:lnTo>
                    <a:pt x="912037" y="263220"/>
                  </a:lnTo>
                  <a:lnTo>
                    <a:pt x="906576" y="264553"/>
                  </a:lnTo>
                  <a:lnTo>
                    <a:pt x="904900" y="267322"/>
                  </a:lnTo>
                  <a:lnTo>
                    <a:pt x="907961" y="279857"/>
                  </a:lnTo>
                  <a:lnTo>
                    <a:pt x="895426" y="282930"/>
                  </a:lnTo>
                  <a:lnTo>
                    <a:pt x="893749" y="285686"/>
                  </a:lnTo>
                  <a:lnTo>
                    <a:pt x="895083" y="291160"/>
                  </a:lnTo>
                  <a:lnTo>
                    <a:pt x="897839" y="292836"/>
                  </a:lnTo>
                  <a:lnTo>
                    <a:pt x="910386" y="289763"/>
                  </a:lnTo>
                  <a:lnTo>
                    <a:pt x="913460" y="302310"/>
                  </a:lnTo>
                  <a:lnTo>
                    <a:pt x="916216" y="303987"/>
                  </a:lnTo>
                  <a:lnTo>
                    <a:pt x="921689" y="302653"/>
                  </a:lnTo>
                  <a:lnTo>
                    <a:pt x="923366" y="299885"/>
                  </a:lnTo>
                  <a:lnTo>
                    <a:pt x="920292" y="287350"/>
                  </a:lnTo>
                  <a:lnTo>
                    <a:pt x="932840" y="284276"/>
                  </a:lnTo>
                  <a:lnTo>
                    <a:pt x="934516" y="281520"/>
                  </a:lnTo>
                  <a:close/>
                </a:path>
                <a:path w="2028825" h="859154">
                  <a:moveTo>
                    <a:pt x="966393" y="405638"/>
                  </a:moveTo>
                  <a:lnTo>
                    <a:pt x="964946" y="399732"/>
                  </a:lnTo>
                  <a:lnTo>
                    <a:pt x="961948" y="397916"/>
                  </a:lnTo>
                  <a:lnTo>
                    <a:pt x="958989" y="398640"/>
                  </a:lnTo>
                  <a:lnTo>
                    <a:pt x="948385" y="401231"/>
                  </a:lnTo>
                  <a:lnTo>
                    <a:pt x="945057" y="387654"/>
                  </a:lnTo>
                  <a:lnTo>
                    <a:pt x="942073" y="385851"/>
                  </a:lnTo>
                  <a:lnTo>
                    <a:pt x="936155" y="387299"/>
                  </a:lnTo>
                  <a:lnTo>
                    <a:pt x="934339" y="390283"/>
                  </a:lnTo>
                  <a:lnTo>
                    <a:pt x="937666" y="403860"/>
                  </a:lnTo>
                  <a:lnTo>
                    <a:pt x="924090" y="407174"/>
                  </a:lnTo>
                  <a:lnTo>
                    <a:pt x="922274" y="410159"/>
                  </a:lnTo>
                  <a:lnTo>
                    <a:pt x="923721" y="416077"/>
                  </a:lnTo>
                  <a:lnTo>
                    <a:pt x="926719" y="417893"/>
                  </a:lnTo>
                  <a:lnTo>
                    <a:pt x="940282" y="414578"/>
                  </a:lnTo>
                  <a:lnTo>
                    <a:pt x="943610" y="428155"/>
                  </a:lnTo>
                  <a:lnTo>
                    <a:pt x="946594" y="429958"/>
                  </a:lnTo>
                  <a:lnTo>
                    <a:pt x="952512" y="428510"/>
                  </a:lnTo>
                  <a:lnTo>
                    <a:pt x="954328" y="425526"/>
                  </a:lnTo>
                  <a:lnTo>
                    <a:pt x="951001" y="411949"/>
                  </a:lnTo>
                  <a:lnTo>
                    <a:pt x="964577" y="408635"/>
                  </a:lnTo>
                  <a:lnTo>
                    <a:pt x="966393" y="405638"/>
                  </a:lnTo>
                  <a:close/>
                </a:path>
                <a:path w="2028825" h="859154">
                  <a:moveTo>
                    <a:pt x="998258" y="529767"/>
                  </a:moveTo>
                  <a:lnTo>
                    <a:pt x="996708" y="523392"/>
                  </a:lnTo>
                  <a:lnTo>
                    <a:pt x="993495" y="521449"/>
                  </a:lnTo>
                  <a:lnTo>
                    <a:pt x="990307" y="522224"/>
                  </a:lnTo>
                  <a:lnTo>
                    <a:pt x="978890" y="525018"/>
                  </a:lnTo>
                  <a:lnTo>
                    <a:pt x="975321" y="510413"/>
                  </a:lnTo>
                  <a:lnTo>
                    <a:pt x="972108" y="508469"/>
                  </a:lnTo>
                  <a:lnTo>
                    <a:pt x="965733" y="510032"/>
                  </a:lnTo>
                  <a:lnTo>
                    <a:pt x="963777" y="513245"/>
                  </a:lnTo>
                  <a:lnTo>
                    <a:pt x="967346" y="527837"/>
                  </a:lnTo>
                  <a:lnTo>
                    <a:pt x="952754" y="531418"/>
                  </a:lnTo>
                  <a:lnTo>
                    <a:pt x="950798" y="534631"/>
                  </a:lnTo>
                  <a:lnTo>
                    <a:pt x="952360" y="540994"/>
                  </a:lnTo>
                  <a:lnTo>
                    <a:pt x="955573" y="542950"/>
                  </a:lnTo>
                  <a:lnTo>
                    <a:pt x="970178" y="539381"/>
                  </a:lnTo>
                  <a:lnTo>
                    <a:pt x="973747" y="553974"/>
                  </a:lnTo>
                  <a:lnTo>
                    <a:pt x="976960" y="555929"/>
                  </a:lnTo>
                  <a:lnTo>
                    <a:pt x="983335" y="554367"/>
                  </a:lnTo>
                  <a:lnTo>
                    <a:pt x="985278" y="551154"/>
                  </a:lnTo>
                  <a:lnTo>
                    <a:pt x="981710" y="536562"/>
                  </a:lnTo>
                  <a:lnTo>
                    <a:pt x="996315" y="532980"/>
                  </a:lnTo>
                  <a:lnTo>
                    <a:pt x="998258" y="529767"/>
                  </a:lnTo>
                  <a:close/>
                </a:path>
                <a:path w="2028825" h="859154">
                  <a:moveTo>
                    <a:pt x="1030135" y="653897"/>
                  </a:moveTo>
                  <a:lnTo>
                    <a:pt x="1028471" y="647077"/>
                  </a:lnTo>
                  <a:lnTo>
                    <a:pt x="1025029" y="644982"/>
                  </a:lnTo>
                  <a:lnTo>
                    <a:pt x="1021613" y="645820"/>
                  </a:lnTo>
                  <a:lnTo>
                    <a:pt x="1009396" y="648804"/>
                  </a:lnTo>
                  <a:lnTo>
                    <a:pt x="1005573" y="633183"/>
                  </a:lnTo>
                  <a:lnTo>
                    <a:pt x="1002131" y="631088"/>
                  </a:lnTo>
                  <a:lnTo>
                    <a:pt x="995311" y="632752"/>
                  </a:lnTo>
                  <a:lnTo>
                    <a:pt x="993228" y="636193"/>
                  </a:lnTo>
                  <a:lnTo>
                    <a:pt x="997051" y="651827"/>
                  </a:lnTo>
                  <a:lnTo>
                    <a:pt x="981417" y="655650"/>
                  </a:lnTo>
                  <a:lnTo>
                    <a:pt x="979335" y="659091"/>
                  </a:lnTo>
                  <a:lnTo>
                    <a:pt x="980998" y="665911"/>
                  </a:lnTo>
                  <a:lnTo>
                    <a:pt x="984440" y="668007"/>
                  </a:lnTo>
                  <a:lnTo>
                    <a:pt x="1000074" y="664184"/>
                  </a:lnTo>
                  <a:lnTo>
                    <a:pt x="1003884" y="679805"/>
                  </a:lnTo>
                  <a:lnTo>
                    <a:pt x="1007338" y="681901"/>
                  </a:lnTo>
                  <a:lnTo>
                    <a:pt x="1014158" y="680224"/>
                  </a:lnTo>
                  <a:lnTo>
                    <a:pt x="1016241" y="676783"/>
                  </a:lnTo>
                  <a:lnTo>
                    <a:pt x="1012418" y="661162"/>
                  </a:lnTo>
                  <a:lnTo>
                    <a:pt x="1028052" y="657339"/>
                  </a:lnTo>
                  <a:lnTo>
                    <a:pt x="1030135" y="653897"/>
                  </a:lnTo>
                  <a:close/>
                </a:path>
                <a:path w="2028825" h="859154">
                  <a:moveTo>
                    <a:pt x="1062012" y="778014"/>
                  </a:moveTo>
                  <a:lnTo>
                    <a:pt x="1060234" y="770750"/>
                  </a:lnTo>
                  <a:lnTo>
                    <a:pt x="1056563" y="768527"/>
                  </a:lnTo>
                  <a:lnTo>
                    <a:pt x="1052931" y="769416"/>
                  </a:lnTo>
                  <a:lnTo>
                    <a:pt x="1039914" y="772604"/>
                  </a:lnTo>
                  <a:lnTo>
                    <a:pt x="1035837" y="755942"/>
                  </a:lnTo>
                  <a:lnTo>
                    <a:pt x="1032179" y="753719"/>
                  </a:lnTo>
                  <a:lnTo>
                    <a:pt x="1024902" y="755497"/>
                  </a:lnTo>
                  <a:lnTo>
                    <a:pt x="1022680" y="759155"/>
                  </a:lnTo>
                  <a:lnTo>
                    <a:pt x="1026756" y="775817"/>
                  </a:lnTo>
                  <a:lnTo>
                    <a:pt x="1010107" y="779894"/>
                  </a:lnTo>
                  <a:lnTo>
                    <a:pt x="1007872" y="783551"/>
                  </a:lnTo>
                  <a:lnTo>
                    <a:pt x="1009650" y="790816"/>
                  </a:lnTo>
                  <a:lnTo>
                    <a:pt x="1013320" y="793038"/>
                  </a:lnTo>
                  <a:lnTo>
                    <a:pt x="1029970" y="788974"/>
                  </a:lnTo>
                  <a:lnTo>
                    <a:pt x="1034046" y="805624"/>
                  </a:lnTo>
                  <a:lnTo>
                    <a:pt x="1037717" y="807847"/>
                  </a:lnTo>
                  <a:lnTo>
                    <a:pt x="1044981" y="806069"/>
                  </a:lnTo>
                  <a:lnTo>
                    <a:pt x="1047203" y="802411"/>
                  </a:lnTo>
                  <a:lnTo>
                    <a:pt x="1043127" y="785749"/>
                  </a:lnTo>
                  <a:lnTo>
                    <a:pt x="1059789" y="781685"/>
                  </a:lnTo>
                  <a:lnTo>
                    <a:pt x="1062012" y="778014"/>
                  </a:lnTo>
                  <a:close/>
                </a:path>
                <a:path w="2028825" h="859154">
                  <a:moveTo>
                    <a:pt x="1085392" y="53606"/>
                  </a:moveTo>
                  <a:lnTo>
                    <a:pt x="1084275" y="49034"/>
                  </a:lnTo>
                  <a:lnTo>
                    <a:pt x="1081963" y="47625"/>
                  </a:lnTo>
                  <a:lnTo>
                    <a:pt x="1079677" y="48183"/>
                  </a:lnTo>
                  <a:lnTo>
                    <a:pt x="1071473" y="50190"/>
                  </a:lnTo>
                  <a:lnTo>
                    <a:pt x="1068908" y="39712"/>
                  </a:lnTo>
                  <a:lnTo>
                    <a:pt x="1066609" y="38303"/>
                  </a:lnTo>
                  <a:lnTo>
                    <a:pt x="1062024" y="39420"/>
                  </a:lnTo>
                  <a:lnTo>
                    <a:pt x="1060627" y="41732"/>
                  </a:lnTo>
                  <a:lnTo>
                    <a:pt x="1063193" y="52222"/>
                  </a:lnTo>
                  <a:lnTo>
                    <a:pt x="1052703" y="54787"/>
                  </a:lnTo>
                  <a:lnTo>
                    <a:pt x="1051306" y="57086"/>
                  </a:lnTo>
                  <a:lnTo>
                    <a:pt x="1052423" y="61671"/>
                  </a:lnTo>
                  <a:lnTo>
                    <a:pt x="1054735" y="63068"/>
                  </a:lnTo>
                  <a:lnTo>
                    <a:pt x="1065212" y="60502"/>
                  </a:lnTo>
                  <a:lnTo>
                    <a:pt x="1067777" y="70993"/>
                  </a:lnTo>
                  <a:lnTo>
                    <a:pt x="1070089" y="72390"/>
                  </a:lnTo>
                  <a:lnTo>
                    <a:pt x="1074674" y="71272"/>
                  </a:lnTo>
                  <a:lnTo>
                    <a:pt x="1076071" y="68961"/>
                  </a:lnTo>
                  <a:lnTo>
                    <a:pt x="1073505" y="58483"/>
                  </a:lnTo>
                  <a:lnTo>
                    <a:pt x="1083995" y="55918"/>
                  </a:lnTo>
                  <a:lnTo>
                    <a:pt x="1085392" y="53606"/>
                  </a:lnTo>
                  <a:close/>
                </a:path>
                <a:path w="2028825" h="859154">
                  <a:moveTo>
                    <a:pt x="1116609" y="175056"/>
                  </a:moveTo>
                  <a:lnTo>
                    <a:pt x="1115390" y="170027"/>
                  </a:lnTo>
                  <a:lnTo>
                    <a:pt x="1112850" y="168490"/>
                  </a:lnTo>
                  <a:lnTo>
                    <a:pt x="1110335" y="169113"/>
                  </a:lnTo>
                  <a:lnTo>
                    <a:pt x="1101331" y="171310"/>
                  </a:lnTo>
                  <a:lnTo>
                    <a:pt x="1098511" y="159791"/>
                  </a:lnTo>
                  <a:lnTo>
                    <a:pt x="1095971" y="158254"/>
                  </a:lnTo>
                  <a:lnTo>
                    <a:pt x="1090955" y="159486"/>
                  </a:lnTo>
                  <a:lnTo>
                    <a:pt x="1089406" y="162013"/>
                  </a:lnTo>
                  <a:lnTo>
                    <a:pt x="1092225" y="173532"/>
                  </a:lnTo>
                  <a:lnTo>
                    <a:pt x="1080706" y="176352"/>
                  </a:lnTo>
                  <a:lnTo>
                    <a:pt x="1079169" y="178892"/>
                  </a:lnTo>
                  <a:lnTo>
                    <a:pt x="1080401" y="183908"/>
                  </a:lnTo>
                  <a:lnTo>
                    <a:pt x="1082941" y="185458"/>
                  </a:lnTo>
                  <a:lnTo>
                    <a:pt x="1094460" y="182638"/>
                  </a:lnTo>
                  <a:lnTo>
                    <a:pt x="1097267" y="194157"/>
                  </a:lnTo>
                  <a:lnTo>
                    <a:pt x="1099807" y="195694"/>
                  </a:lnTo>
                  <a:lnTo>
                    <a:pt x="1104836" y="194462"/>
                  </a:lnTo>
                  <a:lnTo>
                    <a:pt x="1106373" y="191935"/>
                  </a:lnTo>
                  <a:lnTo>
                    <a:pt x="1103553" y="180416"/>
                  </a:lnTo>
                  <a:lnTo>
                    <a:pt x="1115072" y="177596"/>
                  </a:lnTo>
                  <a:lnTo>
                    <a:pt x="1116609" y="175056"/>
                  </a:lnTo>
                  <a:close/>
                </a:path>
                <a:path w="2028825" h="859154">
                  <a:moveTo>
                    <a:pt x="1147826" y="296506"/>
                  </a:moveTo>
                  <a:lnTo>
                    <a:pt x="1146492" y="291033"/>
                  </a:lnTo>
                  <a:lnTo>
                    <a:pt x="1143736" y="289356"/>
                  </a:lnTo>
                  <a:lnTo>
                    <a:pt x="1140993" y="290029"/>
                  </a:lnTo>
                  <a:lnTo>
                    <a:pt x="1131189" y="292430"/>
                  </a:lnTo>
                  <a:lnTo>
                    <a:pt x="1128115" y="279882"/>
                  </a:lnTo>
                  <a:lnTo>
                    <a:pt x="1125359" y="278206"/>
                  </a:lnTo>
                  <a:lnTo>
                    <a:pt x="1119886" y="279539"/>
                  </a:lnTo>
                  <a:lnTo>
                    <a:pt x="1118209" y="282308"/>
                  </a:lnTo>
                  <a:lnTo>
                    <a:pt x="1121283" y="294843"/>
                  </a:lnTo>
                  <a:lnTo>
                    <a:pt x="1108735" y="297916"/>
                  </a:lnTo>
                  <a:lnTo>
                    <a:pt x="1107059" y="300672"/>
                  </a:lnTo>
                  <a:lnTo>
                    <a:pt x="1108405" y="306146"/>
                  </a:lnTo>
                  <a:lnTo>
                    <a:pt x="1111161" y="307822"/>
                  </a:lnTo>
                  <a:lnTo>
                    <a:pt x="1123708" y="304749"/>
                  </a:lnTo>
                  <a:lnTo>
                    <a:pt x="1126769" y="317296"/>
                  </a:lnTo>
                  <a:lnTo>
                    <a:pt x="1129538" y="318973"/>
                  </a:lnTo>
                  <a:lnTo>
                    <a:pt x="1134999" y="317639"/>
                  </a:lnTo>
                  <a:lnTo>
                    <a:pt x="1136675" y="314871"/>
                  </a:lnTo>
                  <a:lnTo>
                    <a:pt x="1133614" y="302336"/>
                  </a:lnTo>
                  <a:lnTo>
                    <a:pt x="1146149" y="299262"/>
                  </a:lnTo>
                  <a:lnTo>
                    <a:pt x="1147826" y="296506"/>
                  </a:lnTo>
                  <a:close/>
                </a:path>
                <a:path w="2028825" h="859154">
                  <a:moveTo>
                    <a:pt x="1179042" y="417957"/>
                  </a:moveTo>
                  <a:lnTo>
                    <a:pt x="1177594" y="412038"/>
                  </a:lnTo>
                  <a:lnTo>
                    <a:pt x="1174610" y="410222"/>
                  </a:lnTo>
                  <a:lnTo>
                    <a:pt x="1171651" y="410946"/>
                  </a:lnTo>
                  <a:lnTo>
                    <a:pt x="1161034" y="413537"/>
                  </a:lnTo>
                  <a:lnTo>
                    <a:pt x="1157719" y="399961"/>
                  </a:lnTo>
                  <a:lnTo>
                    <a:pt x="1154734" y="398157"/>
                  </a:lnTo>
                  <a:lnTo>
                    <a:pt x="1148803" y="399605"/>
                  </a:lnTo>
                  <a:lnTo>
                    <a:pt x="1147000" y="402590"/>
                  </a:lnTo>
                  <a:lnTo>
                    <a:pt x="1150315" y="416166"/>
                  </a:lnTo>
                  <a:lnTo>
                    <a:pt x="1136738" y="419481"/>
                  </a:lnTo>
                  <a:lnTo>
                    <a:pt x="1134935" y="422478"/>
                  </a:lnTo>
                  <a:lnTo>
                    <a:pt x="1136383" y="428383"/>
                  </a:lnTo>
                  <a:lnTo>
                    <a:pt x="1139367" y="430199"/>
                  </a:lnTo>
                  <a:lnTo>
                    <a:pt x="1152944" y="426885"/>
                  </a:lnTo>
                  <a:lnTo>
                    <a:pt x="1156258" y="440461"/>
                  </a:lnTo>
                  <a:lnTo>
                    <a:pt x="1159256" y="442264"/>
                  </a:lnTo>
                  <a:lnTo>
                    <a:pt x="1165174" y="440817"/>
                  </a:lnTo>
                  <a:lnTo>
                    <a:pt x="1166977" y="437832"/>
                  </a:lnTo>
                  <a:lnTo>
                    <a:pt x="1163662" y="424268"/>
                  </a:lnTo>
                  <a:lnTo>
                    <a:pt x="1177239" y="420941"/>
                  </a:lnTo>
                  <a:lnTo>
                    <a:pt x="1179042" y="417957"/>
                  </a:lnTo>
                  <a:close/>
                </a:path>
                <a:path w="2028825" h="859154">
                  <a:moveTo>
                    <a:pt x="1210271" y="539407"/>
                  </a:moveTo>
                  <a:lnTo>
                    <a:pt x="1208709" y="533031"/>
                  </a:lnTo>
                  <a:lnTo>
                    <a:pt x="1205496" y="531088"/>
                  </a:lnTo>
                  <a:lnTo>
                    <a:pt x="1202309" y="531863"/>
                  </a:lnTo>
                  <a:lnTo>
                    <a:pt x="1190891" y="534657"/>
                  </a:lnTo>
                  <a:lnTo>
                    <a:pt x="1187323" y="520052"/>
                  </a:lnTo>
                  <a:lnTo>
                    <a:pt x="1184109" y="518109"/>
                  </a:lnTo>
                  <a:lnTo>
                    <a:pt x="1177734" y="519658"/>
                  </a:lnTo>
                  <a:lnTo>
                    <a:pt x="1175791" y="522871"/>
                  </a:lnTo>
                  <a:lnTo>
                    <a:pt x="1179360" y="537476"/>
                  </a:lnTo>
                  <a:lnTo>
                    <a:pt x="1164755" y="541045"/>
                  </a:lnTo>
                  <a:lnTo>
                    <a:pt x="1162812" y="544258"/>
                  </a:lnTo>
                  <a:lnTo>
                    <a:pt x="1164361" y="550633"/>
                  </a:lnTo>
                  <a:lnTo>
                    <a:pt x="1167574" y="552589"/>
                  </a:lnTo>
                  <a:lnTo>
                    <a:pt x="1182179" y="549021"/>
                  </a:lnTo>
                  <a:lnTo>
                    <a:pt x="1185748" y="563613"/>
                  </a:lnTo>
                  <a:lnTo>
                    <a:pt x="1188961" y="565569"/>
                  </a:lnTo>
                  <a:lnTo>
                    <a:pt x="1195336" y="564007"/>
                  </a:lnTo>
                  <a:lnTo>
                    <a:pt x="1197292" y="560793"/>
                  </a:lnTo>
                  <a:lnTo>
                    <a:pt x="1193723" y="546188"/>
                  </a:lnTo>
                  <a:lnTo>
                    <a:pt x="1208316" y="542620"/>
                  </a:lnTo>
                  <a:lnTo>
                    <a:pt x="1210271" y="539407"/>
                  </a:lnTo>
                  <a:close/>
                </a:path>
                <a:path w="2028825" h="859154">
                  <a:moveTo>
                    <a:pt x="1241501" y="660869"/>
                  </a:moveTo>
                  <a:lnTo>
                    <a:pt x="1239824" y="654050"/>
                  </a:lnTo>
                  <a:lnTo>
                    <a:pt x="1236383" y="651954"/>
                  </a:lnTo>
                  <a:lnTo>
                    <a:pt x="1232979" y="652792"/>
                  </a:lnTo>
                  <a:lnTo>
                    <a:pt x="1220762" y="655777"/>
                  </a:lnTo>
                  <a:lnTo>
                    <a:pt x="1216939" y="640156"/>
                  </a:lnTo>
                  <a:lnTo>
                    <a:pt x="1213497" y="638060"/>
                  </a:lnTo>
                  <a:lnTo>
                    <a:pt x="1206677" y="639724"/>
                  </a:lnTo>
                  <a:lnTo>
                    <a:pt x="1204582" y="643178"/>
                  </a:lnTo>
                  <a:lnTo>
                    <a:pt x="1208405" y="658799"/>
                  </a:lnTo>
                  <a:lnTo>
                    <a:pt x="1192771" y="662622"/>
                  </a:lnTo>
                  <a:lnTo>
                    <a:pt x="1190688" y="666064"/>
                  </a:lnTo>
                  <a:lnTo>
                    <a:pt x="1192352" y="672884"/>
                  </a:lnTo>
                  <a:lnTo>
                    <a:pt x="1195793" y="674979"/>
                  </a:lnTo>
                  <a:lnTo>
                    <a:pt x="1211427" y="671156"/>
                  </a:lnTo>
                  <a:lnTo>
                    <a:pt x="1215250" y="686777"/>
                  </a:lnTo>
                  <a:lnTo>
                    <a:pt x="1218692" y="688873"/>
                  </a:lnTo>
                  <a:lnTo>
                    <a:pt x="1225511" y="687197"/>
                  </a:lnTo>
                  <a:lnTo>
                    <a:pt x="1227594" y="683755"/>
                  </a:lnTo>
                  <a:lnTo>
                    <a:pt x="1223784" y="668134"/>
                  </a:lnTo>
                  <a:lnTo>
                    <a:pt x="1239405" y="664311"/>
                  </a:lnTo>
                  <a:lnTo>
                    <a:pt x="1241501" y="660869"/>
                  </a:lnTo>
                  <a:close/>
                </a:path>
                <a:path w="2028825" h="859154">
                  <a:moveTo>
                    <a:pt x="1272705" y="782320"/>
                  </a:moveTo>
                  <a:lnTo>
                    <a:pt x="1270927" y="775042"/>
                  </a:lnTo>
                  <a:lnTo>
                    <a:pt x="1267269" y="772820"/>
                  </a:lnTo>
                  <a:lnTo>
                    <a:pt x="1263624" y="773709"/>
                  </a:lnTo>
                  <a:lnTo>
                    <a:pt x="1250607" y="776897"/>
                  </a:lnTo>
                  <a:lnTo>
                    <a:pt x="1246530" y="760247"/>
                  </a:lnTo>
                  <a:lnTo>
                    <a:pt x="1242872" y="758012"/>
                  </a:lnTo>
                  <a:lnTo>
                    <a:pt x="1235608" y="759790"/>
                  </a:lnTo>
                  <a:lnTo>
                    <a:pt x="1233385" y="763460"/>
                  </a:lnTo>
                  <a:lnTo>
                    <a:pt x="1237449" y="780110"/>
                  </a:lnTo>
                  <a:lnTo>
                    <a:pt x="1220800" y="784186"/>
                  </a:lnTo>
                  <a:lnTo>
                    <a:pt x="1218577" y="787857"/>
                  </a:lnTo>
                  <a:lnTo>
                    <a:pt x="1220355" y="795121"/>
                  </a:lnTo>
                  <a:lnTo>
                    <a:pt x="1224013" y="797344"/>
                  </a:lnTo>
                  <a:lnTo>
                    <a:pt x="1240675" y="793267"/>
                  </a:lnTo>
                  <a:lnTo>
                    <a:pt x="1244739" y="809929"/>
                  </a:lnTo>
                  <a:lnTo>
                    <a:pt x="1248410" y="812152"/>
                  </a:lnTo>
                  <a:lnTo>
                    <a:pt x="1255674" y="810374"/>
                  </a:lnTo>
                  <a:lnTo>
                    <a:pt x="1257896" y="806704"/>
                  </a:lnTo>
                  <a:lnTo>
                    <a:pt x="1253832" y="790054"/>
                  </a:lnTo>
                  <a:lnTo>
                    <a:pt x="1270482" y="785977"/>
                  </a:lnTo>
                  <a:lnTo>
                    <a:pt x="1272705" y="782320"/>
                  </a:lnTo>
                  <a:close/>
                </a:path>
                <a:path w="2028825" h="859154">
                  <a:moveTo>
                    <a:pt x="1304912" y="93941"/>
                  </a:moveTo>
                  <a:lnTo>
                    <a:pt x="1303794" y="89369"/>
                  </a:lnTo>
                  <a:lnTo>
                    <a:pt x="1301483" y="87960"/>
                  </a:lnTo>
                  <a:lnTo>
                    <a:pt x="1299197" y="88519"/>
                  </a:lnTo>
                  <a:lnTo>
                    <a:pt x="1290993" y="90525"/>
                  </a:lnTo>
                  <a:lnTo>
                    <a:pt x="1288427" y="80048"/>
                  </a:lnTo>
                  <a:lnTo>
                    <a:pt x="1286116" y="78638"/>
                  </a:lnTo>
                  <a:lnTo>
                    <a:pt x="1281544" y="79756"/>
                  </a:lnTo>
                  <a:lnTo>
                    <a:pt x="1280147" y="82067"/>
                  </a:lnTo>
                  <a:lnTo>
                    <a:pt x="1282712" y="92557"/>
                  </a:lnTo>
                  <a:lnTo>
                    <a:pt x="1272222" y="95123"/>
                  </a:lnTo>
                  <a:lnTo>
                    <a:pt x="1270825" y="97421"/>
                  </a:lnTo>
                  <a:lnTo>
                    <a:pt x="1271943" y="102006"/>
                  </a:lnTo>
                  <a:lnTo>
                    <a:pt x="1274254" y="103403"/>
                  </a:lnTo>
                  <a:lnTo>
                    <a:pt x="1284732" y="100838"/>
                  </a:lnTo>
                  <a:lnTo>
                    <a:pt x="1287297" y="111328"/>
                  </a:lnTo>
                  <a:lnTo>
                    <a:pt x="1289608" y="112725"/>
                  </a:lnTo>
                  <a:lnTo>
                    <a:pt x="1294180" y="111607"/>
                  </a:lnTo>
                  <a:lnTo>
                    <a:pt x="1295590" y="109296"/>
                  </a:lnTo>
                  <a:lnTo>
                    <a:pt x="1293025" y="98818"/>
                  </a:lnTo>
                  <a:lnTo>
                    <a:pt x="1303502" y="96253"/>
                  </a:lnTo>
                  <a:lnTo>
                    <a:pt x="1304912" y="93941"/>
                  </a:lnTo>
                  <a:close/>
                </a:path>
                <a:path w="2028825" h="859154">
                  <a:moveTo>
                    <a:pt x="1335278" y="211912"/>
                  </a:moveTo>
                  <a:lnTo>
                    <a:pt x="1334058" y="206895"/>
                  </a:lnTo>
                  <a:lnTo>
                    <a:pt x="1331518" y="205359"/>
                  </a:lnTo>
                  <a:lnTo>
                    <a:pt x="1329004" y="205968"/>
                  </a:lnTo>
                  <a:lnTo>
                    <a:pt x="1319999" y="208165"/>
                  </a:lnTo>
                  <a:lnTo>
                    <a:pt x="1317180" y="196659"/>
                  </a:lnTo>
                  <a:lnTo>
                    <a:pt x="1314640" y="195110"/>
                  </a:lnTo>
                  <a:lnTo>
                    <a:pt x="1309624" y="196342"/>
                  </a:lnTo>
                  <a:lnTo>
                    <a:pt x="1308074" y="198882"/>
                  </a:lnTo>
                  <a:lnTo>
                    <a:pt x="1310894" y="210400"/>
                  </a:lnTo>
                  <a:lnTo>
                    <a:pt x="1299375" y="213207"/>
                  </a:lnTo>
                  <a:lnTo>
                    <a:pt x="1297838" y="215747"/>
                  </a:lnTo>
                  <a:lnTo>
                    <a:pt x="1299070" y="220776"/>
                  </a:lnTo>
                  <a:lnTo>
                    <a:pt x="1301610" y="222313"/>
                  </a:lnTo>
                  <a:lnTo>
                    <a:pt x="1313116" y="219494"/>
                  </a:lnTo>
                  <a:lnTo>
                    <a:pt x="1315935" y="231013"/>
                  </a:lnTo>
                  <a:lnTo>
                    <a:pt x="1318475" y="232549"/>
                  </a:lnTo>
                  <a:lnTo>
                    <a:pt x="1323505" y="231330"/>
                  </a:lnTo>
                  <a:lnTo>
                    <a:pt x="1325041" y="228790"/>
                  </a:lnTo>
                  <a:lnTo>
                    <a:pt x="1322222" y="217271"/>
                  </a:lnTo>
                  <a:lnTo>
                    <a:pt x="1333741" y="214452"/>
                  </a:lnTo>
                  <a:lnTo>
                    <a:pt x="1335278" y="211912"/>
                  </a:lnTo>
                  <a:close/>
                </a:path>
                <a:path w="2028825" h="859154">
                  <a:moveTo>
                    <a:pt x="1365643" y="329882"/>
                  </a:moveTo>
                  <a:lnTo>
                    <a:pt x="1364297" y="324408"/>
                  </a:lnTo>
                  <a:lnTo>
                    <a:pt x="1361541" y="322732"/>
                  </a:lnTo>
                  <a:lnTo>
                    <a:pt x="1358811" y="323405"/>
                  </a:lnTo>
                  <a:lnTo>
                    <a:pt x="1348994" y="325805"/>
                  </a:lnTo>
                  <a:lnTo>
                    <a:pt x="1345933" y="313258"/>
                  </a:lnTo>
                  <a:lnTo>
                    <a:pt x="1343164" y="311594"/>
                  </a:lnTo>
                  <a:lnTo>
                    <a:pt x="1337703" y="312928"/>
                  </a:lnTo>
                  <a:lnTo>
                    <a:pt x="1336027" y="315683"/>
                  </a:lnTo>
                  <a:lnTo>
                    <a:pt x="1339088" y="328231"/>
                  </a:lnTo>
                  <a:lnTo>
                    <a:pt x="1326553" y="331292"/>
                  </a:lnTo>
                  <a:lnTo>
                    <a:pt x="1324876" y="334060"/>
                  </a:lnTo>
                  <a:lnTo>
                    <a:pt x="1326210" y="339521"/>
                  </a:lnTo>
                  <a:lnTo>
                    <a:pt x="1328978" y="341198"/>
                  </a:lnTo>
                  <a:lnTo>
                    <a:pt x="1341513" y="338137"/>
                  </a:lnTo>
                  <a:lnTo>
                    <a:pt x="1344587" y="350672"/>
                  </a:lnTo>
                  <a:lnTo>
                    <a:pt x="1347343" y="352348"/>
                  </a:lnTo>
                  <a:lnTo>
                    <a:pt x="1352816" y="351015"/>
                  </a:lnTo>
                  <a:lnTo>
                    <a:pt x="1354493" y="348259"/>
                  </a:lnTo>
                  <a:lnTo>
                    <a:pt x="1351419" y="335711"/>
                  </a:lnTo>
                  <a:lnTo>
                    <a:pt x="1363967" y="332638"/>
                  </a:lnTo>
                  <a:lnTo>
                    <a:pt x="1365643" y="329882"/>
                  </a:lnTo>
                  <a:close/>
                </a:path>
                <a:path w="2028825" h="859154">
                  <a:moveTo>
                    <a:pt x="1396009" y="447852"/>
                  </a:moveTo>
                  <a:lnTo>
                    <a:pt x="1394561" y="441934"/>
                  </a:lnTo>
                  <a:lnTo>
                    <a:pt x="1391577" y="440118"/>
                  </a:lnTo>
                  <a:lnTo>
                    <a:pt x="1388618" y="440842"/>
                  </a:lnTo>
                  <a:lnTo>
                    <a:pt x="1378000" y="443445"/>
                  </a:lnTo>
                  <a:lnTo>
                    <a:pt x="1374686" y="429869"/>
                  </a:lnTo>
                  <a:lnTo>
                    <a:pt x="1371701" y="428053"/>
                  </a:lnTo>
                  <a:lnTo>
                    <a:pt x="1365783" y="429501"/>
                  </a:lnTo>
                  <a:lnTo>
                    <a:pt x="1363967" y="432498"/>
                  </a:lnTo>
                  <a:lnTo>
                    <a:pt x="1367282" y="446062"/>
                  </a:lnTo>
                  <a:lnTo>
                    <a:pt x="1353705" y="449389"/>
                  </a:lnTo>
                  <a:lnTo>
                    <a:pt x="1351902" y="452374"/>
                  </a:lnTo>
                  <a:lnTo>
                    <a:pt x="1353350" y="458292"/>
                  </a:lnTo>
                  <a:lnTo>
                    <a:pt x="1356334" y="460108"/>
                  </a:lnTo>
                  <a:lnTo>
                    <a:pt x="1369910" y="456780"/>
                  </a:lnTo>
                  <a:lnTo>
                    <a:pt x="1373225" y="470357"/>
                  </a:lnTo>
                  <a:lnTo>
                    <a:pt x="1376210" y="472173"/>
                  </a:lnTo>
                  <a:lnTo>
                    <a:pt x="1382128" y="470725"/>
                  </a:lnTo>
                  <a:lnTo>
                    <a:pt x="1383944" y="467728"/>
                  </a:lnTo>
                  <a:lnTo>
                    <a:pt x="1380629" y="454164"/>
                  </a:lnTo>
                  <a:lnTo>
                    <a:pt x="1394206" y="450837"/>
                  </a:lnTo>
                  <a:lnTo>
                    <a:pt x="1396009" y="447852"/>
                  </a:lnTo>
                  <a:close/>
                </a:path>
                <a:path w="2028825" h="859154">
                  <a:moveTo>
                    <a:pt x="1426387" y="565835"/>
                  </a:moveTo>
                  <a:lnTo>
                    <a:pt x="1424825" y="559460"/>
                  </a:lnTo>
                  <a:lnTo>
                    <a:pt x="1421612" y="557517"/>
                  </a:lnTo>
                  <a:lnTo>
                    <a:pt x="1418424" y="558292"/>
                  </a:lnTo>
                  <a:lnTo>
                    <a:pt x="1407007" y="561086"/>
                  </a:lnTo>
                  <a:lnTo>
                    <a:pt x="1403438" y="546481"/>
                  </a:lnTo>
                  <a:lnTo>
                    <a:pt x="1400225" y="544537"/>
                  </a:lnTo>
                  <a:lnTo>
                    <a:pt x="1393850" y="546087"/>
                  </a:lnTo>
                  <a:lnTo>
                    <a:pt x="1391907" y="549300"/>
                  </a:lnTo>
                  <a:lnTo>
                    <a:pt x="1395476" y="563905"/>
                  </a:lnTo>
                  <a:lnTo>
                    <a:pt x="1380871" y="567474"/>
                  </a:lnTo>
                  <a:lnTo>
                    <a:pt x="1378927" y="570687"/>
                  </a:lnTo>
                  <a:lnTo>
                    <a:pt x="1380477" y="577062"/>
                  </a:lnTo>
                  <a:lnTo>
                    <a:pt x="1383690" y="579018"/>
                  </a:lnTo>
                  <a:lnTo>
                    <a:pt x="1398295" y="575437"/>
                  </a:lnTo>
                  <a:lnTo>
                    <a:pt x="1401864" y="590042"/>
                  </a:lnTo>
                  <a:lnTo>
                    <a:pt x="1405077" y="591997"/>
                  </a:lnTo>
                  <a:lnTo>
                    <a:pt x="1411452" y="590435"/>
                  </a:lnTo>
                  <a:lnTo>
                    <a:pt x="1413408" y="587222"/>
                  </a:lnTo>
                  <a:lnTo>
                    <a:pt x="1409839" y="572617"/>
                  </a:lnTo>
                  <a:lnTo>
                    <a:pt x="1424432" y="569048"/>
                  </a:lnTo>
                  <a:lnTo>
                    <a:pt x="1426387" y="565835"/>
                  </a:lnTo>
                  <a:close/>
                </a:path>
                <a:path w="2028825" h="859154">
                  <a:moveTo>
                    <a:pt x="1456753" y="683806"/>
                  </a:moveTo>
                  <a:lnTo>
                    <a:pt x="1455089" y="676986"/>
                  </a:lnTo>
                  <a:lnTo>
                    <a:pt x="1451648" y="674903"/>
                  </a:lnTo>
                  <a:lnTo>
                    <a:pt x="1448231" y="675728"/>
                  </a:lnTo>
                  <a:lnTo>
                    <a:pt x="1436014" y="678726"/>
                  </a:lnTo>
                  <a:lnTo>
                    <a:pt x="1432191" y="663092"/>
                  </a:lnTo>
                  <a:lnTo>
                    <a:pt x="1428750" y="660996"/>
                  </a:lnTo>
                  <a:lnTo>
                    <a:pt x="1421930" y="662673"/>
                  </a:lnTo>
                  <a:lnTo>
                    <a:pt x="1419834" y="666115"/>
                  </a:lnTo>
                  <a:lnTo>
                    <a:pt x="1423657" y="681736"/>
                  </a:lnTo>
                  <a:lnTo>
                    <a:pt x="1408036" y="685558"/>
                  </a:lnTo>
                  <a:lnTo>
                    <a:pt x="1405940" y="689013"/>
                  </a:lnTo>
                  <a:lnTo>
                    <a:pt x="1407617" y="695833"/>
                  </a:lnTo>
                  <a:lnTo>
                    <a:pt x="1411058" y="697915"/>
                  </a:lnTo>
                  <a:lnTo>
                    <a:pt x="1426679" y="694093"/>
                  </a:lnTo>
                  <a:lnTo>
                    <a:pt x="1430502" y="709726"/>
                  </a:lnTo>
                  <a:lnTo>
                    <a:pt x="1433944" y="711809"/>
                  </a:lnTo>
                  <a:lnTo>
                    <a:pt x="1440764" y="710145"/>
                  </a:lnTo>
                  <a:lnTo>
                    <a:pt x="1442859" y="706704"/>
                  </a:lnTo>
                  <a:lnTo>
                    <a:pt x="1439037" y="691070"/>
                  </a:lnTo>
                  <a:lnTo>
                    <a:pt x="1454658" y="687247"/>
                  </a:lnTo>
                  <a:lnTo>
                    <a:pt x="1456753" y="683806"/>
                  </a:lnTo>
                  <a:close/>
                </a:path>
                <a:path w="2028825" h="859154">
                  <a:moveTo>
                    <a:pt x="1553946" y="248780"/>
                  </a:moveTo>
                  <a:lnTo>
                    <a:pt x="1552714" y="243751"/>
                  </a:lnTo>
                  <a:lnTo>
                    <a:pt x="1550174" y="242214"/>
                  </a:lnTo>
                  <a:lnTo>
                    <a:pt x="1547660" y="242824"/>
                  </a:lnTo>
                  <a:lnTo>
                    <a:pt x="1538655" y="245033"/>
                  </a:lnTo>
                  <a:lnTo>
                    <a:pt x="1535836" y="233514"/>
                  </a:lnTo>
                  <a:lnTo>
                    <a:pt x="1533309" y="231978"/>
                  </a:lnTo>
                  <a:lnTo>
                    <a:pt x="1528279" y="233197"/>
                  </a:lnTo>
                  <a:lnTo>
                    <a:pt x="1526743" y="235737"/>
                  </a:lnTo>
                  <a:lnTo>
                    <a:pt x="1529562" y="247256"/>
                  </a:lnTo>
                  <a:lnTo>
                    <a:pt x="1518043" y="250075"/>
                  </a:lnTo>
                  <a:lnTo>
                    <a:pt x="1516494" y="252615"/>
                  </a:lnTo>
                  <a:lnTo>
                    <a:pt x="1517726" y="257632"/>
                  </a:lnTo>
                  <a:lnTo>
                    <a:pt x="1520266" y="259181"/>
                  </a:lnTo>
                  <a:lnTo>
                    <a:pt x="1531785" y="256362"/>
                  </a:lnTo>
                  <a:lnTo>
                    <a:pt x="1534604" y="267881"/>
                  </a:lnTo>
                  <a:lnTo>
                    <a:pt x="1537144" y="269417"/>
                  </a:lnTo>
                  <a:lnTo>
                    <a:pt x="1542161" y="268185"/>
                  </a:lnTo>
                  <a:lnTo>
                    <a:pt x="1543697" y="265645"/>
                  </a:lnTo>
                  <a:lnTo>
                    <a:pt x="1540891" y="254139"/>
                  </a:lnTo>
                  <a:lnTo>
                    <a:pt x="1552397" y="251320"/>
                  </a:lnTo>
                  <a:lnTo>
                    <a:pt x="1553946" y="248780"/>
                  </a:lnTo>
                  <a:close/>
                </a:path>
                <a:path w="2028825" h="859154">
                  <a:moveTo>
                    <a:pt x="1583461" y="363258"/>
                  </a:moveTo>
                  <a:lnTo>
                    <a:pt x="1582127" y="357797"/>
                  </a:lnTo>
                  <a:lnTo>
                    <a:pt x="1579359" y="356120"/>
                  </a:lnTo>
                  <a:lnTo>
                    <a:pt x="1576628" y="356793"/>
                  </a:lnTo>
                  <a:lnTo>
                    <a:pt x="1566811" y="359181"/>
                  </a:lnTo>
                  <a:lnTo>
                    <a:pt x="1563751" y="346646"/>
                  </a:lnTo>
                  <a:lnTo>
                    <a:pt x="1560982" y="344970"/>
                  </a:lnTo>
                  <a:lnTo>
                    <a:pt x="1555521" y="346303"/>
                  </a:lnTo>
                  <a:lnTo>
                    <a:pt x="1553845" y="349072"/>
                  </a:lnTo>
                  <a:lnTo>
                    <a:pt x="1556905" y="361607"/>
                  </a:lnTo>
                  <a:lnTo>
                    <a:pt x="1544370" y="364680"/>
                  </a:lnTo>
                  <a:lnTo>
                    <a:pt x="1542694" y="367436"/>
                  </a:lnTo>
                  <a:lnTo>
                    <a:pt x="1544027" y="372910"/>
                  </a:lnTo>
                  <a:lnTo>
                    <a:pt x="1546783" y="374586"/>
                  </a:lnTo>
                  <a:lnTo>
                    <a:pt x="1559331" y="371513"/>
                  </a:lnTo>
                  <a:lnTo>
                    <a:pt x="1562404" y="384060"/>
                  </a:lnTo>
                  <a:lnTo>
                    <a:pt x="1565160" y="385737"/>
                  </a:lnTo>
                  <a:lnTo>
                    <a:pt x="1570634" y="384390"/>
                  </a:lnTo>
                  <a:lnTo>
                    <a:pt x="1572310" y="381635"/>
                  </a:lnTo>
                  <a:lnTo>
                    <a:pt x="1569237" y="369087"/>
                  </a:lnTo>
                  <a:lnTo>
                    <a:pt x="1581785" y="366026"/>
                  </a:lnTo>
                  <a:lnTo>
                    <a:pt x="1583461" y="363258"/>
                  </a:lnTo>
                  <a:close/>
                </a:path>
                <a:path w="2028825" h="859154">
                  <a:moveTo>
                    <a:pt x="1612976" y="477761"/>
                  </a:moveTo>
                  <a:lnTo>
                    <a:pt x="1611528" y="471843"/>
                  </a:lnTo>
                  <a:lnTo>
                    <a:pt x="1608543" y="470027"/>
                  </a:lnTo>
                  <a:lnTo>
                    <a:pt x="1605584" y="470750"/>
                  </a:lnTo>
                  <a:lnTo>
                    <a:pt x="1594967" y="473354"/>
                  </a:lnTo>
                  <a:lnTo>
                    <a:pt x="1591652" y="459778"/>
                  </a:lnTo>
                  <a:lnTo>
                    <a:pt x="1588668" y="457962"/>
                  </a:lnTo>
                  <a:lnTo>
                    <a:pt x="1582750" y="459409"/>
                  </a:lnTo>
                  <a:lnTo>
                    <a:pt x="1580934" y="462407"/>
                  </a:lnTo>
                  <a:lnTo>
                    <a:pt x="1584248" y="475970"/>
                  </a:lnTo>
                  <a:lnTo>
                    <a:pt x="1570672" y="479285"/>
                  </a:lnTo>
                  <a:lnTo>
                    <a:pt x="1568869" y="482282"/>
                  </a:lnTo>
                  <a:lnTo>
                    <a:pt x="1570316" y="488200"/>
                  </a:lnTo>
                  <a:lnTo>
                    <a:pt x="1573301" y="490004"/>
                  </a:lnTo>
                  <a:lnTo>
                    <a:pt x="1586877" y="486689"/>
                  </a:lnTo>
                  <a:lnTo>
                    <a:pt x="1590192" y="500265"/>
                  </a:lnTo>
                  <a:lnTo>
                    <a:pt x="1593176" y="502081"/>
                  </a:lnTo>
                  <a:lnTo>
                    <a:pt x="1599095" y="500634"/>
                  </a:lnTo>
                  <a:lnTo>
                    <a:pt x="1600911" y="497636"/>
                  </a:lnTo>
                  <a:lnTo>
                    <a:pt x="1597596" y="484073"/>
                  </a:lnTo>
                  <a:lnTo>
                    <a:pt x="1611172" y="480745"/>
                  </a:lnTo>
                  <a:lnTo>
                    <a:pt x="1612976" y="477761"/>
                  </a:lnTo>
                  <a:close/>
                </a:path>
                <a:path w="2028825" h="859154">
                  <a:moveTo>
                    <a:pt x="1642491" y="592251"/>
                  </a:moveTo>
                  <a:lnTo>
                    <a:pt x="1640941" y="585889"/>
                  </a:lnTo>
                  <a:lnTo>
                    <a:pt x="1637728" y="583933"/>
                  </a:lnTo>
                  <a:lnTo>
                    <a:pt x="1634540" y="584708"/>
                  </a:lnTo>
                  <a:lnTo>
                    <a:pt x="1623123" y="587502"/>
                  </a:lnTo>
                  <a:lnTo>
                    <a:pt x="1619554" y="572909"/>
                  </a:lnTo>
                  <a:lnTo>
                    <a:pt x="1616341" y="570953"/>
                  </a:lnTo>
                  <a:lnTo>
                    <a:pt x="1609966" y="572516"/>
                  </a:lnTo>
                  <a:lnTo>
                    <a:pt x="1608010" y="575729"/>
                  </a:lnTo>
                  <a:lnTo>
                    <a:pt x="1611579" y="590321"/>
                  </a:lnTo>
                  <a:lnTo>
                    <a:pt x="1596986" y="593902"/>
                  </a:lnTo>
                  <a:lnTo>
                    <a:pt x="1595031" y="597115"/>
                  </a:lnTo>
                  <a:lnTo>
                    <a:pt x="1596593" y="603491"/>
                  </a:lnTo>
                  <a:lnTo>
                    <a:pt x="1599806" y="605434"/>
                  </a:lnTo>
                  <a:lnTo>
                    <a:pt x="1614411" y="601865"/>
                  </a:lnTo>
                  <a:lnTo>
                    <a:pt x="1617980" y="616470"/>
                  </a:lnTo>
                  <a:lnTo>
                    <a:pt x="1621193" y="618413"/>
                  </a:lnTo>
                  <a:lnTo>
                    <a:pt x="1627568" y="616851"/>
                  </a:lnTo>
                  <a:lnTo>
                    <a:pt x="1629511" y="613638"/>
                  </a:lnTo>
                  <a:lnTo>
                    <a:pt x="1625942" y="599046"/>
                  </a:lnTo>
                  <a:lnTo>
                    <a:pt x="1640547" y="595464"/>
                  </a:lnTo>
                  <a:lnTo>
                    <a:pt x="1642491" y="592251"/>
                  </a:lnTo>
                  <a:close/>
                </a:path>
                <a:path w="2028825" h="859154">
                  <a:moveTo>
                    <a:pt x="1777479" y="305523"/>
                  </a:moveTo>
                  <a:lnTo>
                    <a:pt x="1776247" y="300507"/>
                  </a:lnTo>
                  <a:lnTo>
                    <a:pt x="1773707" y="298958"/>
                  </a:lnTo>
                  <a:lnTo>
                    <a:pt x="1771192" y="299580"/>
                  </a:lnTo>
                  <a:lnTo>
                    <a:pt x="1762188" y="301777"/>
                  </a:lnTo>
                  <a:lnTo>
                    <a:pt x="1759369" y="290258"/>
                  </a:lnTo>
                  <a:lnTo>
                    <a:pt x="1756829" y="288721"/>
                  </a:lnTo>
                  <a:lnTo>
                    <a:pt x="1751812" y="289953"/>
                  </a:lnTo>
                  <a:lnTo>
                    <a:pt x="1750275" y="292481"/>
                  </a:lnTo>
                  <a:lnTo>
                    <a:pt x="1753082" y="303999"/>
                  </a:lnTo>
                  <a:lnTo>
                    <a:pt x="1741576" y="306819"/>
                  </a:lnTo>
                  <a:lnTo>
                    <a:pt x="1740027" y="309359"/>
                  </a:lnTo>
                  <a:lnTo>
                    <a:pt x="1741258" y="314375"/>
                  </a:lnTo>
                  <a:lnTo>
                    <a:pt x="1743798" y="315925"/>
                  </a:lnTo>
                  <a:lnTo>
                    <a:pt x="1755317" y="313105"/>
                  </a:lnTo>
                  <a:lnTo>
                    <a:pt x="1758137" y="324624"/>
                  </a:lnTo>
                  <a:lnTo>
                    <a:pt x="1760664" y="326161"/>
                  </a:lnTo>
                  <a:lnTo>
                    <a:pt x="1765693" y="324929"/>
                  </a:lnTo>
                  <a:lnTo>
                    <a:pt x="1767230" y="322402"/>
                  </a:lnTo>
                  <a:lnTo>
                    <a:pt x="1764411" y="310883"/>
                  </a:lnTo>
                  <a:lnTo>
                    <a:pt x="1775929" y="308063"/>
                  </a:lnTo>
                  <a:lnTo>
                    <a:pt x="1777479" y="305523"/>
                  </a:lnTo>
                  <a:close/>
                </a:path>
                <a:path w="2028825" h="859154">
                  <a:moveTo>
                    <a:pt x="1805940" y="415734"/>
                  </a:moveTo>
                  <a:lnTo>
                    <a:pt x="1804606" y="410273"/>
                  </a:lnTo>
                  <a:lnTo>
                    <a:pt x="1801850" y="408597"/>
                  </a:lnTo>
                  <a:lnTo>
                    <a:pt x="1799107" y="409257"/>
                  </a:lnTo>
                  <a:lnTo>
                    <a:pt x="1789303" y="411657"/>
                  </a:lnTo>
                  <a:lnTo>
                    <a:pt x="1786229" y="399122"/>
                  </a:lnTo>
                  <a:lnTo>
                    <a:pt x="1783473" y="397446"/>
                  </a:lnTo>
                  <a:lnTo>
                    <a:pt x="1778000" y="398780"/>
                  </a:lnTo>
                  <a:lnTo>
                    <a:pt x="1776323" y="401535"/>
                  </a:lnTo>
                  <a:lnTo>
                    <a:pt x="1779397" y="414083"/>
                  </a:lnTo>
                  <a:lnTo>
                    <a:pt x="1766849" y="417156"/>
                  </a:lnTo>
                  <a:lnTo>
                    <a:pt x="1765173" y="419912"/>
                  </a:lnTo>
                  <a:lnTo>
                    <a:pt x="1766519" y="425386"/>
                  </a:lnTo>
                  <a:lnTo>
                    <a:pt x="1769275" y="427062"/>
                  </a:lnTo>
                  <a:lnTo>
                    <a:pt x="1781822" y="423989"/>
                  </a:lnTo>
                  <a:lnTo>
                    <a:pt x="1784883" y="436537"/>
                  </a:lnTo>
                  <a:lnTo>
                    <a:pt x="1787652" y="438213"/>
                  </a:lnTo>
                  <a:lnTo>
                    <a:pt x="1793113" y="436867"/>
                  </a:lnTo>
                  <a:lnTo>
                    <a:pt x="1794789" y="434111"/>
                  </a:lnTo>
                  <a:lnTo>
                    <a:pt x="1791728" y="421563"/>
                  </a:lnTo>
                  <a:lnTo>
                    <a:pt x="1804263" y="418503"/>
                  </a:lnTo>
                  <a:lnTo>
                    <a:pt x="1805940" y="415734"/>
                  </a:lnTo>
                  <a:close/>
                </a:path>
                <a:path w="2028825" h="859154">
                  <a:moveTo>
                    <a:pt x="1834413" y="525970"/>
                  </a:moveTo>
                  <a:lnTo>
                    <a:pt x="1832978" y="520039"/>
                  </a:lnTo>
                  <a:lnTo>
                    <a:pt x="1829981" y="518236"/>
                  </a:lnTo>
                  <a:lnTo>
                    <a:pt x="1827022" y="518960"/>
                  </a:lnTo>
                  <a:lnTo>
                    <a:pt x="1816404" y="521550"/>
                  </a:lnTo>
                  <a:lnTo>
                    <a:pt x="1813090" y="507974"/>
                  </a:lnTo>
                  <a:lnTo>
                    <a:pt x="1810092" y="506171"/>
                  </a:lnTo>
                  <a:lnTo>
                    <a:pt x="1804187" y="507619"/>
                  </a:lnTo>
                  <a:lnTo>
                    <a:pt x="1802371" y="510603"/>
                  </a:lnTo>
                  <a:lnTo>
                    <a:pt x="1805686" y="524179"/>
                  </a:lnTo>
                  <a:lnTo>
                    <a:pt x="1792109" y="527494"/>
                  </a:lnTo>
                  <a:lnTo>
                    <a:pt x="1790306" y="530491"/>
                  </a:lnTo>
                  <a:lnTo>
                    <a:pt x="1791754" y="536409"/>
                  </a:lnTo>
                  <a:lnTo>
                    <a:pt x="1794738" y="538213"/>
                  </a:lnTo>
                  <a:lnTo>
                    <a:pt x="1808314" y="534898"/>
                  </a:lnTo>
                  <a:lnTo>
                    <a:pt x="1811629" y="548474"/>
                  </a:lnTo>
                  <a:lnTo>
                    <a:pt x="1814614" y="550278"/>
                  </a:lnTo>
                  <a:lnTo>
                    <a:pt x="1820532" y="548830"/>
                  </a:lnTo>
                  <a:lnTo>
                    <a:pt x="1822348" y="545846"/>
                  </a:lnTo>
                  <a:lnTo>
                    <a:pt x="1819033" y="532269"/>
                  </a:lnTo>
                  <a:lnTo>
                    <a:pt x="1832610" y="528955"/>
                  </a:lnTo>
                  <a:lnTo>
                    <a:pt x="1834413" y="525970"/>
                  </a:lnTo>
                  <a:close/>
                </a:path>
                <a:path w="2028825" h="859154">
                  <a:moveTo>
                    <a:pt x="2001304" y="363524"/>
                  </a:moveTo>
                  <a:lnTo>
                    <a:pt x="2000072" y="358495"/>
                  </a:lnTo>
                  <a:lnTo>
                    <a:pt x="1997544" y="356958"/>
                  </a:lnTo>
                  <a:lnTo>
                    <a:pt x="1995030" y="357568"/>
                  </a:lnTo>
                  <a:lnTo>
                    <a:pt x="1986026" y="359778"/>
                  </a:lnTo>
                  <a:lnTo>
                    <a:pt x="1983206" y="348259"/>
                  </a:lnTo>
                  <a:lnTo>
                    <a:pt x="1980666" y="346710"/>
                  </a:lnTo>
                  <a:lnTo>
                    <a:pt x="1975650" y="347941"/>
                  </a:lnTo>
                  <a:lnTo>
                    <a:pt x="1974113" y="350481"/>
                  </a:lnTo>
                  <a:lnTo>
                    <a:pt x="1976920" y="362000"/>
                  </a:lnTo>
                  <a:lnTo>
                    <a:pt x="1965401" y="364820"/>
                  </a:lnTo>
                  <a:lnTo>
                    <a:pt x="1963864" y="367360"/>
                  </a:lnTo>
                  <a:lnTo>
                    <a:pt x="1965096" y="372376"/>
                  </a:lnTo>
                  <a:lnTo>
                    <a:pt x="1967636" y="373913"/>
                  </a:lnTo>
                  <a:lnTo>
                    <a:pt x="1979155" y="371094"/>
                  </a:lnTo>
                  <a:lnTo>
                    <a:pt x="1981962" y="382612"/>
                  </a:lnTo>
                  <a:lnTo>
                    <a:pt x="1984502" y="384162"/>
                  </a:lnTo>
                  <a:lnTo>
                    <a:pt x="1989531" y="382930"/>
                  </a:lnTo>
                  <a:lnTo>
                    <a:pt x="1991067" y="380390"/>
                  </a:lnTo>
                  <a:lnTo>
                    <a:pt x="1988248" y="368871"/>
                  </a:lnTo>
                  <a:lnTo>
                    <a:pt x="1999767" y="366052"/>
                  </a:lnTo>
                  <a:lnTo>
                    <a:pt x="2001304" y="363524"/>
                  </a:lnTo>
                  <a:close/>
                </a:path>
                <a:path w="2028825" h="859154">
                  <a:moveTo>
                    <a:pt x="2028710" y="469404"/>
                  </a:moveTo>
                  <a:lnTo>
                    <a:pt x="2027377" y="463931"/>
                  </a:lnTo>
                  <a:lnTo>
                    <a:pt x="2024621" y="462254"/>
                  </a:lnTo>
                  <a:lnTo>
                    <a:pt x="2021878" y="462927"/>
                  </a:lnTo>
                  <a:lnTo>
                    <a:pt x="2012073" y="465328"/>
                  </a:lnTo>
                  <a:lnTo>
                    <a:pt x="2009000" y="452780"/>
                  </a:lnTo>
                  <a:lnTo>
                    <a:pt x="2006244" y="451104"/>
                  </a:lnTo>
                  <a:lnTo>
                    <a:pt x="2000770" y="452437"/>
                  </a:lnTo>
                  <a:lnTo>
                    <a:pt x="1999094" y="455206"/>
                  </a:lnTo>
                  <a:lnTo>
                    <a:pt x="2002167" y="467753"/>
                  </a:lnTo>
                  <a:lnTo>
                    <a:pt x="1989620" y="470814"/>
                  </a:lnTo>
                  <a:lnTo>
                    <a:pt x="1987943" y="473570"/>
                  </a:lnTo>
                  <a:lnTo>
                    <a:pt x="1989289" y="479044"/>
                  </a:lnTo>
                  <a:lnTo>
                    <a:pt x="1992045" y="480720"/>
                  </a:lnTo>
                  <a:lnTo>
                    <a:pt x="2004593" y="477647"/>
                  </a:lnTo>
                  <a:lnTo>
                    <a:pt x="2007654" y="490194"/>
                  </a:lnTo>
                  <a:lnTo>
                    <a:pt x="2010422" y="491871"/>
                  </a:lnTo>
                  <a:lnTo>
                    <a:pt x="2015883" y="490537"/>
                  </a:lnTo>
                  <a:lnTo>
                    <a:pt x="2017560" y="487768"/>
                  </a:lnTo>
                  <a:lnTo>
                    <a:pt x="2014499" y="475234"/>
                  </a:lnTo>
                  <a:lnTo>
                    <a:pt x="2027034" y="472160"/>
                  </a:lnTo>
                  <a:lnTo>
                    <a:pt x="2028710" y="469404"/>
                  </a:lnTo>
                  <a:close/>
                </a:path>
              </a:pathLst>
            </a:custGeom>
            <a:solidFill>
              <a:srgbClr val="0070C8"/>
            </a:solidFill>
          </p:spPr>
          <p:txBody>
            <a:bodyPr wrap="square" lIns="0" tIns="0" rIns="0" bIns="0" rtlCol="0"/>
            <a:lstStyle/>
            <a:p>
              <a:endParaRPr/>
            </a:p>
          </p:txBody>
        </p:sp>
        <p:pic>
          <p:nvPicPr>
            <p:cNvPr id="21" name="object 21"/>
            <p:cNvPicPr/>
            <p:nvPr/>
          </p:nvPicPr>
          <p:blipFill>
            <a:blip r:embed="rId12" cstate="print"/>
            <a:stretch>
              <a:fillRect/>
            </a:stretch>
          </p:blipFill>
          <p:spPr>
            <a:xfrm>
              <a:off x="3038855" y="853439"/>
              <a:ext cx="12292583" cy="4477511"/>
            </a:xfrm>
            <a:prstGeom prst="rect">
              <a:avLst/>
            </a:prstGeom>
          </p:spPr>
        </p:pic>
        <p:pic>
          <p:nvPicPr>
            <p:cNvPr id="22" name="object 22"/>
            <p:cNvPicPr/>
            <p:nvPr/>
          </p:nvPicPr>
          <p:blipFill>
            <a:blip r:embed="rId13" cstate="print"/>
            <a:stretch>
              <a:fillRect/>
            </a:stretch>
          </p:blipFill>
          <p:spPr>
            <a:xfrm>
              <a:off x="384047" y="289560"/>
              <a:ext cx="3822191" cy="679703"/>
            </a:xfrm>
            <a:prstGeom prst="rect">
              <a:avLst/>
            </a:prstGeom>
          </p:spPr>
        </p:pic>
      </p:grpSp>
      <p:sp>
        <p:nvSpPr>
          <p:cNvPr id="23" name="object 23"/>
          <p:cNvSpPr txBox="1"/>
          <p:nvPr/>
        </p:nvSpPr>
        <p:spPr>
          <a:xfrm>
            <a:off x="3294698" y="5847066"/>
            <a:ext cx="11253470" cy="1443355"/>
          </a:xfrm>
          <a:prstGeom prst="rect">
            <a:avLst/>
          </a:prstGeom>
        </p:spPr>
        <p:txBody>
          <a:bodyPr vert="horz" wrap="square" lIns="0" tIns="12700" rIns="0" bIns="0" rtlCol="0">
            <a:spAutoFit/>
          </a:bodyPr>
          <a:lstStyle/>
          <a:p>
            <a:pPr marL="2098040" lvl="1" indent="-1195070">
              <a:lnSpc>
                <a:spcPct val="100000"/>
              </a:lnSpc>
              <a:spcBef>
                <a:spcPts val="100"/>
              </a:spcBef>
              <a:buClr>
                <a:srgbClr val="FFFFFF"/>
              </a:buClr>
              <a:buFont typeface="Tahoma"/>
              <a:buAutoNum type="arabicPeriod"/>
              <a:tabLst>
                <a:tab pos="2098040" algn="l"/>
              </a:tabLst>
            </a:pPr>
            <a:r>
              <a:rPr sz="4650" spc="565" dirty="0">
                <a:solidFill>
                  <a:srgbClr val="FFFFFF"/>
                </a:solidFill>
                <a:latin typeface="Tahoma"/>
                <a:cs typeface="Tahoma"/>
                <a:hlinkClick r:id="rId14" action="ppaction://hlinksldjump"/>
              </a:rPr>
              <a:t>ag</a:t>
            </a:r>
            <a:r>
              <a:rPr sz="4650" u="heavy" spc="565" dirty="0">
                <a:solidFill>
                  <a:srgbClr val="FFFFFF"/>
                </a:solidFill>
                <a:uFill>
                  <a:solidFill>
                    <a:srgbClr val="FFFFFF"/>
                  </a:solidFill>
                </a:uFill>
                <a:latin typeface="Tahoma"/>
                <a:cs typeface="Tahoma"/>
                <a:hlinkClick r:id="rId14" action="ppaction://hlinksldjump"/>
              </a:rPr>
              <a:t>re</a:t>
            </a:r>
            <a:r>
              <a:rPr sz="4650" spc="565" dirty="0">
                <a:solidFill>
                  <a:srgbClr val="FFFFFF"/>
                </a:solidFill>
                <a:latin typeface="Tahoma"/>
                <a:cs typeface="Tahoma"/>
                <a:hlinkClick r:id="rId14" action="ppaction://hlinksldjump"/>
              </a:rPr>
              <a:t>g</a:t>
            </a:r>
            <a:r>
              <a:rPr sz="4650" u="heavy" spc="565" dirty="0">
                <a:solidFill>
                  <a:srgbClr val="FFFFFF"/>
                </a:solidFill>
                <a:uFill>
                  <a:solidFill>
                    <a:srgbClr val="FFFFFF"/>
                  </a:solidFill>
                </a:uFill>
                <a:latin typeface="Tahoma"/>
                <a:cs typeface="Tahoma"/>
                <a:hlinkClick r:id="rId14" action="ppaction://hlinksldjump"/>
              </a:rPr>
              <a:t>ar_nuevo_producto </a:t>
            </a:r>
            <a:endParaRPr sz="4650">
              <a:latin typeface="Tahoma"/>
              <a:cs typeface="Tahoma"/>
            </a:endParaRPr>
          </a:p>
          <a:p>
            <a:pPr marL="1101725" lvl="1" indent="-1089025">
              <a:lnSpc>
                <a:spcPct val="100000"/>
              </a:lnSpc>
              <a:buAutoNum type="arabicPeriod"/>
              <a:tabLst>
                <a:tab pos="1101725" algn="l"/>
              </a:tabLst>
            </a:pPr>
            <a:r>
              <a:rPr sz="4650" u="heavy" spc="350" dirty="0">
                <a:solidFill>
                  <a:srgbClr val="FFFFFF"/>
                </a:solidFill>
                <a:uFill>
                  <a:solidFill>
                    <a:srgbClr val="FFFFFF"/>
                  </a:solidFill>
                </a:uFill>
                <a:latin typeface="Tahoma"/>
                <a:cs typeface="Tahoma"/>
                <a:hlinkClick r:id="rId15" action="ppaction://hlinksldjump"/>
              </a:rPr>
              <a:t> </a:t>
            </a:r>
            <a:r>
              <a:rPr sz="4650" spc="615" dirty="0">
                <a:solidFill>
                  <a:srgbClr val="FFFFFF"/>
                </a:solidFill>
                <a:latin typeface="Tahoma"/>
                <a:cs typeface="Tahoma"/>
                <a:hlinkClick r:id="rId15" action="ppaction://hlinksldjump"/>
              </a:rPr>
              <a:t>g</a:t>
            </a:r>
            <a:r>
              <a:rPr sz="4650" u="heavy" spc="615" dirty="0">
                <a:solidFill>
                  <a:srgbClr val="FFFFFF"/>
                </a:solidFill>
                <a:uFill>
                  <a:solidFill>
                    <a:srgbClr val="FFFFFF"/>
                  </a:solidFill>
                </a:uFill>
                <a:latin typeface="Tahoma"/>
                <a:cs typeface="Tahoma"/>
                <a:hlinkClick r:id="rId15" action="ppaction://hlinksldjump"/>
              </a:rPr>
              <a:t>et_productos_por_cate</a:t>
            </a:r>
            <a:r>
              <a:rPr sz="4650" spc="615" dirty="0">
                <a:solidFill>
                  <a:srgbClr val="FFFFFF"/>
                </a:solidFill>
                <a:latin typeface="Tahoma"/>
                <a:cs typeface="Tahoma"/>
                <a:hlinkClick r:id="rId15" action="ppaction://hlinksldjump"/>
              </a:rPr>
              <a:t>g</a:t>
            </a:r>
            <a:r>
              <a:rPr sz="4650" u="heavy" spc="615" dirty="0">
                <a:solidFill>
                  <a:srgbClr val="FFFFFF"/>
                </a:solidFill>
                <a:uFill>
                  <a:solidFill>
                    <a:srgbClr val="FFFFFF"/>
                  </a:solidFill>
                </a:uFill>
                <a:latin typeface="Tahoma"/>
                <a:cs typeface="Tahoma"/>
                <a:hlinkClick r:id="rId15" action="ppaction://hlinksldjump"/>
              </a:rPr>
              <a:t>oria </a:t>
            </a:r>
            <a:endParaRPr sz="465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sp>
        <p:nvSpPr>
          <p:cNvPr id="3" name="object 3"/>
          <p:cNvSpPr txBox="1"/>
          <p:nvPr/>
        </p:nvSpPr>
        <p:spPr>
          <a:xfrm>
            <a:off x="1048654" y="1461757"/>
            <a:ext cx="6137910" cy="7912100"/>
          </a:xfrm>
          <a:prstGeom prst="rect">
            <a:avLst/>
          </a:prstGeom>
        </p:spPr>
        <p:txBody>
          <a:bodyPr vert="horz" wrap="square" lIns="0" tIns="50800" rIns="0" bIns="0" rtlCol="0">
            <a:spAutoFit/>
          </a:bodyPr>
          <a:lstStyle/>
          <a:p>
            <a:pPr algn="ctr">
              <a:lnSpc>
                <a:spcPct val="100000"/>
              </a:lnSpc>
              <a:spcBef>
                <a:spcPts val="400"/>
              </a:spcBef>
            </a:pPr>
            <a:r>
              <a:rPr sz="2000" dirty="0">
                <a:solidFill>
                  <a:srgbClr val="FFFFFF"/>
                </a:solidFill>
                <a:latin typeface="Tahoma"/>
                <a:cs typeface="Tahoma"/>
              </a:rPr>
              <a:t>CREATE</a:t>
            </a:r>
            <a:r>
              <a:rPr sz="2000" spc="75" dirty="0">
                <a:solidFill>
                  <a:srgbClr val="FFFFFF"/>
                </a:solidFill>
                <a:latin typeface="Tahoma"/>
                <a:cs typeface="Tahoma"/>
              </a:rPr>
              <a:t> </a:t>
            </a:r>
            <a:r>
              <a:rPr sz="2000" spc="-80" dirty="0">
                <a:solidFill>
                  <a:srgbClr val="FFFFFF"/>
                </a:solidFill>
                <a:latin typeface="Tahoma"/>
                <a:cs typeface="Tahoma"/>
              </a:rPr>
              <a:t>DEFINER=`root`@`localhost`</a:t>
            </a:r>
            <a:r>
              <a:rPr sz="2000" spc="80" dirty="0">
                <a:solidFill>
                  <a:srgbClr val="FFFFFF"/>
                </a:solidFill>
                <a:latin typeface="Tahoma"/>
                <a:cs typeface="Tahoma"/>
              </a:rPr>
              <a:t> </a:t>
            </a:r>
            <a:r>
              <a:rPr sz="2000" spc="-10" dirty="0">
                <a:solidFill>
                  <a:srgbClr val="FFFFFF"/>
                </a:solidFill>
                <a:latin typeface="Tahoma"/>
                <a:cs typeface="Tahoma"/>
              </a:rPr>
              <a:t>PROCEDURE</a:t>
            </a:r>
            <a:endParaRPr sz="2000">
              <a:latin typeface="Tahoma"/>
              <a:cs typeface="Tahoma"/>
            </a:endParaRPr>
          </a:p>
          <a:p>
            <a:pPr algn="ctr">
              <a:lnSpc>
                <a:spcPct val="112500"/>
              </a:lnSpc>
            </a:pPr>
            <a:r>
              <a:rPr sz="2000" dirty="0">
                <a:solidFill>
                  <a:srgbClr val="FFFFFF"/>
                </a:solidFill>
                <a:latin typeface="Tahoma"/>
                <a:cs typeface="Tahoma"/>
              </a:rPr>
              <a:t>`agregar_nuevo_producto`(</a:t>
            </a:r>
            <a:r>
              <a:rPr sz="2000" spc="85" dirty="0">
                <a:solidFill>
                  <a:srgbClr val="FFFFFF"/>
                </a:solidFill>
                <a:latin typeface="Tahoma"/>
                <a:cs typeface="Tahoma"/>
              </a:rPr>
              <a:t> </a:t>
            </a:r>
            <a:r>
              <a:rPr sz="2000" spc="-130" dirty="0">
                <a:solidFill>
                  <a:srgbClr val="FFFFFF"/>
                </a:solidFill>
                <a:latin typeface="Tahoma"/>
                <a:cs typeface="Tahoma"/>
              </a:rPr>
              <a:t>IN</a:t>
            </a:r>
            <a:r>
              <a:rPr sz="2000" spc="85" dirty="0">
                <a:solidFill>
                  <a:srgbClr val="FFFFFF"/>
                </a:solidFill>
                <a:latin typeface="Tahoma"/>
                <a:cs typeface="Tahoma"/>
              </a:rPr>
              <a:t> </a:t>
            </a:r>
            <a:r>
              <a:rPr sz="2000" spc="95" dirty="0">
                <a:solidFill>
                  <a:srgbClr val="FFFFFF"/>
                </a:solidFill>
                <a:latin typeface="Tahoma"/>
                <a:cs typeface="Tahoma"/>
              </a:rPr>
              <a:t>p_nombre_producto </a:t>
            </a:r>
            <a:r>
              <a:rPr sz="2000" spc="40" dirty="0">
                <a:solidFill>
                  <a:srgbClr val="FFFFFF"/>
                </a:solidFill>
                <a:latin typeface="Tahoma"/>
                <a:cs typeface="Tahoma"/>
              </a:rPr>
              <a:t>VARCHAR(50),</a:t>
            </a:r>
            <a:endParaRPr sz="2000">
              <a:latin typeface="Tahoma"/>
              <a:cs typeface="Tahoma"/>
            </a:endParaRPr>
          </a:p>
          <a:p>
            <a:pPr marL="1398270" marR="1457960" indent="280670">
              <a:lnSpc>
                <a:spcPct val="112500"/>
              </a:lnSpc>
            </a:pPr>
            <a:r>
              <a:rPr sz="2000" spc="-130" dirty="0">
                <a:solidFill>
                  <a:srgbClr val="FFFFFF"/>
                </a:solidFill>
                <a:latin typeface="Tahoma"/>
                <a:cs typeface="Tahoma"/>
              </a:rPr>
              <a:t>IN</a:t>
            </a:r>
            <a:r>
              <a:rPr sz="2000" spc="-90" dirty="0">
                <a:solidFill>
                  <a:srgbClr val="FFFFFF"/>
                </a:solidFill>
                <a:latin typeface="Tahoma"/>
                <a:cs typeface="Tahoma"/>
              </a:rPr>
              <a:t> </a:t>
            </a:r>
            <a:r>
              <a:rPr sz="2000" spc="105" dirty="0">
                <a:solidFill>
                  <a:srgbClr val="FFFFFF"/>
                </a:solidFill>
                <a:latin typeface="Tahoma"/>
                <a:cs typeface="Tahoma"/>
              </a:rPr>
              <a:t>p_descripcion</a:t>
            </a:r>
            <a:r>
              <a:rPr sz="2000" spc="-85" dirty="0">
                <a:solidFill>
                  <a:srgbClr val="FFFFFF"/>
                </a:solidFill>
                <a:latin typeface="Tahoma"/>
                <a:cs typeface="Tahoma"/>
              </a:rPr>
              <a:t> </a:t>
            </a:r>
            <a:r>
              <a:rPr sz="2000" spc="-20" dirty="0">
                <a:solidFill>
                  <a:srgbClr val="FFFFFF"/>
                </a:solidFill>
                <a:latin typeface="Tahoma"/>
                <a:cs typeface="Tahoma"/>
              </a:rPr>
              <a:t>TEXT, </a:t>
            </a:r>
            <a:r>
              <a:rPr sz="2000" spc="-130" dirty="0">
                <a:solidFill>
                  <a:srgbClr val="FFFFFF"/>
                </a:solidFill>
                <a:latin typeface="Tahoma"/>
                <a:cs typeface="Tahoma"/>
              </a:rPr>
              <a:t>IN</a:t>
            </a:r>
            <a:r>
              <a:rPr sz="2000" spc="-80" dirty="0">
                <a:solidFill>
                  <a:srgbClr val="FFFFFF"/>
                </a:solidFill>
                <a:latin typeface="Tahoma"/>
                <a:cs typeface="Tahoma"/>
              </a:rPr>
              <a:t> </a:t>
            </a:r>
            <a:r>
              <a:rPr sz="2000" spc="105" dirty="0">
                <a:solidFill>
                  <a:srgbClr val="FFFFFF"/>
                </a:solidFill>
                <a:latin typeface="Tahoma"/>
                <a:cs typeface="Tahoma"/>
              </a:rPr>
              <a:t>p_precio</a:t>
            </a:r>
            <a:r>
              <a:rPr sz="2000" spc="-75" dirty="0">
                <a:solidFill>
                  <a:srgbClr val="FFFFFF"/>
                </a:solidFill>
                <a:latin typeface="Tahoma"/>
                <a:cs typeface="Tahoma"/>
              </a:rPr>
              <a:t> </a:t>
            </a:r>
            <a:r>
              <a:rPr sz="2000" spc="-20" dirty="0">
                <a:solidFill>
                  <a:srgbClr val="FFFFFF"/>
                </a:solidFill>
                <a:latin typeface="Tahoma"/>
                <a:cs typeface="Tahoma"/>
              </a:rPr>
              <a:t>DECIMAL(10,</a:t>
            </a:r>
            <a:r>
              <a:rPr sz="2000" spc="-75" dirty="0">
                <a:solidFill>
                  <a:srgbClr val="FFFFFF"/>
                </a:solidFill>
                <a:latin typeface="Tahoma"/>
                <a:cs typeface="Tahoma"/>
              </a:rPr>
              <a:t> </a:t>
            </a:r>
            <a:r>
              <a:rPr sz="2000" spc="-25" dirty="0">
                <a:solidFill>
                  <a:srgbClr val="FFFFFF"/>
                </a:solidFill>
                <a:latin typeface="Tahoma"/>
                <a:cs typeface="Tahoma"/>
              </a:rPr>
              <a:t>2),</a:t>
            </a:r>
            <a:endParaRPr sz="2000">
              <a:latin typeface="Tahoma"/>
              <a:cs typeface="Tahoma"/>
            </a:endParaRPr>
          </a:p>
          <a:p>
            <a:pPr marL="2152650">
              <a:lnSpc>
                <a:spcPct val="100000"/>
              </a:lnSpc>
              <a:spcBef>
                <a:spcPts val="300"/>
              </a:spcBef>
            </a:pPr>
            <a:r>
              <a:rPr sz="2000" spc="-130" dirty="0">
                <a:solidFill>
                  <a:srgbClr val="FFFFFF"/>
                </a:solidFill>
                <a:latin typeface="Tahoma"/>
                <a:cs typeface="Tahoma"/>
              </a:rPr>
              <a:t>IN</a:t>
            </a:r>
            <a:r>
              <a:rPr sz="2000" spc="-90" dirty="0">
                <a:solidFill>
                  <a:srgbClr val="FFFFFF"/>
                </a:solidFill>
                <a:latin typeface="Tahoma"/>
                <a:cs typeface="Tahoma"/>
              </a:rPr>
              <a:t> </a:t>
            </a:r>
            <a:r>
              <a:rPr sz="2000" spc="120" dirty="0">
                <a:solidFill>
                  <a:srgbClr val="FFFFFF"/>
                </a:solidFill>
                <a:latin typeface="Tahoma"/>
                <a:cs typeface="Tahoma"/>
              </a:rPr>
              <a:t>p_stock</a:t>
            </a:r>
            <a:r>
              <a:rPr sz="2000" spc="-90" dirty="0">
                <a:solidFill>
                  <a:srgbClr val="FFFFFF"/>
                </a:solidFill>
                <a:latin typeface="Tahoma"/>
                <a:cs typeface="Tahoma"/>
              </a:rPr>
              <a:t> </a:t>
            </a:r>
            <a:r>
              <a:rPr sz="2000" spc="-20" dirty="0">
                <a:solidFill>
                  <a:srgbClr val="FFFFFF"/>
                </a:solidFill>
                <a:latin typeface="Tahoma"/>
                <a:cs typeface="Tahoma"/>
              </a:rPr>
              <a:t>INT,</a:t>
            </a:r>
            <a:endParaRPr sz="2000">
              <a:latin typeface="Tahoma"/>
              <a:cs typeface="Tahoma"/>
            </a:endParaRPr>
          </a:p>
          <a:p>
            <a:pPr marR="59690" algn="ctr">
              <a:lnSpc>
                <a:spcPct val="100000"/>
              </a:lnSpc>
              <a:spcBef>
                <a:spcPts val="300"/>
              </a:spcBef>
            </a:pPr>
            <a:r>
              <a:rPr sz="2000" spc="-130" dirty="0">
                <a:solidFill>
                  <a:srgbClr val="FFFFFF"/>
                </a:solidFill>
                <a:latin typeface="Tahoma"/>
                <a:cs typeface="Tahoma"/>
              </a:rPr>
              <a:t>IN</a:t>
            </a:r>
            <a:r>
              <a:rPr sz="2000" spc="-80" dirty="0">
                <a:solidFill>
                  <a:srgbClr val="FFFFFF"/>
                </a:solidFill>
                <a:latin typeface="Tahoma"/>
                <a:cs typeface="Tahoma"/>
              </a:rPr>
              <a:t> </a:t>
            </a:r>
            <a:r>
              <a:rPr sz="2000" spc="85" dirty="0">
                <a:solidFill>
                  <a:srgbClr val="FFFFFF"/>
                </a:solidFill>
                <a:latin typeface="Tahoma"/>
                <a:cs typeface="Tahoma"/>
              </a:rPr>
              <a:t>p_id_categoria</a:t>
            </a:r>
            <a:r>
              <a:rPr sz="2000" spc="-80" dirty="0">
                <a:solidFill>
                  <a:srgbClr val="FFFFFF"/>
                </a:solidFill>
                <a:latin typeface="Tahoma"/>
                <a:cs typeface="Tahoma"/>
              </a:rPr>
              <a:t> </a:t>
            </a:r>
            <a:r>
              <a:rPr sz="2000" spc="-25" dirty="0">
                <a:solidFill>
                  <a:srgbClr val="FFFFFF"/>
                </a:solidFill>
                <a:latin typeface="Tahoma"/>
                <a:cs typeface="Tahoma"/>
              </a:rPr>
              <a:t>INT</a:t>
            </a:r>
            <a:endParaRPr sz="2000">
              <a:latin typeface="Tahoma"/>
              <a:cs typeface="Tahoma"/>
            </a:endParaRPr>
          </a:p>
          <a:p>
            <a:pPr marL="2707005" marR="2698750" indent="-67945" algn="ctr">
              <a:lnSpc>
                <a:spcPct val="112500"/>
              </a:lnSpc>
            </a:pPr>
            <a:r>
              <a:rPr sz="2000" spc="-50" dirty="0">
                <a:solidFill>
                  <a:srgbClr val="FFFFFF"/>
                </a:solidFill>
                <a:latin typeface="Tahoma"/>
                <a:cs typeface="Tahoma"/>
              </a:rPr>
              <a:t>) </a:t>
            </a:r>
            <a:r>
              <a:rPr sz="2000" spc="-20" dirty="0">
                <a:solidFill>
                  <a:srgbClr val="FFFFFF"/>
                </a:solidFill>
                <a:latin typeface="Tahoma"/>
                <a:cs typeface="Tahoma"/>
              </a:rPr>
              <a:t>BEGIN</a:t>
            </a:r>
            <a:endParaRPr sz="2000">
              <a:latin typeface="Tahoma"/>
              <a:cs typeface="Tahoma"/>
            </a:endParaRPr>
          </a:p>
          <a:p>
            <a:pPr marL="1614170" marR="1606550" algn="ctr">
              <a:lnSpc>
                <a:spcPct val="112500"/>
              </a:lnSpc>
            </a:pPr>
            <a:r>
              <a:rPr sz="2000" spc="-60" dirty="0">
                <a:solidFill>
                  <a:srgbClr val="FFFFFF"/>
                </a:solidFill>
                <a:latin typeface="Tahoma"/>
                <a:cs typeface="Tahoma"/>
              </a:rPr>
              <a:t>INSERT</a:t>
            </a:r>
            <a:r>
              <a:rPr sz="2000" spc="-95" dirty="0">
                <a:solidFill>
                  <a:srgbClr val="FFFFFF"/>
                </a:solidFill>
                <a:latin typeface="Tahoma"/>
                <a:cs typeface="Tahoma"/>
              </a:rPr>
              <a:t> </a:t>
            </a:r>
            <a:r>
              <a:rPr sz="2000" spc="-30" dirty="0">
                <a:solidFill>
                  <a:srgbClr val="FFFFFF"/>
                </a:solidFill>
                <a:latin typeface="Tahoma"/>
                <a:cs typeface="Tahoma"/>
              </a:rPr>
              <a:t>INTO</a:t>
            </a:r>
            <a:r>
              <a:rPr sz="2000" spc="-90" dirty="0">
                <a:solidFill>
                  <a:srgbClr val="FFFFFF"/>
                </a:solidFill>
                <a:latin typeface="Tahoma"/>
                <a:cs typeface="Tahoma"/>
              </a:rPr>
              <a:t> </a:t>
            </a:r>
            <a:r>
              <a:rPr sz="2000" spc="90" dirty="0">
                <a:solidFill>
                  <a:srgbClr val="FFFFFF"/>
                </a:solidFill>
                <a:latin typeface="Tahoma"/>
                <a:cs typeface="Tahoma"/>
              </a:rPr>
              <a:t>Productos</a:t>
            </a:r>
            <a:r>
              <a:rPr sz="2000" spc="-95" dirty="0">
                <a:solidFill>
                  <a:srgbClr val="FFFFFF"/>
                </a:solidFill>
                <a:latin typeface="Tahoma"/>
                <a:cs typeface="Tahoma"/>
              </a:rPr>
              <a:t> </a:t>
            </a:r>
            <a:r>
              <a:rPr sz="2000" spc="-50" dirty="0">
                <a:solidFill>
                  <a:srgbClr val="FFFFFF"/>
                </a:solidFill>
                <a:latin typeface="Tahoma"/>
                <a:cs typeface="Tahoma"/>
              </a:rPr>
              <a:t>( </a:t>
            </a:r>
            <a:r>
              <a:rPr sz="2000" spc="55" dirty="0">
                <a:solidFill>
                  <a:srgbClr val="FFFFFF"/>
                </a:solidFill>
                <a:latin typeface="Tahoma"/>
                <a:cs typeface="Tahoma"/>
              </a:rPr>
              <a:t>Nombre_Producto, </a:t>
            </a:r>
            <a:r>
              <a:rPr sz="2000" spc="40" dirty="0">
                <a:solidFill>
                  <a:srgbClr val="FFFFFF"/>
                </a:solidFill>
                <a:latin typeface="Tahoma"/>
                <a:cs typeface="Tahoma"/>
              </a:rPr>
              <a:t>Descripción,</a:t>
            </a:r>
            <a:endParaRPr sz="2000">
              <a:latin typeface="Tahoma"/>
              <a:cs typeface="Tahoma"/>
            </a:endParaRPr>
          </a:p>
          <a:p>
            <a:pPr marL="2298065" marR="2289810" algn="ctr">
              <a:lnSpc>
                <a:spcPct val="112500"/>
              </a:lnSpc>
            </a:pPr>
            <a:r>
              <a:rPr sz="2000" spc="-10" dirty="0">
                <a:solidFill>
                  <a:srgbClr val="FFFFFF"/>
                </a:solidFill>
                <a:latin typeface="Tahoma"/>
                <a:cs typeface="Tahoma"/>
              </a:rPr>
              <a:t>Precio,  Stock, ID_Categoría</a:t>
            </a:r>
            <a:endParaRPr sz="2000">
              <a:latin typeface="Tahoma"/>
              <a:cs typeface="Tahoma"/>
            </a:endParaRPr>
          </a:p>
          <a:p>
            <a:pPr marR="59690" algn="ctr">
              <a:lnSpc>
                <a:spcPct val="100000"/>
              </a:lnSpc>
              <a:spcBef>
                <a:spcPts val="300"/>
              </a:spcBef>
            </a:pPr>
            <a:r>
              <a:rPr sz="2000" dirty="0">
                <a:solidFill>
                  <a:srgbClr val="FFFFFF"/>
                </a:solidFill>
                <a:latin typeface="Tahoma"/>
                <a:cs typeface="Tahoma"/>
              </a:rPr>
              <a:t>)</a:t>
            </a:r>
            <a:r>
              <a:rPr sz="2000" spc="-110" dirty="0">
                <a:solidFill>
                  <a:srgbClr val="FFFFFF"/>
                </a:solidFill>
                <a:latin typeface="Tahoma"/>
                <a:cs typeface="Tahoma"/>
              </a:rPr>
              <a:t> </a:t>
            </a:r>
            <a:r>
              <a:rPr sz="2000" spc="55" dirty="0">
                <a:solidFill>
                  <a:srgbClr val="FFFFFF"/>
                </a:solidFill>
                <a:latin typeface="Tahoma"/>
                <a:cs typeface="Tahoma"/>
              </a:rPr>
              <a:t>VALUES</a:t>
            </a:r>
            <a:r>
              <a:rPr sz="2000" spc="-105" dirty="0">
                <a:solidFill>
                  <a:srgbClr val="FFFFFF"/>
                </a:solidFill>
                <a:latin typeface="Tahoma"/>
                <a:cs typeface="Tahoma"/>
              </a:rPr>
              <a:t> </a:t>
            </a:r>
            <a:r>
              <a:rPr sz="2000" spc="-50" dirty="0">
                <a:solidFill>
                  <a:srgbClr val="FFFFFF"/>
                </a:solidFill>
                <a:latin typeface="Tahoma"/>
                <a:cs typeface="Tahoma"/>
              </a:rPr>
              <a:t>(</a:t>
            </a:r>
            <a:endParaRPr sz="2000">
              <a:latin typeface="Tahoma"/>
              <a:cs typeface="Tahoma"/>
            </a:endParaRPr>
          </a:p>
          <a:p>
            <a:pPr marL="1757045" marR="1816735" algn="ctr">
              <a:lnSpc>
                <a:spcPct val="112500"/>
              </a:lnSpc>
            </a:pPr>
            <a:r>
              <a:rPr sz="2000" spc="75" dirty="0">
                <a:solidFill>
                  <a:srgbClr val="FFFFFF"/>
                </a:solidFill>
                <a:latin typeface="Tahoma"/>
                <a:cs typeface="Tahoma"/>
              </a:rPr>
              <a:t>p_nombre_producto, </a:t>
            </a:r>
            <a:r>
              <a:rPr sz="2000" spc="70" dirty="0">
                <a:solidFill>
                  <a:srgbClr val="FFFFFF"/>
                </a:solidFill>
                <a:latin typeface="Tahoma"/>
                <a:cs typeface="Tahoma"/>
              </a:rPr>
              <a:t>p_descripcion, </a:t>
            </a:r>
            <a:r>
              <a:rPr sz="2000" spc="55" dirty="0">
                <a:solidFill>
                  <a:srgbClr val="FFFFFF"/>
                </a:solidFill>
                <a:latin typeface="Tahoma"/>
                <a:cs typeface="Tahoma"/>
              </a:rPr>
              <a:t>p_precio,</a:t>
            </a:r>
            <a:endParaRPr sz="2000">
              <a:latin typeface="Tahoma"/>
              <a:cs typeface="Tahoma"/>
            </a:endParaRPr>
          </a:p>
          <a:p>
            <a:pPr marL="2127250" marR="2186940" indent="67310" algn="ctr">
              <a:lnSpc>
                <a:spcPct val="112500"/>
              </a:lnSpc>
            </a:pPr>
            <a:r>
              <a:rPr sz="2000" spc="60" dirty="0">
                <a:solidFill>
                  <a:srgbClr val="FFFFFF"/>
                </a:solidFill>
                <a:latin typeface="Tahoma"/>
                <a:cs typeface="Tahoma"/>
              </a:rPr>
              <a:t>p_stock, </a:t>
            </a:r>
            <a:r>
              <a:rPr sz="2000" spc="75" dirty="0">
                <a:solidFill>
                  <a:srgbClr val="FFFFFF"/>
                </a:solidFill>
                <a:latin typeface="Tahoma"/>
                <a:cs typeface="Tahoma"/>
              </a:rPr>
              <a:t>p_id_categoria</a:t>
            </a:r>
            <a:endParaRPr sz="2000">
              <a:latin typeface="Tahoma"/>
              <a:cs typeface="Tahoma"/>
            </a:endParaRPr>
          </a:p>
          <a:p>
            <a:pPr marL="2787015" marR="2846705" algn="ctr">
              <a:lnSpc>
                <a:spcPct val="112500"/>
              </a:lnSpc>
            </a:pPr>
            <a:r>
              <a:rPr sz="2000" spc="-25" dirty="0">
                <a:solidFill>
                  <a:srgbClr val="FFFFFF"/>
                </a:solidFill>
                <a:latin typeface="Tahoma"/>
                <a:cs typeface="Tahoma"/>
              </a:rPr>
              <a:t>); END</a:t>
            </a:r>
            <a:endParaRPr sz="2000">
              <a:latin typeface="Tahoma"/>
              <a:cs typeface="Tahoma"/>
            </a:endParaRPr>
          </a:p>
        </p:txBody>
      </p:sp>
      <p:grpSp>
        <p:nvGrpSpPr>
          <p:cNvPr id="4" name="object 4"/>
          <p:cNvGrpSpPr/>
          <p:nvPr/>
        </p:nvGrpSpPr>
        <p:grpSpPr>
          <a:xfrm>
            <a:off x="3279647" y="131064"/>
            <a:ext cx="14762480" cy="9849485"/>
            <a:chOff x="3279647" y="131064"/>
            <a:chExt cx="14762480" cy="9849485"/>
          </a:xfrm>
        </p:grpSpPr>
        <p:pic>
          <p:nvPicPr>
            <p:cNvPr id="5" name="object 5"/>
            <p:cNvPicPr/>
            <p:nvPr/>
          </p:nvPicPr>
          <p:blipFill>
            <a:blip r:embed="rId3" cstate="print"/>
            <a:stretch>
              <a:fillRect/>
            </a:stretch>
          </p:blipFill>
          <p:spPr>
            <a:xfrm>
              <a:off x="3279647" y="131064"/>
              <a:ext cx="11710415" cy="1042415"/>
            </a:xfrm>
            <a:prstGeom prst="rect">
              <a:avLst/>
            </a:prstGeom>
          </p:spPr>
        </p:pic>
        <p:sp>
          <p:nvSpPr>
            <p:cNvPr id="6" name="object 6"/>
            <p:cNvSpPr/>
            <p:nvPr/>
          </p:nvSpPr>
          <p:spPr>
            <a:xfrm>
              <a:off x="9478622" y="1640389"/>
              <a:ext cx="7602855" cy="3781425"/>
            </a:xfrm>
            <a:custGeom>
              <a:avLst/>
              <a:gdLst/>
              <a:ahLst/>
              <a:cxnLst/>
              <a:rect l="l" t="t" r="r" b="b"/>
              <a:pathLst>
                <a:path w="7602855" h="3781425">
                  <a:moveTo>
                    <a:pt x="947655" y="3781137"/>
                  </a:moveTo>
                  <a:lnTo>
                    <a:pt x="904233" y="3781018"/>
                  </a:lnTo>
                  <a:lnTo>
                    <a:pt x="860189" y="3779904"/>
                  </a:lnTo>
                  <a:lnTo>
                    <a:pt x="815718" y="3777604"/>
                  </a:lnTo>
                  <a:lnTo>
                    <a:pt x="771013" y="3773925"/>
                  </a:lnTo>
                  <a:lnTo>
                    <a:pt x="726269" y="3768676"/>
                  </a:lnTo>
                  <a:lnTo>
                    <a:pt x="681678" y="3761666"/>
                  </a:lnTo>
                  <a:lnTo>
                    <a:pt x="637434" y="3752703"/>
                  </a:lnTo>
                  <a:lnTo>
                    <a:pt x="593731" y="3741595"/>
                  </a:lnTo>
                  <a:lnTo>
                    <a:pt x="550763" y="3728151"/>
                  </a:lnTo>
                  <a:lnTo>
                    <a:pt x="508723" y="3712178"/>
                  </a:lnTo>
                  <a:lnTo>
                    <a:pt x="467805" y="3693486"/>
                  </a:lnTo>
                  <a:lnTo>
                    <a:pt x="428203" y="3671882"/>
                  </a:lnTo>
                  <a:lnTo>
                    <a:pt x="390110" y="3647175"/>
                  </a:lnTo>
                  <a:lnTo>
                    <a:pt x="353719" y="3619174"/>
                  </a:lnTo>
                  <a:lnTo>
                    <a:pt x="319226" y="3587686"/>
                  </a:lnTo>
                  <a:lnTo>
                    <a:pt x="286822" y="3552519"/>
                  </a:lnTo>
                  <a:lnTo>
                    <a:pt x="256702" y="3513484"/>
                  </a:lnTo>
                  <a:lnTo>
                    <a:pt x="229060" y="3470387"/>
                  </a:lnTo>
                  <a:lnTo>
                    <a:pt x="204089" y="3423036"/>
                  </a:lnTo>
                  <a:lnTo>
                    <a:pt x="181983" y="3371242"/>
                  </a:lnTo>
                  <a:lnTo>
                    <a:pt x="166504" y="3326306"/>
                  </a:lnTo>
                  <a:lnTo>
                    <a:pt x="153528" y="3279940"/>
                  </a:lnTo>
                  <a:lnTo>
                    <a:pt x="142749" y="3232365"/>
                  </a:lnTo>
                  <a:lnTo>
                    <a:pt x="133862" y="3183802"/>
                  </a:lnTo>
                  <a:lnTo>
                    <a:pt x="126560" y="3134472"/>
                  </a:lnTo>
                  <a:lnTo>
                    <a:pt x="120538" y="3084596"/>
                  </a:lnTo>
                  <a:lnTo>
                    <a:pt x="115490" y="3034396"/>
                  </a:lnTo>
                  <a:lnTo>
                    <a:pt x="111110" y="2984092"/>
                  </a:lnTo>
                  <a:lnTo>
                    <a:pt x="23246" y="1860478"/>
                  </a:lnTo>
                  <a:lnTo>
                    <a:pt x="12339" y="1710184"/>
                  </a:lnTo>
                  <a:lnTo>
                    <a:pt x="6277" y="1609121"/>
                  </a:lnTo>
                  <a:lnTo>
                    <a:pt x="3854" y="1558482"/>
                  </a:lnTo>
                  <a:lnTo>
                    <a:pt x="1945" y="1507840"/>
                  </a:lnTo>
                  <a:lnTo>
                    <a:pt x="633" y="1457245"/>
                  </a:lnTo>
                  <a:lnTo>
                    <a:pt x="0" y="1406749"/>
                  </a:lnTo>
                  <a:lnTo>
                    <a:pt x="126" y="1356402"/>
                  </a:lnTo>
                  <a:lnTo>
                    <a:pt x="1094" y="1306257"/>
                  </a:lnTo>
                  <a:lnTo>
                    <a:pt x="2985" y="1256362"/>
                  </a:lnTo>
                  <a:lnTo>
                    <a:pt x="5883" y="1206770"/>
                  </a:lnTo>
                  <a:lnTo>
                    <a:pt x="9867" y="1157532"/>
                  </a:lnTo>
                  <a:lnTo>
                    <a:pt x="15021" y="1108699"/>
                  </a:lnTo>
                  <a:lnTo>
                    <a:pt x="21425" y="1060321"/>
                  </a:lnTo>
                  <a:lnTo>
                    <a:pt x="29163" y="1012449"/>
                  </a:lnTo>
                  <a:lnTo>
                    <a:pt x="38315" y="965136"/>
                  </a:lnTo>
                  <a:lnTo>
                    <a:pt x="48963" y="918431"/>
                  </a:lnTo>
                  <a:lnTo>
                    <a:pt x="61190" y="872385"/>
                  </a:lnTo>
                  <a:lnTo>
                    <a:pt x="75076" y="827050"/>
                  </a:lnTo>
                  <a:lnTo>
                    <a:pt x="90705" y="782477"/>
                  </a:lnTo>
                  <a:lnTo>
                    <a:pt x="108644" y="736609"/>
                  </a:lnTo>
                  <a:lnTo>
                    <a:pt x="128912" y="691722"/>
                  </a:lnTo>
                  <a:lnTo>
                    <a:pt x="151451" y="647931"/>
                  </a:lnTo>
                  <a:lnTo>
                    <a:pt x="176205" y="605353"/>
                  </a:lnTo>
                  <a:lnTo>
                    <a:pt x="203107" y="564098"/>
                  </a:lnTo>
                  <a:lnTo>
                    <a:pt x="232089" y="524277"/>
                  </a:lnTo>
                  <a:lnTo>
                    <a:pt x="263071" y="485991"/>
                  </a:lnTo>
                  <a:lnTo>
                    <a:pt x="295975" y="449345"/>
                  </a:lnTo>
                  <a:lnTo>
                    <a:pt x="330713" y="414431"/>
                  </a:lnTo>
                  <a:lnTo>
                    <a:pt x="367195" y="381344"/>
                  </a:lnTo>
                  <a:lnTo>
                    <a:pt x="405323" y="350168"/>
                  </a:lnTo>
                  <a:lnTo>
                    <a:pt x="444999" y="320988"/>
                  </a:lnTo>
                  <a:lnTo>
                    <a:pt x="486117" y="293878"/>
                  </a:lnTo>
                  <a:lnTo>
                    <a:pt x="528571" y="268911"/>
                  </a:lnTo>
                  <a:lnTo>
                    <a:pt x="572247" y="246151"/>
                  </a:lnTo>
                  <a:lnTo>
                    <a:pt x="617033" y="225659"/>
                  </a:lnTo>
                  <a:lnTo>
                    <a:pt x="666931" y="206384"/>
                  </a:lnTo>
                  <a:lnTo>
                    <a:pt x="717215" y="189834"/>
                  </a:lnTo>
                  <a:lnTo>
                    <a:pt x="767843" y="175784"/>
                  </a:lnTo>
                  <a:lnTo>
                    <a:pt x="818773" y="164009"/>
                  </a:lnTo>
                  <a:lnTo>
                    <a:pt x="869966" y="154285"/>
                  </a:lnTo>
                  <a:lnTo>
                    <a:pt x="921379" y="146386"/>
                  </a:lnTo>
                  <a:lnTo>
                    <a:pt x="972971" y="140088"/>
                  </a:lnTo>
                  <a:lnTo>
                    <a:pt x="1024702" y="135167"/>
                  </a:lnTo>
                  <a:lnTo>
                    <a:pt x="1076531" y="131396"/>
                  </a:lnTo>
                  <a:lnTo>
                    <a:pt x="1128415" y="128552"/>
                  </a:lnTo>
                  <a:lnTo>
                    <a:pt x="1180315" y="126409"/>
                  </a:lnTo>
                  <a:lnTo>
                    <a:pt x="1232188" y="124743"/>
                  </a:lnTo>
                  <a:lnTo>
                    <a:pt x="1742609" y="111413"/>
                  </a:lnTo>
                  <a:lnTo>
                    <a:pt x="6835187" y="0"/>
                  </a:lnTo>
                  <a:lnTo>
                    <a:pt x="6883621" y="256"/>
                  </a:lnTo>
                  <a:lnTo>
                    <a:pt x="6932236" y="1923"/>
                  </a:lnTo>
                  <a:lnTo>
                    <a:pt x="6980774" y="5548"/>
                  </a:lnTo>
                  <a:lnTo>
                    <a:pt x="7028976" y="11676"/>
                  </a:lnTo>
                  <a:lnTo>
                    <a:pt x="7076583" y="20854"/>
                  </a:lnTo>
                  <a:lnTo>
                    <a:pt x="7123336" y="33629"/>
                  </a:lnTo>
                  <a:lnTo>
                    <a:pt x="7168977" y="50548"/>
                  </a:lnTo>
                  <a:lnTo>
                    <a:pt x="7213247" y="72157"/>
                  </a:lnTo>
                  <a:lnTo>
                    <a:pt x="7255888" y="99002"/>
                  </a:lnTo>
                  <a:lnTo>
                    <a:pt x="7296640" y="131630"/>
                  </a:lnTo>
                  <a:lnTo>
                    <a:pt x="7335245" y="170587"/>
                  </a:lnTo>
                  <a:lnTo>
                    <a:pt x="7361566" y="202796"/>
                  </a:lnTo>
                  <a:lnTo>
                    <a:pt x="7385662" y="237277"/>
                  </a:lnTo>
                  <a:lnTo>
                    <a:pt x="7407627" y="273889"/>
                  </a:lnTo>
                  <a:lnTo>
                    <a:pt x="7427557" y="312491"/>
                  </a:lnTo>
                  <a:lnTo>
                    <a:pt x="7445549" y="352944"/>
                  </a:lnTo>
                  <a:lnTo>
                    <a:pt x="7461698" y="395106"/>
                  </a:lnTo>
                  <a:lnTo>
                    <a:pt x="7476100" y="438837"/>
                  </a:lnTo>
                  <a:lnTo>
                    <a:pt x="7488852" y="483997"/>
                  </a:lnTo>
                  <a:lnTo>
                    <a:pt x="7500048" y="530446"/>
                  </a:lnTo>
                  <a:lnTo>
                    <a:pt x="7509785" y="578042"/>
                  </a:lnTo>
                  <a:lnTo>
                    <a:pt x="7518159" y="626646"/>
                  </a:lnTo>
                  <a:lnTo>
                    <a:pt x="7525266" y="676117"/>
                  </a:lnTo>
                  <a:lnTo>
                    <a:pt x="7531200" y="726314"/>
                  </a:lnTo>
                  <a:lnTo>
                    <a:pt x="7536060" y="777097"/>
                  </a:lnTo>
                  <a:lnTo>
                    <a:pt x="7539940" y="828326"/>
                  </a:lnTo>
                  <a:lnTo>
                    <a:pt x="7542935" y="879860"/>
                  </a:lnTo>
                  <a:lnTo>
                    <a:pt x="7545143" y="931559"/>
                  </a:lnTo>
                  <a:lnTo>
                    <a:pt x="7546659" y="983282"/>
                  </a:lnTo>
                  <a:lnTo>
                    <a:pt x="7547579" y="1034889"/>
                  </a:lnTo>
                  <a:lnTo>
                    <a:pt x="7547998" y="1086240"/>
                  </a:lnTo>
                  <a:lnTo>
                    <a:pt x="7547706" y="1214873"/>
                  </a:lnTo>
                  <a:lnTo>
                    <a:pt x="7548900" y="1280747"/>
                  </a:lnTo>
                  <a:lnTo>
                    <a:pt x="7551572" y="1360349"/>
                  </a:lnTo>
                  <a:lnTo>
                    <a:pt x="7557958" y="1501817"/>
                  </a:lnTo>
                  <a:lnTo>
                    <a:pt x="7569960" y="1722812"/>
                  </a:lnTo>
                  <a:lnTo>
                    <a:pt x="7601205" y="2237747"/>
                  </a:lnTo>
                  <a:lnTo>
                    <a:pt x="7602424" y="2274818"/>
                  </a:lnTo>
                  <a:lnTo>
                    <a:pt x="7600902" y="2348975"/>
                  </a:lnTo>
                  <a:lnTo>
                    <a:pt x="7594108" y="2422836"/>
                  </a:lnTo>
                  <a:lnTo>
                    <a:pt x="7582077" y="2496026"/>
                  </a:lnTo>
                  <a:lnTo>
                    <a:pt x="7564871" y="2568176"/>
                  </a:lnTo>
                  <a:lnTo>
                    <a:pt x="7542574" y="2638918"/>
                  </a:lnTo>
                  <a:lnTo>
                    <a:pt x="7515301" y="2707895"/>
                  </a:lnTo>
                  <a:lnTo>
                    <a:pt x="7483191" y="2774757"/>
                  </a:lnTo>
                  <a:lnTo>
                    <a:pt x="7446406" y="2839166"/>
                  </a:lnTo>
                  <a:lnTo>
                    <a:pt x="7405133" y="2900794"/>
                  </a:lnTo>
                  <a:lnTo>
                    <a:pt x="7359579" y="2959330"/>
                  </a:lnTo>
                  <a:lnTo>
                    <a:pt x="7309976" y="3014477"/>
                  </a:lnTo>
                  <a:lnTo>
                    <a:pt x="7256576" y="3065956"/>
                  </a:lnTo>
                  <a:lnTo>
                    <a:pt x="7199650" y="3113505"/>
                  </a:lnTo>
                  <a:lnTo>
                    <a:pt x="7139485" y="3156885"/>
                  </a:lnTo>
                  <a:lnTo>
                    <a:pt x="7076386" y="3195874"/>
                  </a:lnTo>
                  <a:lnTo>
                    <a:pt x="7010674" y="3230276"/>
                  </a:lnTo>
                  <a:lnTo>
                    <a:pt x="6942680" y="3259915"/>
                  </a:lnTo>
                  <a:lnTo>
                    <a:pt x="6872751" y="3284643"/>
                  </a:lnTo>
                  <a:lnTo>
                    <a:pt x="6801239" y="3304333"/>
                  </a:lnTo>
                  <a:lnTo>
                    <a:pt x="6728508" y="3318887"/>
                  </a:lnTo>
                  <a:lnTo>
                    <a:pt x="6463126" y="3349440"/>
                  </a:lnTo>
                  <a:lnTo>
                    <a:pt x="6238798" y="3372361"/>
                  </a:lnTo>
                  <a:lnTo>
                    <a:pt x="5893570" y="3405297"/>
                  </a:lnTo>
                  <a:lnTo>
                    <a:pt x="4780992" y="3504330"/>
                  </a:lnTo>
                  <a:lnTo>
                    <a:pt x="4451001" y="3535792"/>
                  </a:lnTo>
                  <a:lnTo>
                    <a:pt x="4286225" y="3553179"/>
                  </a:lnTo>
                  <a:lnTo>
                    <a:pt x="4176142" y="3565972"/>
                  </a:lnTo>
                  <a:lnTo>
                    <a:pt x="4078946" y="3578572"/>
                  </a:lnTo>
                  <a:lnTo>
                    <a:pt x="4028421" y="3585362"/>
                  </a:lnTo>
                  <a:lnTo>
                    <a:pt x="3927277" y="3597758"/>
                  </a:lnTo>
                  <a:lnTo>
                    <a:pt x="3826021" y="3608769"/>
                  </a:lnTo>
                  <a:lnTo>
                    <a:pt x="3724672" y="3618632"/>
                  </a:lnTo>
                  <a:lnTo>
                    <a:pt x="3572507" y="3631785"/>
                  </a:lnTo>
                  <a:lnTo>
                    <a:pt x="3064783" y="3670993"/>
                  </a:lnTo>
                  <a:lnTo>
                    <a:pt x="2457939" y="3714413"/>
                  </a:lnTo>
                  <a:lnTo>
                    <a:pt x="2053954" y="3740529"/>
                  </a:lnTo>
                  <a:lnTo>
                    <a:pt x="1801831" y="3754557"/>
                  </a:lnTo>
                  <a:lnTo>
                    <a:pt x="1600387" y="3764076"/>
                  </a:lnTo>
                  <a:lnTo>
                    <a:pt x="1399204" y="3771789"/>
                  </a:lnTo>
                  <a:lnTo>
                    <a:pt x="1248506" y="3776226"/>
                  </a:lnTo>
                  <a:lnTo>
                    <a:pt x="1097985" y="3779380"/>
                  </a:lnTo>
                  <a:lnTo>
                    <a:pt x="947655" y="3781137"/>
                  </a:lnTo>
                  <a:close/>
                </a:path>
              </a:pathLst>
            </a:custGeom>
            <a:solidFill>
              <a:srgbClr val="56AEFF"/>
            </a:solidFill>
          </p:spPr>
          <p:txBody>
            <a:bodyPr wrap="square" lIns="0" tIns="0" rIns="0" bIns="0" rtlCol="0"/>
            <a:lstStyle/>
            <a:p>
              <a:endParaRPr/>
            </a:p>
          </p:txBody>
        </p:sp>
        <p:sp>
          <p:nvSpPr>
            <p:cNvPr id="7" name="object 7"/>
            <p:cNvSpPr/>
            <p:nvPr/>
          </p:nvSpPr>
          <p:spPr>
            <a:xfrm>
              <a:off x="8513989" y="1074741"/>
              <a:ext cx="9528175" cy="4497705"/>
            </a:xfrm>
            <a:custGeom>
              <a:avLst/>
              <a:gdLst/>
              <a:ahLst/>
              <a:cxnLst/>
              <a:rect l="l" t="t" r="r" b="b"/>
              <a:pathLst>
                <a:path w="9528175" h="4497705">
                  <a:moveTo>
                    <a:pt x="865927" y="1001209"/>
                  </a:moveTo>
                  <a:lnTo>
                    <a:pt x="795990" y="986214"/>
                  </a:lnTo>
                  <a:lnTo>
                    <a:pt x="757567" y="974802"/>
                  </a:lnTo>
                  <a:lnTo>
                    <a:pt x="717548" y="962465"/>
                  </a:lnTo>
                  <a:lnTo>
                    <a:pt x="676439" y="949287"/>
                  </a:lnTo>
                  <a:lnTo>
                    <a:pt x="634487" y="935277"/>
                  </a:lnTo>
                  <a:lnTo>
                    <a:pt x="591943" y="920440"/>
                  </a:lnTo>
                  <a:lnTo>
                    <a:pt x="549055" y="904787"/>
                  </a:lnTo>
                  <a:lnTo>
                    <a:pt x="506072" y="888323"/>
                  </a:lnTo>
                  <a:lnTo>
                    <a:pt x="463243" y="871058"/>
                  </a:lnTo>
                  <a:lnTo>
                    <a:pt x="420817" y="852998"/>
                  </a:lnTo>
                  <a:lnTo>
                    <a:pt x="379043" y="834152"/>
                  </a:lnTo>
                  <a:lnTo>
                    <a:pt x="338170" y="814528"/>
                  </a:lnTo>
                  <a:lnTo>
                    <a:pt x="298447" y="794132"/>
                  </a:lnTo>
                  <a:lnTo>
                    <a:pt x="260124" y="772974"/>
                  </a:lnTo>
                  <a:lnTo>
                    <a:pt x="223448" y="751060"/>
                  </a:lnTo>
                  <a:lnTo>
                    <a:pt x="188669" y="728398"/>
                  </a:lnTo>
                  <a:lnTo>
                    <a:pt x="156037" y="704997"/>
                  </a:lnTo>
                  <a:lnTo>
                    <a:pt x="125799" y="680864"/>
                  </a:lnTo>
                  <a:lnTo>
                    <a:pt x="73505" y="630434"/>
                  </a:lnTo>
                  <a:lnTo>
                    <a:pt x="33779" y="577168"/>
                  </a:lnTo>
                  <a:lnTo>
                    <a:pt x="8613" y="521131"/>
                  </a:lnTo>
                  <a:lnTo>
                    <a:pt x="0" y="462384"/>
                  </a:lnTo>
                  <a:lnTo>
                    <a:pt x="2522" y="432014"/>
                  </a:lnTo>
                  <a:lnTo>
                    <a:pt x="22471" y="369318"/>
                  </a:lnTo>
                  <a:lnTo>
                    <a:pt x="63952" y="304069"/>
                  </a:lnTo>
                  <a:lnTo>
                    <a:pt x="93389" y="270505"/>
                  </a:lnTo>
                  <a:lnTo>
                    <a:pt x="126438" y="238976"/>
                  </a:lnTo>
                  <a:lnTo>
                    <a:pt x="159575" y="213055"/>
                  </a:lnTo>
                  <a:lnTo>
                    <a:pt x="192755" y="192503"/>
                  </a:lnTo>
                  <a:lnTo>
                    <a:pt x="259080" y="166565"/>
                  </a:lnTo>
                  <a:lnTo>
                    <a:pt x="325070" y="159266"/>
                  </a:lnTo>
                  <a:lnTo>
                    <a:pt x="357833" y="162015"/>
                  </a:lnTo>
                  <a:lnTo>
                    <a:pt x="422682" y="179123"/>
                  </a:lnTo>
                  <a:lnTo>
                    <a:pt x="486345" y="210134"/>
                  </a:lnTo>
                  <a:lnTo>
                    <a:pt x="548479" y="253153"/>
                  </a:lnTo>
                  <a:lnTo>
                    <a:pt x="578867" y="278573"/>
                  </a:lnTo>
                  <a:lnTo>
                    <a:pt x="608745" y="306285"/>
                  </a:lnTo>
                  <a:lnTo>
                    <a:pt x="638070" y="336052"/>
                  </a:lnTo>
                  <a:lnTo>
                    <a:pt x="666800" y="367637"/>
                  </a:lnTo>
                  <a:lnTo>
                    <a:pt x="694892" y="400802"/>
                  </a:lnTo>
                  <a:lnTo>
                    <a:pt x="722304" y="435312"/>
                  </a:lnTo>
                  <a:lnTo>
                    <a:pt x="748993" y="470929"/>
                  </a:lnTo>
                  <a:lnTo>
                    <a:pt x="774916" y="507417"/>
                  </a:lnTo>
                  <a:lnTo>
                    <a:pt x="800030" y="544538"/>
                  </a:lnTo>
                  <a:lnTo>
                    <a:pt x="824294" y="582056"/>
                  </a:lnTo>
                  <a:lnTo>
                    <a:pt x="847664" y="619734"/>
                  </a:lnTo>
                  <a:lnTo>
                    <a:pt x="870097" y="657335"/>
                  </a:lnTo>
                  <a:lnTo>
                    <a:pt x="891552" y="694623"/>
                  </a:lnTo>
                  <a:lnTo>
                    <a:pt x="911985" y="731360"/>
                  </a:lnTo>
                  <a:lnTo>
                    <a:pt x="931354" y="767309"/>
                  </a:lnTo>
                  <a:lnTo>
                    <a:pt x="949615" y="802234"/>
                  </a:lnTo>
                  <a:lnTo>
                    <a:pt x="970148" y="843425"/>
                  </a:lnTo>
                  <a:lnTo>
                    <a:pt x="978682" y="883517"/>
                  </a:lnTo>
                  <a:lnTo>
                    <a:pt x="978625" y="891740"/>
                  </a:lnTo>
                  <a:lnTo>
                    <a:pt x="969551" y="931757"/>
                  </a:lnTo>
                  <a:lnTo>
                    <a:pt x="946940" y="965997"/>
                  </a:lnTo>
                  <a:lnTo>
                    <a:pt x="913734" y="990030"/>
                  </a:lnTo>
                  <a:lnTo>
                    <a:pt x="874184" y="1000803"/>
                  </a:lnTo>
                  <a:lnTo>
                    <a:pt x="865927" y="1001209"/>
                  </a:lnTo>
                  <a:close/>
                </a:path>
                <a:path w="9528175" h="4497705">
                  <a:moveTo>
                    <a:pt x="189835" y="1597438"/>
                  </a:moveTo>
                  <a:lnTo>
                    <a:pt x="127146" y="1587519"/>
                  </a:lnTo>
                  <a:lnTo>
                    <a:pt x="75442" y="1560866"/>
                  </a:lnTo>
                  <a:lnTo>
                    <a:pt x="37141" y="1515082"/>
                  </a:lnTo>
                  <a:lnTo>
                    <a:pt x="14663" y="1447771"/>
                  </a:lnTo>
                  <a:lnTo>
                    <a:pt x="10114" y="1405293"/>
                  </a:lnTo>
                  <a:lnTo>
                    <a:pt x="10824" y="1359166"/>
                  </a:lnTo>
                  <a:lnTo>
                    <a:pt x="17359" y="1318417"/>
                  </a:lnTo>
                  <a:lnTo>
                    <a:pt x="46287" y="1251994"/>
                  </a:lnTo>
                  <a:lnTo>
                    <a:pt x="93650" y="1203901"/>
                  </a:lnTo>
                  <a:lnTo>
                    <a:pt x="156205" y="1172017"/>
                  </a:lnTo>
                  <a:lnTo>
                    <a:pt x="230705" y="1154221"/>
                  </a:lnTo>
                  <a:lnTo>
                    <a:pt x="271420" y="1149942"/>
                  </a:lnTo>
                  <a:lnTo>
                    <a:pt x="313905" y="1148390"/>
                  </a:lnTo>
                  <a:lnTo>
                    <a:pt x="357754" y="1149298"/>
                  </a:lnTo>
                  <a:lnTo>
                    <a:pt x="402560" y="1152402"/>
                  </a:lnTo>
                  <a:lnTo>
                    <a:pt x="447919" y="1157436"/>
                  </a:lnTo>
                  <a:lnTo>
                    <a:pt x="493425" y="1164136"/>
                  </a:lnTo>
                  <a:lnTo>
                    <a:pt x="538671" y="1172236"/>
                  </a:lnTo>
                  <a:lnTo>
                    <a:pt x="583253" y="1181470"/>
                  </a:lnTo>
                  <a:lnTo>
                    <a:pt x="626765" y="1191574"/>
                  </a:lnTo>
                  <a:lnTo>
                    <a:pt x="668801" y="1202283"/>
                  </a:lnTo>
                  <a:lnTo>
                    <a:pt x="708955" y="1213330"/>
                  </a:lnTo>
                  <a:lnTo>
                    <a:pt x="754796" y="1226849"/>
                  </a:lnTo>
                  <a:lnTo>
                    <a:pt x="793075" y="1257684"/>
                  </a:lnTo>
                  <a:lnTo>
                    <a:pt x="808263" y="1304433"/>
                  </a:lnTo>
                  <a:lnTo>
                    <a:pt x="808074" y="1312671"/>
                  </a:lnTo>
                  <a:lnTo>
                    <a:pt x="795416" y="1351879"/>
                  </a:lnTo>
                  <a:lnTo>
                    <a:pt x="732954" y="1399624"/>
                  </a:lnTo>
                  <a:lnTo>
                    <a:pt x="697937" y="1419527"/>
                  </a:lnTo>
                  <a:lnTo>
                    <a:pt x="661129" y="1439741"/>
                  </a:lnTo>
                  <a:lnTo>
                    <a:pt x="622832" y="1459965"/>
                  </a:lnTo>
                  <a:lnTo>
                    <a:pt x="583350" y="1479899"/>
                  </a:lnTo>
                  <a:lnTo>
                    <a:pt x="542984" y="1499246"/>
                  </a:lnTo>
                  <a:lnTo>
                    <a:pt x="502037" y="1517703"/>
                  </a:lnTo>
                  <a:lnTo>
                    <a:pt x="460811" y="1534973"/>
                  </a:lnTo>
                  <a:lnTo>
                    <a:pt x="419609" y="1550756"/>
                  </a:lnTo>
                  <a:lnTo>
                    <a:pt x="378733" y="1564751"/>
                  </a:lnTo>
                  <a:lnTo>
                    <a:pt x="338486" y="1576660"/>
                  </a:lnTo>
                  <a:lnTo>
                    <a:pt x="299171" y="1586183"/>
                  </a:lnTo>
                  <a:lnTo>
                    <a:pt x="261089" y="1593020"/>
                  </a:lnTo>
                  <a:lnTo>
                    <a:pt x="189835" y="1597438"/>
                  </a:lnTo>
                  <a:close/>
                </a:path>
                <a:path w="9528175" h="4497705">
                  <a:moveTo>
                    <a:pt x="1208675" y="700014"/>
                  </a:moveTo>
                  <a:lnTo>
                    <a:pt x="1196407" y="700014"/>
                  </a:lnTo>
                  <a:lnTo>
                    <a:pt x="1185847" y="699269"/>
                  </a:lnTo>
                  <a:lnTo>
                    <a:pt x="1141983" y="687506"/>
                  </a:lnTo>
                  <a:lnTo>
                    <a:pt x="1103689" y="663094"/>
                  </a:lnTo>
                  <a:lnTo>
                    <a:pt x="1074512" y="628293"/>
                  </a:lnTo>
                  <a:lnTo>
                    <a:pt x="1046378" y="552870"/>
                  </a:lnTo>
                  <a:lnTo>
                    <a:pt x="1033288" y="507598"/>
                  </a:lnTo>
                  <a:lnTo>
                    <a:pt x="1021308" y="461904"/>
                  </a:lnTo>
                  <a:lnTo>
                    <a:pt x="1010724" y="416190"/>
                  </a:lnTo>
                  <a:lnTo>
                    <a:pt x="1001823" y="370861"/>
                  </a:lnTo>
                  <a:lnTo>
                    <a:pt x="994891" y="326319"/>
                  </a:lnTo>
                  <a:lnTo>
                    <a:pt x="990214" y="282967"/>
                  </a:lnTo>
                  <a:lnTo>
                    <a:pt x="988077" y="241209"/>
                  </a:lnTo>
                  <a:lnTo>
                    <a:pt x="988768" y="201448"/>
                  </a:lnTo>
                  <a:lnTo>
                    <a:pt x="999773" y="129530"/>
                  </a:lnTo>
                  <a:lnTo>
                    <a:pt x="1025518" y="70439"/>
                  </a:lnTo>
                  <a:lnTo>
                    <a:pt x="1068291" y="27401"/>
                  </a:lnTo>
                  <a:lnTo>
                    <a:pt x="1130381" y="3642"/>
                  </a:lnTo>
                  <a:lnTo>
                    <a:pt x="1169384" y="0"/>
                  </a:lnTo>
                  <a:lnTo>
                    <a:pt x="1214075" y="2387"/>
                  </a:lnTo>
                  <a:lnTo>
                    <a:pt x="1259599" y="10612"/>
                  </a:lnTo>
                  <a:lnTo>
                    <a:pt x="1298823" y="23743"/>
                  </a:lnTo>
                  <a:lnTo>
                    <a:pt x="1359703" y="63273"/>
                  </a:lnTo>
                  <a:lnTo>
                    <a:pt x="1399371" y="118092"/>
                  </a:lnTo>
                  <a:lnTo>
                    <a:pt x="1420481" y="185314"/>
                  </a:lnTo>
                  <a:lnTo>
                    <a:pt x="1425689" y="262053"/>
                  </a:lnTo>
                  <a:lnTo>
                    <a:pt x="1423160" y="303090"/>
                  </a:lnTo>
                  <a:lnTo>
                    <a:pt x="1417651" y="345424"/>
                  </a:lnTo>
                  <a:lnTo>
                    <a:pt x="1409493" y="388694"/>
                  </a:lnTo>
                  <a:lnTo>
                    <a:pt x="1399021" y="432540"/>
                  </a:lnTo>
                  <a:lnTo>
                    <a:pt x="1386564" y="476600"/>
                  </a:lnTo>
                  <a:lnTo>
                    <a:pt x="1372454" y="520515"/>
                  </a:lnTo>
                  <a:lnTo>
                    <a:pt x="1357025" y="563923"/>
                  </a:lnTo>
                  <a:lnTo>
                    <a:pt x="1340608" y="606464"/>
                  </a:lnTo>
                  <a:lnTo>
                    <a:pt x="1317492" y="645552"/>
                  </a:lnTo>
                  <a:lnTo>
                    <a:pt x="1283690" y="675877"/>
                  </a:lnTo>
                  <a:lnTo>
                    <a:pt x="1242331" y="694630"/>
                  </a:lnTo>
                  <a:lnTo>
                    <a:pt x="1208675" y="700014"/>
                  </a:lnTo>
                  <a:close/>
                </a:path>
                <a:path w="9528175" h="4497705">
                  <a:moveTo>
                    <a:pt x="9215004" y="4305458"/>
                  </a:moveTo>
                  <a:lnTo>
                    <a:pt x="9149378" y="4298584"/>
                  </a:lnTo>
                  <a:lnTo>
                    <a:pt x="9084185" y="4276812"/>
                  </a:lnTo>
                  <a:lnTo>
                    <a:pt x="9019840" y="4242027"/>
                  </a:lnTo>
                  <a:lnTo>
                    <a:pt x="8988115" y="4220344"/>
                  </a:lnTo>
                  <a:lnTo>
                    <a:pt x="8956757" y="4196114"/>
                  </a:lnTo>
                  <a:lnTo>
                    <a:pt x="8925820" y="4169573"/>
                  </a:lnTo>
                  <a:lnTo>
                    <a:pt x="8895353" y="4140956"/>
                  </a:lnTo>
                  <a:lnTo>
                    <a:pt x="8865411" y="4110499"/>
                  </a:lnTo>
                  <a:lnTo>
                    <a:pt x="8836043" y="4078438"/>
                  </a:lnTo>
                  <a:lnTo>
                    <a:pt x="8807303" y="4045008"/>
                  </a:lnTo>
                  <a:lnTo>
                    <a:pt x="8779242" y="4010445"/>
                  </a:lnTo>
                  <a:lnTo>
                    <a:pt x="8751913" y="3974983"/>
                  </a:lnTo>
                  <a:lnTo>
                    <a:pt x="8725366" y="3938859"/>
                  </a:lnTo>
                  <a:lnTo>
                    <a:pt x="8699654" y="3902309"/>
                  </a:lnTo>
                  <a:lnTo>
                    <a:pt x="8674830" y="3865567"/>
                  </a:lnTo>
                  <a:lnTo>
                    <a:pt x="8650944" y="3828869"/>
                  </a:lnTo>
                  <a:lnTo>
                    <a:pt x="8628049" y="3792451"/>
                  </a:lnTo>
                  <a:lnTo>
                    <a:pt x="8606197" y="3756549"/>
                  </a:lnTo>
                  <a:lnTo>
                    <a:pt x="8585439" y="3721397"/>
                  </a:lnTo>
                  <a:lnTo>
                    <a:pt x="8565828" y="3687232"/>
                  </a:lnTo>
                  <a:lnTo>
                    <a:pt x="8543725" y="3646922"/>
                  </a:lnTo>
                  <a:lnTo>
                    <a:pt x="8533677" y="3607320"/>
                  </a:lnTo>
                  <a:lnTo>
                    <a:pt x="8533410" y="3599128"/>
                  </a:lnTo>
                  <a:lnTo>
                    <a:pt x="8533733" y="3590895"/>
                  </a:lnTo>
                  <a:lnTo>
                    <a:pt x="8544039" y="3551316"/>
                  </a:lnTo>
                  <a:lnTo>
                    <a:pt x="8567583" y="3517925"/>
                  </a:lnTo>
                  <a:lnTo>
                    <a:pt x="8601367" y="3494949"/>
                  </a:lnTo>
                  <a:lnTo>
                    <a:pt x="8641114" y="3485315"/>
                  </a:lnTo>
                  <a:lnTo>
                    <a:pt x="8649351" y="3485130"/>
                  </a:lnTo>
                  <a:lnTo>
                    <a:pt x="8657538" y="3485535"/>
                  </a:lnTo>
                  <a:lnTo>
                    <a:pt x="8750058" y="3507285"/>
                  </a:lnTo>
                  <a:lnTo>
                    <a:pt x="8790957" y="3518200"/>
                  </a:lnTo>
                  <a:lnTo>
                    <a:pt x="8832593" y="3529811"/>
                  </a:lnTo>
                  <a:lnTo>
                    <a:pt x="8875100" y="3542217"/>
                  </a:lnTo>
                  <a:lnTo>
                    <a:pt x="8918227" y="3555420"/>
                  </a:lnTo>
                  <a:lnTo>
                    <a:pt x="8961727" y="3569422"/>
                  </a:lnTo>
                  <a:lnTo>
                    <a:pt x="9005351" y="3584225"/>
                  </a:lnTo>
                  <a:lnTo>
                    <a:pt x="9048848" y="3599831"/>
                  </a:lnTo>
                  <a:lnTo>
                    <a:pt x="9091971" y="3616242"/>
                  </a:lnTo>
                  <a:lnTo>
                    <a:pt x="9134471" y="3633460"/>
                  </a:lnTo>
                  <a:lnTo>
                    <a:pt x="9176098" y="3651488"/>
                  </a:lnTo>
                  <a:lnTo>
                    <a:pt x="9216604" y="3670326"/>
                  </a:lnTo>
                  <a:lnTo>
                    <a:pt x="9255740" y="3689977"/>
                  </a:lnTo>
                  <a:lnTo>
                    <a:pt x="9293256" y="3710444"/>
                  </a:lnTo>
                  <a:lnTo>
                    <a:pt x="9328904" y="3731727"/>
                  </a:lnTo>
                  <a:lnTo>
                    <a:pt x="9362436" y="3753830"/>
                  </a:lnTo>
                  <a:lnTo>
                    <a:pt x="9393601" y="3776753"/>
                  </a:lnTo>
                  <a:lnTo>
                    <a:pt x="9447839" y="3825071"/>
                  </a:lnTo>
                  <a:lnTo>
                    <a:pt x="9489625" y="3876697"/>
                  </a:lnTo>
                  <a:lnTo>
                    <a:pt x="9516970" y="3931646"/>
                  </a:lnTo>
                  <a:lnTo>
                    <a:pt x="9527881" y="3989935"/>
                  </a:lnTo>
                  <a:lnTo>
                    <a:pt x="9526551" y="4020337"/>
                  </a:lnTo>
                  <a:lnTo>
                    <a:pt x="9509077" y="4083666"/>
                  </a:lnTo>
                  <a:lnTo>
                    <a:pt x="9470192" y="4150373"/>
                  </a:lnTo>
                  <a:lnTo>
                    <a:pt x="9442097" y="4184999"/>
                  </a:lnTo>
                  <a:lnTo>
                    <a:pt x="9410318" y="4217856"/>
                  </a:lnTo>
                  <a:lnTo>
                    <a:pt x="9378231" y="4245104"/>
                  </a:lnTo>
                  <a:lnTo>
                    <a:pt x="9345889" y="4266979"/>
                  </a:lnTo>
                  <a:lnTo>
                    <a:pt x="9280645" y="4295551"/>
                  </a:lnTo>
                  <a:lnTo>
                    <a:pt x="9215004" y="4305458"/>
                  </a:lnTo>
                  <a:close/>
                </a:path>
                <a:path w="9528175" h="4497705">
                  <a:moveTo>
                    <a:pt x="8377432" y="4497395"/>
                  </a:moveTo>
                  <a:lnTo>
                    <a:pt x="8332654" y="4496756"/>
                  </a:lnTo>
                  <a:lnTo>
                    <a:pt x="8286866" y="4490315"/>
                  </a:lnTo>
                  <a:lnTo>
                    <a:pt x="8247177" y="4478733"/>
                  </a:lnTo>
                  <a:lnTo>
                    <a:pt x="8184825" y="4441638"/>
                  </a:lnTo>
                  <a:lnTo>
                    <a:pt x="8143060" y="4388447"/>
                  </a:lnTo>
                  <a:lnTo>
                    <a:pt x="8119344" y="4322139"/>
                  </a:lnTo>
                  <a:lnTo>
                    <a:pt x="8111140" y="4245690"/>
                  </a:lnTo>
                  <a:lnTo>
                    <a:pt x="8111993" y="4207629"/>
                  </a:lnTo>
                  <a:lnTo>
                    <a:pt x="8115909" y="4162076"/>
                  </a:lnTo>
                  <a:lnTo>
                    <a:pt x="8122366" y="4118512"/>
                  </a:lnTo>
                  <a:lnTo>
                    <a:pt x="8131114" y="4074274"/>
                  </a:lnTo>
                  <a:lnTo>
                    <a:pt x="8141759" y="4030058"/>
                  </a:lnTo>
                  <a:lnTo>
                    <a:pt x="8154218" y="3985262"/>
                  </a:lnTo>
                  <a:lnTo>
                    <a:pt x="8167939" y="3941232"/>
                  </a:lnTo>
                  <a:lnTo>
                    <a:pt x="8182683" y="3898015"/>
                  </a:lnTo>
                  <a:lnTo>
                    <a:pt x="8204259" y="3858037"/>
                  </a:lnTo>
                  <a:lnTo>
                    <a:pt x="8236864" y="3826404"/>
                  </a:lnTo>
                  <a:lnTo>
                    <a:pt x="8277479" y="3806049"/>
                  </a:lnTo>
                  <a:lnTo>
                    <a:pt x="8322334" y="3798860"/>
                  </a:lnTo>
                  <a:lnTo>
                    <a:pt x="8333761" y="3799222"/>
                  </a:lnTo>
                  <a:lnTo>
                    <a:pt x="8378064" y="3809285"/>
                  </a:lnTo>
                  <a:lnTo>
                    <a:pt x="8417284" y="3832212"/>
                  </a:lnTo>
                  <a:lnTo>
                    <a:pt x="8447788" y="3865879"/>
                  </a:lnTo>
                  <a:lnTo>
                    <a:pt x="8478812" y="3940158"/>
                  </a:lnTo>
                  <a:lnTo>
                    <a:pt x="8493649" y="3984875"/>
                  </a:lnTo>
                  <a:lnTo>
                    <a:pt x="8507299" y="4029733"/>
                  </a:lnTo>
                  <a:lnTo>
                    <a:pt x="8519755" y="4075318"/>
                  </a:lnTo>
                  <a:lnTo>
                    <a:pt x="8530418" y="4120261"/>
                  </a:lnTo>
                  <a:lnTo>
                    <a:pt x="8539086" y="4164495"/>
                  </a:lnTo>
                  <a:lnTo>
                    <a:pt x="8545456" y="4207629"/>
                  </a:lnTo>
                  <a:lnTo>
                    <a:pt x="8549226" y="4249270"/>
                  </a:lnTo>
                  <a:lnTo>
                    <a:pt x="8550068" y="4289442"/>
                  </a:lnTo>
                  <a:lnTo>
                    <a:pt x="8547757" y="4326509"/>
                  </a:lnTo>
                  <a:lnTo>
                    <a:pt x="8532261" y="4393077"/>
                  </a:lnTo>
                  <a:lnTo>
                    <a:pt x="8500319" y="4445837"/>
                  </a:lnTo>
                  <a:lnTo>
                    <a:pt x="8449516" y="4481655"/>
                  </a:lnTo>
                  <a:lnTo>
                    <a:pt x="8377432" y="4497395"/>
                  </a:lnTo>
                  <a:close/>
                </a:path>
                <a:path w="9528175" h="4497705">
                  <a:moveTo>
                    <a:pt x="9143701" y="3317048"/>
                  </a:moveTo>
                  <a:lnTo>
                    <a:pt x="9098813" y="3315687"/>
                  </a:lnTo>
                  <a:lnTo>
                    <a:pt x="9053299" y="3312424"/>
                  </a:lnTo>
                  <a:lnTo>
                    <a:pt x="9007573" y="3307510"/>
                  </a:lnTo>
                  <a:lnTo>
                    <a:pt x="8962052" y="3301194"/>
                  </a:lnTo>
                  <a:lnTo>
                    <a:pt x="8917152" y="3293728"/>
                  </a:lnTo>
                  <a:lnTo>
                    <a:pt x="8873289" y="3285360"/>
                  </a:lnTo>
                  <a:lnTo>
                    <a:pt x="8830878" y="3276341"/>
                  </a:lnTo>
                  <a:lnTo>
                    <a:pt x="8790336" y="3266921"/>
                  </a:lnTo>
                  <a:lnTo>
                    <a:pt x="8744020" y="3255274"/>
                  </a:lnTo>
                  <a:lnTo>
                    <a:pt x="8704564" y="3226013"/>
                  </a:lnTo>
                  <a:lnTo>
                    <a:pt x="8687512" y="3179946"/>
                  </a:lnTo>
                  <a:lnTo>
                    <a:pt x="8687450" y="3171063"/>
                  </a:lnTo>
                  <a:lnTo>
                    <a:pt x="8689474" y="3155203"/>
                  </a:lnTo>
                  <a:lnTo>
                    <a:pt x="8713572" y="3112399"/>
                  </a:lnTo>
                  <a:lnTo>
                    <a:pt x="8758835" y="3081849"/>
                  </a:lnTo>
                  <a:lnTo>
                    <a:pt x="8793013" y="3060583"/>
                  </a:lnTo>
                  <a:lnTo>
                    <a:pt x="8828978" y="3038939"/>
                  </a:lnTo>
                  <a:lnTo>
                    <a:pt x="8866436" y="3017228"/>
                  </a:lnTo>
                  <a:lnTo>
                    <a:pt x="8905098" y="2995760"/>
                  </a:lnTo>
                  <a:lnTo>
                    <a:pt x="8944672" y="2974848"/>
                  </a:lnTo>
                  <a:lnTo>
                    <a:pt x="8984867" y="2954801"/>
                  </a:lnTo>
                  <a:lnTo>
                    <a:pt x="9025391" y="2935932"/>
                  </a:lnTo>
                  <a:lnTo>
                    <a:pt x="9065954" y="2918550"/>
                  </a:lnTo>
                  <a:lnTo>
                    <a:pt x="9106264" y="2902968"/>
                  </a:lnTo>
                  <a:lnTo>
                    <a:pt x="9146029" y="2889496"/>
                  </a:lnTo>
                  <a:lnTo>
                    <a:pt x="9184960" y="2878445"/>
                  </a:lnTo>
                  <a:lnTo>
                    <a:pt x="9222764" y="2870127"/>
                  </a:lnTo>
                  <a:lnTo>
                    <a:pt x="9293828" y="2862931"/>
                  </a:lnTo>
                  <a:lnTo>
                    <a:pt x="9326505" y="2864676"/>
                  </a:lnTo>
                  <a:lnTo>
                    <a:pt x="9384694" y="2880407"/>
                  </a:lnTo>
                  <a:lnTo>
                    <a:pt x="9431388" y="2914533"/>
                  </a:lnTo>
                  <a:lnTo>
                    <a:pt x="9464258" y="2969543"/>
                  </a:lnTo>
                  <a:lnTo>
                    <a:pt x="9480972" y="3047925"/>
                  </a:lnTo>
                  <a:lnTo>
                    <a:pt x="9482079" y="3094040"/>
                  </a:lnTo>
                  <a:lnTo>
                    <a:pt x="9477152" y="3135003"/>
                  </a:lnTo>
                  <a:lnTo>
                    <a:pt x="9450862" y="3202471"/>
                  </a:lnTo>
                  <a:lnTo>
                    <a:pt x="9405429" y="3252330"/>
                  </a:lnTo>
                  <a:lnTo>
                    <a:pt x="9344181" y="3286580"/>
                  </a:lnTo>
                  <a:lnTo>
                    <a:pt x="9270444" y="3307222"/>
                  </a:lnTo>
                  <a:lnTo>
                    <a:pt x="9229932" y="3313066"/>
                  </a:lnTo>
                  <a:lnTo>
                    <a:pt x="9187546" y="3316258"/>
                  </a:lnTo>
                  <a:lnTo>
                    <a:pt x="9143701" y="3317048"/>
                  </a:lnTo>
                  <a:close/>
                </a:path>
              </a:pathLst>
            </a:custGeom>
            <a:solidFill>
              <a:srgbClr val="0070C8"/>
            </a:solidFill>
          </p:spPr>
          <p:txBody>
            <a:bodyPr wrap="square" lIns="0" tIns="0" rIns="0" bIns="0" rtlCol="0"/>
            <a:lstStyle/>
            <a:p>
              <a:endParaRPr/>
            </a:p>
          </p:txBody>
        </p:sp>
        <p:pic>
          <p:nvPicPr>
            <p:cNvPr id="8" name="object 8"/>
            <p:cNvPicPr/>
            <p:nvPr/>
          </p:nvPicPr>
          <p:blipFill>
            <a:blip r:embed="rId4" cstate="print"/>
            <a:stretch>
              <a:fillRect/>
            </a:stretch>
          </p:blipFill>
          <p:spPr>
            <a:xfrm>
              <a:off x="10748572" y="5680043"/>
              <a:ext cx="5805733" cy="4300184"/>
            </a:xfrm>
            <a:prstGeom prst="rect">
              <a:avLst/>
            </a:prstGeom>
          </p:spPr>
        </p:pic>
      </p:grpSp>
      <p:sp>
        <p:nvSpPr>
          <p:cNvPr id="9" name="object 9"/>
          <p:cNvSpPr txBox="1"/>
          <p:nvPr/>
        </p:nvSpPr>
        <p:spPr>
          <a:xfrm rot="21420000">
            <a:off x="11180447" y="2181641"/>
            <a:ext cx="4072111" cy="457200"/>
          </a:xfrm>
          <a:prstGeom prst="rect">
            <a:avLst/>
          </a:prstGeom>
        </p:spPr>
        <p:txBody>
          <a:bodyPr vert="horz" wrap="square" lIns="0" tIns="0" rIns="0" bIns="0" rtlCol="0">
            <a:spAutoFit/>
          </a:bodyPr>
          <a:lstStyle/>
          <a:p>
            <a:pPr>
              <a:lnSpc>
                <a:spcPts val="3335"/>
              </a:lnSpc>
            </a:pPr>
            <a:r>
              <a:rPr sz="5400" b="1" baseline="-3858" dirty="0">
                <a:solidFill>
                  <a:srgbClr val="FFFFFF"/>
                </a:solidFill>
                <a:latin typeface="Trebuchet MS"/>
                <a:cs typeface="Trebuchet MS"/>
              </a:rPr>
              <a:t>D</a:t>
            </a:r>
            <a:r>
              <a:rPr sz="5400" b="1" baseline="-3086" dirty="0">
                <a:solidFill>
                  <a:srgbClr val="FFFFFF"/>
                </a:solidFill>
                <a:latin typeface="Trebuchet MS"/>
                <a:cs typeface="Trebuchet MS"/>
              </a:rPr>
              <a:t>es</a:t>
            </a:r>
            <a:r>
              <a:rPr sz="5400" b="1" baseline="-2314" dirty="0">
                <a:solidFill>
                  <a:srgbClr val="FFFFFF"/>
                </a:solidFill>
                <a:latin typeface="Trebuchet MS"/>
                <a:cs typeface="Trebuchet MS"/>
              </a:rPr>
              <a:t>cr</a:t>
            </a:r>
            <a:r>
              <a:rPr sz="5400" b="1" baseline="-1543" dirty="0">
                <a:solidFill>
                  <a:srgbClr val="FFFFFF"/>
                </a:solidFill>
                <a:latin typeface="Trebuchet MS"/>
                <a:cs typeface="Trebuchet MS"/>
              </a:rPr>
              <a:t>ipc</a:t>
            </a:r>
            <a:r>
              <a:rPr sz="3600" b="1" dirty="0">
                <a:solidFill>
                  <a:srgbClr val="FFFFFF"/>
                </a:solidFill>
                <a:latin typeface="Trebuchet MS"/>
                <a:cs typeface="Trebuchet MS"/>
              </a:rPr>
              <a:t>ión:</a:t>
            </a:r>
            <a:r>
              <a:rPr sz="3600" b="1" spc="-50" dirty="0">
                <a:solidFill>
                  <a:srgbClr val="FFFFFF"/>
                </a:solidFill>
                <a:latin typeface="Trebuchet MS"/>
                <a:cs typeface="Trebuchet MS"/>
              </a:rPr>
              <a:t> </a:t>
            </a:r>
            <a:r>
              <a:rPr sz="3600" spc="-565" dirty="0">
                <a:solidFill>
                  <a:srgbClr val="FFFFFF"/>
                </a:solidFill>
                <a:latin typeface="Tahoma"/>
                <a:cs typeface="Tahoma"/>
              </a:rPr>
              <a:t>:</a:t>
            </a:r>
            <a:r>
              <a:rPr sz="3600" spc="-90" dirty="0">
                <a:solidFill>
                  <a:srgbClr val="FFFFFF"/>
                </a:solidFill>
                <a:latin typeface="Tahoma"/>
                <a:cs typeface="Tahoma"/>
              </a:rPr>
              <a:t> </a:t>
            </a:r>
            <a:r>
              <a:rPr sz="3600" spc="65" dirty="0">
                <a:solidFill>
                  <a:srgbClr val="FFFFFF"/>
                </a:solidFill>
                <a:latin typeface="Tahoma"/>
                <a:cs typeface="Tahoma"/>
              </a:rPr>
              <a:t>Es</a:t>
            </a:r>
            <a:r>
              <a:rPr sz="5400" spc="97" baseline="1543" dirty="0">
                <a:solidFill>
                  <a:srgbClr val="FFFFFF"/>
                </a:solidFill>
                <a:latin typeface="Tahoma"/>
                <a:cs typeface="Tahoma"/>
              </a:rPr>
              <a:t>te</a:t>
            </a:r>
            <a:endParaRPr sz="5400" baseline="1543">
              <a:latin typeface="Tahoma"/>
              <a:cs typeface="Tahoma"/>
            </a:endParaRPr>
          </a:p>
        </p:txBody>
      </p:sp>
      <p:sp>
        <p:nvSpPr>
          <p:cNvPr id="10" name="object 10"/>
          <p:cNvSpPr txBox="1"/>
          <p:nvPr/>
        </p:nvSpPr>
        <p:spPr>
          <a:xfrm rot="21420000">
            <a:off x="10318491" y="2814098"/>
            <a:ext cx="5876421" cy="457200"/>
          </a:xfrm>
          <a:prstGeom prst="rect">
            <a:avLst/>
          </a:prstGeom>
        </p:spPr>
        <p:txBody>
          <a:bodyPr vert="horz" wrap="square" lIns="0" tIns="0" rIns="0" bIns="0" rtlCol="0">
            <a:spAutoFit/>
          </a:bodyPr>
          <a:lstStyle/>
          <a:p>
            <a:pPr>
              <a:lnSpc>
                <a:spcPts val="3395"/>
              </a:lnSpc>
            </a:pPr>
            <a:r>
              <a:rPr sz="5400" spc="157" baseline="-3086" dirty="0">
                <a:solidFill>
                  <a:srgbClr val="FFFFFF"/>
                </a:solidFill>
                <a:latin typeface="Tahoma"/>
                <a:cs typeface="Tahoma"/>
              </a:rPr>
              <a:t>pr</a:t>
            </a:r>
            <a:r>
              <a:rPr sz="5400" spc="157" baseline="-2314" dirty="0">
                <a:solidFill>
                  <a:srgbClr val="FFFFFF"/>
                </a:solidFill>
                <a:latin typeface="Tahoma"/>
                <a:cs typeface="Tahoma"/>
              </a:rPr>
              <a:t>oce</a:t>
            </a:r>
            <a:r>
              <a:rPr sz="5400" spc="157" baseline="-1543" dirty="0">
                <a:solidFill>
                  <a:srgbClr val="FFFFFF"/>
                </a:solidFill>
                <a:latin typeface="Tahoma"/>
                <a:cs typeface="Tahoma"/>
              </a:rPr>
              <a:t>di</a:t>
            </a:r>
            <a:r>
              <a:rPr sz="3600" spc="105" dirty="0">
                <a:solidFill>
                  <a:srgbClr val="FFFFFF"/>
                </a:solidFill>
                <a:latin typeface="Tahoma"/>
                <a:cs typeface="Tahoma"/>
              </a:rPr>
              <a:t>miento</a:t>
            </a:r>
            <a:r>
              <a:rPr sz="3600" spc="-220" dirty="0">
                <a:solidFill>
                  <a:srgbClr val="FFFFFF"/>
                </a:solidFill>
                <a:latin typeface="Tahoma"/>
                <a:cs typeface="Tahoma"/>
              </a:rPr>
              <a:t> </a:t>
            </a:r>
            <a:r>
              <a:rPr sz="3600" spc="70" dirty="0">
                <a:solidFill>
                  <a:srgbClr val="FFFFFF"/>
                </a:solidFill>
                <a:latin typeface="Tahoma"/>
                <a:cs typeface="Tahoma"/>
              </a:rPr>
              <a:t>a</a:t>
            </a:r>
            <a:r>
              <a:rPr sz="5400" spc="104" baseline="1543" dirty="0">
                <a:solidFill>
                  <a:srgbClr val="FFFFFF"/>
                </a:solidFill>
                <a:latin typeface="Tahoma"/>
                <a:cs typeface="Tahoma"/>
              </a:rPr>
              <a:t>lm</a:t>
            </a:r>
            <a:r>
              <a:rPr sz="5400" spc="104" baseline="2314" dirty="0">
                <a:solidFill>
                  <a:srgbClr val="FFFFFF"/>
                </a:solidFill>
                <a:latin typeface="Tahoma"/>
                <a:cs typeface="Tahoma"/>
              </a:rPr>
              <a:t>ac</a:t>
            </a:r>
            <a:r>
              <a:rPr sz="5400" spc="104" baseline="3086" dirty="0">
                <a:solidFill>
                  <a:srgbClr val="FFFFFF"/>
                </a:solidFill>
                <a:latin typeface="Tahoma"/>
                <a:cs typeface="Tahoma"/>
              </a:rPr>
              <a:t>en</a:t>
            </a:r>
            <a:r>
              <a:rPr sz="5400" spc="104" baseline="3858" dirty="0">
                <a:solidFill>
                  <a:srgbClr val="FFFFFF"/>
                </a:solidFill>
                <a:latin typeface="Tahoma"/>
                <a:cs typeface="Tahoma"/>
              </a:rPr>
              <a:t>ad</a:t>
            </a:r>
            <a:r>
              <a:rPr sz="5400" spc="104" baseline="4629" dirty="0">
                <a:solidFill>
                  <a:srgbClr val="FFFFFF"/>
                </a:solidFill>
                <a:latin typeface="Tahoma"/>
                <a:cs typeface="Tahoma"/>
              </a:rPr>
              <a:t>o</a:t>
            </a:r>
            <a:endParaRPr sz="5400" baseline="4629">
              <a:latin typeface="Tahoma"/>
              <a:cs typeface="Tahoma"/>
            </a:endParaRPr>
          </a:p>
        </p:txBody>
      </p:sp>
      <p:sp>
        <p:nvSpPr>
          <p:cNvPr id="11" name="object 11"/>
          <p:cNvSpPr txBox="1"/>
          <p:nvPr/>
        </p:nvSpPr>
        <p:spPr>
          <a:xfrm rot="21420000">
            <a:off x="10559960" y="3440340"/>
            <a:ext cx="5473883" cy="457200"/>
          </a:xfrm>
          <a:prstGeom prst="rect">
            <a:avLst/>
          </a:prstGeom>
        </p:spPr>
        <p:txBody>
          <a:bodyPr vert="horz" wrap="square" lIns="0" tIns="0" rIns="0" bIns="0" rtlCol="0">
            <a:spAutoFit/>
          </a:bodyPr>
          <a:lstStyle/>
          <a:p>
            <a:pPr>
              <a:lnSpc>
                <a:spcPts val="3385"/>
              </a:lnSpc>
            </a:pPr>
            <a:r>
              <a:rPr sz="5400" spc="135" baseline="-3086" dirty="0">
                <a:solidFill>
                  <a:srgbClr val="FFFFFF"/>
                </a:solidFill>
                <a:latin typeface="Tahoma"/>
                <a:cs typeface="Tahoma"/>
              </a:rPr>
              <a:t>pe</a:t>
            </a:r>
            <a:r>
              <a:rPr sz="5400" spc="135" baseline="-2314" dirty="0">
                <a:solidFill>
                  <a:srgbClr val="FFFFFF"/>
                </a:solidFill>
                <a:latin typeface="Tahoma"/>
                <a:cs typeface="Tahoma"/>
              </a:rPr>
              <a:t>rm</a:t>
            </a:r>
            <a:r>
              <a:rPr sz="5400" spc="135" baseline="-1543" dirty="0">
                <a:solidFill>
                  <a:srgbClr val="FFFFFF"/>
                </a:solidFill>
                <a:latin typeface="Tahoma"/>
                <a:cs typeface="Tahoma"/>
              </a:rPr>
              <a:t>ite</a:t>
            </a:r>
            <a:r>
              <a:rPr sz="5400" spc="-322" baseline="-1543" dirty="0">
                <a:solidFill>
                  <a:srgbClr val="FFFFFF"/>
                </a:solidFill>
                <a:latin typeface="Tahoma"/>
                <a:cs typeface="Tahoma"/>
              </a:rPr>
              <a:t> </a:t>
            </a:r>
            <a:r>
              <a:rPr sz="3600" spc="-10" dirty="0">
                <a:solidFill>
                  <a:srgbClr val="FFFFFF"/>
                </a:solidFill>
                <a:latin typeface="Tahoma"/>
                <a:cs typeface="Tahoma"/>
              </a:rPr>
              <a:t>agregar</a:t>
            </a:r>
            <a:r>
              <a:rPr sz="3600" spc="-210" dirty="0">
                <a:solidFill>
                  <a:srgbClr val="FFFFFF"/>
                </a:solidFill>
                <a:latin typeface="Tahoma"/>
                <a:cs typeface="Tahoma"/>
              </a:rPr>
              <a:t> </a:t>
            </a:r>
            <a:r>
              <a:rPr sz="5400" baseline="1543" dirty="0">
                <a:solidFill>
                  <a:srgbClr val="FFFFFF"/>
                </a:solidFill>
                <a:latin typeface="Tahoma"/>
                <a:cs typeface="Tahoma"/>
              </a:rPr>
              <a:t>un</a:t>
            </a:r>
            <a:r>
              <a:rPr sz="5400" spc="-322" baseline="1543" dirty="0">
                <a:solidFill>
                  <a:srgbClr val="FFFFFF"/>
                </a:solidFill>
                <a:latin typeface="Tahoma"/>
                <a:cs typeface="Tahoma"/>
              </a:rPr>
              <a:t> </a:t>
            </a:r>
            <a:r>
              <a:rPr sz="5400" spc="67" baseline="2314" dirty="0">
                <a:solidFill>
                  <a:srgbClr val="FFFFFF"/>
                </a:solidFill>
                <a:latin typeface="Tahoma"/>
                <a:cs typeface="Tahoma"/>
              </a:rPr>
              <a:t>nu</a:t>
            </a:r>
            <a:r>
              <a:rPr sz="5400" spc="67" baseline="3086" dirty="0">
                <a:solidFill>
                  <a:srgbClr val="FFFFFF"/>
                </a:solidFill>
                <a:latin typeface="Tahoma"/>
                <a:cs typeface="Tahoma"/>
              </a:rPr>
              <a:t>ev</a:t>
            </a:r>
            <a:r>
              <a:rPr sz="5400" spc="67" baseline="3858" dirty="0">
                <a:solidFill>
                  <a:srgbClr val="FFFFFF"/>
                </a:solidFill>
                <a:latin typeface="Tahoma"/>
                <a:cs typeface="Tahoma"/>
              </a:rPr>
              <a:t>o</a:t>
            </a:r>
            <a:endParaRPr sz="5400" baseline="3858">
              <a:latin typeface="Tahoma"/>
              <a:cs typeface="Tahoma"/>
            </a:endParaRPr>
          </a:p>
        </p:txBody>
      </p:sp>
      <p:sp>
        <p:nvSpPr>
          <p:cNvPr id="12" name="object 12"/>
          <p:cNvSpPr txBox="1"/>
          <p:nvPr/>
        </p:nvSpPr>
        <p:spPr>
          <a:xfrm rot="21420000">
            <a:off x="10232760" y="4073310"/>
            <a:ext cx="6086621" cy="457200"/>
          </a:xfrm>
          <a:prstGeom prst="rect">
            <a:avLst/>
          </a:prstGeom>
        </p:spPr>
        <p:txBody>
          <a:bodyPr vert="horz" wrap="square" lIns="0" tIns="0" rIns="0" bIns="0" rtlCol="0">
            <a:spAutoFit/>
          </a:bodyPr>
          <a:lstStyle/>
          <a:p>
            <a:pPr>
              <a:lnSpc>
                <a:spcPts val="3170"/>
              </a:lnSpc>
            </a:pPr>
            <a:r>
              <a:rPr sz="5400" spc="202" baseline="-6944" dirty="0">
                <a:solidFill>
                  <a:srgbClr val="FFFFFF"/>
                </a:solidFill>
                <a:latin typeface="Tahoma"/>
                <a:cs typeface="Tahoma"/>
              </a:rPr>
              <a:t>p</a:t>
            </a:r>
            <a:r>
              <a:rPr sz="5400" spc="202" baseline="-6172" dirty="0">
                <a:solidFill>
                  <a:srgbClr val="FFFFFF"/>
                </a:solidFill>
                <a:latin typeface="Tahoma"/>
                <a:cs typeface="Tahoma"/>
              </a:rPr>
              <a:t>rod</a:t>
            </a:r>
            <a:r>
              <a:rPr sz="5400" spc="202" baseline="-5401" dirty="0">
                <a:solidFill>
                  <a:srgbClr val="FFFFFF"/>
                </a:solidFill>
                <a:latin typeface="Tahoma"/>
                <a:cs typeface="Tahoma"/>
              </a:rPr>
              <a:t>uc</a:t>
            </a:r>
            <a:r>
              <a:rPr sz="5400" spc="202" baseline="-4629" dirty="0">
                <a:solidFill>
                  <a:srgbClr val="FFFFFF"/>
                </a:solidFill>
                <a:latin typeface="Tahoma"/>
                <a:cs typeface="Tahoma"/>
              </a:rPr>
              <a:t>to</a:t>
            </a:r>
            <a:r>
              <a:rPr sz="5400" spc="-337" baseline="-4629" dirty="0">
                <a:solidFill>
                  <a:srgbClr val="FFFFFF"/>
                </a:solidFill>
                <a:latin typeface="Tahoma"/>
                <a:cs typeface="Tahoma"/>
              </a:rPr>
              <a:t> </a:t>
            </a:r>
            <a:r>
              <a:rPr sz="5400" spc="82" baseline="-3858" dirty="0">
                <a:solidFill>
                  <a:srgbClr val="FFFFFF"/>
                </a:solidFill>
                <a:latin typeface="Tahoma"/>
                <a:cs typeface="Tahoma"/>
              </a:rPr>
              <a:t>a</a:t>
            </a:r>
            <a:r>
              <a:rPr sz="5400" spc="-330" baseline="-3858" dirty="0">
                <a:solidFill>
                  <a:srgbClr val="FFFFFF"/>
                </a:solidFill>
                <a:latin typeface="Tahoma"/>
                <a:cs typeface="Tahoma"/>
              </a:rPr>
              <a:t> </a:t>
            </a:r>
            <a:r>
              <a:rPr sz="5400" baseline="-3858" dirty="0">
                <a:solidFill>
                  <a:srgbClr val="FFFFFF"/>
                </a:solidFill>
                <a:latin typeface="Tahoma"/>
                <a:cs typeface="Tahoma"/>
              </a:rPr>
              <a:t>l</a:t>
            </a:r>
            <a:r>
              <a:rPr sz="5400" baseline="-3086" dirty="0">
                <a:solidFill>
                  <a:srgbClr val="FFFFFF"/>
                </a:solidFill>
                <a:latin typeface="Tahoma"/>
                <a:cs typeface="Tahoma"/>
              </a:rPr>
              <a:t>a</a:t>
            </a:r>
            <a:r>
              <a:rPr sz="5400" spc="-330" baseline="-3086" dirty="0">
                <a:solidFill>
                  <a:srgbClr val="FFFFFF"/>
                </a:solidFill>
                <a:latin typeface="Tahoma"/>
                <a:cs typeface="Tahoma"/>
              </a:rPr>
              <a:t> </a:t>
            </a:r>
            <a:r>
              <a:rPr sz="5400" spc="172" baseline="-3086" dirty="0">
                <a:solidFill>
                  <a:srgbClr val="FFFFFF"/>
                </a:solidFill>
                <a:latin typeface="Tahoma"/>
                <a:cs typeface="Tahoma"/>
              </a:rPr>
              <a:t>b</a:t>
            </a:r>
            <a:r>
              <a:rPr sz="5400" spc="172" baseline="-2314" dirty="0">
                <a:solidFill>
                  <a:srgbClr val="FFFFFF"/>
                </a:solidFill>
                <a:latin typeface="Tahoma"/>
                <a:cs typeface="Tahoma"/>
              </a:rPr>
              <a:t>as</a:t>
            </a:r>
            <a:r>
              <a:rPr sz="5400" spc="172" baseline="-1543" dirty="0">
                <a:solidFill>
                  <a:srgbClr val="FFFFFF"/>
                </a:solidFill>
                <a:latin typeface="Tahoma"/>
                <a:cs typeface="Tahoma"/>
              </a:rPr>
              <a:t>e</a:t>
            </a:r>
            <a:r>
              <a:rPr sz="5400" spc="-330" baseline="-1543" dirty="0">
                <a:solidFill>
                  <a:srgbClr val="FFFFFF"/>
                </a:solidFill>
                <a:latin typeface="Tahoma"/>
                <a:cs typeface="Tahoma"/>
              </a:rPr>
              <a:t> </a:t>
            </a:r>
            <a:r>
              <a:rPr sz="5400" spc="262" baseline="-1543" dirty="0">
                <a:solidFill>
                  <a:srgbClr val="FFFFFF"/>
                </a:solidFill>
                <a:latin typeface="Tahoma"/>
                <a:cs typeface="Tahoma"/>
              </a:rPr>
              <a:t>d</a:t>
            </a:r>
            <a:r>
              <a:rPr sz="3600" spc="175" dirty="0">
                <a:solidFill>
                  <a:srgbClr val="FFFFFF"/>
                </a:solidFill>
                <a:latin typeface="Tahoma"/>
                <a:cs typeface="Tahoma"/>
              </a:rPr>
              <a:t>e</a:t>
            </a:r>
            <a:r>
              <a:rPr sz="3600" spc="-220" dirty="0">
                <a:solidFill>
                  <a:srgbClr val="FFFFFF"/>
                </a:solidFill>
                <a:latin typeface="Tahoma"/>
                <a:cs typeface="Tahoma"/>
              </a:rPr>
              <a:t> </a:t>
            </a:r>
            <a:r>
              <a:rPr sz="3600" spc="-10" dirty="0">
                <a:solidFill>
                  <a:srgbClr val="FFFFFF"/>
                </a:solidFill>
                <a:latin typeface="Tahoma"/>
                <a:cs typeface="Tahoma"/>
              </a:rPr>
              <a:t>datos</a:t>
            </a:r>
            <a:r>
              <a:rPr sz="5400" spc="-15" baseline="1543" dirty="0">
                <a:solidFill>
                  <a:srgbClr val="FFFFFF"/>
                </a:solidFill>
                <a:latin typeface="Tahoma"/>
                <a:cs typeface="Tahoma"/>
              </a:rPr>
              <a:t>.</a:t>
            </a:r>
            <a:endParaRPr sz="5400" baseline="1543">
              <a:latin typeface="Tahoma"/>
              <a:cs typeface="Tahoma"/>
            </a:endParaRPr>
          </a:p>
        </p:txBody>
      </p:sp>
      <p:pic>
        <p:nvPicPr>
          <p:cNvPr id="13" name="object 13"/>
          <p:cNvPicPr/>
          <p:nvPr/>
        </p:nvPicPr>
        <p:blipFill>
          <a:blip r:embed="rId5" cstate="print"/>
          <a:stretch>
            <a:fillRect/>
          </a:stretch>
        </p:blipFill>
        <p:spPr>
          <a:xfrm>
            <a:off x="94487" y="9137903"/>
            <a:ext cx="3078479" cy="11490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sp>
          <p:nvSpPr>
            <p:cNvPr id="4" name="object 4"/>
            <p:cNvSpPr/>
            <p:nvPr/>
          </p:nvSpPr>
          <p:spPr>
            <a:xfrm>
              <a:off x="2475798" y="1134990"/>
              <a:ext cx="13733144" cy="3323590"/>
            </a:xfrm>
            <a:custGeom>
              <a:avLst/>
              <a:gdLst/>
              <a:ahLst/>
              <a:cxnLst/>
              <a:rect l="l" t="t" r="r" b="b"/>
              <a:pathLst>
                <a:path w="13733144" h="3323590">
                  <a:moveTo>
                    <a:pt x="12782811" y="3323183"/>
                  </a:moveTo>
                  <a:lnTo>
                    <a:pt x="0" y="3323183"/>
                  </a:lnTo>
                  <a:lnTo>
                    <a:pt x="45634" y="3308162"/>
                  </a:lnTo>
                  <a:lnTo>
                    <a:pt x="89774" y="3290489"/>
                  </a:lnTo>
                  <a:lnTo>
                    <a:pt x="132345" y="3270271"/>
                  </a:lnTo>
                  <a:lnTo>
                    <a:pt x="173272" y="3247615"/>
                  </a:lnTo>
                  <a:lnTo>
                    <a:pt x="212479" y="3222627"/>
                  </a:lnTo>
                  <a:lnTo>
                    <a:pt x="249892" y="3195415"/>
                  </a:lnTo>
                  <a:lnTo>
                    <a:pt x="285435" y="3166086"/>
                  </a:lnTo>
                  <a:lnTo>
                    <a:pt x="319034" y="3134746"/>
                  </a:lnTo>
                  <a:lnTo>
                    <a:pt x="350613" y="3101502"/>
                  </a:lnTo>
                  <a:lnTo>
                    <a:pt x="380097" y="3066463"/>
                  </a:lnTo>
                  <a:lnTo>
                    <a:pt x="407411" y="3029734"/>
                  </a:lnTo>
                  <a:lnTo>
                    <a:pt x="432480" y="2991423"/>
                  </a:lnTo>
                  <a:lnTo>
                    <a:pt x="455229" y="2951636"/>
                  </a:lnTo>
                  <a:lnTo>
                    <a:pt x="475583" y="2910481"/>
                  </a:lnTo>
                  <a:lnTo>
                    <a:pt x="493467" y="2868064"/>
                  </a:lnTo>
                  <a:lnTo>
                    <a:pt x="508805" y="2824493"/>
                  </a:lnTo>
                  <a:lnTo>
                    <a:pt x="521523" y="2779875"/>
                  </a:lnTo>
                  <a:lnTo>
                    <a:pt x="531545" y="2734316"/>
                  </a:lnTo>
                  <a:lnTo>
                    <a:pt x="538797" y="2687924"/>
                  </a:lnTo>
                  <a:lnTo>
                    <a:pt x="543203" y="2640805"/>
                  </a:lnTo>
                  <a:lnTo>
                    <a:pt x="544689" y="2593067"/>
                  </a:lnTo>
                  <a:lnTo>
                    <a:pt x="544689" y="950308"/>
                  </a:lnTo>
                  <a:lnTo>
                    <a:pt x="545918" y="901443"/>
                  </a:lnTo>
                  <a:lnTo>
                    <a:pt x="549567" y="853216"/>
                  </a:lnTo>
                  <a:lnTo>
                    <a:pt x="555577" y="805686"/>
                  </a:lnTo>
                  <a:lnTo>
                    <a:pt x="563889" y="758912"/>
                  </a:lnTo>
                  <a:lnTo>
                    <a:pt x="574443" y="712956"/>
                  </a:lnTo>
                  <a:lnTo>
                    <a:pt x="587182" y="667876"/>
                  </a:lnTo>
                  <a:lnTo>
                    <a:pt x="602046" y="623734"/>
                  </a:lnTo>
                  <a:lnTo>
                    <a:pt x="618977" y="580588"/>
                  </a:lnTo>
                  <a:lnTo>
                    <a:pt x="637915" y="538499"/>
                  </a:lnTo>
                  <a:lnTo>
                    <a:pt x="658801" y="497526"/>
                  </a:lnTo>
                  <a:lnTo>
                    <a:pt x="681577" y="457731"/>
                  </a:lnTo>
                  <a:lnTo>
                    <a:pt x="706184" y="419172"/>
                  </a:lnTo>
                  <a:lnTo>
                    <a:pt x="732563" y="381909"/>
                  </a:lnTo>
                  <a:lnTo>
                    <a:pt x="760654" y="346003"/>
                  </a:lnTo>
                  <a:lnTo>
                    <a:pt x="790400" y="311514"/>
                  </a:lnTo>
                  <a:lnTo>
                    <a:pt x="821741" y="278501"/>
                  </a:lnTo>
                  <a:lnTo>
                    <a:pt x="854619" y="247024"/>
                  </a:lnTo>
                  <a:lnTo>
                    <a:pt x="888974" y="217144"/>
                  </a:lnTo>
                  <a:lnTo>
                    <a:pt x="924747" y="188919"/>
                  </a:lnTo>
                  <a:lnTo>
                    <a:pt x="961880" y="162411"/>
                  </a:lnTo>
                  <a:lnTo>
                    <a:pt x="1000314" y="137680"/>
                  </a:lnTo>
                  <a:lnTo>
                    <a:pt x="1039990" y="114784"/>
                  </a:lnTo>
                  <a:lnTo>
                    <a:pt x="1080849" y="93784"/>
                  </a:lnTo>
                  <a:lnTo>
                    <a:pt x="1122832" y="74740"/>
                  </a:lnTo>
                  <a:lnTo>
                    <a:pt x="1165881" y="57713"/>
                  </a:lnTo>
                  <a:lnTo>
                    <a:pt x="1209935" y="42761"/>
                  </a:lnTo>
                  <a:lnTo>
                    <a:pt x="1254938" y="29944"/>
                  </a:lnTo>
                  <a:lnTo>
                    <a:pt x="1300828" y="19324"/>
                  </a:lnTo>
                  <a:lnTo>
                    <a:pt x="1347549" y="10960"/>
                  </a:lnTo>
                  <a:lnTo>
                    <a:pt x="1395040" y="4911"/>
                  </a:lnTo>
                  <a:lnTo>
                    <a:pt x="1443244" y="1237"/>
                  </a:lnTo>
                  <a:lnTo>
                    <a:pt x="1492100" y="0"/>
                  </a:lnTo>
                  <a:lnTo>
                    <a:pt x="12782811" y="0"/>
                  </a:lnTo>
                  <a:lnTo>
                    <a:pt x="12830203" y="1164"/>
                  </a:lnTo>
                  <a:lnTo>
                    <a:pt x="12876999" y="4620"/>
                  </a:lnTo>
                  <a:lnTo>
                    <a:pt x="12923142" y="10313"/>
                  </a:lnTo>
                  <a:lnTo>
                    <a:pt x="12968579" y="18189"/>
                  </a:lnTo>
                  <a:lnTo>
                    <a:pt x="13013255" y="28193"/>
                  </a:lnTo>
                  <a:lnTo>
                    <a:pt x="13057114" y="40270"/>
                  </a:lnTo>
                  <a:lnTo>
                    <a:pt x="13100103" y="54365"/>
                  </a:lnTo>
                  <a:lnTo>
                    <a:pt x="13142166" y="70425"/>
                  </a:lnTo>
                  <a:lnTo>
                    <a:pt x="13183249" y="88394"/>
                  </a:lnTo>
                  <a:lnTo>
                    <a:pt x="13223298" y="108217"/>
                  </a:lnTo>
                  <a:lnTo>
                    <a:pt x="13262257" y="129841"/>
                  </a:lnTo>
                  <a:lnTo>
                    <a:pt x="13300072" y="153209"/>
                  </a:lnTo>
                  <a:lnTo>
                    <a:pt x="13336688" y="178269"/>
                  </a:lnTo>
                  <a:lnTo>
                    <a:pt x="13372052" y="204964"/>
                  </a:lnTo>
                  <a:lnTo>
                    <a:pt x="13406107" y="233241"/>
                  </a:lnTo>
                  <a:lnTo>
                    <a:pt x="13438799" y="263044"/>
                  </a:lnTo>
                  <a:lnTo>
                    <a:pt x="13470075" y="294319"/>
                  </a:lnTo>
                  <a:lnTo>
                    <a:pt x="13499878" y="327011"/>
                  </a:lnTo>
                  <a:lnTo>
                    <a:pt x="13528154" y="361067"/>
                  </a:lnTo>
                  <a:lnTo>
                    <a:pt x="13554850" y="396430"/>
                  </a:lnTo>
                  <a:lnTo>
                    <a:pt x="13579909" y="433046"/>
                  </a:lnTo>
                  <a:lnTo>
                    <a:pt x="13603278" y="470862"/>
                  </a:lnTo>
                  <a:lnTo>
                    <a:pt x="13624901" y="509821"/>
                  </a:lnTo>
                  <a:lnTo>
                    <a:pt x="13644725" y="549869"/>
                  </a:lnTo>
                  <a:lnTo>
                    <a:pt x="13662693" y="590953"/>
                  </a:lnTo>
                  <a:lnTo>
                    <a:pt x="13678753" y="633016"/>
                  </a:lnTo>
                  <a:lnTo>
                    <a:pt x="13692849" y="676005"/>
                  </a:lnTo>
                  <a:lnTo>
                    <a:pt x="13704926" y="719864"/>
                  </a:lnTo>
                  <a:lnTo>
                    <a:pt x="13714929" y="764539"/>
                  </a:lnTo>
                  <a:lnTo>
                    <a:pt x="13722805" y="809976"/>
                  </a:lnTo>
                  <a:lnTo>
                    <a:pt x="13728499" y="856120"/>
                  </a:lnTo>
                  <a:lnTo>
                    <a:pt x="13731955" y="902915"/>
                  </a:lnTo>
                  <a:lnTo>
                    <a:pt x="13733119" y="950308"/>
                  </a:lnTo>
                  <a:lnTo>
                    <a:pt x="13733119" y="2372874"/>
                  </a:lnTo>
                  <a:lnTo>
                    <a:pt x="13731955" y="2420267"/>
                  </a:lnTo>
                  <a:lnTo>
                    <a:pt x="13728499" y="2467062"/>
                  </a:lnTo>
                  <a:lnTo>
                    <a:pt x="13722805" y="2513206"/>
                  </a:lnTo>
                  <a:lnTo>
                    <a:pt x="13714930" y="2558643"/>
                  </a:lnTo>
                  <a:lnTo>
                    <a:pt x="13704926" y="2603318"/>
                  </a:lnTo>
                  <a:lnTo>
                    <a:pt x="13692849" y="2647177"/>
                  </a:lnTo>
                  <a:lnTo>
                    <a:pt x="13678753" y="2690166"/>
                  </a:lnTo>
                  <a:lnTo>
                    <a:pt x="13662694" y="2732229"/>
                  </a:lnTo>
                  <a:lnTo>
                    <a:pt x="13644725" y="2773313"/>
                  </a:lnTo>
                  <a:lnTo>
                    <a:pt x="13624901" y="2813361"/>
                  </a:lnTo>
                  <a:lnTo>
                    <a:pt x="13603278" y="2852320"/>
                  </a:lnTo>
                  <a:lnTo>
                    <a:pt x="13579909" y="2890136"/>
                  </a:lnTo>
                  <a:lnTo>
                    <a:pt x="13554850" y="2926752"/>
                  </a:lnTo>
                  <a:lnTo>
                    <a:pt x="13528155" y="2962115"/>
                  </a:lnTo>
                  <a:lnTo>
                    <a:pt x="13499878" y="2996171"/>
                  </a:lnTo>
                  <a:lnTo>
                    <a:pt x="13470075" y="3028863"/>
                  </a:lnTo>
                  <a:lnTo>
                    <a:pt x="13438800" y="3060138"/>
                  </a:lnTo>
                  <a:lnTo>
                    <a:pt x="13406107" y="3089942"/>
                  </a:lnTo>
                  <a:lnTo>
                    <a:pt x="13372052" y="3118218"/>
                  </a:lnTo>
                  <a:lnTo>
                    <a:pt x="13336689" y="3144913"/>
                  </a:lnTo>
                  <a:lnTo>
                    <a:pt x="13300072" y="3169973"/>
                  </a:lnTo>
                  <a:lnTo>
                    <a:pt x="13262257" y="3193341"/>
                  </a:lnTo>
                  <a:lnTo>
                    <a:pt x="13223298" y="3214965"/>
                  </a:lnTo>
                  <a:lnTo>
                    <a:pt x="13183249" y="3234788"/>
                  </a:lnTo>
                  <a:lnTo>
                    <a:pt x="13142166" y="3252757"/>
                  </a:lnTo>
                  <a:lnTo>
                    <a:pt x="13100103" y="3268817"/>
                  </a:lnTo>
                  <a:lnTo>
                    <a:pt x="13057114" y="3282912"/>
                  </a:lnTo>
                  <a:lnTo>
                    <a:pt x="13013255" y="3294989"/>
                  </a:lnTo>
                  <a:lnTo>
                    <a:pt x="12968579" y="3304993"/>
                  </a:lnTo>
                  <a:lnTo>
                    <a:pt x="12923143" y="3312869"/>
                  </a:lnTo>
                  <a:lnTo>
                    <a:pt x="12876999" y="3318562"/>
                  </a:lnTo>
                  <a:lnTo>
                    <a:pt x="12830204" y="3322018"/>
                  </a:lnTo>
                  <a:lnTo>
                    <a:pt x="12782811" y="3323183"/>
                  </a:lnTo>
                  <a:close/>
                </a:path>
              </a:pathLst>
            </a:custGeom>
            <a:solidFill>
              <a:srgbClr val="04528F"/>
            </a:solidFill>
          </p:spPr>
          <p:txBody>
            <a:bodyPr wrap="square" lIns="0" tIns="0" rIns="0" bIns="0" rtlCol="0"/>
            <a:lstStyle/>
            <a:p>
              <a:endParaRPr/>
            </a:p>
          </p:txBody>
        </p:sp>
        <p:pic>
          <p:nvPicPr>
            <p:cNvPr id="5" name="object 5"/>
            <p:cNvPicPr/>
            <p:nvPr/>
          </p:nvPicPr>
          <p:blipFill>
            <a:blip r:embed="rId3" cstate="print"/>
            <a:stretch>
              <a:fillRect/>
            </a:stretch>
          </p:blipFill>
          <p:spPr>
            <a:xfrm>
              <a:off x="420672" y="4874114"/>
              <a:ext cx="5076824" cy="5019674"/>
            </a:xfrm>
            <a:prstGeom prst="rect">
              <a:avLst/>
            </a:prstGeom>
          </p:spPr>
        </p:pic>
      </p:grpSp>
      <p:sp>
        <p:nvSpPr>
          <p:cNvPr id="6" name="object 6"/>
          <p:cNvSpPr txBox="1"/>
          <p:nvPr/>
        </p:nvSpPr>
        <p:spPr>
          <a:xfrm>
            <a:off x="5656243" y="4417424"/>
            <a:ext cx="11619230" cy="5443855"/>
          </a:xfrm>
          <a:prstGeom prst="rect">
            <a:avLst/>
          </a:prstGeom>
        </p:spPr>
        <p:txBody>
          <a:bodyPr vert="horz" wrap="square" lIns="0" tIns="87630" rIns="0" bIns="0" rtlCol="0">
            <a:spAutoFit/>
          </a:bodyPr>
          <a:lstStyle/>
          <a:p>
            <a:pPr marL="133350" algn="ctr">
              <a:lnSpc>
                <a:spcPct val="100000"/>
              </a:lnSpc>
              <a:spcBef>
                <a:spcPts val="690"/>
              </a:spcBef>
            </a:pPr>
            <a:r>
              <a:rPr sz="3950" spc="75" dirty="0">
                <a:solidFill>
                  <a:srgbClr val="FFFFFF"/>
                </a:solidFill>
                <a:latin typeface="Tahoma"/>
                <a:cs typeface="Tahoma"/>
              </a:rPr>
              <a:t>CREATE</a:t>
            </a:r>
            <a:r>
              <a:rPr sz="3950" spc="-150" dirty="0">
                <a:solidFill>
                  <a:srgbClr val="FFFFFF"/>
                </a:solidFill>
                <a:latin typeface="Tahoma"/>
                <a:cs typeface="Tahoma"/>
              </a:rPr>
              <a:t> DEFINER=`root`@`localhost`</a:t>
            </a:r>
            <a:r>
              <a:rPr sz="3950" spc="-145" dirty="0">
                <a:solidFill>
                  <a:srgbClr val="FFFFFF"/>
                </a:solidFill>
                <a:latin typeface="Tahoma"/>
                <a:cs typeface="Tahoma"/>
              </a:rPr>
              <a:t> </a:t>
            </a:r>
            <a:r>
              <a:rPr sz="3950" spc="60" dirty="0">
                <a:solidFill>
                  <a:srgbClr val="FFFFFF"/>
                </a:solidFill>
                <a:latin typeface="Tahoma"/>
                <a:cs typeface="Tahoma"/>
              </a:rPr>
              <a:t>PROCEDURE</a:t>
            </a:r>
            <a:endParaRPr sz="3950">
              <a:latin typeface="Tahoma"/>
              <a:cs typeface="Tahoma"/>
            </a:endParaRPr>
          </a:p>
          <a:p>
            <a:pPr algn="ctr">
              <a:lnSpc>
                <a:spcPct val="100000"/>
              </a:lnSpc>
              <a:spcBef>
                <a:spcPts val="590"/>
              </a:spcBef>
            </a:pPr>
            <a:r>
              <a:rPr sz="3950" spc="95" dirty="0">
                <a:solidFill>
                  <a:srgbClr val="FFFFFF"/>
                </a:solidFill>
                <a:latin typeface="Tahoma"/>
                <a:cs typeface="Tahoma"/>
              </a:rPr>
              <a:t>`get_productos_por_categoria`(id_categoria</a:t>
            </a:r>
            <a:r>
              <a:rPr sz="3950" spc="-65" dirty="0">
                <a:solidFill>
                  <a:srgbClr val="FFFFFF"/>
                </a:solidFill>
                <a:latin typeface="Tahoma"/>
                <a:cs typeface="Tahoma"/>
              </a:rPr>
              <a:t> </a:t>
            </a:r>
            <a:r>
              <a:rPr sz="3950" spc="-20" dirty="0">
                <a:solidFill>
                  <a:srgbClr val="FFFFFF"/>
                </a:solidFill>
                <a:latin typeface="Tahoma"/>
                <a:cs typeface="Tahoma"/>
              </a:rPr>
              <a:t>INT)</a:t>
            </a:r>
            <a:endParaRPr sz="3950">
              <a:latin typeface="Tahoma"/>
              <a:cs typeface="Tahoma"/>
            </a:endParaRPr>
          </a:p>
          <a:p>
            <a:pPr marL="133350" algn="ctr">
              <a:lnSpc>
                <a:spcPct val="100000"/>
              </a:lnSpc>
              <a:spcBef>
                <a:spcPts val="595"/>
              </a:spcBef>
            </a:pPr>
            <a:r>
              <a:rPr sz="3950" spc="-10" dirty="0">
                <a:solidFill>
                  <a:srgbClr val="FFFFFF"/>
                </a:solidFill>
                <a:latin typeface="Tahoma"/>
                <a:cs typeface="Tahoma"/>
              </a:rPr>
              <a:t>BEGIN</a:t>
            </a:r>
            <a:endParaRPr sz="3950">
              <a:latin typeface="Tahoma"/>
              <a:cs typeface="Tahoma"/>
            </a:endParaRPr>
          </a:p>
          <a:p>
            <a:pPr marL="1122680" marR="981710" algn="ctr">
              <a:lnSpc>
                <a:spcPct val="112500"/>
              </a:lnSpc>
            </a:pPr>
            <a:r>
              <a:rPr sz="3950" spc="85" dirty="0">
                <a:solidFill>
                  <a:srgbClr val="FFFFFF"/>
                </a:solidFill>
                <a:latin typeface="Tahoma"/>
                <a:cs typeface="Tahoma"/>
              </a:rPr>
              <a:t>SELECT</a:t>
            </a:r>
            <a:r>
              <a:rPr sz="3950" spc="-160" dirty="0">
                <a:solidFill>
                  <a:srgbClr val="FFFFFF"/>
                </a:solidFill>
                <a:latin typeface="Tahoma"/>
                <a:cs typeface="Tahoma"/>
              </a:rPr>
              <a:t> </a:t>
            </a:r>
            <a:r>
              <a:rPr sz="3950" spc="60" dirty="0">
                <a:solidFill>
                  <a:srgbClr val="FFFFFF"/>
                </a:solidFill>
                <a:latin typeface="Tahoma"/>
                <a:cs typeface="Tahoma"/>
              </a:rPr>
              <a:t>ID_Producto,</a:t>
            </a:r>
            <a:r>
              <a:rPr sz="3950" spc="-160" dirty="0">
                <a:solidFill>
                  <a:srgbClr val="FFFFFF"/>
                </a:solidFill>
                <a:latin typeface="Tahoma"/>
                <a:cs typeface="Tahoma"/>
              </a:rPr>
              <a:t> </a:t>
            </a:r>
            <a:r>
              <a:rPr sz="3950" spc="120" dirty="0">
                <a:solidFill>
                  <a:srgbClr val="FFFFFF"/>
                </a:solidFill>
                <a:latin typeface="Tahoma"/>
                <a:cs typeface="Tahoma"/>
              </a:rPr>
              <a:t>Nombre_Producto, </a:t>
            </a:r>
            <a:r>
              <a:rPr sz="3950" spc="110" dirty="0">
                <a:solidFill>
                  <a:srgbClr val="FFFFFF"/>
                </a:solidFill>
                <a:latin typeface="Tahoma"/>
                <a:cs typeface="Tahoma"/>
              </a:rPr>
              <a:t>Descripción,</a:t>
            </a:r>
            <a:r>
              <a:rPr sz="3950" spc="-170" dirty="0">
                <a:solidFill>
                  <a:srgbClr val="FFFFFF"/>
                </a:solidFill>
                <a:latin typeface="Tahoma"/>
                <a:cs typeface="Tahoma"/>
              </a:rPr>
              <a:t> </a:t>
            </a:r>
            <a:r>
              <a:rPr sz="3950" spc="55" dirty="0">
                <a:solidFill>
                  <a:srgbClr val="FFFFFF"/>
                </a:solidFill>
                <a:latin typeface="Tahoma"/>
                <a:cs typeface="Tahoma"/>
              </a:rPr>
              <a:t>Precio,</a:t>
            </a:r>
            <a:r>
              <a:rPr sz="3950" spc="-170" dirty="0">
                <a:solidFill>
                  <a:srgbClr val="FFFFFF"/>
                </a:solidFill>
                <a:latin typeface="Tahoma"/>
                <a:cs typeface="Tahoma"/>
              </a:rPr>
              <a:t> </a:t>
            </a:r>
            <a:r>
              <a:rPr sz="3950" spc="165" dirty="0">
                <a:solidFill>
                  <a:srgbClr val="FFFFFF"/>
                </a:solidFill>
                <a:latin typeface="Tahoma"/>
                <a:cs typeface="Tahoma"/>
              </a:rPr>
              <a:t>Stock</a:t>
            </a:r>
            <a:endParaRPr sz="3950">
              <a:latin typeface="Tahoma"/>
              <a:cs typeface="Tahoma"/>
            </a:endParaRPr>
          </a:p>
          <a:p>
            <a:pPr marL="133350" algn="ctr">
              <a:lnSpc>
                <a:spcPct val="100000"/>
              </a:lnSpc>
              <a:spcBef>
                <a:spcPts val="595"/>
              </a:spcBef>
            </a:pPr>
            <a:r>
              <a:rPr sz="3950" spc="120" dirty="0">
                <a:solidFill>
                  <a:srgbClr val="FFFFFF"/>
                </a:solidFill>
                <a:latin typeface="Tahoma"/>
                <a:cs typeface="Tahoma"/>
              </a:rPr>
              <a:t>FROM</a:t>
            </a:r>
            <a:r>
              <a:rPr sz="3950" spc="-185" dirty="0">
                <a:solidFill>
                  <a:srgbClr val="FFFFFF"/>
                </a:solidFill>
                <a:latin typeface="Tahoma"/>
                <a:cs typeface="Tahoma"/>
              </a:rPr>
              <a:t> </a:t>
            </a:r>
            <a:r>
              <a:rPr sz="3950" spc="165" dirty="0">
                <a:solidFill>
                  <a:srgbClr val="FFFFFF"/>
                </a:solidFill>
                <a:latin typeface="Tahoma"/>
                <a:cs typeface="Tahoma"/>
              </a:rPr>
              <a:t>Productos</a:t>
            </a:r>
            <a:endParaRPr sz="3950">
              <a:latin typeface="Tahoma"/>
              <a:cs typeface="Tahoma"/>
            </a:endParaRPr>
          </a:p>
          <a:p>
            <a:pPr algn="ctr">
              <a:lnSpc>
                <a:spcPct val="100000"/>
              </a:lnSpc>
              <a:spcBef>
                <a:spcPts val="590"/>
              </a:spcBef>
            </a:pPr>
            <a:r>
              <a:rPr sz="3950" dirty="0">
                <a:solidFill>
                  <a:srgbClr val="FFFFFF"/>
                </a:solidFill>
                <a:latin typeface="Tahoma"/>
                <a:cs typeface="Tahoma"/>
              </a:rPr>
              <a:t>WHERE</a:t>
            </a:r>
            <a:r>
              <a:rPr sz="3950" spc="-145" dirty="0">
                <a:solidFill>
                  <a:srgbClr val="FFFFFF"/>
                </a:solidFill>
                <a:latin typeface="Tahoma"/>
                <a:cs typeface="Tahoma"/>
              </a:rPr>
              <a:t> </a:t>
            </a:r>
            <a:r>
              <a:rPr sz="3950" spc="75" dirty="0">
                <a:solidFill>
                  <a:srgbClr val="FFFFFF"/>
                </a:solidFill>
                <a:latin typeface="Tahoma"/>
                <a:cs typeface="Tahoma"/>
              </a:rPr>
              <a:t>ID_Categoría</a:t>
            </a:r>
            <a:r>
              <a:rPr sz="3950" spc="-140" dirty="0">
                <a:solidFill>
                  <a:srgbClr val="FFFFFF"/>
                </a:solidFill>
                <a:latin typeface="Tahoma"/>
                <a:cs typeface="Tahoma"/>
              </a:rPr>
              <a:t> </a:t>
            </a:r>
            <a:r>
              <a:rPr sz="3950" spc="-805" dirty="0">
                <a:solidFill>
                  <a:srgbClr val="FFFFFF"/>
                </a:solidFill>
                <a:latin typeface="Tahoma"/>
                <a:cs typeface="Tahoma"/>
              </a:rPr>
              <a:t>=</a:t>
            </a:r>
            <a:r>
              <a:rPr sz="3950" spc="-140" dirty="0">
                <a:solidFill>
                  <a:srgbClr val="FFFFFF"/>
                </a:solidFill>
                <a:latin typeface="Tahoma"/>
                <a:cs typeface="Tahoma"/>
              </a:rPr>
              <a:t> </a:t>
            </a:r>
            <a:r>
              <a:rPr sz="3950" spc="85" dirty="0">
                <a:solidFill>
                  <a:srgbClr val="FFFFFF"/>
                </a:solidFill>
                <a:latin typeface="Tahoma"/>
                <a:cs typeface="Tahoma"/>
              </a:rPr>
              <a:t>id_categoria;</a:t>
            </a:r>
            <a:endParaRPr sz="3950">
              <a:latin typeface="Tahoma"/>
              <a:cs typeface="Tahoma"/>
            </a:endParaRPr>
          </a:p>
          <a:p>
            <a:pPr marL="133350" algn="ctr">
              <a:lnSpc>
                <a:spcPct val="100000"/>
              </a:lnSpc>
              <a:spcBef>
                <a:spcPts val="595"/>
              </a:spcBef>
            </a:pPr>
            <a:r>
              <a:rPr sz="3950" spc="-25" dirty="0">
                <a:solidFill>
                  <a:srgbClr val="FFFFFF"/>
                </a:solidFill>
                <a:latin typeface="Tahoma"/>
                <a:cs typeface="Tahoma"/>
              </a:rPr>
              <a:t>END</a:t>
            </a:r>
            <a:endParaRPr sz="3950">
              <a:latin typeface="Tahoma"/>
              <a:cs typeface="Tahoma"/>
            </a:endParaRPr>
          </a:p>
        </p:txBody>
      </p:sp>
      <p:grpSp>
        <p:nvGrpSpPr>
          <p:cNvPr id="7" name="object 7"/>
          <p:cNvGrpSpPr/>
          <p:nvPr/>
        </p:nvGrpSpPr>
        <p:grpSpPr>
          <a:xfrm>
            <a:off x="94487" y="131064"/>
            <a:ext cx="15721965" cy="4776470"/>
            <a:chOff x="94487" y="131064"/>
            <a:chExt cx="15721965" cy="4776470"/>
          </a:xfrm>
        </p:grpSpPr>
        <p:pic>
          <p:nvPicPr>
            <p:cNvPr id="8" name="object 8"/>
            <p:cNvPicPr/>
            <p:nvPr/>
          </p:nvPicPr>
          <p:blipFill>
            <a:blip r:embed="rId4" cstate="print"/>
            <a:stretch>
              <a:fillRect/>
            </a:stretch>
          </p:blipFill>
          <p:spPr>
            <a:xfrm>
              <a:off x="2319527" y="131064"/>
              <a:ext cx="13496543" cy="1042415"/>
            </a:xfrm>
            <a:prstGeom prst="rect">
              <a:avLst/>
            </a:prstGeom>
          </p:spPr>
        </p:pic>
        <p:pic>
          <p:nvPicPr>
            <p:cNvPr id="9" name="object 9"/>
            <p:cNvPicPr/>
            <p:nvPr/>
          </p:nvPicPr>
          <p:blipFill>
            <a:blip r:embed="rId5" cstate="print"/>
            <a:stretch>
              <a:fillRect/>
            </a:stretch>
          </p:blipFill>
          <p:spPr>
            <a:xfrm>
              <a:off x="94487" y="3724655"/>
              <a:ext cx="3078479" cy="1182623"/>
            </a:xfrm>
            <a:prstGeom prst="rect">
              <a:avLst/>
            </a:prstGeom>
          </p:spPr>
        </p:pic>
      </p:grpSp>
      <p:sp>
        <p:nvSpPr>
          <p:cNvPr id="10" name="object 10"/>
          <p:cNvSpPr txBox="1">
            <a:spLocks noGrp="1"/>
          </p:cNvSpPr>
          <p:nvPr>
            <p:ph type="title"/>
          </p:nvPr>
        </p:nvSpPr>
        <p:spPr>
          <a:xfrm>
            <a:off x="4250119" y="1621635"/>
            <a:ext cx="11266805" cy="2188845"/>
          </a:xfrm>
          <a:prstGeom prst="rect">
            <a:avLst/>
          </a:prstGeom>
        </p:spPr>
        <p:txBody>
          <a:bodyPr vert="horz" wrap="square" lIns="0" tIns="11430" rIns="0" bIns="0" rtlCol="0">
            <a:spAutoFit/>
          </a:bodyPr>
          <a:lstStyle/>
          <a:p>
            <a:pPr marL="12065" marR="5080" algn="ctr">
              <a:lnSpc>
                <a:spcPct val="115399"/>
              </a:lnSpc>
              <a:spcBef>
                <a:spcPts val="90"/>
              </a:spcBef>
            </a:pPr>
            <a:r>
              <a:rPr sz="4100" b="1" spc="90" dirty="0">
                <a:latin typeface="Trebuchet MS"/>
                <a:cs typeface="Trebuchet MS"/>
              </a:rPr>
              <a:t>Descripción:</a:t>
            </a:r>
            <a:r>
              <a:rPr sz="4100" b="1" spc="-100" dirty="0">
                <a:latin typeface="Trebuchet MS"/>
                <a:cs typeface="Trebuchet MS"/>
              </a:rPr>
              <a:t> </a:t>
            </a:r>
            <a:r>
              <a:rPr sz="4100" spc="155" dirty="0"/>
              <a:t>Este</a:t>
            </a:r>
            <a:r>
              <a:rPr sz="4100" spc="-150" dirty="0"/>
              <a:t> </a:t>
            </a:r>
            <a:r>
              <a:rPr sz="4100" spc="185" dirty="0"/>
              <a:t>procedimiento</a:t>
            </a:r>
            <a:r>
              <a:rPr sz="4100" spc="-150" dirty="0"/>
              <a:t> </a:t>
            </a:r>
            <a:r>
              <a:rPr sz="4100" spc="155" dirty="0"/>
              <a:t>almacenado </a:t>
            </a:r>
            <a:r>
              <a:rPr sz="4100" spc="165" dirty="0"/>
              <a:t>permite</a:t>
            </a:r>
            <a:r>
              <a:rPr sz="4100" spc="-185" dirty="0"/>
              <a:t> </a:t>
            </a:r>
            <a:r>
              <a:rPr sz="4100" spc="165" dirty="0"/>
              <a:t>obtener</a:t>
            </a:r>
            <a:r>
              <a:rPr sz="4100" spc="-185" dirty="0"/>
              <a:t> </a:t>
            </a:r>
            <a:r>
              <a:rPr sz="4100" spc="235" dirty="0"/>
              <a:t>todos</a:t>
            </a:r>
            <a:r>
              <a:rPr sz="4100" spc="-180" dirty="0"/>
              <a:t> </a:t>
            </a:r>
            <a:r>
              <a:rPr sz="4100" spc="140" dirty="0"/>
              <a:t>los</a:t>
            </a:r>
            <a:r>
              <a:rPr sz="4100" spc="-185" dirty="0"/>
              <a:t> </a:t>
            </a:r>
            <a:r>
              <a:rPr sz="4100" spc="225" dirty="0"/>
              <a:t>productos</a:t>
            </a:r>
            <a:r>
              <a:rPr sz="4100" spc="-180" dirty="0"/>
              <a:t> </a:t>
            </a:r>
            <a:r>
              <a:rPr sz="4100" spc="155" dirty="0"/>
              <a:t>que </a:t>
            </a:r>
            <a:r>
              <a:rPr sz="4100" spc="175" dirty="0"/>
              <a:t>pertenecen</a:t>
            </a:r>
            <a:r>
              <a:rPr sz="4100" spc="-175" dirty="0"/>
              <a:t> </a:t>
            </a:r>
            <a:r>
              <a:rPr sz="4100" spc="85" dirty="0"/>
              <a:t>a</a:t>
            </a:r>
            <a:r>
              <a:rPr sz="4100" spc="-175" dirty="0"/>
              <a:t> </a:t>
            </a:r>
            <a:r>
              <a:rPr sz="4100" spc="70" dirty="0"/>
              <a:t>una</a:t>
            </a:r>
            <a:r>
              <a:rPr sz="4100" spc="-175" dirty="0"/>
              <a:t> </a:t>
            </a:r>
            <a:r>
              <a:rPr sz="4100" spc="130" dirty="0"/>
              <a:t>categoría</a:t>
            </a:r>
            <a:r>
              <a:rPr sz="4100" spc="-175" dirty="0"/>
              <a:t> </a:t>
            </a:r>
            <a:r>
              <a:rPr sz="4100" spc="125" dirty="0"/>
              <a:t>específica.</a:t>
            </a:r>
            <a:endParaRPr sz="410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8" cy="10286999"/>
            </a:xfrm>
            <a:prstGeom prst="rect">
              <a:avLst/>
            </a:prstGeom>
          </p:spPr>
        </p:pic>
        <p:pic>
          <p:nvPicPr>
            <p:cNvPr id="4" name="object 4"/>
            <p:cNvPicPr/>
            <p:nvPr/>
          </p:nvPicPr>
          <p:blipFill>
            <a:blip r:embed="rId3" cstate="print"/>
            <a:stretch>
              <a:fillRect/>
            </a:stretch>
          </p:blipFill>
          <p:spPr>
            <a:xfrm>
              <a:off x="593173" y="1618969"/>
              <a:ext cx="15867121" cy="8512069"/>
            </a:xfrm>
            <a:prstGeom prst="rect">
              <a:avLst/>
            </a:prstGeom>
          </p:spPr>
        </p:pic>
        <p:sp>
          <p:nvSpPr>
            <p:cNvPr id="5" name="object 5"/>
            <p:cNvSpPr/>
            <p:nvPr/>
          </p:nvSpPr>
          <p:spPr>
            <a:xfrm>
              <a:off x="593166" y="281393"/>
              <a:ext cx="15867380" cy="9850120"/>
            </a:xfrm>
            <a:custGeom>
              <a:avLst/>
              <a:gdLst/>
              <a:ahLst/>
              <a:cxnLst/>
              <a:rect l="l" t="t" r="r" b="b"/>
              <a:pathLst>
                <a:path w="15867380" h="9850120">
                  <a:moveTo>
                    <a:pt x="15867126" y="1337576"/>
                  </a:moveTo>
                  <a:lnTo>
                    <a:pt x="15740342" y="1337576"/>
                  </a:lnTo>
                  <a:lnTo>
                    <a:pt x="15740342" y="5343982"/>
                  </a:lnTo>
                  <a:lnTo>
                    <a:pt x="15867126" y="5343982"/>
                  </a:lnTo>
                  <a:lnTo>
                    <a:pt x="15867126" y="1337576"/>
                  </a:lnTo>
                  <a:close/>
                </a:path>
                <a:path w="15867380" h="9850120">
                  <a:moveTo>
                    <a:pt x="15867126" y="0"/>
                  </a:moveTo>
                  <a:lnTo>
                    <a:pt x="15125434" y="0"/>
                  </a:lnTo>
                  <a:lnTo>
                    <a:pt x="15125434" y="1337310"/>
                  </a:lnTo>
                  <a:lnTo>
                    <a:pt x="15125434" y="5344160"/>
                  </a:lnTo>
                  <a:lnTo>
                    <a:pt x="15125434" y="7147560"/>
                  </a:lnTo>
                  <a:lnTo>
                    <a:pt x="15125434" y="9728200"/>
                  </a:lnTo>
                  <a:lnTo>
                    <a:pt x="15125434" y="9730740"/>
                  </a:lnTo>
                  <a:lnTo>
                    <a:pt x="126784" y="9730740"/>
                  </a:lnTo>
                  <a:lnTo>
                    <a:pt x="126784" y="1337310"/>
                  </a:lnTo>
                  <a:lnTo>
                    <a:pt x="15125434" y="1337310"/>
                  </a:lnTo>
                  <a:lnTo>
                    <a:pt x="15125434" y="0"/>
                  </a:lnTo>
                  <a:lnTo>
                    <a:pt x="0" y="0"/>
                  </a:lnTo>
                  <a:lnTo>
                    <a:pt x="0" y="1337310"/>
                  </a:lnTo>
                  <a:lnTo>
                    <a:pt x="0" y="9730740"/>
                  </a:lnTo>
                  <a:lnTo>
                    <a:pt x="0" y="9850120"/>
                  </a:lnTo>
                  <a:lnTo>
                    <a:pt x="15867126" y="9850120"/>
                  </a:lnTo>
                  <a:lnTo>
                    <a:pt x="15867126" y="9730740"/>
                  </a:lnTo>
                  <a:lnTo>
                    <a:pt x="15867126" y="9728200"/>
                  </a:lnTo>
                  <a:lnTo>
                    <a:pt x="15252218" y="9728200"/>
                  </a:lnTo>
                  <a:lnTo>
                    <a:pt x="15252218" y="7147560"/>
                  </a:lnTo>
                  <a:lnTo>
                    <a:pt x="15743504" y="7147560"/>
                  </a:lnTo>
                  <a:lnTo>
                    <a:pt x="15743504" y="9727565"/>
                  </a:lnTo>
                  <a:lnTo>
                    <a:pt x="15867126" y="9727565"/>
                  </a:lnTo>
                  <a:lnTo>
                    <a:pt x="15867126" y="7147560"/>
                  </a:lnTo>
                  <a:lnTo>
                    <a:pt x="15867126" y="5344160"/>
                  </a:lnTo>
                  <a:lnTo>
                    <a:pt x="15249043" y="5344160"/>
                  </a:lnTo>
                  <a:lnTo>
                    <a:pt x="15249043" y="1337310"/>
                  </a:lnTo>
                  <a:lnTo>
                    <a:pt x="15867126" y="1337310"/>
                  </a:lnTo>
                  <a:lnTo>
                    <a:pt x="15867126" y="0"/>
                  </a:lnTo>
                  <a:close/>
                </a:path>
              </a:pathLst>
            </a:custGeom>
            <a:solidFill>
              <a:srgbClr val="3853A2"/>
            </a:solidFill>
          </p:spPr>
          <p:txBody>
            <a:bodyPr wrap="square" lIns="0" tIns="0" rIns="0" bIns="0" rtlCol="0"/>
            <a:lstStyle/>
            <a:p>
              <a:endParaRPr/>
            </a:p>
          </p:txBody>
        </p:sp>
        <p:sp>
          <p:nvSpPr>
            <p:cNvPr id="6" name="object 6"/>
            <p:cNvSpPr/>
            <p:nvPr/>
          </p:nvSpPr>
          <p:spPr>
            <a:xfrm>
              <a:off x="1087633" y="531789"/>
              <a:ext cx="15249525" cy="9480550"/>
            </a:xfrm>
            <a:custGeom>
              <a:avLst/>
              <a:gdLst/>
              <a:ahLst/>
              <a:cxnLst/>
              <a:rect l="l" t="t" r="r" b="b"/>
              <a:pathLst>
                <a:path w="15249525" h="9480550">
                  <a:moveTo>
                    <a:pt x="15249045" y="9480335"/>
                  </a:moveTo>
                  <a:lnTo>
                    <a:pt x="14757755" y="9480335"/>
                  </a:lnTo>
                  <a:lnTo>
                    <a:pt x="14757755" y="6900264"/>
                  </a:lnTo>
                  <a:lnTo>
                    <a:pt x="15249045" y="6900264"/>
                  </a:lnTo>
                  <a:lnTo>
                    <a:pt x="15249045" y="9480335"/>
                  </a:lnTo>
                  <a:close/>
                </a:path>
                <a:path w="15249525" h="9480550">
                  <a:moveTo>
                    <a:pt x="15249045" y="5093580"/>
                  </a:moveTo>
                  <a:lnTo>
                    <a:pt x="14757755" y="5093580"/>
                  </a:lnTo>
                  <a:lnTo>
                    <a:pt x="14757755" y="1087179"/>
                  </a:lnTo>
                  <a:lnTo>
                    <a:pt x="15249045" y="1087179"/>
                  </a:lnTo>
                  <a:lnTo>
                    <a:pt x="15249045" y="5093580"/>
                  </a:lnTo>
                  <a:close/>
                </a:path>
                <a:path w="15249525" h="9480550">
                  <a:moveTo>
                    <a:pt x="288435" y="690977"/>
                  </a:moveTo>
                  <a:lnTo>
                    <a:pt x="241848" y="687180"/>
                  </a:lnTo>
                  <a:lnTo>
                    <a:pt x="197581" y="676194"/>
                  </a:lnTo>
                  <a:lnTo>
                    <a:pt x="156243" y="658628"/>
                  </a:lnTo>
                  <a:lnTo>
                    <a:pt x="118442" y="635090"/>
                  </a:lnTo>
                  <a:lnTo>
                    <a:pt x="84787" y="606189"/>
                  </a:lnTo>
                  <a:lnTo>
                    <a:pt x="55886" y="572534"/>
                  </a:lnTo>
                  <a:lnTo>
                    <a:pt x="32349" y="534734"/>
                  </a:lnTo>
                  <a:lnTo>
                    <a:pt x="14783" y="493395"/>
                  </a:lnTo>
                  <a:lnTo>
                    <a:pt x="3797" y="449128"/>
                  </a:lnTo>
                  <a:lnTo>
                    <a:pt x="0" y="402541"/>
                  </a:lnTo>
                  <a:lnTo>
                    <a:pt x="3797" y="355954"/>
                  </a:lnTo>
                  <a:lnTo>
                    <a:pt x="14783" y="311687"/>
                  </a:lnTo>
                  <a:lnTo>
                    <a:pt x="32349" y="270349"/>
                  </a:lnTo>
                  <a:lnTo>
                    <a:pt x="55886" y="232548"/>
                  </a:lnTo>
                  <a:lnTo>
                    <a:pt x="84787" y="198893"/>
                  </a:lnTo>
                  <a:lnTo>
                    <a:pt x="118442" y="169993"/>
                  </a:lnTo>
                  <a:lnTo>
                    <a:pt x="156243" y="146455"/>
                  </a:lnTo>
                  <a:lnTo>
                    <a:pt x="197581" y="128889"/>
                  </a:lnTo>
                  <a:lnTo>
                    <a:pt x="241848" y="117903"/>
                  </a:lnTo>
                  <a:lnTo>
                    <a:pt x="288435" y="114106"/>
                  </a:lnTo>
                  <a:lnTo>
                    <a:pt x="335792" y="117903"/>
                  </a:lnTo>
                  <a:lnTo>
                    <a:pt x="380506" y="128889"/>
                  </a:lnTo>
                  <a:lnTo>
                    <a:pt x="422025" y="146455"/>
                  </a:lnTo>
                  <a:lnTo>
                    <a:pt x="459797" y="169993"/>
                  </a:lnTo>
                  <a:lnTo>
                    <a:pt x="493272" y="198893"/>
                  </a:lnTo>
                  <a:lnTo>
                    <a:pt x="521896" y="232548"/>
                  </a:lnTo>
                  <a:lnTo>
                    <a:pt x="545120" y="270349"/>
                  </a:lnTo>
                  <a:lnTo>
                    <a:pt x="562391" y="311687"/>
                  </a:lnTo>
                  <a:lnTo>
                    <a:pt x="573159" y="355954"/>
                  </a:lnTo>
                  <a:lnTo>
                    <a:pt x="576870" y="402541"/>
                  </a:lnTo>
                  <a:lnTo>
                    <a:pt x="573073" y="449128"/>
                  </a:lnTo>
                  <a:lnTo>
                    <a:pt x="562087" y="493395"/>
                  </a:lnTo>
                  <a:lnTo>
                    <a:pt x="544521" y="534734"/>
                  </a:lnTo>
                  <a:lnTo>
                    <a:pt x="520984" y="572534"/>
                  </a:lnTo>
                  <a:lnTo>
                    <a:pt x="492083" y="606189"/>
                  </a:lnTo>
                  <a:lnTo>
                    <a:pt x="458428" y="635090"/>
                  </a:lnTo>
                  <a:lnTo>
                    <a:pt x="420627" y="658628"/>
                  </a:lnTo>
                  <a:lnTo>
                    <a:pt x="379289" y="676194"/>
                  </a:lnTo>
                  <a:lnTo>
                    <a:pt x="335022" y="687180"/>
                  </a:lnTo>
                  <a:lnTo>
                    <a:pt x="288435" y="690977"/>
                  </a:lnTo>
                  <a:close/>
                </a:path>
                <a:path w="15249525" h="9480550">
                  <a:moveTo>
                    <a:pt x="1068162" y="690977"/>
                  </a:moveTo>
                  <a:lnTo>
                    <a:pt x="1021575" y="687180"/>
                  </a:lnTo>
                  <a:lnTo>
                    <a:pt x="977308" y="676194"/>
                  </a:lnTo>
                  <a:lnTo>
                    <a:pt x="935969" y="658628"/>
                  </a:lnTo>
                  <a:lnTo>
                    <a:pt x="898168" y="635090"/>
                  </a:lnTo>
                  <a:lnTo>
                    <a:pt x="864513" y="606189"/>
                  </a:lnTo>
                  <a:lnTo>
                    <a:pt x="835613" y="572534"/>
                  </a:lnTo>
                  <a:lnTo>
                    <a:pt x="812075" y="534734"/>
                  </a:lnTo>
                  <a:lnTo>
                    <a:pt x="794509" y="493395"/>
                  </a:lnTo>
                  <a:lnTo>
                    <a:pt x="783523" y="449128"/>
                  </a:lnTo>
                  <a:lnTo>
                    <a:pt x="779726" y="402541"/>
                  </a:lnTo>
                  <a:lnTo>
                    <a:pt x="783523" y="355954"/>
                  </a:lnTo>
                  <a:lnTo>
                    <a:pt x="794509" y="311687"/>
                  </a:lnTo>
                  <a:lnTo>
                    <a:pt x="812075" y="270349"/>
                  </a:lnTo>
                  <a:lnTo>
                    <a:pt x="835613" y="232548"/>
                  </a:lnTo>
                  <a:lnTo>
                    <a:pt x="864513" y="198893"/>
                  </a:lnTo>
                  <a:lnTo>
                    <a:pt x="898168" y="169993"/>
                  </a:lnTo>
                  <a:lnTo>
                    <a:pt x="935969" y="146455"/>
                  </a:lnTo>
                  <a:lnTo>
                    <a:pt x="977308" y="128889"/>
                  </a:lnTo>
                  <a:lnTo>
                    <a:pt x="1021575" y="117903"/>
                  </a:lnTo>
                  <a:lnTo>
                    <a:pt x="1068162" y="114106"/>
                  </a:lnTo>
                  <a:lnTo>
                    <a:pt x="1114749" y="117903"/>
                  </a:lnTo>
                  <a:lnTo>
                    <a:pt x="1159016" y="128889"/>
                  </a:lnTo>
                  <a:lnTo>
                    <a:pt x="1200354" y="146455"/>
                  </a:lnTo>
                  <a:lnTo>
                    <a:pt x="1238155" y="169993"/>
                  </a:lnTo>
                  <a:lnTo>
                    <a:pt x="1271810" y="198893"/>
                  </a:lnTo>
                  <a:lnTo>
                    <a:pt x="1300710" y="232548"/>
                  </a:lnTo>
                  <a:lnTo>
                    <a:pt x="1324248" y="270349"/>
                  </a:lnTo>
                  <a:lnTo>
                    <a:pt x="1341814" y="311687"/>
                  </a:lnTo>
                  <a:lnTo>
                    <a:pt x="1352800" y="355954"/>
                  </a:lnTo>
                  <a:lnTo>
                    <a:pt x="1356597" y="402541"/>
                  </a:lnTo>
                  <a:lnTo>
                    <a:pt x="1352800" y="449128"/>
                  </a:lnTo>
                  <a:lnTo>
                    <a:pt x="1341814" y="493395"/>
                  </a:lnTo>
                  <a:lnTo>
                    <a:pt x="1324248" y="534734"/>
                  </a:lnTo>
                  <a:lnTo>
                    <a:pt x="1300710" y="572534"/>
                  </a:lnTo>
                  <a:lnTo>
                    <a:pt x="1271810" y="606189"/>
                  </a:lnTo>
                  <a:lnTo>
                    <a:pt x="1238155" y="635090"/>
                  </a:lnTo>
                  <a:lnTo>
                    <a:pt x="1200354" y="658628"/>
                  </a:lnTo>
                  <a:lnTo>
                    <a:pt x="1159016" y="676194"/>
                  </a:lnTo>
                  <a:lnTo>
                    <a:pt x="1114749" y="687180"/>
                  </a:lnTo>
                  <a:lnTo>
                    <a:pt x="1068162" y="690977"/>
                  </a:lnTo>
                  <a:close/>
                </a:path>
                <a:path w="15249525" h="9480550">
                  <a:moveTo>
                    <a:pt x="1844719" y="690977"/>
                  </a:moveTo>
                  <a:lnTo>
                    <a:pt x="1798132" y="687180"/>
                  </a:lnTo>
                  <a:lnTo>
                    <a:pt x="1753865" y="676194"/>
                  </a:lnTo>
                  <a:lnTo>
                    <a:pt x="1712527" y="658628"/>
                  </a:lnTo>
                  <a:lnTo>
                    <a:pt x="1674726" y="635090"/>
                  </a:lnTo>
                  <a:lnTo>
                    <a:pt x="1641071" y="606189"/>
                  </a:lnTo>
                  <a:lnTo>
                    <a:pt x="1612170" y="572534"/>
                  </a:lnTo>
                  <a:lnTo>
                    <a:pt x="1588632" y="534734"/>
                  </a:lnTo>
                  <a:lnTo>
                    <a:pt x="1571066" y="493395"/>
                  </a:lnTo>
                  <a:lnTo>
                    <a:pt x="1560080" y="449128"/>
                  </a:lnTo>
                  <a:lnTo>
                    <a:pt x="1556283" y="402541"/>
                  </a:lnTo>
                  <a:lnTo>
                    <a:pt x="1560080" y="355954"/>
                  </a:lnTo>
                  <a:lnTo>
                    <a:pt x="1571066" y="311687"/>
                  </a:lnTo>
                  <a:lnTo>
                    <a:pt x="1588632" y="270349"/>
                  </a:lnTo>
                  <a:lnTo>
                    <a:pt x="1612170" y="232548"/>
                  </a:lnTo>
                  <a:lnTo>
                    <a:pt x="1641071" y="198893"/>
                  </a:lnTo>
                  <a:lnTo>
                    <a:pt x="1674726" y="169993"/>
                  </a:lnTo>
                  <a:lnTo>
                    <a:pt x="1712527" y="146455"/>
                  </a:lnTo>
                  <a:lnTo>
                    <a:pt x="1753865" y="128889"/>
                  </a:lnTo>
                  <a:lnTo>
                    <a:pt x="1798132" y="117903"/>
                  </a:lnTo>
                  <a:lnTo>
                    <a:pt x="1844719" y="114106"/>
                  </a:lnTo>
                  <a:lnTo>
                    <a:pt x="1892076" y="117903"/>
                  </a:lnTo>
                  <a:lnTo>
                    <a:pt x="1936790" y="128889"/>
                  </a:lnTo>
                  <a:lnTo>
                    <a:pt x="1978309" y="146455"/>
                  </a:lnTo>
                  <a:lnTo>
                    <a:pt x="2016081" y="169993"/>
                  </a:lnTo>
                  <a:lnTo>
                    <a:pt x="2049555" y="198893"/>
                  </a:lnTo>
                  <a:lnTo>
                    <a:pt x="2078180" y="232548"/>
                  </a:lnTo>
                  <a:lnTo>
                    <a:pt x="2101404" y="270349"/>
                  </a:lnTo>
                  <a:lnTo>
                    <a:pt x="2118675" y="311687"/>
                  </a:lnTo>
                  <a:lnTo>
                    <a:pt x="2129442" y="355954"/>
                  </a:lnTo>
                  <a:lnTo>
                    <a:pt x="2133154" y="402541"/>
                  </a:lnTo>
                  <a:lnTo>
                    <a:pt x="2129357" y="449128"/>
                  </a:lnTo>
                  <a:lnTo>
                    <a:pt x="2118371" y="493395"/>
                  </a:lnTo>
                  <a:lnTo>
                    <a:pt x="2100805" y="534734"/>
                  </a:lnTo>
                  <a:lnTo>
                    <a:pt x="2077267" y="572534"/>
                  </a:lnTo>
                  <a:lnTo>
                    <a:pt x="2048367" y="606189"/>
                  </a:lnTo>
                  <a:lnTo>
                    <a:pt x="2014712" y="635090"/>
                  </a:lnTo>
                  <a:lnTo>
                    <a:pt x="1976911" y="658628"/>
                  </a:lnTo>
                  <a:lnTo>
                    <a:pt x="1935573" y="676194"/>
                  </a:lnTo>
                  <a:lnTo>
                    <a:pt x="1891306" y="687180"/>
                  </a:lnTo>
                  <a:lnTo>
                    <a:pt x="1844719" y="690977"/>
                  </a:lnTo>
                  <a:close/>
                </a:path>
                <a:path w="15249525" h="9480550">
                  <a:moveTo>
                    <a:pt x="14729227" y="516648"/>
                  </a:moveTo>
                  <a:lnTo>
                    <a:pt x="14548559" y="516648"/>
                  </a:lnTo>
                  <a:lnTo>
                    <a:pt x="14938423" y="126784"/>
                  </a:lnTo>
                  <a:lnTo>
                    <a:pt x="14688023" y="126784"/>
                  </a:lnTo>
                  <a:lnTo>
                    <a:pt x="14688023" y="0"/>
                  </a:lnTo>
                  <a:lnTo>
                    <a:pt x="15157126" y="0"/>
                  </a:lnTo>
                  <a:lnTo>
                    <a:pt x="15157126" y="215534"/>
                  </a:lnTo>
                  <a:lnTo>
                    <a:pt x="15030341" y="215534"/>
                  </a:lnTo>
                  <a:lnTo>
                    <a:pt x="14729227" y="516648"/>
                  </a:lnTo>
                  <a:close/>
                </a:path>
                <a:path w="15249525" h="9480550">
                  <a:moveTo>
                    <a:pt x="15157126" y="465934"/>
                  </a:moveTo>
                  <a:lnTo>
                    <a:pt x="15030341" y="465934"/>
                  </a:lnTo>
                  <a:lnTo>
                    <a:pt x="15030341" y="215534"/>
                  </a:lnTo>
                  <a:lnTo>
                    <a:pt x="15157126" y="215534"/>
                  </a:lnTo>
                  <a:lnTo>
                    <a:pt x="15157126" y="465934"/>
                  </a:lnTo>
                  <a:close/>
                </a:path>
                <a:path w="15249525" h="9480550">
                  <a:moveTo>
                    <a:pt x="14890877" y="732182"/>
                  </a:moveTo>
                  <a:lnTo>
                    <a:pt x="14421775" y="732182"/>
                  </a:lnTo>
                  <a:lnTo>
                    <a:pt x="14421775" y="266248"/>
                  </a:lnTo>
                  <a:lnTo>
                    <a:pt x="14548559" y="266248"/>
                  </a:lnTo>
                  <a:lnTo>
                    <a:pt x="14548559" y="516648"/>
                  </a:lnTo>
                  <a:lnTo>
                    <a:pt x="14729227" y="516648"/>
                  </a:lnTo>
                  <a:lnTo>
                    <a:pt x="14640478" y="605397"/>
                  </a:lnTo>
                  <a:lnTo>
                    <a:pt x="14890877" y="605397"/>
                  </a:lnTo>
                  <a:lnTo>
                    <a:pt x="14890877" y="732182"/>
                  </a:lnTo>
                  <a:close/>
                </a:path>
              </a:pathLst>
            </a:custGeom>
            <a:solidFill>
              <a:srgbClr val="FFFFFF"/>
            </a:solidFill>
          </p:spPr>
          <p:txBody>
            <a:bodyPr wrap="square" lIns="0" tIns="0" rIns="0" bIns="0" rtlCol="0"/>
            <a:lstStyle/>
            <a:p>
              <a:endParaRPr/>
            </a:p>
          </p:txBody>
        </p:sp>
        <p:pic>
          <p:nvPicPr>
            <p:cNvPr id="7" name="object 7"/>
            <p:cNvPicPr/>
            <p:nvPr/>
          </p:nvPicPr>
          <p:blipFill>
            <a:blip r:embed="rId4" cstate="print"/>
            <a:stretch>
              <a:fillRect/>
            </a:stretch>
          </p:blipFill>
          <p:spPr>
            <a:xfrm>
              <a:off x="3401567" y="381000"/>
              <a:ext cx="11481815" cy="978407"/>
            </a:xfrm>
            <a:prstGeom prst="rect">
              <a:avLst/>
            </a:prstGeom>
          </p:spPr>
        </p:pic>
        <p:pic>
          <p:nvPicPr>
            <p:cNvPr id="8" name="object 8"/>
            <p:cNvPicPr/>
            <p:nvPr/>
          </p:nvPicPr>
          <p:blipFill>
            <a:blip r:embed="rId5" cstate="print"/>
            <a:stretch>
              <a:fillRect/>
            </a:stretch>
          </p:blipFill>
          <p:spPr>
            <a:xfrm>
              <a:off x="17393902" y="3011338"/>
              <a:ext cx="80468" cy="80468"/>
            </a:xfrm>
            <a:prstGeom prst="rect">
              <a:avLst/>
            </a:prstGeom>
          </p:spPr>
        </p:pic>
        <p:pic>
          <p:nvPicPr>
            <p:cNvPr id="9" name="object 9"/>
            <p:cNvPicPr/>
            <p:nvPr/>
          </p:nvPicPr>
          <p:blipFill>
            <a:blip r:embed="rId6" cstate="print"/>
            <a:stretch>
              <a:fillRect/>
            </a:stretch>
          </p:blipFill>
          <p:spPr>
            <a:xfrm>
              <a:off x="16607797" y="3805319"/>
              <a:ext cx="80468" cy="80468"/>
            </a:xfrm>
            <a:prstGeom prst="rect">
              <a:avLst/>
            </a:prstGeom>
          </p:spPr>
        </p:pic>
        <p:pic>
          <p:nvPicPr>
            <p:cNvPr id="10" name="object 10"/>
            <p:cNvPicPr/>
            <p:nvPr/>
          </p:nvPicPr>
          <p:blipFill>
            <a:blip r:embed="rId7" cstate="print"/>
            <a:stretch>
              <a:fillRect/>
            </a:stretch>
          </p:blipFill>
          <p:spPr>
            <a:xfrm>
              <a:off x="16806998" y="3533892"/>
              <a:ext cx="23008" cy="27068"/>
            </a:xfrm>
            <a:prstGeom prst="rect">
              <a:avLst/>
            </a:prstGeom>
          </p:spPr>
        </p:pic>
        <p:pic>
          <p:nvPicPr>
            <p:cNvPr id="11" name="object 11"/>
            <p:cNvPicPr/>
            <p:nvPr/>
          </p:nvPicPr>
          <p:blipFill>
            <a:blip r:embed="rId8" cstate="print"/>
            <a:stretch>
              <a:fillRect/>
            </a:stretch>
          </p:blipFill>
          <p:spPr>
            <a:xfrm>
              <a:off x="16751016" y="3644505"/>
              <a:ext cx="80468" cy="80468"/>
            </a:xfrm>
            <a:prstGeom prst="rect">
              <a:avLst/>
            </a:prstGeom>
          </p:spPr>
        </p:pic>
        <p:pic>
          <p:nvPicPr>
            <p:cNvPr id="12" name="object 12"/>
            <p:cNvPicPr/>
            <p:nvPr/>
          </p:nvPicPr>
          <p:blipFill>
            <a:blip r:embed="rId6" cstate="print"/>
            <a:stretch>
              <a:fillRect/>
            </a:stretch>
          </p:blipFill>
          <p:spPr>
            <a:xfrm>
              <a:off x="16751016" y="3805319"/>
              <a:ext cx="80468" cy="80468"/>
            </a:xfrm>
            <a:prstGeom prst="rect">
              <a:avLst/>
            </a:prstGeom>
          </p:spPr>
        </p:pic>
        <p:pic>
          <p:nvPicPr>
            <p:cNvPr id="13" name="object 13"/>
            <p:cNvPicPr/>
            <p:nvPr/>
          </p:nvPicPr>
          <p:blipFill>
            <a:blip r:embed="rId9" cstate="print"/>
            <a:stretch>
              <a:fillRect/>
            </a:stretch>
          </p:blipFill>
          <p:spPr>
            <a:xfrm>
              <a:off x="16950711" y="3361758"/>
              <a:ext cx="41464" cy="41587"/>
            </a:xfrm>
            <a:prstGeom prst="rect">
              <a:avLst/>
            </a:prstGeom>
          </p:spPr>
        </p:pic>
        <p:pic>
          <p:nvPicPr>
            <p:cNvPr id="14" name="object 14"/>
            <p:cNvPicPr/>
            <p:nvPr/>
          </p:nvPicPr>
          <p:blipFill>
            <a:blip r:embed="rId8" cstate="print"/>
            <a:stretch>
              <a:fillRect/>
            </a:stretch>
          </p:blipFill>
          <p:spPr>
            <a:xfrm>
              <a:off x="16911707" y="3644505"/>
              <a:ext cx="80468" cy="80468"/>
            </a:xfrm>
            <a:prstGeom prst="rect">
              <a:avLst/>
            </a:prstGeom>
          </p:spPr>
        </p:pic>
        <p:pic>
          <p:nvPicPr>
            <p:cNvPr id="15" name="object 15"/>
            <p:cNvPicPr/>
            <p:nvPr/>
          </p:nvPicPr>
          <p:blipFill>
            <a:blip r:embed="rId6" cstate="print"/>
            <a:stretch>
              <a:fillRect/>
            </a:stretch>
          </p:blipFill>
          <p:spPr>
            <a:xfrm>
              <a:off x="16911707" y="3483814"/>
              <a:ext cx="80468" cy="80468"/>
            </a:xfrm>
            <a:prstGeom prst="rect">
              <a:avLst/>
            </a:prstGeom>
          </p:spPr>
        </p:pic>
        <p:pic>
          <p:nvPicPr>
            <p:cNvPr id="16" name="object 16"/>
            <p:cNvPicPr/>
            <p:nvPr/>
          </p:nvPicPr>
          <p:blipFill>
            <a:blip r:embed="rId6" cstate="print"/>
            <a:stretch>
              <a:fillRect/>
            </a:stretch>
          </p:blipFill>
          <p:spPr>
            <a:xfrm>
              <a:off x="16911707" y="3805196"/>
              <a:ext cx="80468" cy="80468"/>
            </a:xfrm>
            <a:prstGeom prst="rect">
              <a:avLst/>
            </a:prstGeom>
          </p:spPr>
        </p:pic>
        <p:pic>
          <p:nvPicPr>
            <p:cNvPr id="17" name="object 17"/>
            <p:cNvPicPr/>
            <p:nvPr/>
          </p:nvPicPr>
          <p:blipFill>
            <a:blip r:embed="rId10" cstate="print"/>
            <a:stretch>
              <a:fillRect/>
            </a:stretch>
          </p:blipFill>
          <p:spPr>
            <a:xfrm>
              <a:off x="17120753" y="3216324"/>
              <a:ext cx="29529" cy="25592"/>
            </a:xfrm>
            <a:prstGeom prst="rect">
              <a:avLst/>
            </a:prstGeom>
          </p:spPr>
        </p:pic>
        <p:pic>
          <p:nvPicPr>
            <p:cNvPr id="18" name="object 18"/>
            <p:cNvPicPr/>
            <p:nvPr/>
          </p:nvPicPr>
          <p:blipFill>
            <a:blip r:embed="rId5" cstate="print"/>
            <a:stretch>
              <a:fillRect/>
            </a:stretch>
          </p:blipFill>
          <p:spPr>
            <a:xfrm>
              <a:off x="17072520" y="3483814"/>
              <a:ext cx="80468" cy="80468"/>
            </a:xfrm>
            <a:prstGeom prst="rect">
              <a:avLst/>
            </a:prstGeom>
          </p:spPr>
        </p:pic>
        <p:pic>
          <p:nvPicPr>
            <p:cNvPr id="19" name="object 19"/>
            <p:cNvPicPr/>
            <p:nvPr/>
          </p:nvPicPr>
          <p:blipFill>
            <a:blip r:embed="rId5" cstate="print"/>
            <a:stretch>
              <a:fillRect/>
            </a:stretch>
          </p:blipFill>
          <p:spPr>
            <a:xfrm>
              <a:off x="17072520" y="3323000"/>
              <a:ext cx="80468" cy="80468"/>
            </a:xfrm>
            <a:prstGeom prst="rect">
              <a:avLst/>
            </a:prstGeom>
          </p:spPr>
        </p:pic>
        <p:pic>
          <p:nvPicPr>
            <p:cNvPr id="20" name="object 20"/>
            <p:cNvPicPr/>
            <p:nvPr/>
          </p:nvPicPr>
          <p:blipFill>
            <a:blip r:embed="rId11" cstate="print"/>
            <a:stretch>
              <a:fillRect/>
            </a:stretch>
          </p:blipFill>
          <p:spPr>
            <a:xfrm>
              <a:off x="17715408" y="3101322"/>
              <a:ext cx="80468" cy="141578"/>
            </a:xfrm>
            <a:prstGeom prst="rect">
              <a:avLst/>
            </a:prstGeom>
          </p:spPr>
        </p:pic>
        <p:pic>
          <p:nvPicPr>
            <p:cNvPr id="21" name="object 21"/>
            <p:cNvPicPr/>
            <p:nvPr/>
          </p:nvPicPr>
          <p:blipFill>
            <a:blip r:embed="rId12" cstate="print"/>
            <a:stretch>
              <a:fillRect/>
            </a:stretch>
          </p:blipFill>
          <p:spPr>
            <a:xfrm>
              <a:off x="17072520" y="3644505"/>
              <a:ext cx="80468" cy="80468"/>
            </a:xfrm>
            <a:prstGeom prst="rect">
              <a:avLst/>
            </a:prstGeom>
          </p:spPr>
        </p:pic>
        <p:pic>
          <p:nvPicPr>
            <p:cNvPr id="22" name="object 22"/>
            <p:cNvPicPr/>
            <p:nvPr/>
          </p:nvPicPr>
          <p:blipFill>
            <a:blip r:embed="rId5" cstate="print"/>
            <a:stretch>
              <a:fillRect/>
            </a:stretch>
          </p:blipFill>
          <p:spPr>
            <a:xfrm>
              <a:off x="17072520" y="3805196"/>
              <a:ext cx="80468" cy="80468"/>
            </a:xfrm>
            <a:prstGeom prst="rect">
              <a:avLst/>
            </a:prstGeom>
          </p:spPr>
        </p:pic>
        <p:pic>
          <p:nvPicPr>
            <p:cNvPr id="23" name="object 23"/>
            <p:cNvPicPr/>
            <p:nvPr/>
          </p:nvPicPr>
          <p:blipFill>
            <a:blip r:embed="rId13" cstate="print"/>
            <a:stretch>
              <a:fillRect/>
            </a:stretch>
          </p:blipFill>
          <p:spPr>
            <a:xfrm>
              <a:off x="17876099" y="3101322"/>
              <a:ext cx="80468" cy="141578"/>
            </a:xfrm>
            <a:prstGeom prst="rect">
              <a:avLst/>
            </a:prstGeom>
          </p:spPr>
        </p:pic>
        <p:pic>
          <p:nvPicPr>
            <p:cNvPr id="24" name="object 24"/>
            <p:cNvPicPr/>
            <p:nvPr/>
          </p:nvPicPr>
          <p:blipFill>
            <a:blip r:embed="rId14" cstate="print"/>
            <a:stretch>
              <a:fillRect/>
            </a:stretch>
          </p:blipFill>
          <p:spPr>
            <a:xfrm>
              <a:off x="17233211" y="3323000"/>
              <a:ext cx="80468" cy="80468"/>
            </a:xfrm>
            <a:prstGeom prst="rect">
              <a:avLst/>
            </a:prstGeom>
          </p:spPr>
        </p:pic>
        <p:pic>
          <p:nvPicPr>
            <p:cNvPr id="25" name="object 25"/>
            <p:cNvPicPr/>
            <p:nvPr/>
          </p:nvPicPr>
          <p:blipFill>
            <a:blip r:embed="rId15" cstate="print"/>
            <a:stretch>
              <a:fillRect/>
            </a:stretch>
          </p:blipFill>
          <p:spPr>
            <a:xfrm>
              <a:off x="17233211" y="3162309"/>
              <a:ext cx="80468" cy="80468"/>
            </a:xfrm>
            <a:prstGeom prst="rect">
              <a:avLst/>
            </a:prstGeom>
          </p:spPr>
        </p:pic>
        <p:pic>
          <p:nvPicPr>
            <p:cNvPr id="26" name="object 26"/>
            <p:cNvPicPr/>
            <p:nvPr/>
          </p:nvPicPr>
          <p:blipFill>
            <a:blip r:embed="rId16" cstate="print"/>
            <a:stretch>
              <a:fillRect/>
            </a:stretch>
          </p:blipFill>
          <p:spPr>
            <a:xfrm>
              <a:off x="17554717" y="3101322"/>
              <a:ext cx="80468" cy="141578"/>
            </a:xfrm>
            <a:prstGeom prst="rect">
              <a:avLst/>
            </a:prstGeom>
          </p:spPr>
        </p:pic>
        <p:pic>
          <p:nvPicPr>
            <p:cNvPr id="27" name="object 27"/>
            <p:cNvPicPr/>
            <p:nvPr/>
          </p:nvPicPr>
          <p:blipFill>
            <a:blip r:embed="rId15" cstate="print"/>
            <a:stretch>
              <a:fillRect/>
            </a:stretch>
          </p:blipFill>
          <p:spPr>
            <a:xfrm>
              <a:off x="17233211" y="3644505"/>
              <a:ext cx="80468" cy="80468"/>
            </a:xfrm>
            <a:prstGeom prst="rect">
              <a:avLst/>
            </a:prstGeom>
          </p:spPr>
        </p:pic>
        <p:pic>
          <p:nvPicPr>
            <p:cNvPr id="28" name="object 28"/>
            <p:cNvPicPr/>
            <p:nvPr/>
          </p:nvPicPr>
          <p:blipFill>
            <a:blip r:embed="rId14" cstate="print"/>
            <a:stretch>
              <a:fillRect/>
            </a:stretch>
          </p:blipFill>
          <p:spPr>
            <a:xfrm>
              <a:off x="17233211" y="3483814"/>
              <a:ext cx="80468" cy="80468"/>
            </a:xfrm>
            <a:prstGeom prst="rect">
              <a:avLst/>
            </a:prstGeom>
          </p:spPr>
        </p:pic>
        <p:pic>
          <p:nvPicPr>
            <p:cNvPr id="29" name="object 29"/>
            <p:cNvPicPr/>
            <p:nvPr/>
          </p:nvPicPr>
          <p:blipFill>
            <a:blip r:embed="rId14" cstate="print"/>
            <a:stretch>
              <a:fillRect/>
            </a:stretch>
          </p:blipFill>
          <p:spPr>
            <a:xfrm>
              <a:off x="17233211" y="3805196"/>
              <a:ext cx="80468" cy="80468"/>
            </a:xfrm>
            <a:prstGeom prst="rect">
              <a:avLst/>
            </a:prstGeom>
          </p:spPr>
        </p:pic>
        <p:pic>
          <p:nvPicPr>
            <p:cNvPr id="30" name="object 30"/>
            <p:cNvPicPr/>
            <p:nvPr/>
          </p:nvPicPr>
          <p:blipFill>
            <a:blip r:embed="rId17" cstate="print"/>
            <a:stretch>
              <a:fillRect/>
            </a:stretch>
          </p:blipFill>
          <p:spPr>
            <a:xfrm>
              <a:off x="18036790" y="3101322"/>
              <a:ext cx="80468" cy="141578"/>
            </a:xfrm>
            <a:prstGeom prst="rect">
              <a:avLst/>
            </a:prstGeom>
          </p:spPr>
        </p:pic>
        <p:pic>
          <p:nvPicPr>
            <p:cNvPr id="31" name="object 31"/>
            <p:cNvPicPr/>
            <p:nvPr/>
          </p:nvPicPr>
          <p:blipFill>
            <a:blip r:embed="rId12" cstate="print"/>
            <a:stretch>
              <a:fillRect/>
            </a:stretch>
          </p:blipFill>
          <p:spPr>
            <a:xfrm>
              <a:off x="17393902" y="3162309"/>
              <a:ext cx="80468" cy="80468"/>
            </a:xfrm>
            <a:prstGeom prst="rect">
              <a:avLst/>
            </a:prstGeom>
          </p:spPr>
        </p:pic>
        <p:pic>
          <p:nvPicPr>
            <p:cNvPr id="32" name="object 32"/>
            <p:cNvPicPr/>
            <p:nvPr/>
          </p:nvPicPr>
          <p:blipFill>
            <a:blip r:embed="rId18" cstate="print"/>
            <a:stretch>
              <a:fillRect/>
            </a:stretch>
          </p:blipFill>
          <p:spPr>
            <a:xfrm>
              <a:off x="18036790" y="3262136"/>
              <a:ext cx="80468" cy="141332"/>
            </a:xfrm>
            <a:prstGeom prst="rect">
              <a:avLst/>
            </a:prstGeom>
          </p:spPr>
        </p:pic>
        <p:pic>
          <p:nvPicPr>
            <p:cNvPr id="33" name="object 33"/>
            <p:cNvPicPr/>
            <p:nvPr/>
          </p:nvPicPr>
          <p:blipFill>
            <a:blip r:embed="rId5" cstate="print"/>
            <a:stretch>
              <a:fillRect/>
            </a:stretch>
          </p:blipFill>
          <p:spPr>
            <a:xfrm>
              <a:off x="17393902" y="3323000"/>
              <a:ext cx="80468" cy="80468"/>
            </a:xfrm>
            <a:prstGeom prst="rect">
              <a:avLst/>
            </a:prstGeom>
          </p:spPr>
        </p:pic>
        <p:pic>
          <p:nvPicPr>
            <p:cNvPr id="34" name="object 34"/>
            <p:cNvPicPr/>
            <p:nvPr/>
          </p:nvPicPr>
          <p:blipFill>
            <a:blip r:embed="rId5" cstate="print"/>
            <a:stretch>
              <a:fillRect/>
            </a:stretch>
          </p:blipFill>
          <p:spPr>
            <a:xfrm>
              <a:off x="17393902" y="3483814"/>
              <a:ext cx="80468" cy="80468"/>
            </a:xfrm>
            <a:prstGeom prst="rect">
              <a:avLst/>
            </a:prstGeom>
          </p:spPr>
        </p:pic>
        <p:pic>
          <p:nvPicPr>
            <p:cNvPr id="35" name="object 35"/>
            <p:cNvPicPr/>
            <p:nvPr/>
          </p:nvPicPr>
          <p:blipFill>
            <a:blip r:embed="rId12" cstate="print"/>
            <a:stretch>
              <a:fillRect/>
            </a:stretch>
          </p:blipFill>
          <p:spPr>
            <a:xfrm>
              <a:off x="17393902" y="3644505"/>
              <a:ext cx="80468" cy="80468"/>
            </a:xfrm>
            <a:prstGeom prst="rect">
              <a:avLst/>
            </a:prstGeom>
          </p:spPr>
        </p:pic>
        <p:pic>
          <p:nvPicPr>
            <p:cNvPr id="36" name="object 36"/>
            <p:cNvPicPr/>
            <p:nvPr/>
          </p:nvPicPr>
          <p:blipFill>
            <a:blip r:embed="rId17" cstate="print"/>
            <a:stretch>
              <a:fillRect/>
            </a:stretch>
          </p:blipFill>
          <p:spPr>
            <a:xfrm>
              <a:off x="18197605" y="3101322"/>
              <a:ext cx="80468" cy="141578"/>
            </a:xfrm>
            <a:prstGeom prst="rect">
              <a:avLst/>
            </a:prstGeom>
          </p:spPr>
        </p:pic>
        <p:pic>
          <p:nvPicPr>
            <p:cNvPr id="37" name="object 37"/>
            <p:cNvPicPr/>
            <p:nvPr/>
          </p:nvPicPr>
          <p:blipFill>
            <a:blip r:embed="rId5" cstate="print"/>
            <a:stretch>
              <a:fillRect/>
            </a:stretch>
          </p:blipFill>
          <p:spPr>
            <a:xfrm>
              <a:off x="17393902" y="3805196"/>
              <a:ext cx="80468" cy="80468"/>
            </a:xfrm>
            <a:prstGeom prst="rect">
              <a:avLst/>
            </a:prstGeom>
          </p:spPr>
        </p:pic>
        <p:pic>
          <p:nvPicPr>
            <p:cNvPr id="38" name="object 38"/>
            <p:cNvPicPr/>
            <p:nvPr/>
          </p:nvPicPr>
          <p:blipFill>
            <a:blip r:embed="rId18" cstate="print"/>
            <a:stretch>
              <a:fillRect/>
            </a:stretch>
          </p:blipFill>
          <p:spPr>
            <a:xfrm>
              <a:off x="18197605" y="3262136"/>
              <a:ext cx="80468" cy="141332"/>
            </a:xfrm>
            <a:prstGeom prst="rect">
              <a:avLst/>
            </a:prstGeom>
          </p:spPr>
        </p:pic>
        <p:pic>
          <p:nvPicPr>
            <p:cNvPr id="39" name="object 39"/>
            <p:cNvPicPr/>
            <p:nvPr/>
          </p:nvPicPr>
          <p:blipFill>
            <a:blip r:embed="rId19" cstate="print"/>
            <a:stretch>
              <a:fillRect/>
            </a:stretch>
          </p:blipFill>
          <p:spPr>
            <a:xfrm>
              <a:off x="17565913" y="2879438"/>
              <a:ext cx="69271" cy="51554"/>
            </a:xfrm>
            <a:prstGeom prst="rect">
              <a:avLst/>
            </a:prstGeom>
          </p:spPr>
        </p:pic>
        <p:pic>
          <p:nvPicPr>
            <p:cNvPr id="40" name="object 40"/>
            <p:cNvPicPr/>
            <p:nvPr/>
          </p:nvPicPr>
          <p:blipFill>
            <a:blip r:embed="rId6" cstate="print"/>
            <a:stretch>
              <a:fillRect/>
            </a:stretch>
          </p:blipFill>
          <p:spPr>
            <a:xfrm>
              <a:off x="17554717" y="3011338"/>
              <a:ext cx="80468" cy="80468"/>
            </a:xfrm>
            <a:prstGeom prst="rect">
              <a:avLst/>
            </a:prstGeom>
          </p:spPr>
        </p:pic>
        <p:pic>
          <p:nvPicPr>
            <p:cNvPr id="41" name="object 41"/>
            <p:cNvPicPr/>
            <p:nvPr/>
          </p:nvPicPr>
          <p:blipFill>
            <a:blip r:embed="rId20" cstate="print"/>
            <a:stretch>
              <a:fillRect/>
            </a:stretch>
          </p:blipFill>
          <p:spPr>
            <a:xfrm>
              <a:off x="17876099" y="3262136"/>
              <a:ext cx="80468" cy="141455"/>
            </a:xfrm>
            <a:prstGeom prst="rect">
              <a:avLst/>
            </a:prstGeom>
          </p:spPr>
        </p:pic>
        <p:pic>
          <p:nvPicPr>
            <p:cNvPr id="42" name="object 42"/>
            <p:cNvPicPr/>
            <p:nvPr/>
          </p:nvPicPr>
          <p:blipFill>
            <a:blip r:embed="rId6" cstate="print"/>
            <a:stretch>
              <a:fillRect/>
            </a:stretch>
          </p:blipFill>
          <p:spPr>
            <a:xfrm>
              <a:off x="17715408" y="2850524"/>
              <a:ext cx="80468" cy="80468"/>
            </a:xfrm>
            <a:prstGeom prst="rect">
              <a:avLst/>
            </a:prstGeom>
          </p:spPr>
        </p:pic>
        <p:pic>
          <p:nvPicPr>
            <p:cNvPr id="43" name="object 43"/>
            <p:cNvPicPr/>
            <p:nvPr/>
          </p:nvPicPr>
          <p:blipFill>
            <a:blip r:embed="rId6" cstate="print"/>
            <a:stretch>
              <a:fillRect/>
            </a:stretch>
          </p:blipFill>
          <p:spPr>
            <a:xfrm>
              <a:off x="17715408" y="3011338"/>
              <a:ext cx="80468" cy="80468"/>
            </a:xfrm>
            <a:prstGeom prst="rect">
              <a:avLst/>
            </a:prstGeom>
          </p:spPr>
        </p:pic>
        <p:pic>
          <p:nvPicPr>
            <p:cNvPr id="44" name="object 44"/>
            <p:cNvPicPr/>
            <p:nvPr/>
          </p:nvPicPr>
          <p:blipFill>
            <a:blip r:embed="rId21" cstate="print"/>
            <a:stretch>
              <a:fillRect/>
            </a:stretch>
          </p:blipFill>
          <p:spPr>
            <a:xfrm>
              <a:off x="17884219" y="2723300"/>
              <a:ext cx="72347" cy="47001"/>
            </a:xfrm>
            <a:prstGeom prst="rect">
              <a:avLst/>
            </a:prstGeom>
          </p:spPr>
        </p:pic>
        <p:pic>
          <p:nvPicPr>
            <p:cNvPr id="45" name="object 45"/>
            <p:cNvPicPr/>
            <p:nvPr/>
          </p:nvPicPr>
          <p:blipFill>
            <a:blip r:embed="rId22" cstate="print"/>
            <a:stretch>
              <a:fillRect/>
            </a:stretch>
          </p:blipFill>
          <p:spPr>
            <a:xfrm>
              <a:off x="17876099" y="2850524"/>
              <a:ext cx="80468" cy="80468"/>
            </a:xfrm>
            <a:prstGeom prst="rect">
              <a:avLst/>
            </a:prstGeom>
          </p:spPr>
        </p:pic>
        <p:pic>
          <p:nvPicPr>
            <p:cNvPr id="46" name="object 46"/>
            <p:cNvPicPr/>
            <p:nvPr/>
          </p:nvPicPr>
          <p:blipFill>
            <a:blip r:embed="rId23" cstate="print"/>
            <a:stretch>
              <a:fillRect/>
            </a:stretch>
          </p:blipFill>
          <p:spPr>
            <a:xfrm>
              <a:off x="17876099" y="3011338"/>
              <a:ext cx="80468" cy="80468"/>
            </a:xfrm>
            <a:prstGeom prst="rect">
              <a:avLst/>
            </a:prstGeom>
          </p:spPr>
        </p:pic>
        <p:pic>
          <p:nvPicPr>
            <p:cNvPr id="47" name="object 47"/>
            <p:cNvPicPr/>
            <p:nvPr/>
          </p:nvPicPr>
          <p:blipFill>
            <a:blip r:embed="rId24" cstate="print"/>
            <a:stretch>
              <a:fillRect/>
            </a:stretch>
          </p:blipFill>
          <p:spPr>
            <a:xfrm>
              <a:off x="18036790" y="2689832"/>
              <a:ext cx="80468" cy="80468"/>
            </a:xfrm>
            <a:prstGeom prst="rect">
              <a:avLst/>
            </a:prstGeom>
          </p:spPr>
        </p:pic>
        <p:pic>
          <p:nvPicPr>
            <p:cNvPr id="48" name="object 48"/>
            <p:cNvPicPr/>
            <p:nvPr/>
          </p:nvPicPr>
          <p:blipFill>
            <a:blip r:embed="rId24" cstate="print"/>
            <a:stretch>
              <a:fillRect/>
            </a:stretch>
          </p:blipFill>
          <p:spPr>
            <a:xfrm>
              <a:off x="18036790" y="2850524"/>
              <a:ext cx="80468" cy="80468"/>
            </a:xfrm>
            <a:prstGeom prst="rect">
              <a:avLst/>
            </a:prstGeom>
          </p:spPr>
        </p:pic>
        <p:pic>
          <p:nvPicPr>
            <p:cNvPr id="49" name="object 49"/>
            <p:cNvPicPr/>
            <p:nvPr/>
          </p:nvPicPr>
          <p:blipFill>
            <a:blip r:embed="rId24" cstate="print"/>
            <a:stretch>
              <a:fillRect/>
            </a:stretch>
          </p:blipFill>
          <p:spPr>
            <a:xfrm>
              <a:off x="18036790" y="3011338"/>
              <a:ext cx="80468" cy="80468"/>
            </a:xfrm>
            <a:prstGeom prst="rect">
              <a:avLst/>
            </a:prstGeom>
          </p:spPr>
        </p:pic>
        <p:pic>
          <p:nvPicPr>
            <p:cNvPr id="50" name="object 50"/>
            <p:cNvPicPr/>
            <p:nvPr/>
          </p:nvPicPr>
          <p:blipFill>
            <a:blip r:embed="rId24" cstate="print"/>
            <a:stretch>
              <a:fillRect/>
            </a:stretch>
          </p:blipFill>
          <p:spPr>
            <a:xfrm>
              <a:off x="18197605" y="2689832"/>
              <a:ext cx="80468" cy="80468"/>
            </a:xfrm>
            <a:prstGeom prst="rect">
              <a:avLst/>
            </a:prstGeom>
          </p:spPr>
        </p:pic>
        <p:pic>
          <p:nvPicPr>
            <p:cNvPr id="51" name="object 51"/>
            <p:cNvPicPr/>
            <p:nvPr/>
          </p:nvPicPr>
          <p:blipFill>
            <a:blip r:embed="rId24" cstate="print"/>
            <a:stretch>
              <a:fillRect/>
            </a:stretch>
          </p:blipFill>
          <p:spPr>
            <a:xfrm>
              <a:off x="18197605" y="2850524"/>
              <a:ext cx="80468" cy="80468"/>
            </a:xfrm>
            <a:prstGeom prst="rect">
              <a:avLst/>
            </a:prstGeom>
          </p:spPr>
        </p:pic>
        <p:pic>
          <p:nvPicPr>
            <p:cNvPr id="52" name="object 52"/>
            <p:cNvPicPr/>
            <p:nvPr/>
          </p:nvPicPr>
          <p:blipFill>
            <a:blip r:embed="rId24" cstate="print"/>
            <a:stretch>
              <a:fillRect/>
            </a:stretch>
          </p:blipFill>
          <p:spPr>
            <a:xfrm>
              <a:off x="18197605" y="3011338"/>
              <a:ext cx="80468" cy="80468"/>
            </a:xfrm>
            <a:prstGeom prst="rect">
              <a:avLst/>
            </a:prstGeom>
          </p:spPr>
        </p:pic>
        <p:pic>
          <p:nvPicPr>
            <p:cNvPr id="53" name="object 53"/>
            <p:cNvPicPr/>
            <p:nvPr/>
          </p:nvPicPr>
          <p:blipFill>
            <a:blip r:embed="rId6" cstate="print"/>
            <a:stretch>
              <a:fillRect/>
            </a:stretch>
          </p:blipFill>
          <p:spPr>
            <a:xfrm>
              <a:off x="17554717" y="3323123"/>
              <a:ext cx="80468" cy="80468"/>
            </a:xfrm>
            <a:prstGeom prst="rect">
              <a:avLst/>
            </a:prstGeom>
          </p:spPr>
        </p:pic>
        <p:pic>
          <p:nvPicPr>
            <p:cNvPr id="54" name="object 54"/>
            <p:cNvPicPr/>
            <p:nvPr/>
          </p:nvPicPr>
          <p:blipFill>
            <a:blip r:embed="rId6" cstate="print"/>
            <a:stretch>
              <a:fillRect/>
            </a:stretch>
          </p:blipFill>
          <p:spPr>
            <a:xfrm>
              <a:off x="17554717" y="3483814"/>
              <a:ext cx="80468" cy="80468"/>
            </a:xfrm>
            <a:prstGeom prst="rect">
              <a:avLst/>
            </a:prstGeom>
          </p:spPr>
        </p:pic>
        <p:pic>
          <p:nvPicPr>
            <p:cNvPr id="55" name="object 55"/>
            <p:cNvPicPr/>
            <p:nvPr/>
          </p:nvPicPr>
          <p:blipFill>
            <a:blip r:embed="rId8" cstate="print"/>
            <a:stretch>
              <a:fillRect/>
            </a:stretch>
          </p:blipFill>
          <p:spPr>
            <a:xfrm>
              <a:off x="17554717" y="3644505"/>
              <a:ext cx="80468" cy="80468"/>
            </a:xfrm>
            <a:prstGeom prst="rect">
              <a:avLst/>
            </a:prstGeom>
          </p:spPr>
        </p:pic>
        <p:pic>
          <p:nvPicPr>
            <p:cNvPr id="56" name="object 56"/>
            <p:cNvPicPr/>
            <p:nvPr/>
          </p:nvPicPr>
          <p:blipFill>
            <a:blip r:embed="rId6" cstate="print"/>
            <a:stretch>
              <a:fillRect/>
            </a:stretch>
          </p:blipFill>
          <p:spPr>
            <a:xfrm>
              <a:off x="17554717" y="3805319"/>
              <a:ext cx="80468" cy="80468"/>
            </a:xfrm>
            <a:prstGeom prst="rect">
              <a:avLst/>
            </a:prstGeom>
          </p:spPr>
        </p:pic>
        <p:pic>
          <p:nvPicPr>
            <p:cNvPr id="57" name="object 57"/>
            <p:cNvPicPr/>
            <p:nvPr/>
          </p:nvPicPr>
          <p:blipFill>
            <a:blip r:embed="rId6" cstate="print"/>
            <a:stretch>
              <a:fillRect/>
            </a:stretch>
          </p:blipFill>
          <p:spPr>
            <a:xfrm>
              <a:off x="17715408" y="3323123"/>
              <a:ext cx="80468" cy="80468"/>
            </a:xfrm>
            <a:prstGeom prst="rect">
              <a:avLst/>
            </a:prstGeom>
          </p:spPr>
        </p:pic>
        <p:pic>
          <p:nvPicPr>
            <p:cNvPr id="58" name="object 58"/>
            <p:cNvPicPr/>
            <p:nvPr/>
          </p:nvPicPr>
          <p:blipFill>
            <a:blip r:embed="rId6" cstate="print"/>
            <a:stretch>
              <a:fillRect/>
            </a:stretch>
          </p:blipFill>
          <p:spPr>
            <a:xfrm>
              <a:off x="17715408" y="3483814"/>
              <a:ext cx="80468" cy="80468"/>
            </a:xfrm>
            <a:prstGeom prst="rect">
              <a:avLst/>
            </a:prstGeom>
          </p:spPr>
        </p:pic>
        <p:pic>
          <p:nvPicPr>
            <p:cNvPr id="59" name="object 59"/>
            <p:cNvPicPr/>
            <p:nvPr/>
          </p:nvPicPr>
          <p:blipFill>
            <a:blip r:embed="rId8" cstate="print"/>
            <a:stretch>
              <a:fillRect/>
            </a:stretch>
          </p:blipFill>
          <p:spPr>
            <a:xfrm>
              <a:off x="17715408" y="3644505"/>
              <a:ext cx="80468" cy="80468"/>
            </a:xfrm>
            <a:prstGeom prst="rect">
              <a:avLst/>
            </a:prstGeom>
          </p:spPr>
        </p:pic>
        <p:pic>
          <p:nvPicPr>
            <p:cNvPr id="60" name="object 60"/>
            <p:cNvPicPr/>
            <p:nvPr/>
          </p:nvPicPr>
          <p:blipFill>
            <a:blip r:embed="rId6" cstate="print"/>
            <a:stretch>
              <a:fillRect/>
            </a:stretch>
          </p:blipFill>
          <p:spPr>
            <a:xfrm>
              <a:off x="17715408" y="3805196"/>
              <a:ext cx="80468" cy="80468"/>
            </a:xfrm>
            <a:prstGeom prst="rect">
              <a:avLst/>
            </a:prstGeom>
          </p:spPr>
        </p:pic>
        <p:pic>
          <p:nvPicPr>
            <p:cNvPr id="61" name="object 61"/>
            <p:cNvPicPr/>
            <p:nvPr/>
          </p:nvPicPr>
          <p:blipFill>
            <a:blip r:embed="rId23" cstate="print"/>
            <a:stretch>
              <a:fillRect/>
            </a:stretch>
          </p:blipFill>
          <p:spPr>
            <a:xfrm>
              <a:off x="17876099" y="3483814"/>
              <a:ext cx="80468" cy="80468"/>
            </a:xfrm>
            <a:prstGeom prst="rect">
              <a:avLst/>
            </a:prstGeom>
          </p:spPr>
        </p:pic>
        <p:pic>
          <p:nvPicPr>
            <p:cNvPr id="62" name="object 62"/>
            <p:cNvPicPr/>
            <p:nvPr/>
          </p:nvPicPr>
          <p:blipFill>
            <a:blip r:embed="rId25" cstate="print"/>
            <a:stretch>
              <a:fillRect/>
            </a:stretch>
          </p:blipFill>
          <p:spPr>
            <a:xfrm>
              <a:off x="17876099" y="3644505"/>
              <a:ext cx="80468" cy="80468"/>
            </a:xfrm>
            <a:prstGeom prst="rect">
              <a:avLst/>
            </a:prstGeom>
          </p:spPr>
        </p:pic>
        <p:pic>
          <p:nvPicPr>
            <p:cNvPr id="63" name="object 63"/>
            <p:cNvPicPr/>
            <p:nvPr/>
          </p:nvPicPr>
          <p:blipFill>
            <a:blip r:embed="rId23" cstate="print"/>
            <a:stretch>
              <a:fillRect/>
            </a:stretch>
          </p:blipFill>
          <p:spPr>
            <a:xfrm>
              <a:off x="17876099" y="3805196"/>
              <a:ext cx="80468" cy="80468"/>
            </a:xfrm>
            <a:prstGeom prst="rect">
              <a:avLst/>
            </a:prstGeom>
          </p:spPr>
        </p:pic>
        <p:pic>
          <p:nvPicPr>
            <p:cNvPr id="64" name="object 64"/>
            <p:cNvPicPr/>
            <p:nvPr/>
          </p:nvPicPr>
          <p:blipFill>
            <a:blip r:embed="rId24" cstate="print"/>
            <a:stretch>
              <a:fillRect/>
            </a:stretch>
          </p:blipFill>
          <p:spPr>
            <a:xfrm>
              <a:off x="18036790" y="3483814"/>
              <a:ext cx="80468" cy="80468"/>
            </a:xfrm>
            <a:prstGeom prst="rect">
              <a:avLst/>
            </a:prstGeom>
          </p:spPr>
        </p:pic>
        <p:pic>
          <p:nvPicPr>
            <p:cNvPr id="65" name="object 65"/>
            <p:cNvPicPr/>
            <p:nvPr/>
          </p:nvPicPr>
          <p:blipFill>
            <a:blip r:embed="rId26" cstate="print"/>
            <a:stretch>
              <a:fillRect/>
            </a:stretch>
          </p:blipFill>
          <p:spPr>
            <a:xfrm>
              <a:off x="18036790" y="3644505"/>
              <a:ext cx="80468" cy="80468"/>
            </a:xfrm>
            <a:prstGeom prst="rect">
              <a:avLst/>
            </a:prstGeom>
          </p:spPr>
        </p:pic>
        <p:pic>
          <p:nvPicPr>
            <p:cNvPr id="66" name="object 66"/>
            <p:cNvPicPr/>
            <p:nvPr/>
          </p:nvPicPr>
          <p:blipFill>
            <a:blip r:embed="rId24" cstate="print"/>
            <a:stretch>
              <a:fillRect/>
            </a:stretch>
          </p:blipFill>
          <p:spPr>
            <a:xfrm>
              <a:off x="18036790" y="3805196"/>
              <a:ext cx="80468" cy="80468"/>
            </a:xfrm>
            <a:prstGeom prst="rect">
              <a:avLst/>
            </a:prstGeom>
          </p:spPr>
        </p:pic>
        <p:pic>
          <p:nvPicPr>
            <p:cNvPr id="67" name="object 67"/>
            <p:cNvPicPr/>
            <p:nvPr/>
          </p:nvPicPr>
          <p:blipFill>
            <a:blip r:embed="rId24" cstate="print"/>
            <a:stretch>
              <a:fillRect/>
            </a:stretch>
          </p:blipFill>
          <p:spPr>
            <a:xfrm>
              <a:off x="18197605" y="3483814"/>
              <a:ext cx="80468" cy="80468"/>
            </a:xfrm>
            <a:prstGeom prst="rect">
              <a:avLst/>
            </a:prstGeom>
          </p:spPr>
        </p:pic>
        <p:pic>
          <p:nvPicPr>
            <p:cNvPr id="68" name="object 68"/>
            <p:cNvPicPr/>
            <p:nvPr/>
          </p:nvPicPr>
          <p:blipFill>
            <a:blip r:embed="rId26" cstate="print"/>
            <a:stretch>
              <a:fillRect/>
            </a:stretch>
          </p:blipFill>
          <p:spPr>
            <a:xfrm>
              <a:off x="18197605" y="3644505"/>
              <a:ext cx="80468" cy="80468"/>
            </a:xfrm>
            <a:prstGeom prst="rect">
              <a:avLst/>
            </a:prstGeom>
          </p:spPr>
        </p:pic>
        <p:pic>
          <p:nvPicPr>
            <p:cNvPr id="69" name="object 69"/>
            <p:cNvPicPr/>
            <p:nvPr/>
          </p:nvPicPr>
          <p:blipFill>
            <a:blip r:embed="rId24" cstate="print"/>
            <a:stretch>
              <a:fillRect/>
            </a:stretch>
          </p:blipFill>
          <p:spPr>
            <a:xfrm>
              <a:off x="18197605" y="3805196"/>
              <a:ext cx="80468" cy="80468"/>
            </a:xfrm>
            <a:prstGeom prst="rect">
              <a:avLst/>
            </a:prstGeom>
          </p:spPr>
        </p:pic>
        <p:pic>
          <p:nvPicPr>
            <p:cNvPr id="70" name="object 70"/>
            <p:cNvPicPr/>
            <p:nvPr/>
          </p:nvPicPr>
          <p:blipFill>
            <a:blip r:embed="rId27" cstate="print"/>
            <a:stretch>
              <a:fillRect/>
            </a:stretch>
          </p:blipFill>
          <p:spPr>
            <a:xfrm>
              <a:off x="16324679" y="4281118"/>
              <a:ext cx="42079" cy="69271"/>
            </a:xfrm>
            <a:prstGeom prst="rect">
              <a:avLst/>
            </a:prstGeom>
          </p:spPr>
        </p:pic>
        <p:pic>
          <p:nvPicPr>
            <p:cNvPr id="71" name="object 71"/>
            <p:cNvPicPr/>
            <p:nvPr/>
          </p:nvPicPr>
          <p:blipFill>
            <a:blip r:embed="rId24" cstate="print"/>
            <a:stretch>
              <a:fillRect/>
            </a:stretch>
          </p:blipFill>
          <p:spPr>
            <a:xfrm>
              <a:off x="16286291" y="4430612"/>
              <a:ext cx="80468" cy="80468"/>
            </a:xfrm>
            <a:prstGeom prst="rect">
              <a:avLst/>
            </a:prstGeom>
          </p:spPr>
        </p:pic>
        <p:pic>
          <p:nvPicPr>
            <p:cNvPr id="72" name="object 72"/>
            <p:cNvPicPr/>
            <p:nvPr/>
          </p:nvPicPr>
          <p:blipFill>
            <a:blip r:embed="rId26" cstate="print"/>
            <a:stretch>
              <a:fillRect/>
            </a:stretch>
          </p:blipFill>
          <p:spPr>
            <a:xfrm>
              <a:off x="16286291" y="4591303"/>
              <a:ext cx="80468" cy="80468"/>
            </a:xfrm>
            <a:prstGeom prst="rect">
              <a:avLst/>
            </a:prstGeom>
          </p:spPr>
        </p:pic>
        <p:pic>
          <p:nvPicPr>
            <p:cNvPr id="73" name="object 73"/>
            <p:cNvPicPr/>
            <p:nvPr/>
          </p:nvPicPr>
          <p:blipFill>
            <a:blip r:embed="rId28" cstate="print"/>
            <a:stretch>
              <a:fillRect/>
            </a:stretch>
          </p:blipFill>
          <p:spPr>
            <a:xfrm>
              <a:off x="16481434" y="3964042"/>
              <a:ext cx="46017" cy="64965"/>
            </a:xfrm>
            <a:prstGeom prst="rect">
              <a:avLst/>
            </a:prstGeom>
          </p:spPr>
        </p:pic>
        <p:pic>
          <p:nvPicPr>
            <p:cNvPr id="74" name="object 74"/>
            <p:cNvPicPr/>
            <p:nvPr/>
          </p:nvPicPr>
          <p:blipFill>
            <a:blip r:embed="rId24" cstate="print"/>
            <a:stretch>
              <a:fillRect/>
            </a:stretch>
          </p:blipFill>
          <p:spPr>
            <a:xfrm>
              <a:off x="16446982" y="4109106"/>
              <a:ext cx="80468" cy="80468"/>
            </a:xfrm>
            <a:prstGeom prst="rect">
              <a:avLst/>
            </a:prstGeom>
          </p:spPr>
        </p:pic>
        <p:pic>
          <p:nvPicPr>
            <p:cNvPr id="75" name="object 75"/>
            <p:cNvPicPr/>
            <p:nvPr/>
          </p:nvPicPr>
          <p:blipFill>
            <a:blip r:embed="rId26" cstate="print"/>
            <a:stretch>
              <a:fillRect/>
            </a:stretch>
          </p:blipFill>
          <p:spPr>
            <a:xfrm>
              <a:off x="16446982" y="4269921"/>
              <a:ext cx="80468" cy="80468"/>
            </a:xfrm>
            <a:prstGeom prst="rect">
              <a:avLst/>
            </a:prstGeom>
          </p:spPr>
        </p:pic>
        <p:pic>
          <p:nvPicPr>
            <p:cNvPr id="76" name="object 76"/>
            <p:cNvPicPr/>
            <p:nvPr/>
          </p:nvPicPr>
          <p:blipFill>
            <a:blip r:embed="rId24" cstate="print"/>
            <a:stretch>
              <a:fillRect/>
            </a:stretch>
          </p:blipFill>
          <p:spPr>
            <a:xfrm>
              <a:off x="16446982" y="4430612"/>
              <a:ext cx="80468" cy="80468"/>
            </a:xfrm>
            <a:prstGeom prst="rect">
              <a:avLst/>
            </a:prstGeom>
          </p:spPr>
        </p:pic>
        <p:pic>
          <p:nvPicPr>
            <p:cNvPr id="77" name="object 77"/>
            <p:cNvPicPr/>
            <p:nvPr/>
          </p:nvPicPr>
          <p:blipFill>
            <a:blip r:embed="rId26" cstate="print"/>
            <a:stretch>
              <a:fillRect/>
            </a:stretch>
          </p:blipFill>
          <p:spPr>
            <a:xfrm>
              <a:off x="16446982" y="4591303"/>
              <a:ext cx="80468" cy="80468"/>
            </a:xfrm>
            <a:prstGeom prst="rect">
              <a:avLst/>
            </a:prstGeom>
          </p:spPr>
        </p:pic>
        <p:pic>
          <p:nvPicPr>
            <p:cNvPr id="78" name="object 78"/>
            <p:cNvPicPr/>
            <p:nvPr/>
          </p:nvPicPr>
          <p:blipFill>
            <a:blip r:embed="rId6" cstate="print"/>
            <a:stretch>
              <a:fillRect/>
            </a:stretch>
          </p:blipFill>
          <p:spPr>
            <a:xfrm>
              <a:off x="16607797" y="3948539"/>
              <a:ext cx="80468" cy="80468"/>
            </a:xfrm>
            <a:prstGeom prst="rect">
              <a:avLst/>
            </a:prstGeom>
          </p:spPr>
        </p:pic>
        <p:pic>
          <p:nvPicPr>
            <p:cNvPr id="79" name="object 79"/>
            <p:cNvPicPr/>
            <p:nvPr/>
          </p:nvPicPr>
          <p:blipFill>
            <a:blip r:embed="rId6" cstate="print"/>
            <a:stretch>
              <a:fillRect/>
            </a:stretch>
          </p:blipFill>
          <p:spPr>
            <a:xfrm>
              <a:off x="16607797" y="4109230"/>
              <a:ext cx="80468" cy="80468"/>
            </a:xfrm>
            <a:prstGeom prst="rect">
              <a:avLst/>
            </a:prstGeom>
          </p:spPr>
        </p:pic>
        <p:pic>
          <p:nvPicPr>
            <p:cNvPr id="80" name="object 80"/>
            <p:cNvPicPr/>
            <p:nvPr/>
          </p:nvPicPr>
          <p:blipFill>
            <a:blip r:embed="rId8" cstate="print"/>
            <a:stretch>
              <a:fillRect/>
            </a:stretch>
          </p:blipFill>
          <p:spPr>
            <a:xfrm>
              <a:off x="16607797" y="4269921"/>
              <a:ext cx="80468" cy="80468"/>
            </a:xfrm>
            <a:prstGeom prst="rect">
              <a:avLst/>
            </a:prstGeom>
          </p:spPr>
        </p:pic>
        <p:pic>
          <p:nvPicPr>
            <p:cNvPr id="81" name="object 81"/>
            <p:cNvPicPr/>
            <p:nvPr/>
          </p:nvPicPr>
          <p:blipFill>
            <a:blip r:embed="rId6" cstate="print"/>
            <a:stretch>
              <a:fillRect/>
            </a:stretch>
          </p:blipFill>
          <p:spPr>
            <a:xfrm>
              <a:off x="16607797" y="4430612"/>
              <a:ext cx="80468" cy="80468"/>
            </a:xfrm>
            <a:prstGeom prst="rect">
              <a:avLst/>
            </a:prstGeom>
          </p:spPr>
        </p:pic>
        <p:pic>
          <p:nvPicPr>
            <p:cNvPr id="82" name="object 82"/>
            <p:cNvPicPr/>
            <p:nvPr/>
          </p:nvPicPr>
          <p:blipFill>
            <a:blip r:embed="rId8" cstate="print"/>
            <a:stretch>
              <a:fillRect/>
            </a:stretch>
          </p:blipFill>
          <p:spPr>
            <a:xfrm>
              <a:off x="16607797" y="4591426"/>
              <a:ext cx="80468" cy="80468"/>
            </a:xfrm>
            <a:prstGeom prst="rect">
              <a:avLst/>
            </a:prstGeom>
          </p:spPr>
        </p:pic>
        <p:pic>
          <p:nvPicPr>
            <p:cNvPr id="83" name="object 83"/>
            <p:cNvPicPr/>
            <p:nvPr/>
          </p:nvPicPr>
          <p:blipFill>
            <a:blip r:embed="rId6" cstate="print"/>
            <a:stretch>
              <a:fillRect/>
            </a:stretch>
          </p:blipFill>
          <p:spPr>
            <a:xfrm>
              <a:off x="16751016" y="3948539"/>
              <a:ext cx="80468" cy="80468"/>
            </a:xfrm>
            <a:prstGeom prst="rect">
              <a:avLst/>
            </a:prstGeom>
          </p:spPr>
        </p:pic>
        <p:pic>
          <p:nvPicPr>
            <p:cNvPr id="84" name="object 84"/>
            <p:cNvPicPr/>
            <p:nvPr/>
          </p:nvPicPr>
          <p:blipFill>
            <a:blip r:embed="rId6" cstate="print"/>
            <a:stretch>
              <a:fillRect/>
            </a:stretch>
          </p:blipFill>
          <p:spPr>
            <a:xfrm>
              <a:off x="16751016" y="4109230"/>
              <a:ext cx="80468" cy="80468"/>
            </a:xfrm>
            <a:prstGeom prst="rect">
              <a:avLst/>
            </a:prstGeom>
          </p:spPr>
        </p:pic>
        <p:pic>
          <p:nvPicPr>
            <p:cNvPr id="85" name="object 85"/>
            <p:cNvPicPr/>
            <p:nvPr/>
          </p:nvPicPr>
          <p:blipFill>
            <a:blip r:embed="rId8" cstate="print"/>
            <a:stretch>
              <a:fillRect/>
            </a:stretch>
          </p:blipFill>
          <p:spPr>
            <a:xfrm>
              <a:off x="16751016" y="4269921"/>
              <a:ext cx="80468" cy="80468"/>
            </a:xfrm>
            <a:prstGeom prst="rect">
              <a:avLst/>
            </a:prstGeom>
          </p:spPr>
        </p:pic>
        <p:pic>
          <p:nvPicPr>
            <p:cNvPr id="86" name="object 86"/>
            <p:cNvPicPr/>
            <p:nvPr/>
          </p:nvPicPr>
          <p:blipFill>
            <a:blip r:embed="rId6" cstate="print"/>
            <a:stretch>
              <a:fillRect/>
            </a:stretch>
          </p:blipFill>
          <p:spPr>
            <a:xfrm>
              <a:off x="16751016" y="4430612"/>
              <a:ext cx="80468" cy="80468"/>
            </a:xfrm>
            <a:prstGeom prst="rect">
              <a:avLst/>
            </a:prstGeom>
          </p:spPr>
        </p:pic>
        <p:pic>
          <p:nvPicPr>
            <p:cNvPr id="87" name="object 87"/>
            <p:cNvPicPr/>
            <p:nvPr/>
          </p:nvPicPr>
          <p:blipFill>
            <a:blip r:embed="rId8" cstate="print"/>
            <a:stretch>
              <a:fillRect/>
            </a:stretch>
          </p:blipFill>
          <p:spPr>
            <a:xfrm>
              <a:off x="16751016" y="4591303"/>
              <a:ext cx="80468" cy="80468"/>
            </a:xfrm>
            <a:prstGeom prst="rect">
              <a:avLst/>
            </a:prstGeom>
          </p:spPr>
        </p:pic>
        <p:pic>
          <p:nvPicPr>
            <p:cNvPr id="88" name="object 88"/>
            <p:cNvPicPr/>
            <p:nvPr/>
          </p:nvPicPr>
          <p:blipFill>
            <a:blip r:embed="rId6" cstate="print"/>
            <a:stretch>
              <a:fillRect/>
            </a:stretch>
          </p:blipFill>
          <p:spPr>
            <a:xfrm>
              <a:off x="16911707" y="3948539"/>
              <a:ext cx="80468" cy="80468"/>
            </a:xfrm>
            <a:prstGeom prst="rect">
              <a:avLst/>
            </a:prstGeom>
          </p:spPr>
        </p:pic>
        <p:pic>
          <p:nvPicPr>
            <p:cNvPr id="89" name="object 89"/>
            <p:cNvPicPr/>
            <p:nvPr/>
          </p:nvPicPr>
          <p:blipFill>
            <a:blip r:embed="rId6" cstate="print"/>
            <a:stretch>
              <a:fillRect/>
            </a:stretch>
          </p:blipFill>
          <p:spPr>
            <a:xfrm>
              <a:off x="16911707" y="4109107"/>
              <a:ext cx="80468" cy="80468"/>
            </a:xfrm>
            <a:prstGeom prst="rect">
              <a:avLst/>
            </a:prstGeom>
          </p:spPr>
        </p:pic>
        <p:pic>
          <p:nvPicPr>
            <p:cNvPr id="90" name="object 90"/>
            <p:cNvPicPr/>
            <p:nvPr/>
          </p:nvPicPr>
          <p:blipFill>
            <a:blip r:embed="rId8" cstate="print"/>
            <a:stretch>
              <a:fillRect/>
            </a:stretch>
          </p:blipFill>
          <p:spPr>
            <a:xfrm>
              <a:off x="16911707" y="4269921"/>
              <a:ext cx="80468" cy="80468"/>
            </a:xfrm>
            <a:prstGeom prst="rect">
              <a:avLst/>
            </a:prstGeom>
          </p:spPr>
        </p:pic>
        <p:pic>
          <p:nvPicPr>
            <p:cNvPr id="91" name="object 91"/>
            <p:cNvPicPr/>
            <p:nvPr/>
          </p:nvPicPr>
          <p:blipFill>
            <a:blip r:embed="rId6" cstate="print"/>
            <a:stretch>
              <a:fillRect/>
            </a:stretch>
          </p:blipFill>
          <p:spPr>
            <a:xfrm>
              <a:off x="16911707" y="4430612"/>
              <a:ext cx="80468" cy="80468"/>
            </a:xfrm>
            <a:prstGeom prst="rect">
              <a:avLst/>
            </a:prstGeom>
          </p:spPr>
        </p:pic>
        <p:pic>
          <p:nvPicPr>
            <p:cNvPr id="92" name="object 92"/>
            <p:cNvPicPr/>
            <p:nvPr/>
          </p:nvPicPr>
          <p:blipFill>
            <a:blip r:embed="rId8" cstate="print"/>
            <a:stretch>
              <a:fillRect/>
            </a:stretch>
          </p:blipFill>
          <p:spPr>
            <a:xfrm>
              <a:off x="16911707" y="4591303"/>
              <a:ext cx="80468" cy="80468"/>
            </a:xfrm>
            <a:prstGeom prst="rect">
              <a:avLst/>
            </a:prstGeom>
          </p:spPr>
        </p:pic>
        <p:pic>
          <p:nvPicPr>
            <p:cNvPr id="93" name="object 93"/>
            <p:cNvPicPr/>
            <p:nvPr/>
          </p:nvPicPr>
          <p:blipFill>
            <a:blip r:embed="rId5" cstate="print"/>
            <a:stretch>
              <a:fillRect/>
            </a:stretch>
          </p:blipFill>
          <p:spPr>
            <a:xfrm>
              <a:off x="17072520" y="3948416"/>
              <a:ext cx="80468" cy="80468"/>
            </a:xfrm>
            <a:prstGeom prst="rect">
              <a:avLst/>
            </a:prstGeom>
          </p:spPr>
        </p:pic>
        <p:pic>
          <p:nvPicPr>
            <p:cNvPr id="94" name="object 94"/>
            <p:cNvPicPr/>
            <p:nvPr/>
          </p:nvPicPr>
          <p:blipFill>
            <a:blip r:embed="rId5" cstate="print"/>
            <a:stretch>
              <a:fillRect/>
            </a:stretch>
          </p:blipFill>
          <p:spPr>
            <a:xfrm>
              <a:off x="17072520" y="4109106"/>
              <a:ext cx="80468" cy="80468"/>
            </a:xfrm>
            <a:prstGeom prst="rect">
              <a:avLst/>
            </a:prstGeom>
          </p:spPr>
        </p:pic>
        <p:pic>
          <p:nvPicPr>
            <p:cNvPr id="95" name="object 95"/>
            <p:cNvPicPr/>
            <p:nvPr/>
          </p:nvPicPr>
          <p:blipFill>
            <a:blip r:embed="rId12" cstate="print"/>
            <a:stretch>
              <a:fillRect/>
            </a:stretch>
          </p:blipFill>
          <p:spPr>
            <a:xfrm>
              <a:off x="17072520" y="4269921"/>
              <a:ext cx="80468" cy="80468"/>
            </a:xfrm>
            <a:prstGeom prst="rect">
              <a:avLst/>
            </a:prstGeom>
          </p:spPr>
        </p:pic>
        <p:pic>
          <p:nvPicPr>
            <p:cNvPr id="96" name="object 96"/>
            <p:cNvPicPr/>
            <p:nvPr/>
          </p:nvPicPr>
          <p:blipFill>
            <a:blip r:embed="rId5" cstate="print"/>
            <a:stretch>
              <a:fillRect/>
            </a:stretch>
          </p:blipFill>
          <p:spPr>
            <a:xfrm>
              <a:off x="17072520" y="4430612"/>
              <a:ext cx="80468" cy="80468"/>
            </a:xfrm>
            <a:prstGeom prst="rect">
              <a:avLst/>
            </a:prstGeom>
          </p:spPr>
        </p:pic>
        <p:pic>
          <p:nvPicPr>
            <p:cNvPr id="97" name="object 97"/>
            <p:cNvPicPr/>
            <p:nvPr/>
          </p:nvPicPr>
          <p:blipFill>
            <a:blip r:embed="rId29" cstate="print"/>
            <a:stretch>
              <a:fillRect/>
            </a:stretch>
          </p:blipFill>
          <p:spPr>
            <a:xfrm>
              <a:off x="17072520" y="4591426"/>
              <a:ext cx="80468" cy="80468"/>
            </a:xfrm>
            <a:prstGeom prst="rect">
              <a:avLst/>
            </a:prstGeom>
          </p:spPr>
        </p:pic>
        <p:pic>
          <p:nvPicPr>
            <p:cNvPr id="98" name="object 98"/>
            <p:cNvPicPr/>
            <p:nvPr/>
          </p:nvPicPr>
          <p:blipFill>
            <a:blip r:embed="rId14" cstate="print"/>
            <a:stretch>
              <a:fillRect/>
            </a:stretch>
          </p:blipFill>
          <p:spPr>
            <a:xfrm>
              <a:off x="17233211" y="3948416"/>
              <a:ext cx="80468" cy="80468"/>
            </a:xfrm>
            <a:prstGeom prst="rect">
              <a:avLst/>
            </a:prstGeom>
          </p:spPr>
        </p:pic>
        <p:pic>
          <p:nvPicPr>
            <p:cNvPr id="99" name="object 99"/>
            <p:cNvPicPr/>
            <p:nvPr/>
          </p:nvPicPr>
          <p:blipFill>
            <a:blip r:embed="rId14" cstate="print"/>
            <a:stretch>
              <a:fillRect/>
            </a:stretch>
          </p:blipFill>
          <p:spPr>
            <a:xfrm>
              <a:off x="17233211" y="4109106"/>
              <a:ext cx="80468" cy="80468"/>
            </a:xfrm>
            <a:prstGeom prst="rect">
              <a:avLst/>
            </a:prstGeom>
          </p:spPr>
        </p:pic>
        <p:pic>
          <p:nvPicPr>
            <p:cNvPr id="100" name="object 100"/>
            <p:cNvPicPr/>
            <p:nvPr/>
          </p:nvPicPr>
          <p:blipFill>
            <a:blip r:embed="rId14" cstate="print"/>
            <a:stretch>
              <a:fillRect/>
            </a:stretch>
          </p:blipFill>
          <p:spPr>
            <a:xfrm>
              <a:off x="17233211" y="4269798"/>
              <a:ext cx="80468" cy="80468"/>
            </a:xfrm>
            <a:prstGeom prst="rect">
              <a:avLst/>
            </a:prstGeom>
          </p:spPr>
        </p:pic>
        <p:pic>
          <p:nvPicPr>
            <p:cNvPr id="101" name="object 101"/>
            <p:cNvPicPr/>
            <p:nvPr/>
          </p:nvPicPr>
          <p:blipFill>
            <a:blip r:embed="rId14" cstate="print"/>
            <a:stretch>
              <a:fillRect/>
            </a:stretch>
          </p:blipFill>
          <p:spPr>
            <a:xfrm>
              <a:off x="17233211" y="4430489"/>
              <a:ext cx="80468" cy="80468"/>
            </a:xfrm>
            <a:prstGeom prst="rect">
              <a:avLst/>
            </a:prstGeom>
          </p:spPr>
        </p:pic>
        <p:pic>
          <p:nvPicPr>
            <p:cNvPr id="102" name="object 102"/>
            <p:cNvPicPr/>
            <p:nvPr/>
          </p:nvPicPr>
          <p:blipFill>
            <a:blip r:embed="rId15" cstate="print"/>
            <a:stretch>
              <a:fillRect/>
            </a:stretch>
          </p:blipFill>
          <p:spPr>
            <a:xfrm>
              <a:off x="17233211" y="4591303"/>
              <a:ext cx="80468" cy="80468"/>
            </a:xfrm>
            <a:prstGeom prst="rect">
              <a:avLst/>
            </a:prstGeom>
          </p:spPr>
        </p:pic>
        <p:pic>
          <p:nvPicPr>
            <p:cNvPr id="103" name="object 103"/>
            <p:cNvPicPr/>
            <p:nvPr/>
          </p:nvPicPr>
          <p:blipFill>
            <a:blip r:embed="rId5" cstate="print"/>
            <a:stretch>
              <a:fillRect/>
            </a:stretch>
          </p:blipFill>
          <p:spPr>
            <a:xfrm>
              <a:off x="17393902" y="3948416"/>
              <a:ext cx="80468" cy="80468"/>
            </a:xfrm>
            <a:prstGeom prst="rect">
              <a:avLst/>
            </a:prstGeom>
          </p:spPr>
        </p:pic>
        <p:pic>
          <p:nvPicPr>
            <p:cNvPr id="104" name="object 104"/>
            <p:cNvPicPr/>
            <p:nvPr/>
          </p:nvPicPr>
          <p:blipFill>
            <a:blip r:embed="rId5" cstate="print"/>
            <a:stretch>
              <a:fillRect/>
            </a:stretch>
          </p:blipFill>
          <p:spPr>
            <a:xfrm>
              <a:off x="17393902" y="4109106"/>
              <a:ext cx="80468" cy="80468"/>
            </a:xfrm>
            <a:prstGeom prst="rect">
              <a:avLst/>
            </a:prstGeom>
          </p:spPr>
        </p:pic>
        <p:pic>
          <p:nvPicPr>
            <p:cNvPr id="105" name="object 105"/>
            <p:cNvPicPr/>
            <p:nvPr/>
          </p:nvPicPr>
          <p:blipFill>
            <a:blip r:embed="rId5" cstate="print"/>
            <a:stretch>
              <a:fillRect/>
            </a:stretch>
          </p:blipFill>
          <p:spPr>
            <a:xfrm>
              <a:off x="17393902" y="4269798"/>
              <a:ext cx="80468" cy="80468"/>
            </a:xfrm>
            <a:prstGeom prst="rect">
              <a:avLst/>
            </a:prstGeom>
          </p:spPr>
        </p:pic>
        <p:pic>
          <p:nvPicPr>
            <p:cNvPr id="106" name="object 106"/>
            <p:cNvPicPr/>
            <p:nvPr/>
          </p:nvPicPr>
          <p:blipFill>
            <a:blip r:embed="rId5" cstate="print"/>
            <a:stretch>
              <a:fillRect/>
            </a:stretch>
          </p:blipFill>
          <p:spPr>
            <a:xfrm>
              <a:off x="17393902" y="4430489"/>
              <a:ext cx="80468" cy="80468"/>
            </a:xfrm>
            <a:prstGeom prst="rect">
              <a:avLst/>
            </a:prstGeom>
          </p:spPr>
        </p:pic>
        <p:pic>
          <p:nvPicPr>
            <p:cNvPr id="107" name="object 107"/>
            <p:cNvPicPr/>
            <p:nvPr/>
          </p:nvPicPr>
          <p:blipFill>
            <a:blip r:embed="rId12" cstate="print"/>
            <a:stretch>
              <a:fillRect/>
            </a:stretch>
          </p:blipFill>
          <p:spPr>
            <a:xfrm>
              <a:off x="17393902" y="4591303"/>
              <a:ext cx="80468" cy="80468"/>
            </a:xfrm>
            <a:prstGeom prst="rect">
              <a:avLst/>
            </a:prstGeom>
          </p:spPr>
        </p:pic>
        <p:pic>
          <p:nvPicPr>
            <p:cNvPr id="108" name="object 108"/>
            <p:cNvPicPr/>
            <p:nvPr/>
          </p:nvPicPr>
          <p:blipFill>
            <a:blip r:embed="rId30" cstate="print"/>
            <a:stretch>
              <a:fillRect/>
            </a:stretch>
          </p:blipFill>
          <p:spPr>
            <a:xfrm>
              <a:off x="16172233" y="4750641"/>
              <a:ext cx="33713" cy="71486"/>
            </a:xfrm>
            <a:prstGeom prst="rect">
              <a:avLst/>
            </a:prstGeom>
          </p:spPr>
        </p:pic>
        <p:pic>
          <p:nvPicPr>
            <p:cNvPr id="109" name="object 109"/>
            <p:cNvPicPr/>
            <p:nvPr/>
          </p:nvPicPr>
          <p:blipFill>
            <a:blip r:embed="rId31" cstate="print"/>
            <a:stretch>
              <a:fillRect/>
            </a:stretch>
          </p:blipFill>
          <p:spPr>
            <a:xfrm>
              <a:off x="16140856" y="4903088"/>
              <a:ext cx="65088" cy="80468"/>
            </a:xfrm>
            <a:prstGeom prst="rect">
              <a:avLst/>
            </a:prstGeom>
          </p:spPr>
        </p:pic>
        <p:pic>
          <p:nvPicPr>
            <p:cNvPr id="110" name="object 110"/>
            <p:cNvPicPr/>
            <p:nvPr/>
          </p:nvPicPr>
          <p:blipFill>
            <a:blip r:embed="rId8" cstate="print"/>
            <a:stretch>
              <a:fillRect/>
            </a:stretch>
          </p:blipFill>
          <p:spPr>
            <a:xfrm>
              <a:off x="16125600" y="5063780"/>
              <a:ext cx="80468" cy="80468"/>
            </a:xfrm>
            <a:prstGeom prst="rect">
              <a:avLst/>
            </a:prstGeom>
          </p:spPr>
        </p:pic>
        <p:pic>
          <p:nvPicPr>
            <p:cNvPr id="111" name="object 111"/>
            <p:cNvPicPr/>
            <p:nvPr/>
          </p:nvPicPr>
          <p:blipFill>
            <a:blip r:embed="rId6" cstate="print"/>
            <a:stretch>
              <a:fillRect/>
            </a:stretch>
          </p:blipFill>
          <p:spPr>
            <a:xfrm>
              <a:off x="16125600" y="5224471"/>
              <a:ext cx="80468" cy="80468"/>
            </a:xfrm>
            <a:prstGeom prst="rect">
              <a:avLst/>
            </a:prstGeom>
          </p:spPr>
        </p:pic>
        <p:pic>
          <p:nvPicPr>
            <p:cNvPr id="112" name="object 112"/>
            <p:cNvPicPr/>
            <p:nvPr/>
          </p:nvPicPr>
          <p:blipFill>
            <a:blip r:embed="rId8" cstate="print"/>
            <a:stretch>
              <a:fillRect/>
            </a:stretch>
          </p:blipFill>
          <p:spPr>
            <a:xfrm>
              <a:off x="16125600" y="5385285"/>
              <a:ext cx="80468" cy="80468"/>
            </a:xfrm>
            <a:prstGeom prst="rect">
              <a:avLst/>
            </a:prstGeom>
          </p:spPr>
        </p:pic>
        <p:pic>
          <p:nvPicPr>
            <p:cNvPr id="113" name="object 113"/>
            <p:cNvPicPr/>
            <p:nvPr/>
          </p:nvPicPr>
          <p:blipFill>
            <a:blip r:embed="rId24" cstate="print"/>
            <a:stretch>
              <a:fillRect/>
            </a:stretch>
          </p:blipFill>
          <p:spPr>
            <a:xfrm>
              <a:off x="16286291" y="4742397"/>
              <a:ext cx="80468" cy="80468"/>
            </a:xfrm>
            <a:prstGeom prst="rect">
              <a:avLst/>
            </a:prstGeom>
          </p:spPr>
        </p:pic>
        <p:pic>
          <p:nvPicPr>
            <p:cNvPr id="114" name="object 114"/>
            <p:cNvPicPr/>
            <p:nvPr/>
          </p:nvPicPr>
          <p:blipFill>
            <a:blip r:embed="rId24" cstate="print"/>
            <a:stretch>
              <a:fillRect/>
            </a:stretch>
          </p:blipFill>
          <p:spPr>
            <a:xfrm>
              <a:off x="16286291" y="4903088"/>
              <a:ext cx="80468" cy="80468"/>
            </a:xfrm>
            <a:prstGeom prst="rect">
              <a:avLst/>
            </a:prstGeom>
          </p:spPr>
        </p:pic>
        <p:pic>
          <p:nvPicPr>
            <p:cNvPr id="115" name="object 115"/>
            <p:cNvPicPr/>
            <p:nvPr/>
          </p:nvPicPr>
          <p:blipFill>
            <a:blip r:embed="rId26" cstate="print"/>
            <a:stretch>
              <a:fillRect/>
            </a:stretch>
          </p:blipFill>
          <p:spPr>
            <a:xfrm>
              <a:off x="16286291" y="5063780"/>
              <a:ext cx="80468" cy="80468"/>
            </a:xfrm>
            <a:prstGeom prst="rect">
              <a:avLst/>
            </a:prstGeom>
          </p:spPr>
        </p:pic>
        <p:pic>
          <p:nvPicPr>
            <p:cNvPr id="116" name="object 116"/>
            <p:cNvPicPr/>
            <p:nvPr/>
          </p:nvPicPr>
          <p:blipFill>
            <a:blip r:embed="rId24" cstate="print"/>
            <a:stretch>
              <a:fillRect/>
            </a:stretch>
          </p:blipFill>
          <p:spPr>
            <a:xfrm>
              <a:off x="16286291" y="5224471"/>
              <a:ext cx="80468" cy="80468"/>
            </a:xfrm>
            <a:prstGeom prst="rect">
              <a:avLst/>
            </a:prstGeom>
          </p:spPr>
        </p:pic>
        <p:pic>
          <p:nvPicPr>
            <p:cNvPr id="117" name="object 117"/>
            <p:cNvPicPr/>
            <p:nvPr/>
          </p:nvPicPr>
          <p:blipFill>
            <a:blip r:embed="rId26" cstate="print"/>
            <a:stretch>
              <a:fillRect/>
            </a:stretch>
          </p:blipFill>
          <p:spPr>
            <a:xfrm>
              <a:off x="16286291" y="5385284"/>
              <a:ext cx="80468" cy="80468"/>
            </a:xfrm>
            <a:prstGeom prst="rect">
              <a:avLst/>
            </a:prstGeom>
          </p:spPr>
        </p:pic>
        <p:pic>
          <p:nvPicPr>
            <p:cNvPr id="118" name="object 118"/>
            <p:cNvPicPr/>
            <p:nvPr/>
          </p:nvPicPr>
          <p:blipFill>
            <a:blip r:embed="rId24" cstate="print"/>
            <a:stretch>
              <a:fillRect/>
            </a:stretch>
          </p:blipFill>
          <p:spPr>
            <a:xfrm>
              <a:off x="16446982" y="4742397"/>
              <a:ext cx="80468" cy="80468"/>
            </a:xfrm>
            <a:prstGeom prst="rect">
              <a:avLst/>
            </a:prstGeom>
          </p:spPr>
        </p:pic>
        <p:pic>
          <p:nvPicPr>
            <p:cNvPr id="119" name="object 119"/>
            <p:cNvPicPr/>
            <p:nvPr/>
          </p:nvPicPr>
          <p:blipFill>
            <a:blip r:embed="rId24" cstate="print"/>
            <a:stretch>
              <a:fillRect/>
            </a:stretch>
          </p:blipFill>
          <p:spPr>
            <a:xfrm>
              <a:off x="16446982" y="4903088"/>
              <a:ext cx="80468" cy="80468"/>
            </a:xfrm>
            <a:prstGeom prst="rect">
              <a:avLst/>
            </a:prstGeom>
          </p:spPr>
        </p:pic>
        <p:pic>
          <p:nvPicPr>
            <p:cNvPr id="120" name="object 120"/>
            <p:cNvPicPr/>
            <p:nvPr/>
          </p:nvPicPr>
          <p:blipFill>
            <a:blip r:embed="rId26" cstate="print"/>
            <a:stretch>
              <a:fillRect/>
            </a:stretch>
          </p:blipFill>
          <p:spPr>
            <a:xfrm>
              <a:off x="16446982" y="5063780"/>
              <a:ext cx="80468" cy="80468"/>
            </a:xfrm>
            <a:prstGeom prst="rect">
              <a:avLst/>
            </a:prstGeom>
          </p:spPr>
        </p:pic>
        <p:pic>
          <p:nvPicPr>
            <p:cNvPr id="121" name="object 121"/>
            <p:cNvPicPr/>
            <p:nvPr/>
          </p:nvPicPr>
          <p:blipFill>
            <a:blip r:embed="rId24" cstate="print"/>
            <a:stretch>
              <a:fillRect/>
            </a:stretch>
          </p:blipFill>
          <p:spPr>
            <a:xfrm>
              <a:off x="16446982" y="5224471"/>
              <a:ext cx="80468" cy="80468"/>
            </a:xfrm>
            <a:prstGeom prst="rect">
              <a:avLst/>
            </a:prstGeom>
          </p:spPr>
        </p:pic>
        <p:pic>
          <p:nvPicPr>
            <p:cNvPr id="122" name="object 122"/>
            <p:cNvPicPr/>
            <p:nvPr/>
          </p:nvPicPr>
          <p:blipFill>
            <a:blip r:embed="rId32" cstate="print"/>
            <a:stretch>
              <a:fillRect/>
            </a:stretch>
          </p:blipFill>
          <p:spPr>
            <a:xfrm>
              <a:off x="16446982" y="5385285"/>
              <a:ext cx="80468" cy="80468"/>
            </a:xfrm>
            <a:prstGeom prst="rect">
              <a:avLst/>
            </a:prstGeom>
          </p:spPr>
        </p:pic>
        <p:pic>
          <p:nvPicPr>
            <p:cNvPr id="123" name="object 123"/>
            <p:cNvPicPr/>
            <p:nvPr/>
          </p:nvPicPr>
          <p:blipFill>
            <a:blip r:embed="rId6" cstate="print"/>
            <a:stretch>
              <a:fillRect/>
            </a:stretch>
          </p:blipFill>
          <p:spPr>
            <a:xfrm>
              <a:off x="16607797" y="4742520"/>
              <a:ext cx="80468" cy="80468"/>
            </a:xfrm>
            <a:prstGeom prst="rect">
              <a:avLst/>
            </a:prstGeom>
          </p:spPr>
        </p:pic>
        <p:pic>
          <p:nvPicPr>
            <p:cNvPr id="124" name="object 124"/>
            <p:cNvPicPr/>
            <p:nvPr/>
          </p:nvPicPr>
          <p:blipFill>
            <a:blip r:embed="rId6" cstate="print"/>
            <a:stretch>
              <a:fillRect/>
            </a:stretch>
          </p:blipFill>
          <p:spPr>
            <a:xfrm>
              <a:off x="16607797" y="4903088"/>
              <a:ext cx="80468" cy="80468"/>
            </a:xfrm>
            <a:prstGeom prst="rect">
              <a:avLst/>
            </a:prstGeom>
          </p:spPr>
        </p:pic>
        <p:pic>
          <p:nvPicPr>
            <p:cNvPr id="125" name="object 125"/>
            <p:cNvPicPr/>
            <p:nvPr/>
          </p:nvPicPr>
          <p:blipFill>
            <a:blip r:embed="rId8" cstate="print"/>
            <a:stretch>
              <a:fillRect/>
            </a:stretch>
          </p:blipFill>
          <p:spPr>
            <a:xfrm>
              <a:off x="16607797" y="5063902"/>
              <a:ext cx="80468" cy="80468"/>
            </a:xfrm>
            <a:prstGeom prst="rect">
              <a:avLst/>
            </a:prstGeom>
          </p:spPr>
        </p:pic>
        <p:pic>
          <p:nvPicPr>
            <p:cNvPr id="126" name="object 126"/>
            <p:cNvPicPr/>
            <p:nvPr/>
          </p:nvPicPr>
          <p:blipFill>
            <a:blip r:embed="rId6" cstate="print"/>
            <a:stretch>
              <a:fillRect/>
            </a:stretch>
          </p:blipFill>
          <p:spPr>
            <a:xfrm>
              <a:off x="16607797" y="5224593"/>
              <a:ext cx="80468" cy="80468"/>
            </a:xfrm>
            <a:prstGeom prst="rect">
              <a:avLst/>
            </a:prstGeom>
          </p:spPr>
        </p:pic>
        <p:pic>
          <p:nvPicPr>
            <p:cNvPr id="127" name="object 127"/>
            <p:cNvPicPr/>
            <p:nvPr/>
          </p:nvPicPr>
          <p:blipFill>
            <a:blip r:embed="rId8" cstate="print"/>
            <a:stretch>
              <a:fillRect/>
            </a:stretch>
          </p:blipFill>
          <p:spPr>
            <a:xfrm>
              <a:off x="16607797" y="5385285"/>
              <a:ext cx="80468" cy="80468"/>
            </a:xfrm>
            <a:prstGeom prst="rect">
              <a:avLst/>
            </a:prstGeom>
          </p:spPr>
        </p:pic>
        <p:pic>
          <p:nvPicPr>
            <p:cNvPr id="128" name="object 128"/>
            <p:cNvPicPr/>
            <p:nvPr/>
          </p:nvPicPr>
          <p:blipFill>
            <a:blip r:embed="rId6" cstate="print"/>
            <a:stretch>
              <a:fillRect/>
            </a:stretch>
          </p:blipFill>
          <p:spPr>
            <a:xfrm>
              <a:off x="16751016" y="4742397"/>
              <a:ext cx="80468" cy="80468"/>
            </a:xfrm>
            <a:prstGeom prst="rect">
              <a:avLst/>
            </a:prstGeom>
          </p:spPr>
        </p:pic>
        <p:pic>
          <p:nvPicPr>
            <p:cNvPr id="129" name="object 129"/>
            <p:cNvPicPr/>
            <p:nvPr/>
          </p:nvPicPr>
          <p:blipFill>
            <a:blip r:embed="rId6" cstate="print"/>
            <a:stretch>
              <a:fillRect/>
            </a:stretch>
          </p:blipFill>
          <p:spPr>
            <a:xfrm>
              <a:off x="16751016" y="4903088"/>
              <a:ext cx="80468" cy="80468"/>
            </a:xfrm>
            <a:prstGeom prst="rect">
              <a:avLst/>
            </a:prstGeom>
          </p:spPr>
        </p:pic>
        <p:pic>
          <p:nvPicPr>
            <p:cNvPr id="130" name="object 130"/>
            <p:cNvPicPr/>
            <p:nvPr/>
          </p:nvPicPr>
          <p:blipFill>
            <a:blip r:embed="rId8" cstate="print"/>
            <a:stretch>
              <a:fillRect/>
            </a:stretch>
          </p:blipFill>
          <p:spPr>
            <a:xfrm>
              <a:off x="16751016" y="5063780"/>
              <a:ext cx="80468" cy="80468"/>
            </a:xfrm>
            <a:prstGeom prst="rect">
              <a:avLst/>
            </a:prstGeom>
          </p:spPr>
        </p:pic>
        <p:pic>
          <p:nvPicPr>
            <p:cNvPr id="131" name="object 131"/>
            <p:cNvPicPr/>
            <p:nvPr/>
          </p:nvPicPr>
          <p:blipFill>
            <a:blip r:embed="rId6" cstate="print"/>
            <a:stretch>
              <a:fillRect/>
            </a:stretch>
          </p:blipFill>
          <p:spPr>
            <a:xfrm>
              <a:off x="16751016" y="5224471"/>
              <a:ext cx="80468" cy="80468"/>
            </a:xfrm>
            <a:prstGeom prst="rect">
              <a:avLst/>
            </a:prstGeom>
          </p:spPr>
        </p:pic>
        <p:pic>
          <p:nvPicPr>
            <p:cNvPr id="132" name="object 132"/>
            <p:cNvPicPr/>
            <p:nvPr/>
          </p:nvPicPr>
          <p:blipFill>
            <a:blip r:embed="rId8" cstate="print"/>
            <a:stretch>
              <a:fillRect/>
            </a:stretch>
          </p:blipFill>
          <p:spPr>
            <a:xfrm>
              <a:off x="16751016" y="5385285"/>
              <a:ext cx="80468" cy="80468"/>
            </a:xfrm>
            <a:prstGeom prst="rect">
              <a:avLst/>
            </a:prstGeom>
          </p:spPr>
        </p:pic>
        <p:pic>
          <p:nvPicPr>
            <p:cNvPr id="133" name="object 133"/>
            <p:cNvPicPr/>
            <p:nvPr/>
          </p:nvPicPr>
          <p:blipFill>
            <a:blip r:embed="rId6" cstate="print"/>
            <a:stretch>
              <a:fillRect/>
            </a:stretch>
          </p:blipFill>
          <p:spPr>
            <a:xfrm>
              <a:off x="16911707" y="4742397"/>
              <a:ext cx="80468" cy="80468"/>
            </a:xfrm>
            <a:prstGeom prst="rect">
              <a:avLst/>
            </a:prstGeom>
          </p:spPr>
        </p:pic>
        <p:pic>
          <p:nvPicPr>
            <p:cNvPr id="134" name="object 134"/>
            <p:cNvPicPr/>
            <p:nvPr/>
          </p:nvPicPr>
          <p:blipFill>
            <a:blip r:embed="rId6" cstate="print"/>
            <a:stretch>
              <a:fillRect/>
            </a:stretch>
          </p:blipFill>
          <p:spPr>
            <a:xfrm>
              <a:off x="16911707" y="4903088"/>
              <a:ext cx="80468" cy="80468"/>
            </a:xfrm>
            <a:prstGeom prst="rect">
              <a:avLst/>
            </a:prstGeom>
          </p:spPr>
        </p:pic>
        <p:pic>
          <p:nvPicPr>
            <p:cNvPr id="135" name="object 135"/>
            <p:cNvPicPr/>
            <p:nvPr/>
          </p:nvPicPr>
          <p:blipFill>
            <a:blip r:embed="rId8" cstate="print"/>
            <a:stretch>
              <a:fillRect/>
            </a:stretch>
          </p:blipFill>
          <p:spPr>
            <a:xfrm>
              <a:off x="16911707" y="5063780"/>
              <a:ext cx="80468" cy="80468"/>
            </a:xfrm>
            <a:prstGeom prst="rect">
              <a:avLst/>
            </a:prstGeom>
          </p:spPr>
        </p:pic>
        <p:pic>
          <p:nvPicPr>
            <p:cNvPr id="136" name="object 136"/>
            <p:cNvPicPr/>
            <p:nvPr/>
          </p:nvPicPr>
          <p:blipFill>
            <a:blip r:embed="rId6" cstate="print"/>
            <a:stretch>
              <a:fillRect/>
            </a:stretch>
          </p:blipFill>
          <p:spPr>
            <a:xfrm>
              <a:off x="16911707" y="5224471"/>
              <a:ext cx="80468" cy="80468"/>
            </a:xfrm>
            <a:prstGeom prst="rect">
              <a:avLst/>
            </a:prstGeom>
          </p:spPr>
        </p:pic>
        <p:pic>
          <p:nvPicPr>
            <p:cNvPr id="137" name="object 137"/>
            <p:cNvPicPr/>
            <p:nvPr/>
          </p:nvPicPr>
          <p:blipFill>
            <a:blip r:embed="rId8" cstate="print"/>
            <a:stretch>
              <a:fillRect/>
            </a:stretch>
          </p:blipFill>
          <p:spPr>
            <a:xfrm>
              <a:off x="16911707" y="5385285"/>
              <a:ext cx="80468" cy="80468"/>
            </a:xfrm>
            <a:prstGeom prst="rect">
              <a:avLst/>
            </a:prstGeom>
          </p:spPr>
        </p:pic>
        <p:pic>
          <p:nvPicPr>
            <p:cNvPr id="138" name="object 138"/>
            <p:cNvPicPr/>
            <p:nvPr/>
          </p:nvPicPr>
          <p:blipFill>
            <a:blip r:embed="rId5" cstate="print"/>
            <a:stretch>
              <a:fillRect/>
            </a:stretch>
          </p:blipFill>
          <p:spPr>
            <a:xfrm>
              <a:off x="17072520" y="4742397"/>
              <a:ext cx="80468" cy="80468"/>
            </a:xfrm>
            <a:prstGeom prst="rect">
              <a:avLst/>
            </a:prstGeom>
          </p:spPr>
        </p:pic>
        <p:pic>
          <p:nvPicPr>
            <p:cNvPr id="139" name="object 139"/>
            <p:cNvPicPr/>
            <p:nvPr/>
          </p:nvPicPr>
          <p:blipFill>
            <a:blip r:embed="rId5" cstate="print"/>
            <a:stretch>
              <a:fillRect/>
            </a:stretch>
          </p:blipFill>
          <p:spPr>
            <a:xfrm>
              <a:off x="17072520" y="4903088"/>
              <a:ext cx="80468" cy="80468"/>
            </a:xfrm>
            <a:prstGeom prst="rect">
              <a:avLst/>
            </a:prstGeom>
          </p:spPr>
        </p:pic>
        <p:pic>
          <p:nvPicPr>
            <p:cNvPr id="140" name="object 140"/>
            <p:cNvPicPr/>
            <p:nvPr/>
          </p:nvPicPr>
          <p:blipFill>
            <a:blip r:embed="rId12" cstate="print"/>
            <a:stretch>
              <a:fillRect/>
            </a:stretch>
          </p:blipFill>
          <p:spPr>
            <a:xfrm>
              <a:off x="17072520" y="5063780"/>
              <a:ext cx="80468" cy="80468"/>
            </a:xfrm>
            <a:prstGeom prst="rect">
              <a:avLst/>
            </a:prstGeom>
          </p:spPr>
        </p:pic>
        <p:pic>
          <p:nvPicPr>
            <p:cNvPr id="141" name="object 141"/>
            <p:cNvPicPr/>
            <p:nvPr/>
          </p:nvPicPr>
          <p:blipFill>
            <a:blip r:embed="rId5" cstate="print"/>
            <a:stretch>
              <a:fillRect/>
            </a:stretch>
          </p:blipFill>
          <p:spPr>
            <a:xfrm>
              <a:off x="17072520" y="5224471"/>
              <a:ext cx="80468" cy="80468"/>
            </a:xfrm>
            <a:prstGeom prst="rect">
              <a:avLst/>
            </a:prstGeom>
          </p:spPr>
        </p:pic>
        <p:pic>
          <p:nvPicPr>
            <p:cNvPr id="142" name="object 142"/>
            <p:cNvPicPr/>
            <p:nvPr/>
          </p:nvPicPr>
          <p:blipFill>
            <a:blip r:embed="rId29" cstate="print"/>
            <a:stretch>
              <a:fillRect/>
            </a:stretch>
          </p:blipFill>
          <p:spPr>
            <a:xfrm>
              <a:off x="17072520" y="5385285"/>
              <a:ext cx="80468" cy="80468"/>
            </a:xfrm>
            <a:prstGeom prst="rect">
              <a:avLst/>
            </a:prstGeom>
          </p:spPr>
        </p:pic>
        <p:pic>
          <p:nvPicPr>
            <p:cNvPr id="143" name="object 143"/>
            <p:cNvPicPr/>
            <p:nvPr/>
          </p:nvPicPr>
          <p:blipFill>
            <a:blip r:embed="rId14" cstate="print"/>
            <a:stretch>
              <a:fillRect/>
            </a:stretch>
          </p:blipFill>
          <p:spPr>
            <a:xfrm>
              <a:off x="17233211" y="4742397"/>
              <a:ext cx="80468" cy="80468"/>
            </a:xfrm>
            <a:prstGeom prst="rect">
              <a:avLst/>
            </a:prstGeom>
          </p:spPr>
        </p:pic>
        <p:pic>
          <p:nvPicPr>
            <p:cNvPr id="144" name="object 144"/>
            <p:cNvPicPr/>
            <p:nvPr/>
          </p:nvPicPr>
          <p:blipFill>
            <a:blip r:embed="rId14" cstate="print"/>
            <a:stretch>
              <a:fillRect/>
            </a:stretch>
          </p:blipFill>
          <p:spPr>
            <a:xfrm>
              <a:off x="17233211" y="4903088"/>
              <a:ext cx="80468" cy="80468"/>
            </a:xfrm>
            <a:prstGeom prst="rect">
              <a:avLst/>
            </a:prstGeom>
          </p:spPr>
        </p:pic>
        <p:pic>
          <p:nvPicPr>
            <p:cNvPr id="145" name="object 145"/>
            <p:cNvPicPr/>
            <p:nvPr/>
          </p:nvPicPr>
          <p:blipFill>
            <a:blip r:embed="rId15" cstate="print"/>
            <a:stretch>
              <a:fillRect/>
            </a:stretch>
          </p:blipFill>
          <p:spPr>
            <a:xfrm>
              <a:off x="17233211" y="5063780"/>
              <a:ext cx="80468" cy="80468"/>
            </a:xfrm>
            <a:prstGeom prst="rect">
              <a:avLst/>
            </a:prstGeom>
          </p:spPr>
        </p:pic>
        <p:pic>
          <p:nvPicPr>
            <p:cNvPr id="146" name="object 146"/>
            <p:cNvPicPr/>
            <p:nvPr/>
          </p:nvPicPr>
          <p:blipFill>
            <a:blip r:embed="rId14" cstate="print"/>
            <a:stretch>
              <a:fillRect/>
            </a:stretch>
          </p:blipFill>
          <p:spPr>
            <a:xfrm>
              <a:off x="17233211" y="5224471"/>
              <a:ext cx="80468" cy="80468"/>
            </a:xfrm>
            <a:prstGeom prst="rect">
              <a:avLst/>
            </a:prstGeom>
          </p:spPr>
        </p:pic>
        <p:pic>
          <p:nvPicPr>
            <p:cNvPr id="147" name="object 147"/>
            <p:cNvPicPr/>
            <p:nvPr/>
          </p:nvPicPr>
          <p:blipFill>
            <a:blip r:embed="rId15" cstate="print"/>
            <a:stretch>
              <a:fillRect/>
            </a:stretch>
          </p:blipFill>
          <p:spPr>
            <a:xfrm>
              <a:off x="17233211" y="5385284"/>
              <a:ext cx="80468" cy="80468"/>
            </a:xfrm>
            <a:prstGeom prst="rect">
              <a:avLst/>
            </a:prstGeom>
          </p:spPr>
        </p:pic>
        <p:pic>
          <p:nvPicPr>
            <p:cNvPr id="148" name="object 148"/>
            <p:cNvPicPr/>
            <p:nvPr/>
          </p:nvPicPr>
          <p:blipFill>
            <a:blip r:embed="rId5" cstate="print"/>
            <a:stretch>
              <a:fillRect/>
            </a:stretch>
          </p:blipFill>
          <p:spPr>
            <a:xfrm>
              <a:off x="17393902" y="4742397"/>
              <a:ext cx="80468" cy="80468"/>
            </a:xfrm>
            <a:prstGeom prst="rect">
              <a:avLst/>
            </a:prstGeom>
          </p:spPr>
        </p:pic>
        <p:pic>
          <p:nvPicPr>
            <p:cNvPr id="149" name="object 149"/>
            <p:cNvPicPr/>
            <p:nvPr/>
          </p:nvPicPr>
          <p:blipFill>
            <a:blip r:embed="rId5" cstate="print"/>
            <a:stretch>
              <a:fillRect/>
            </a:stretch>
          </p:blipFill>
          <p:spPr>
            <a:xfrm>
              <a:off x="17393902" y="4903088"/>
              <a:ext cx="80468" cy="80468"/>
            </a:xfrm>
            <a:prstGeom prst="rect">
              <a:avLst/>
            </a:prstGeom>
          </p:spPr>
        </p:pic>
        <p:pic>
          <p:nvPicPr>
            <p:cNvPr id="150" name="object 150"/>
            <p:cNvPicPr/>
            <p:nvPr/>
          </p:nvPicPr>
          <p:blipFill>
            <a:blip r:embed="rId12" cstate="print"/>
            <a:stretch>
              <a:fillRect/>
            </a:stretch>
          </p:blipFill>
          <p:spPr>
            <a:xfrm>
              <a:off x="17393902" y="5063780"/>
              <a:ext cx="80468" cy="80468"/>
            </a:xfrm>
            <a:prstGeom prst="rect">
              <a:avLst/>
            </a:prstGeom>
          </p:spPr>
        </p:pic>
        <p:pic>
          <p:nvPicPr>
            <p:cNvPr id="151" name="object 151"/>
            <p:cNvPicPr/>
            <p:nvPr/>
          </p:nvPicPr>
          <p:blipFill>
            <a:blip r:embed="rId5" cstate="print"/>
            <a:stretch>
              <a:fillRect/>
            </a:stretch>
          </p:blipFill>
          <p:spPr>
            <a:xfrm>
              <a:off x="17393902" y="5224471"/>
              <a:ext cx="80468" cy="80468"/>
            </a:xfrm>
            <a:prstGeom prst="rect">
              <a:avLst/>
            </a:prstGeom>
          </p:spPr>
        </p:pic>
        <p:pic>
          <p:nvPicPr>
            <p:cNvPr id="152" name="object 152"/>
            <p:cNvPicPr/>
            <p:nvPr/>
          </p:nvPicPr>
          <p:blipFill>
            <a:blip r:embed="rId12" cstate="print"/>
            <a:stretch>
              <a:fillRect/>
            </a:stretch>
          </p:blipFill>
          <p:spPr>
            <a:xfrm>
              <a:off x="17393902" y="5385284"/>
              <a:ext cx="80468" cy="80468"/>
            </a:xfrm>
            <a:prstGeom prst="rect">
              <a:avLst/>
            </a:prstGeom>
          </p:spPr>
        </p:pic>
        <p:pic>
          <p:nvPicPr>
            <p:cNvPr id="153" name="object 153"/>
            <p:cNvPicPr/>
            <p:nvPr/>
          </p:nvPicPr>
          <p:blipFill>
            <a:blip r:embed="rId6" cstate="print"/>
            <a:stretch>
              <a:fillRect/>
            </a:stretch>
          </p:blipFill>
          <p:spPr>
            <a:xfrm>
              <a:off x="17554717" y="3948539"/>
              <a:ext cx="80468" cy="80468"/>
            </a:xfrm>
            <a:prstGeom prst="rect">
              <a:avLst/>
            </a:prstGeom>
          </p:spPr>
        </p:pic>
        <p:pic>
          <p:nvPicPr>
            <p:cNvPr id="154" name="object 154"/>
            <p:cNvPicPr/>
            <p:nvPr/>
          </p:nvPicPr>
          <p:blipFill>
            <a:blip r:embed="rId6" cstate="print"/>
            <a:stretch>
              <a:fillRect/>
            </a:stretch>
          </p:blipFill>
          <p:spPr>
            <a:xfrm>
              <a:off x="17554717" y="4109230"/>
              <a:ext cx="80468" cy="80468"/>
            </a:xfrm>
            <a:prstGeom prst="rect">
              <a:avLst/>
            </a:prstGeom>
          </p:spPr>
        </p:pic>
        <p:pic>
          <p:nvPicPr>
            <p:cNvPr id="155" name="object 155"/>
            <p:cNvPicPr/>
            <p:nvPr/>
          </p:nvPicPr>
          <p:blipFill>
            <a:blip r:embed="rId8" cstate="print"/>
            <a:stretch>
              <a:fillRect/>
            </a:stretch>
          </p:blipFill>
          <p:spPr>
            <a:xfrm>
              <a:off x="17554717" y="4269921"/>
              <a:ext cx="80468" cy="80468"/>
            </a:xfrm>
            <a:prstGeom prst="rect">
              <a:avLst/>
            </a:prstGeom>
          </p:spPr>
        </p:pic>
        <p:pic>
          <p:nvPicPr>
            <p:cNvPr id="156" name="object 156"/>
            <p:cNvPicPr/>
            <p:nvPr/>
          </p:nvPicPr>
          <p:blipFill>
            <a:blip r:embed="rId6" cstate="print"/>
            <a:stretch>
              <a:fillRect/>
            </a:stretch>
          </p:blipFill>
          <p:spPr>
            <a:xfrm>
              <a:off x="17554717" y="4430612"/>
              <a:ext cx="80468" cy="80468"/>
            </a:xfrm>
            <a:prstGeom prst="rect">
              <a:avLst/>
            </a:prstGeom>
          </p:spPr>
        </p:pic>
        <p:pic>
          <p:nvPicPr>
            <p:cNvPr id="157" name="object 157"/>
            <p:cNvPicPr/>
            <p:nvPr/>
          </p:nvPicPr>
          <p:blipFill>
            <a:blip r:embed="rId8" cstate="print"/>
            <a:stretch>
              <a:fillRect/>
            </a:stretch>
          </p:blipFill>
          <p:spPr>
            <a:xfrm>
              <a:off x="17554717" y="4591426"/>
              <a:ext cx="80468" cy="80468"/>
            </a:xfrm>
            <a:prstGeom prst="rect">
              <a:avLst/>
            </a:prstGeom>
          </p:spPr>
        </p:pic>
        <p:pic>
          <p:nvPicPr>
            <p:cNvPr id="158" name="object 158"/>
            <p:cNvPicPr/>
            <p:nvPr/>
          </p:nvPicPr>
          <p:blipFill>
            <a:blip r:embed="rId6" cstate="print"/>
            <a:stretch>
              <a:fillRect/>
            </a:stretch>
          </p:blipFill>
          <p:spPr>
            <a:xfrm>
              <a:off x="17715408" y="3948539"/>
              <a:ext cx="80468" cy="80468"/>
            </a:xfrm>
            <a:prstGeom prst="rect">
              <a:avLst/>
            </a:prstGeom>
          </p:spPr>
        </p:pic>
        <p:pic>
          <p:nvPicPr>
            <p:cNvPr id="159" name="object 159"/>
            <p:cNvPicPr/>
            <p:nvPr/>
          </p:nvPicPr>
          <p:blipFill>
            <a:blip r:embed="rId6" cstate="print"/>
            <a:stretch>
              <a:fillRect/>
            </a:stretch>
          </p:blipFill>
          <p:spPr>
            <a:xfrm>
              <a:off x="17715408" y="4109230"/>
              <a:ext cx="80468" cy="80468"/>
            </a:xfrm>
            <a:prstGeom prst="rect">
              <a:avLst/>
            </a:prstGeom>
          </p:spPr>
        </p:pic>
        <p:pic>
          <p:nvPicPr>
            <p:cNvPr id="160" name="object 160"/>
            <p:cNvPicPr/>
            <p:nvPr/>
          </p:nvPicPr>
          <p:blipFill>
            <a:blip r:embed="rId8" cstate="print"/>
            <a:stretch>
              <a:fillRect/>
            </a:stretch>
          </p:blipFill>
          <p:spPr>
            <a:xfrm>
              <a:off x="17715408" y="4269921"/>
              <a:ext cx="80468" cy="80468"/>
            </a:xfrm>
            <a:prstGeom prst="rect">
              <a:avLst/>
            </a:prstGeom>
          </p:spPr>
        </p:pic>
        <p:pic>
          <p:nvPicPr>
            <p:cNvPr id="161" name="object 161"/>
            <p:cNvPicPr/>
            <p:nvPr/>
          </p:nvPicPr>
          <p:blipFill>
            <a:blip r:embed="rId6" cstate="print"/>
            <a:stretch>
              <a:fillRect/>
            </a:stretch>
          </p:blipFill>
          <p:spPr>
            <a:xfrm>
              <a:off x="17715408" y="4430612"/>
              <a:ext cx="80468" cy="80468"/>
            </a:xfrm>
            <a:prstGeom prst="rect">
              <a:avLst/>
            </a:prstGeom>
          </p:spPr>
        </p:pic>
        <p:pic>
          <p:nvPicPr>
            <p:cNvPr id="162" name="object 162"/>
            <p:cNvPicPr/>
            <p:nvPr/>
          </p:nvPicPr>
          <p:blipFill>
            <a:blip r:embed="rId8" cstate="print"/>
            <a:stretch>
              <a:fillRect/>
            </a:stretch>
          </p:blipFill>
          <p:spPr>
            <a:xfrm>
              <a:off x="17715408" y="4591303"/>
              <a:ext cx="80468" cy="80468"/>
            </a:xfrm>
            <a:prstGeom prst="rect">
              <a:avLst/>
            </a:prstGeom>
          </p:spPr>
        </p:pic>
        <p:pic>
          <p:nvPicPr>
            <p:cNvPr id="163" name="object 163"/>
            <p:cNvPicPr/>
            <p:nvPr/>
          </p:nvPicPr>
          <p:blipFill>
            <a:blip r:embed="rId23" cstate="print"/>
            <a:stretch>
              <a:fillRect/>
            </a:stretch>
          </p:blipFill>
          <p:spPr>
            <a:xfrm>
              <a:off x="17876099" y="3948539"/>
              <a:ext cx="80468" cy="80468"/>
            </a:xfrm>
            <a:prstGeom prst="rect">
              <a:avLst/>
            </a:prstGeom>
          </p:spPr>
        </p:pic>
        <p:pic>
          <p:nvPicPr>
            <p:cNvPr id="164" name="object 164"/>
            <p:cNvPicPr/>
            <p:nvPr/>
          </p:nvPicPr>
          <p:blipFill>
            <a:blip r:embed="rId23" cstate="print"/>
            <a:stretch>
              <a:fillRect/>
            </a:stretch>
          </p:blipFill>
          <p:spPr>
            <a:xfrm>
              <a:off x="17876099" y="4109230"/>
              <a:ext cx="80468" cy="80468"/>
            </a:xfrm>
            <a:prstGeom prst="rect">
              <a:avLst/>
            </a:prstGeom>
          </p:spPr>
        </p:pic>
        <p:pic>
          <p:nvPicPr>
            <p:cNvPr id="165" name="object 165"/>
            <p:cNvPicPr/>
            <p:nvPr/>
          </p:nvPicPr>
          <p:blipFill>
            <a:blip r:embed="rId25" cstate="print"/>
            <a:stretch>
              <a:fillRect/>
            </a:stretch>
          </p:blipFill>
          <p:spPr>
            <a:xfrm>
              <a:off x="17876099" y="4269921"/>
              <a:ext cx="80468" cy="80468"/>
            </a:xfrm>
            <a:prstGeom prst="rect">
              <a:avLst/>
            </a:prstGeom>
          </p:spPr>
        </p:pic>
        <p:pic>
          <p:nvPicPr>
            <p:cNvPr id="166" name="object 166"/>
            <p:cNvPicPr/>
            <p:nvPr/>
          </p:nvPicPr>
          <p:blipFill>
            <a:blip r:embed="rId23" cstate="print"/>
            <a:stretch>
              <a:fillRect/>
            </a:stretch>
          </p:blipFill>
          <p:spPr>
            <a:xfrm>
              <a:off x="17876099" y="4430612"/>
              <a:ext cx="80468" cy="80468"/>
            </a:xfrm>
            <a:prstGeom prst="rect">
              <a:avLst/>
            </a:prstGeom>
          </p:spPr>
        </p:pic>
        <p:pic>
          <p:nvPicPr>
            <p:cNvPr id="167" name="object 167"/>
            <p:cNvPicPr/>
            <p:nvPr/>
          </p:nvPicPr>
          <p:blipFill>
            <a:blip r:embed="rId25" cstate="print"/>
            <a:stretch>
              <a:fillRect/>
            </a:stretch>
          </p:blipFill>
          <p:spPr>
            <a:xfrm>
              <a:off x="17876099" y="4591303"/>
              <a:ext cx="80468" cy="80468"/>
            </a:xfrm>
            <a:prstGeom prst="rect">
              <a:avLst/>
            </a:prstGeom>
          </p:spPr>
        </p:pic>
        <p:pic>
          <p:nvPicPr>
            <p:cNvPr id="168" name="object 168"/>
            <p:cNvPicPr/>
            <p:nvPr/>
          </p:nvPicPr>
          <p:blipFill>
            <a:blip r:embed="rId24" cstate="print"/>
            <a:stretch>
              <a:fillRect/>
            </a:stretch>
          </p:blipFill>
          <p:spPr>
            <a:xfrm>
              <a:off x="18036790" y="3948539"/>
              <a:ext cx="80468" cy="80468"/>
            </a:xfrm>
            <a:prstGeom prst="rect">
              <a:avLst/>
            </a:prstGeom>
          </p:spPr>
        </p:pic>
        <p:pic>
          <p:nvPicPr>
            <p:cNvPr id="169" name="object 169"/>
            <p:cNvPicPr/>
            <p:nvPr/>
          </p:nvPicPr>
          <p:blipFill>
            <a:blip r:embed="rId24" cstate="print"/>
            <a:stretch>
              <a:fillRect/>
            </a:stretch>
          </p:blipFill>
          <p:spPr>
            <a:xfrm>
              <a:off x="18036790" y="4109106"/>
              <a:ext cx="80468" cy="80468"/>
            </a:xfrm>
            <a:prstGeom prst="rect">
              <a:avLst/>
            </a:prstGeom>
          </p:spPr>
        </p:pic>
        <p:pic>
          <p:nvPicPr>
            <p:cNvPr id="170" name="object 170"/>
            <p:cNvPicPr/>
            <p:nvPr/>
          </p:nvPicPr>
          <p:blipFill>
            <a:blip r:embed="rId26" cstate="print"/>
            <a:stretch>
              <a:fillRect/>
            </a:stretch>
          </p:blipFill>
          <p:spPr>
            <a:xfrm>
              <a:off x="18036790" y="4269921"/>
              <a:ext cx="80468" cy="80468"/>
            </a:xfrm>
            <a:prstGeom prst="rect">
              <a:avLst/>
            </a:prstGeom>
          </p:spPr>
        </p:pic>
        <p:pic>
          <p:nvPicPr>
            <p:cNvPr id="171" name="object 171"/>
            <p:cNvPicPr/>
            <p:nvPr/>
          </p:nvPicPr>
          <p:blipFill>
            <a:blip r:embed="rId24" cstate="print"/>
            <a:stretch>
              <a:fillRect/>
            </a:stretch>
          </p:blipFill>
          <p:spPr>
            <a:xfrm>
              <a:off x="18036790" y="4430612"/>
              <a:ext cx="80468" cy="80468"/>
            </a:xfrm>
            <a:prstGeom prst="rect">
              <a:avLst/>
            </a:prstGeom>
          </p:spPr>
        </p:pic>
        <p:pic>
          <p:nvPicPr>
            <p:cNvPr id="172" name="object 172"/>
            <p:cNvPicPr/>
            <p:nvPr/>
          </p:nvPicPr>
          <p:blipFill>
            <a:blip r:embed="rId26" cstate="print"/>
            <a:stretch>
              <a:fillRect/>
            </a:stretch>
          </p:blipFill>
          <p:spPr>
            <a:xfrm>
              <a:off x="18036790" y="4591303"/>
              <a:ext cx="80468" cy="80468"/>
            </a:xfrm>
            <a:prstGeom prst="rect">
              <a:avLst/>
            </a:prstGeom>
          </p:spPr>
        </p:pic>
        <p:pic>
          <p:nvPicPr>
            <p:cNvPr id="173" name="object 173"/>
            <p:cNvPicPr/>
            <p:nvPr/>
          </p:nvPicPr>
          <p:blipFill>
            <a:blip r:embed="rId24" cstate="print"/>
            <a:stretch>
              <a:fillRect/>
            </a:stretch>
          </p:blipFill>
          <p:spPr>
            <a:xfrm>
              <a:off x="18197605" y="3948539"/>
              <a:ext cx="80468" cy="80468"/>
            </a:xfrm>
            <a:prstGeom prst="rect">
              <a:avLst/>
            </a:prstGeom>
          </p:spPr>
        </p:pic>
        <p:pic>
          <p:nvPicPr>
            <p:cNvPr id="174" name="object 174"/>
            <p:cNvPicPr/>
            <p:nvPr/>
          </p:nvPicPr>
          <p:blipFill>
            <a:blip r:embed="rId24" cstate="print"/>
            <a:stretch>
              <a:fillRect/>
            </a:stretch>
          </p:blipFill>
          <p:spPr>
            <a:xfrm>
              <a:off x="18197605" y="4109106"/>
              <a:ext cx="80468" cy="80468"/>
            </a:xfrm>
            <a:prstGeom prst="rect">
              <a:avLst/>
            </a:prstGeom>
          </p:spPr>
        </p:pic>
        <p:pic>
          <p:nvPicPr>
            <p:cNvPr id="175" name="object 175"/>
            <p:cNvPicPr/>
            <p:nvPr/>
          </p:nvPicPr>
          <p:blipFill>
            <a:blip r:embed="rId26" cstate="print"/>
            <a:stretch>
              <a:fillRect/>
            </a:stretch>
          </p:blipFill>
          <p:spPr>
            <a:xfrm>
              <a:off x="18197605" y="4269921"/>
              <a:ext cx="80468" cy="80468"/>
            </a:xfrm>
            <a:prstGeom prst="rect">
              <a:avLst/>
            </a:prstGeom>
          </p:spPr>
        </p:pic>
        <p:pic>
          <p:nvPicPr>
            <p:cNvPr id="176" name="object 176"/>
            <p:cNvPicPr/>
            <p:nvPr/>
          </p:nvPicPr>
          <p:blipFill>
            <a:blip r:embed="rId24" cstate="print"/>
            <a:stretch>
              <a:fillRect/>
            </a:stretch>
          </p:blipFill>
          <p:spPr>
            <a:xfrm>
              <a:off x="18197605" y="4430612"/>
              <a:ext cx="80468" cy="80468"/>
            </a:xfrm>
            <a:prstGeom prst="rect">
              <a:avLst/>
            </a:prstGeom>
          </p:spPr>
        </p:pic>
        <p:pic>
          <p:nvPicPr>
            <p:cNvPr id="177" name="object 177"/>
            <p:cNvPicPr/>
            <p:nvPr/>
          </p:nvPicPr>
          <p:blipFill>
            <a:blip r:embed="rId26" cstate="print"/>
            <a:stretch>
              <a:fillRect/>
            </a:stretch>
          </p:blipFill>
          <p:spPr>
            <a:xfrm>
              <a:off x="18197605" y="4591303"/>
              <a:ext cx="80468" cy="80468"/>
            </a:xfrm>
            <a:prstGeom prst="rect">
              <a:avLst/>
            </a:prstGeom>
          </p:spPr>
        </p:pic>
        <p:pic>
          <p:nvPicPr>
            <p:cNvPr id="178" name="object 178"/>
            <p:cNvPicPr/>
            <p:nvPr/>
          </p:nvPicPr>
          <p:blipFill>
            <a:blip r:embed="rId6" cstate="print"/>
            <a:stretch>
              <a:fillRect/>
            </a:stretch>
          </p:blipFill>
          <p:spPr>
            <a:xfrm>
              <a:off x="17554717" y="4742520"/>
              <a:ext cx="80468" cy="80468"/>
            </a:xfrm>
            <a:prstGeom prst="rect">
              <a:avLst/>
            </a:prstGeom>
          </p:spPr>
        </p:pic>
        <p:pic>
          <p:nvPicPr>
            <p:cNvPr id="179" name="object 179"/>
            <p:cNvPicPr/>
            <p:nvPr/>
          </p:nvPicPr>
          <p:blipFill>
            <a:blip r:embed="rId6" cstate="print"/>
            <a:stretch>
              <a:fillRect/>
            </a:stretch>
          </p:blipFill>
          <p:spPr>
            <a:xfrm>
              <a:off x="17554717" y="4903088"/>
              <a:ext cx="80468" cy="80468"/>
            </a:xfrm>
            <a:prstGeom prst="rect">
              <a:avLst/>
            </a:prstGeom>
          </p:spPr>
        </p:pic>
        <p:pic>
          <p:nvPicPr>
            <p:cNvPr id="180" name="object 180"/>
            <p:cNvPicPr/>
            <p:nvPr/>
          </p:nvPicPr>
          <p:blipFill>
            <a:blip r:embed="rId8" cstate="print"/>
            <a:stretch>
              <a:fillRect/>
            </a:stretch>
          </p:blipFill>
          <p:spPr>
            <a:xfrm>
              <a:off x="17554717" y="5063902"/>
              <a:ext cx="80468" cy="80468"/>
            </a:xfrm>
            <a:prstGeom prst="rect">
              <a:avLst/>
            </a:prstGeom>
          </p:spPr>
        </p:pic>
        <p:pic>
          <p:nvPicPr>
            <p:cNvPr id="181" name="object 181"/>
            <p:cNvPicPr/>
            <p:nvPr/>
          </p:nvPicPr>
          <p:blipFill>
            <a:blip r:embed="rId6" cstate="print"/>
            <a:stretch>
              <a:fillRect/>
            </a:stretch>
          </p:blipFill>
          <p:spPr>
            <a:xfrm>
              <a:off x="17554717" y="5224593"/>
              <a:ext cx="80468" cy="80468"/>
            </a:xfrm>
            <a:prstGeom prst="rect">
              <a:avLst/>
            </a:prstGeom>
          </p:spPr>
        </p:pic>
        <p:pic>
          <p:nvPicPr>
            <p:cNvPr id="182" name="object 182"/>
            <p:cNvPicPr/>
            <p:nvPr/>
          </p:nvPicPr>
          <p:blipFill>
            <a:blip r:embed="rId8" cstate="print"/>
            <a:stretch>
              <a:fillRect/>
            </a:stretch>
          </p:blipFill>
          <p:spPr>
            <a:xfrm>
              <a:off x="17554717" y="5385285"/>
              <a:ext cx="80468" cy="80468"/>
            </a:xfrm>
            <a:prstGeom prst="rect">
              <a:avLst/>
            </a:prstGeom>
          </p:spPr>
        </p:pic>
        <p:pic>
          <p:nvPicPr>
            <p:cNvPr id="183" name="object 183"/>
            <p:cNvPicPr/>
            <p:nvPr/>
          </p:nvPicPr>
          <p:blipFill>
            <a:blip r:embed="rId6" cstate="print"/>
            <a:stretch>
              <a:fillRect/>
            </a:stretch>
          </p:blipFill>
          <p:spPr>
            <a:xfrm>
              <a:off x="17715408" y="4742520"/>
              <a:ext cx="80468" cy="80468"/>
            </a:xfrm>
            <a:prstGeom prst="rect">
              <a:avLst/>
            </a:prstGeom>
          </p:spPr>
        </p:pic>
        <p:pic>
          <p:nvPicPr>
            <p:cNvPr id="184" name="object 184"/>
            <p:cNvPicPr/>
            <p:nvPr/>
          </p:nvPicPr>
          <p:blipFill>
            <a:blip r:embed="rId6" cstate="print"/>
            <a:stretch>
              <a:fillRect/>
            </a:stretch>
          </p:blipFill>
          <p:spPr>
            <a:xfrm>
              <a:off x="17715408" y="4903088"/>
              <a:ext cx="80468" cy="80468"/>
            </a:xfrm>
            <a:prstGeom prst="rect">
              <a:avLst/>
            </a:prstGeom>
          </p:spPr>
        </p:pic>
        <p:pic>
          <p:nvPicPr>
            <p:cNvPr id="185" name="object 185"/>
            <p:cNvPicPr/>
            <p:nvPr/>
          </p:nvPicPr>
          <p:blipFill>
            <a:blip r:embed="rId8" cstate="print"/>
            <a:stretch>
              <a:fillRect/>
            </a:stretch>
          </p:blipFill>
          <p:spPr>
            <a:xfrm>
              <a:off x="17715408" y="5063780"/>
              <a:ext cx="80468" cy="80468"/>
            </a:xfrm>
            <a:prstGeom prst="rect">
              <a:avLst/>
            </a:prstGeom>
          </p:spPr>
        </p:pic>
        <p:pic>
          <p:nvPicPr>
            <p:cNvPr id="186" name="object 186"/>
            <p:cNvPicPr/>
            <p:nvPr/>
          </p:nvPicPr>
          <p:blipFill>
            <a:blip r:embed="rId6" cstate="print"/>
            <a:stretch>
              <a:fillRect/>
            </a:stretch>
          </p:blipFill>
          <p:spPr>
            <a:xfrm>
              <a:off x="17715408" y="5224471"/>
              <a:ext cx="80468" cy="80468"/>
            </a:xfrm>
            <a:prstGeom prst="rect">
              <a:avLst/>
            </a:prstGeom>
          </p:spPr>
        </p:pic>
        <p:pic>
          <p:nvPicPr>
            <p:cNvPr id="187" name="object 187"/>
            <p:cNvPicPr/>
            <p:nvPr/>
          </p:nvPicPr>
          <p:blipFill>
            <a:blip r:embed="rId8" cstate="print"/>
            <a:stretch>
              <a:fillRect/>
            </a:stretch>
          </p:blipFill>
          <p:spPr>
            <a:xfrm>
              <a:off x="17715408" y="5385285"/>
              <a:ext cx="80468" cy="80468"/>
            </a:xfrm>
            <a:prstGeom prst="rect">
              <a:avLst/>
            </a:prstGeom>
          </p:spPr>
        </p:pic>
        <p:pic>
          <p:nvPicPr>
            <p:cNvPr id="188" name="object 188"/>
            <p:cNvPicPr/>
            <p:nvPr/>
          </p:nvPicPr>
          <p:blipFill>
            <a:blip r:embed="rId23" cstate="print"/>
            <a:stretch>
              <a:fillRect/>
            </a:stretch>
          </p:blipFill>
          <p:spPr>
            <a:xfrm>
              <a:off x="17876099" y="4742397"/>
              <a:ext cx="80468" cy="80468"/>
            </a:xfrm>
            <a:prstGeom prst="rect">
              <a:avLst/>
            </a:prstGeom>
          </p:spPr>
        </p:pic>
        <p:pic>
          <p:nvPicPr>
            <p:cNvPr id="189" name="object 189"/>
            <p:cNvPicPr/>
            <p:nvPr/>
          </p:nvPicPr>
          <p:blipFill>
            <a:blip r:embed="rId23" cstate="print"/>
            <a:stretch>
              <a:fillRect/>
            </a:stretch>
          </p:blipFill>
          <p:spPr>
            <a:xfrm>
              <a:off x="17876099" y="4903088"/>
              <a:ext cx="80468" cy="80468"/>
            </a:xfrm>
            <a:prstGeom prst="rect">
              <a:avLst/>
            </a:prstGeom>
          </p:spPr>
        </p:pic>
        <p:pic>
          <p:nvPicPr>
            <p:cNvPr id="190" name="object 190"/>
            <p:cNvPicPr/>
            <p:nvPr/>
          </p:nvPicPr>
          <p:blipFill>
            <a:blip r:embed="rId25" cstate="print"/>
            <a:stretch>
              <a:fillRect/>
            </a:stretch>
          </p:blipFill>
          <p:spPr>
            <a:xfrm>
              <a:off x="17876099" y="5063780"/>
              <a:ext cx="80468" cy="80468"/>
            </a:xfrm>
            <a:prstGeom prst="rect">
              <a:avLst/>
            </a:prstGeom>
          </p:spPr>
        </p:pic>
        <p:pic>
          <p:nvPicPr>
            <p:cNvPr id="191" name="object 191"/>
            <p:cNvPicPr/>
            <p:nvPr/>
          </p:nvPicPr>
          <p:blipFill>
            <a:blip r:embed="rId33" cstate="print"/>
            <a:stretch>
              <a:fillRect/>
            </a:stretch>
          </p:blipFill>
          <p:spPr>
            <a:xfrm>
              <a:off x="17876099" y="5224594"/>
              <a:ext cx="80099" cy="80345"/>
            </a:xfrm>
            <a:prstGeom prst="rect">
              <a:avLst/>
            </a:prstGeom>
          </p:spPr>
        </p:pic>
        <p:pic>
          <p:nvPicPr>
            <p:cNvPr id="192" name="object 192"/>
            <p:cNvPicPr/>
            <p:nvPr/>
          </p:nvPicPr>
          <p:blipFill>
            <a:blip r:embed="rId34" cstate="print"/>
            <a:stretch>
              <a:fillRect/>
            </a:stretch>
          </p:blipFill>
          <p:spPr>
            <a:xfrm>
              <a:off x="17876099" y="5385285"/>
              <a:ext cx="60166" cy="80468"/>
            </a:xfrm>
            <a:prstGeom prst="rect">
              <a:avLst/>
            </a:prstGeom>
          </p:spPr>
        </p:pic>
        <p:pic>
          <p:nvPicPr>
            <p:cNvPr id="193" name="object 193"/>
            <p:cNvPicPr/>
            <p:nvPr/>
          </p:nvPicPr>
          <p:blipFill>
            <a:blip r:embed="rId24" cstate="print"/>
            <a:stretch>
              <a:fillRect/>
            </a:stretch>
          </p:blipFill>
          <p:spPr>
            <a:xfrm>
              <a:off x="18036790" y="4742397"/>
              <a:ext cx="80468" cy="80468"/>
            </a:xfrm>
            <a:prstGeom prst="rect">
              <a:avLst/>
            </a:prstGeom>
          </p:spPr>
        </p:pic>
        <p:pic>
          <p:nvPicPr>
            <p:cNvPr id="194" name="object 194"/>
            <p:cNvPicPr/>
            <p:nvPr/>
          </p:nvPicPr>
          <p:blipFill>
            <a:blip r:embed="rId35" cstate="print"/>
            <a:stretch>
              <a:fillRect/>
            </a:stretch>
          </p:blipFill>
          <p:spPr>
            <a:xfrm>
              <a:off x="18036790" y="4903088"/>
              <a:ext cx="57583" cy="74316"/>
            </a:xfrm>
            <a:prstGeom prst="rect">
              <a:avLst/>
            </a:prstGeom>
          </p:spPr>
        </p:pic>
        <p:pic>
          <p:nvPicPr>
            <p:cNvPr id="195" name="object 195"/>
            <p:cNvPicPr/>
            <p:nvPr/>
          </p:nvPicPr>
          <p:blipFill>
            <a:blip r:embed="rId6" cstate="print"/>
            <a:stretch>
              <a:fillRect/>
            </a:stretch>
          </p:blipFill>
          <p:spPr>
            <a:xfrm>
              <a:off x="16125600" y="5545976"/>
              <a:ext cx="80468" cy="80468"/>
            </a:xfrm>
            <a:prstGeom prst="rect">
              <a:avLst/>
            </a:prstGeom>
          </p:spPr>
        </p:pic>
        <p:pic>
          <p:nvPicPr>
            <p:cNvPr id="196" name="object 196"/>
            <p:cNvPicPr/>
            <p:nvPr/>
          </p:nvPicPr>
          <p:blipFill>
            <a:blip r:embed="rId6" cstate="print"/>
            <a:stretch>
              <a:fillRect/>
            </a:stretch>
          </p:blipFill>
          <p:spPr>
            <a:xfrm>
              <a:off x="16125600" y="5706544"/>
              <a:ext cx="80468" cy="80468"/>
            </a:xfrm>
            <a:prstGeom prst="rect">
              <a:avLst/>
            </a:prstGeom>
          </p:spPr>
        </p:pic>
        <p:pic>
          <p:nvPicPr>
            <p:cNvPr id="197" name="object 197"/>
            <p:cNvPicPr/>
            <p:nvPr/>
          </p:nvPicPr>
          <p:blipFill>
            <a:blip r:embed="rId8" cstate="print"/>
            <a:stretch>
              <a:fillRect/>
            </a:stretch>
          </p:blipFill>
          <p:spPr>
            <a:xfrm>
              <a:off x="16125600" y="5867235"/>
              <a:ext cx="80468" cy="80468"/>
            </a:xfrm>
            <a:prstGeom prst="rect">
              <a:avLst/>
            </a:prstGeom>
          </p:spPr>
        </p:pic>
        <p:pic>
          <p:nvPicPr>
            <p:cNvPr id="198" name="object 198"/>
            <p:cNvPicPr/>
            <p:nvPr/>
          </p:nvPicPr>
          <p:blipFill>
            <a:blip r:embed="rId36" cstate="print"/>
            <a:stretch>
              <a:fillRect/>
            </a:stretch>
          </p:blipFill>
          <p:spPr>
            <a:xfrm>
              <a:off x="16140980" y="6027927"/>
              <a:ext cx="65088" cy="80468"/>
            </a:xfrm>
            <a:prstGeom prst="rect">
              <a:avLst/>
            </a:prstGeom>
          </p:spPr>
        </p:pic>
        <p:pic>
          <p:nvPicPr>
            <p:cNvPr id="199" name="object 199"/>
            <p:cNvPicPr/>
            <p:nvPr/>
          </p:nvPicPr>
          <p:blipFill>
            <a:blip r:embed="rId37" cstate="print"/>
            <a:stretch>
              <a:fillRect/>
            </a:stretch>
          </p:blipFill>
          <p:spPr>
            <a:xfrm>
              <a:off x="16172233" y="6189479"/>
              <a:ext cx="33713" cy="71486"/>
            </a:xfrm>
            <a:prstGeom prst="rect">
              <a:avLst/>
            </a:prstGeom>
          </p:spPr>
        </p:pic>
        <p:pic>
          <p:nvPicPr>
            <p:cNvPr id="200" name="object 200"/>
            <p:cNvPicPr/>
            <p:nvPr/>
          </p:nvPicPr>
          <p:blipFill>
            <a:blip r:embed="rId24" cstate="print"/>
            <a:stretch>
              <a:fillRect/>
            </a:stretch>
          </p:blipFill>
          <p:spPr>
            <a:xfrm>
              <a:off x="16286291" y="5545852"/>
              <a:ext cx="80468" cy="80468"/>
            </a:xfrm>
            <a:prstGeom prst="rect">
              <a:avLst/>
            </a:prstGeom>
          </p:spPr>
        </p:pic>
        <p:pic>
          <p:nvPicPr>
            <p:cNvPr id="201" name="object 201"/>
            <p:cNvPicPr/>
            <p:nvPr/>
          </p:nvPicPr>
          <p:blipFill>
            <a:blip r:embed="rId38" cstate="print"/>
            <a:stretch>
              <a:fillRect/>
            </a:stretch>
          </p:blipFill>
          <p:spPr>
            <a:xfrm>
              <a:off x="16286291" y="5706667"/>
              <a:ext cx="80468" cy="80468"/>
            </a:xfrm>
            <a:prstGeom prst="rect">
              <a:avLst/>
            </a:prstGeom>
          </p:spPr>
        </p:pic>
        <p:pic>
          <p:nvPicPr>
            <p:cNvPr id="202" name="object 202"/>
            <p:cNvPicPr/>
            <p:nvPr/>
          </p:nvPicPr>
          <p:blipFill>
            <a:blip r:embed="rId26" cstate="print"/>
            <a:stretch>
              <a:fillRect/>
            </a:stretch>
          </p:blipFill>
          <p:spPr>
            <a:xfrm>
              <a:off x="16286291" y="5867235"/>
              <a:ext cx="80468" cy="80468"/>
            </a:xfrm>
            <a:prstGeom prst="rect">
              <a:avLst/>
            </a:prstGeom>
          </p:spPr>
        </p:pic>
        <p:pic>
          <p:nvPicPr>
            <p:cNvPr id="203" name="object 203"/>
            <p:cNvPicPr/>
            <p:nvPr/>
          </p:nvPicPr>
          <p:blipFill>
            <a:blip r:embed="rId38" cstate="print"/>
            <a:stretch>
              <a:fillRect/>
            </a:stretch>
          </p:blipFill>
          <p:spPr>
            <a:xfrm>
              <a:off x="16286291" y="6028049"/>
              <a:ext cx="80468" cy="80468"/>
            </a:xfrm>
            <a:prstGeom prst="rect">
              <a:avLst/>
            </a:prstGeom>
          </p:spPr>
        </p:pic>
        <p:pic>
          <p:nvPicPr>
            <p:cNvPr id="204" name="object 204"/>
            <p:cNvPicPr/>
            <p:nvPr/>
          </p:nvPicPr>
          <p:blipFill>
            <a:blip r:embed="rId24" cstate="print"/>
            <a:stretch>
              <a:fillRect/>
            </a:stretch>
          </p:blipFill>
          <p:spPr>
            <a:xfrm>
              <a:off x="16286291" y="6188741"/>
              <a:ext cx="80468" cy="80468"/>
            </a:xfrm>
            <a:prstGeom prst="rect">
              <a:avLst/>
            </a:prstGeom>
          </p:spPr>
        </p:pic>
        <p:pic>
          <p:nvPicPr>
            <p:cNvPr id="205" name="object 205"/>
            <p:cNvPicPr/>
            <p:nvPr/>
          </p:nvPicPr>
          <p:blipFill>
            <a:blip r:embed="rId24" cstate="print"/>
            <a:stretch>
              <a:fillRect/>
            </a:stretch>
          </p:blipFill>
          <p:spPr>
            <a:xfrm>
              <a:off x="16446982" y="5545852"/>
              <a:ext cx="80468" cy="80468"/>
            </a:xfrm>
            <a:prstGeom prst="rect">
              <a:avLst/>
            </a:prstGeom>
          </p:spPr>
        </p:pic>
        <p:pic>
          <p:nvPicPr>
            <p:cNvPr id="206" name="object 206"/>
            <p:cNvPicPr/>
            <p:nvPr/>
          </p:nvPicPr>
          <p:blipFill>
            <a:blip r:embed="rId24" cstate="print"/>
            <a:stretch>
              <a:fillRect/>
            </a:stretch>
          </p:blipFill>
          <p:spPr>
            <a:xfrm>
              <a:off x="16446982" y="5706544"/>
              <a:ext cx="80468" cy="80468"/>
            </a:xfrm>
            <a:prstGeom prst="rect">
              <a:avLst/>
            </a:prstGeom>
          </p:spPr>
        </p:pic>
        <p:pic>
          <p:nvPicPr>
            <p:cNvPr id="207" name="object 207"/>
            <p:cNvPicPr/>
            <p:nvPr/>
          </p:nvPicPr>
          <p:blipFill>
            <a:blip r:embed="rId26" cstate="print"/>
            <a:stretch>
              <a:fillRect/>
            </a:stretch>
          </p:blipFill>
          <p:spPr>
            <a:xfrm>
              <a:off x="16446982" y="5867235"/>
              <a:ext cx="80468" cy="80468"/>
            </a:xfrm>
            <a:prstGeom prst="rect">
              <a:avLst/>
            </a:prstGeom>
          </p:spPr>
        </p:pic>
        <p:pic>
          <p:nvPicPr>
            <p:cNvPr id="208" name="object 208"/>
            <p:cNvPicPr/>
            <p:nvPr/>
          </p:nvPicPr>
          <p:blipFill>
            <a:blip r:embed="rId39" cstate="print"/>
            <a:stretch>
              <a:fillRect/>
            </a:stretch>
          </p:blipFill>
          <p:spPr>
            <a:xfrm>
              <a:off x="16446982" y="6027927"/>
              <a:ext cx="80468" cy="80468"/>
            </a:xfrm>
            <a:prstGeom prst="rect">
              <a:avLst/>
            </a:prstGeom>
          </p:spPr>
        </p:pic>
        <p:pic>
          <p:nvPicPr>
            <p:cNvPr id="209" name="object 209"/>
            <p:cNvPicPr/>
            <p:nvPr/>
          </p:nvPicPr>
          <p:blipFill>
            <a:blip r:embed="rId38" cstate="print"/>
            <a:stretch>
              <a:fillRect/>
            </a:stretch>
          </p:blipFill>
          <p:spPr>
            <a:xfrm>
              <a:off x="16446982" y="6188740"/>
              <a:ext cx="80468" cy="80468"/>
            </a:xfrm>
            <a:prstGeom prst="rect">
              <a:avLst/>
            </a:prstGeom>
          </p:spPr>
        </p:pic>
        <p:pic>
          <p:nvPicPr>
            <p:cNvPr id="210" name="object 210"/>
            <p:cNvPicPr/>
            <p:nvPr/>
          </p:nvPicPr>
          <p:blipFill>
            <a:blip r:embed="rId6" cstate="print"/>
            <a:stretch>
              <a:fillRect/>
            </a:stretch>
          </p:blipFill>
          <p:spPr>
            <a:xfrm>
              <a:off x="16607797" y="5545976"/>
              <a:ext cx="80468" cy="80468"/>
            </a:xfrm>
            <a:prstGeom prst="rect">
              <a:avLst/>
            </a:prstGeom>
          </p:spPr>
        </p:pic>
        <p:pic>
          <p:nvPicPr>
            <p:cNvPr id="211" name="object 211"/>
            <p:cNvPicPr/>
            <p:nvPr/>
          </p:nvPicPr>
          <p:blipFill>
            <a:blip r:embed="rId6" cstate="print"/>
            <a:stretch>
              <a:fillRect/>
            </a:stretch>
          </p:blipFill>
          <p:spPr>
            <a:xfrm>
              <a:off x="16607797" y="5706544"/>
              <a:ext cx="80468" cy="80468"/>
            </a:xfrm>
            <a:prstGeom prst="rect">
              <a:avLst/>
            </a:prstGeom>
          </p:spPr>
        </p:pic>
        <p:pic>
          <p:nvPicPr>
            <p:cNvPr id="212" name="object 212"/>
            <p:cNvPicPr/>
            <p:nvPr/>
          </p:nvPicPr>
          <p:blipFill>
            <a:blip r:embed="rId8" cstate="print"/>
            <a:stretch>
              <a:fillRect/>
            </a:stretch>
          </p:blipFill>
          <p:spPr>
            <a:xfrm>
              <a:off x="16607797" y="5867358"/>
              <a:ext cx="80468" cy="80468"/>
            </a:xfrm>
            <a:prstGeom prst="rect">
              <a:avLst/>
            </a:prstGeom>
          </p:spPr>
        </p:pic>
        <p:pic>
          <p:nvPicPr>
            <p:cNvPr id="213" name="object 213"/>
            <p:cNvPicPr/>
            <p:nvPr/>
          </p:nvPicPr>
          <p:blipFill>
            <a:blip r:embed="rId6" cstate="print"/>
            <a:stretch>
              <a:fillRect/>
            </a:stretch>
          </p:blipFill>
          <p:spPr>
            <a:xfrm>
              <a:off x="16607797" y="6028049"/>
              <a:ext cx="80468" cy="80468"/>
            </a:xfrm>
            <a:prstGeom prst="rect">
              <a:avLst/>
            </a:prstGeom>
          </p:spPr>
        </p:pic>
        <p:pic>
          <p:nvPicPr>
            <p:cNvPr id="214" name="object 214"/>
            <p:cNvPicPr/>
            <p:nvPr/>
          </p:nvPicPr>
          <p:blipFill>
            <a:blip r:embed="rId6" cstate="print"/>
            <a:stretch>
              <a:fillRect/>
            </a:stretch>
          </p:blipFill>
          <p:spPr>
            <a:xfrm>
              <a:off x="16607797" y="6188740"/>
              <a:ext cx="80468" cy="80468"/>
            </a:xfrm>
            <a:prstGeom prst="rect">
              <a:avLst/>
            </a:prstGeom>
          </p:spPr>
        </p:pic>
        <p:pic>
          <p:nvPicPr>
            <p:cNvPr id="215" name="object 215"/>
            <p:cNvPicPr/>
            <p:nvPr/>
          </p:nvPicPr>
          <p:blipFill>
            <a:blip r:embed="rId6" cstate="print"/>
            <a:stretch>
              <a:fillRect/>
            </a:stretch>
          </p:blipFill>
          <p:spPr>
            <a:xfrm>
              <a:off x="16751016" y="5545852"/>
              <a:ext cx="80468" cy="80468"/>
            </a:xfrm>
            <a:prstGeom prst="rect">
              <a:avLst/>
            </a:prstGeom>
          </p:spPr>
        </p:pic>
        <p:pic>
          <p:nvPicPr>
            <p:cNvPr id="216" name="object 216"/>
            <p:cNvPicPr/>
            <p:nvPr/>
          </p:nvPicPr>
          <p:blipFill>
            <a:blip r:embed="rId6" cstate="print"/>
            <a:stretch>
              <a:fillRect/>
            </a:stretch>
          </p:blipFill>
          <p:spPr>
            <a:xfrm>
              <a:off x="16751016" y="5706544"/>
              <a:ext cx="80468" cy="80468"/>
            </a:xfrm>
            <a:prstGeom prst="rect">
              <a:avLst/>
            </a:prstGeom>
          </p:spPr>
        </p:pic>
        <p:pic>
          <p:nvPicPr>
            <p:cNvPr id="217" name="object 217"/>
            <p:cNvPicPr/>
            <p:nvPr/>
          </p:nvPicPr>
          <p:blipFill>
            <a:blip r:embed="rId8" cstate="print"/>
            <a:stretch>
              <a:fillRect/>
            </a:stretch>
          </p:blipFill>
          <p:spPr>
            <a:xfrm>
              <a:off x="16751016" y="5867358"/>
              <a:ext cx="80468" cy="80468"/>
            </a:xfrm>
            <a:prstGeom prst="rect">
              <a:avLst/>
            </a:prstGeom>
          </p:spPr>
        </p:pic>
        <p:pic>
          <p:nvPicPr>
            <p:cNvPr id="218" name="object 218"/>
            <p:cNvPicPr/>
            <p:nvPr/>
          </p:nvPicPr>
          <p:blipFill>
            <a:blip r:embed="rId6" cstate="print"/>
            <a:stretch>
              <a:fillRect/>
            </a:stretch>
          </p:blipFill>
          <p:spPr>
            <a:xfrm>
              <a:off x="16751016" y="6028049"/>
              <a:ext cx="80468" cy="80468"/>
            </a:xfrm>
            <a:prstGeom prst="rect">
              <a:avLst/>
            </a:prstGeom>
          </p:spPr>
        </p:pic>
        <p:pic>
          <p:nvPicPr>
            <p:cNvPr id="219" name="object 219"/>
            <p:cNvPicPr/>
            <p:nvPr/>
          </p:nvPicPr>
          <p:blipFill>
            <a:blip r:embed="rId6" cstate="print"/>
            <a:stretch>
              <a:fillRect/>
            </a:stretch>
          </p:blipFill>
          <p:spPr>
            <a:xfrm>
              <a:off x="16751016" y="6188740"/>
              <a:ext cx="80468" cy="80468"/>
            </a:xfrm>
            <a:prstGeom prst="rect">
              <a:avLst/>
            </a:prstGeom>
          </p:spPr>
        </p:pic>
        <p:pic>
          <p:nvPicPr>
            <p:cNvPr id="220" name="object 220"/>
            <p:cNvPicPr/>
            <p:nvPr/>
          </p:nvPicPr>
          <p:blipFill>
            <a:blip r:embed="rId6" cstate="print"/>
            <a:stretch>
              <a:fillRect/>
            </a:stretch>
          </p:blipFill>
          <p:spPr>
            <a:xfrm>
              <a:off x="16911707" y="5545852"/>
              <a:ext cx="80468" cy="80468"/>
            </a:xfrm>
            <a:prstGeom prst="rect">
              <a:avLst/>
            </a:prstGeom>
          </p:spPr>
        </p:pic>
        <p:pic>
          <p:nvPicPr>
            <p:cNvPr id="221" name="object 221"/>
            <p:cNvPicPr/>
            <p:nvPr/>
          </p:nvPicPr>
          <p:blipFill>
            <a:blip r:embed="rId6" cstate="print"/>
            <a:stretch>
              <a:fillRect/>
            </a:stretch>
          </p:blipFill>
          <p:spPr>
            <a:xfrm>
              <a:off x="16911707" y="5706544"/>
              <a:ext cx="80468" cy="80468"/>
            </a:xfrm>
            <a:prstGeom prst="rect">
              <a:avLst/>
            </a:prstGeom>
          </p:spPr>
        </p:pic>
        <p:pic>
          <p:nvPicPr>
            <p:cNvPr id="222" name="object 222"/>
            <p:cNvPicPr/>
            <p:nvPr/>
          </p:nvPicPr>
          <p:blipFill>
            <a:blip r:embed="rId8" cstate="print"/>
            <a:stretch>
              <a:fillRect/>
            </a:stretch>
          </p:blipFill>
          <p:spPr>
            <a:xfrm>
              <a:off x="16911707" y="5867235"/>
              <a:ext cx="80468" cy="80468"/>
            </a:xfrm>
            <a:prstGeom prst="rect">
              <a:avLst/>
            </a:prstGeom>
          </p:spPr>
        </p:pic>
        <p:pic>
          <p:nvPicPr>
            <p:cNvPr id="223" name="object 223"/>
            <p:cNvPicPr/>
            <p:nvPr/>
          </p:nvPicPr>
          <p:blipFill>
            <a:blip r:embed="rId40" cstate="print"/>
            <a:stretch>
              <a:fillRect/>
            </a:stretch>
          </p:blipFill>
          <p:spPr>
            <a:xfrm>
              <a:off x="16911707" y="6027926"/>
              <a:ext cx="80468" cy="80468"/>
            </a:xfrm>
            <a:prstGeom prst="rect">
              <a:avLst/>
            </a:prstGeom>
          </p:spPr>
        </p:pic>
        <p:pic>
          <p:nvPicPr>
            <p:cNvPr id="224" name="object 224"/>
            <p:cNvPicPr/>
            <p:nvPr/>
          </p:nvPicPr>
          <p:blipFill>
            <a:blip r:embed="rId6" cstate="print"/>
            <a:stretch>
              <a:fillRect/>
            </a:stretch>
          </p:blipFill>
          <p:spPr>
            <a:xfrm>
              <a:off x="16911707" y="6188740"/>
              <a:ext cx="80468" cy="80468"/>
            </a:xfrm>
            <a:prstGeom prst="rect">
              <a:avLst/>
            </a:prstGeom>
          </p:spPr>
        </p:pic>
        <p:pic>
          <p:nvPicPr>
            <p:cNvPr id="225" name="object 225"/>
            <p:cNvPicPr/>
            <p:nvPr/>
          </p:nvPicPr>
          <p:blipFill>
            <a:blip r:embed="rId5" cstate="print"/>
            <a:stretch>
              <a:fillRect/>
            </a:stretch>
          </p:blipFill>
          <p:spPr>
            <a:xfrm>
              <a:off x="17072520" y="5545852"/>
              <a:ext cx="80468" cy="80468"/>
            </a:xfrm>
            <a:prstGeom prst="rect">
              <a:avLst/>
            </a:prstGeom>
          </p:spPr>
        </p:pic>
        <p:pic>
          <p:nvPicPr>
            <p:cNvPr id="226" name="object 226"/>
            <p:cNvPicPr/>
            <p:nvPr/>
          </p:nvPicPr>
          <p:blipFill>
            <a:blip r:embed="rId5" cstate="print"/>
            <a:stretch>
              <a:fillRect/>
            </a:stretch>
          </p:blipFill>
          <p:spPr>
            <a:xfrm>
              <a:off x="17072520" y="5706544"/>
              <a:ext cx="80468" cy="80468"/>
            </a:xfrm>
            <a:prstGeom prst="rect">
              <a:avLst/>
            </a:prstGeom>
          </p:spPr>
        </p:pic>
        <p:pic>
          <p:nvPicPr>
            <p:cNvPr id="227" name="object 227"/>
            <p:cNvPicPr/>
            <p:nvPr/>
          </p:nvPicPr>
          <p:blipFill>
            <a:blip r:embed="rId29" cstate="print"/>
            <a:stretch>
              <a:fillRect/>
            </a:stretch>
          </p:blipFill>
          <p:spPr>
            <a:xfrm>
              <a:off x="17072520" y="5867358"/>
              <a:ext cx="80468" cy="80468"/>
            </a:xfrm>
            <a:prstGeom prst="rect">
              <a:avLst/>
            </a:prstGeom>
          </p:spPr>
        </p:pic>
        <p:pic>
          <p:nvPicPr>
            <p:cNvPr id="228" name="object 228"/>
            <p:cNvPicPr/>
            <p:nvPr/>
          </p:nvPicPr>
          <p:blipFill>
            <a:blip r:embed="rId41" cstate="print"/>
            <a:stretch>
              <a:fillRect/>
            </a:stretch>
          </p:blipFill>
          <p:spPr>
            <a:xfrm>
              <a:off x="17072520" y="6027927"/>
              <a:ext cx="80468" cy="80468"/>
            </a:xfrm>
            <a:prstGeom prst="rect">
              <a:avLst/>
            </a:prstGeom>
          </p:spPr>
        </p:pic>
        <p:pic>
          <p:nvPicPr>
            <p:cNvPr id="229" name="object 229"/>
            <p:cNvPicPr/>
            <p:nvPr/>
          </p:nvPicPr>
          <p:blipFill>
            <a:blip r:embed="rId42" cstate="print"/>
            <a:stretch>
              <a:fillRect/>
            </a:stretch>
          </p:blipFill>
          <p:spPr>
            <a:xfrm>
              <a:off x="17072520" y="6188740"/>
              <a:ext cx="80468" cy="80468"/>
            </a:xfrm>
            <a:prstGeom prst="rect">
              <a:avLst/>
            </a:prstGeom>
          </p:spPr>
        </p:pic>
        <p:pic>
          <p:nvPicPr>
            <p:cNvPr id="230" name="object 230"/>
            <p:cNvPicPr/>
            <p:nvPr/>
          </p:nvPicPr>
          <p:blipFill>
            <a:blip r:embed="rId14" cstate="print"/>
            <a:stretch>
              <a:fillRect/>
            </a:stretch>
          </p:blipFill>
          <p:spPr>
            <a:xfrm>
              <a:off x="17233211" y="5545852"/>
              <a:ext cx="80468" cy="80468"/>
            </a:xfrm>
            <a:prstGeom prst="rect">
              <a:avLst/>
            </a:prstGeom>
          </p:spPr>
        </p:pic>
        <p:pic>
          <p:nvPicPr>
            <p:cNvPr id="231" name="object 231"/>
            <p:cNvPicPr/>
            <p:nvPr/>
          </p:nvPicPr>
          <p:blipFill>
            <a:blip r:embed="rId43" cstate="print"/>
            <a:stretch>
              <a:fillRect/>
            </a:stretch>
          </p:blipFill>
          <p:spPr>
            <a:xfrm>
              <a:off x="17233211" y="5706544"/>
              <a:ext cx="80468" cy="80468"/>
            </a:xfrm>
            <a:prstGeom prst="rect">
              <a:avLst/>
            </a:prstGeom>
          </p:spPr>
        </p:pic>
        <p:pic>
          <p:nvPicPr>
            <p:cNvPr id="232" name="object 232"/>
            <p:cNvPicPr/>
            <p:nvPr/>
          </p:nvPicPr>
          <p:blipFill>
            <a:blip r:embed="rId44" cstate="print"/>
            <a:stretch>
              <a:fillRect/>
            </a:stretch>
          </p:blipFill>
          <p:spPr>
            <a:xfrm>
              <a:off x="17233211" y="5867358"/>
              <a:ext cx="80468" cy="80468"/>
            </a:xfrm>
            <a:prstGeom prst="rect">
              <a:avLst/>
            </a:prstGeom>
          </p:spPr>
        </p:pic>
        <p:pic>
          <p:nvPicPr>
            <p:cNvPr id="233" name="object 233"/>
            <p:cNvPicPr/>
            <p:nvPr/>
          </p:nvPicPr>
          <p:blipFill>
            <a:blip r:embed="rId43" cstate="print"/>
            <a:stretch>
              <a:fillRect/>
            </a:stretch>
          </p:blipFill>
          <p:spPr>
            <a:xfrm>
              <a:off x="17233211" y="6028049"/>
              <a:ext cx="80468" cy="80468"/>
            </a:xfrm>
            <a:prstGeom prst="rect">
              <a:avLst/>
            </a:prstGeom>
          </p:spPr>
        </p:pic>
        <p:pic>
          <p:nvPicPr>
            <p:cNvPr id="234" name="object 234"/>
            <p:cNvPicPr/>
            <p:nvPr/>
          </p:nvPicPr>
          <p:blipFill>
            <a:blip r:embed="rId43" cstate="print"/>
            <a:stretch>
              <a:fillRect/>
            </a:stretch>
          </p:blipFill>
          <p:spPr>
            <a:xfrm>
              <a:off x="17233211" y="6188740"/>
              <a:ext cx="80468" cy="80468"/>
            </a:xfrm>
            <a:prstGeom prst="rect">
              <a:avLst/>
            </a:prstGeom>
          </p:spPr>
        </p:pic>
        <p:pic>
          <p:nvPicPr>
            <p:cNvPr id="235" name="object 235"/>
            <p:cNvPicPr/>
            <p:nvPr/>
          </p:nvPicPr>
          <p:blipFill>
            <a:blip r:embed="rId5" cstate="print"/>
            <a:stretch>
              <a:fillRect/>
            </a:stretch>
          </p:blipFill>
          <p:spPr>
            <a:xfrm>
              <a:off x="17393902" y="5545852"/>
              <a:ext cx="80468" cy="80468"/>
            </a:xfrm>
            <a:prstGeom prst="rect">
              <a:avLst/>
            </a:prstGeom>
          </p:spPr>
        </p:pic>
        <p:pic>
          <p:nvPicPr>
            <p:cNvPr id="236" name="object 236"/>
            <p:cNvPicPr/>
            <p:nvPr/>
          </p:nvPicPr>
          <p:blipFill>
            <a:blip r:embed="rId42" cstate="print"/>
            <a:stretch>
              <a:fillRect/>
            </a:stretch>
          </p:blipFill>
          <p:spPr>
            <a:xfrm>
              <a:off x="17393904" y="5706544"/>
              <a:ext cx="80468" cy="80468"/>
            </a:xfrm>
            <a:prstGeom prst="rect">
              <a:avLst/>
            </a:prstGeom>
          </p:spPr>
        </p:pic>
        <p:pic>
          <p:nvPicPr>
            <p:cNvPr id="237" name="object 237"/>
            <p:cNvPicPr/>
            <p:nvPr/>
          </p:nvPicPr>
          <p:blipFill>
            <a:blip r:embed="rId29" cstate="print"/>
            <a:stretch>
              <a:fillRect/>
            </a:stretch>
          </p:blipFill>
          <p:spPr>
            <a:xfrm>
              <a:off x="17393904" y="5867358"/>
              <a:ext cx="80468" cy="80468"/>
            </a:xfrm>
            <a:prstGeom prst="rect">
              <a:avLst/>
            </a:prstGeom>
          </p:spPr>
        </p:pic>
        <p:pic>
          <p:nvPicPr>
            <p:cNvPr id="238" name="object 238"/>
            <p:cNvPicPr/>
            <p:nvPr/>
          </p:nvPicPr>
          <p:blipFill>
            <a:blip r:embed="rId42" cstate="print"/>
            <a:stretch>
              <a:fillRect/>
            </a:stretch>
          </p:blipFill>
          <p:spPr>
            <a:xfrm>
              <a:off x="17393904" y="6028049"/>
              <a:ext cx="80468" cy="80468"/>
            </a:xfrm>
            <a:prstGeom prst="rect">
              <a:avLst/>
            </a:prstGeom>
          </p:spPr>
        </p:pic>
        <p:pic>
          <p:nvPicPr>
            <p:cNvPr id="239" name="object 239"/>
            <p:cNvPicPr/>
            <p:nvPr/>
          </p:nvPicPr>
          <p:blipFill>
            <a:blip r:embed="rId42" cstate="print"/>
            <a:stretch>
              <a:fillRect/>
            </a:stretch>
          </p:blipFill>
          <p:spPr>
            <a:xfrm>
              <a:off x="17393904" y="6188740"/>
              <a:ext cx="80468" cy="80468"/>
            </a:xfrm>
            <a:prstGeom prst="rect">
              <a:avLst/>
            </a:prstGeom>
          </p:spPr>
        </p:pic>
        <p:pic>
          <p:nvPicPr>
            <p:cNvPr id="240" name="object 240"/>
            <p:cNvPicPr/>
            <p:nvPr/>
          </p:nvPicPr>
          <p:blipFill>
            <a:blip r:embed="rId38" cstate="print"/>
            <a:stretch>
              <a:fillRect/>
            </a:stretch>
          </p:blipFill>
          <p:spPr>
            <a:xfrm>
              <a:off x="16286291" y="6339834"/>
              <a:ext cx="80468" cy="80468"/>
            </a:xfrm>
            <a:prstGeom prst="rect">
              <a:avLst/>
            </a:prstGeom>
          </p:spPr>
        </p:pic>
        <p:pic>
          <p:nvPicPr>
            <p:cNvPr id="241" name="object 241"/>
            <p:cNvPicPr/>
            <p:nvPr/>
          </p:nvPicPr>
          <p:blipFill>
            <a:blip r:embed="rId38" cstate="print"/>
            <a:stretch>
              <a:fillRect/>
            </a:stretch>
          </p:blipFill>
          <p:spPr>
            <a:xfrm>
              <a:off x="16286291" y="6500525"/>
              <a:ext cx="80468" cy="80468"/>
            </a:xfrm>
            <a:prstGeom prst="rect">
              <a:avLst/>
            </a:prstGeom>
          </p:spPr>
        </p:pic>
        <p:pic>
          <p:nvPicPr>
            <p:cNvPr id="242" name="object 242"/>
            <p:cNvPicPr/>
            <p:nvPr/>
          </p:nvPicPr>
          <p:blipFill>
            <a:blip r:embed="rId45" cstate="print"/>
            <a:stretch>
              <a:fillRect/>
            </a:stretch>
          </p:blipFill>
          <p:spPr>
            <a:xfrm>
              <a:off x="16324557" y="6661217"/>
              <a:ext cx="42202" cy="69271"/>
            </a:xfrm>
            <a:prstGeom prst="rect">
              <a:avLst/>
            </a:prstGeom>
          </p:spPr>
        </p:pic>
        <p:pic>
          <p:nvPicPr>
            <p:cNvPr id="243" name="object 243"/>
            <p:cNvPicPr/>
            <p:nvPr/>
          </p:nvPicPr>
          <p:blipFill>
            <a:blip r:embed="rId38" cstate="print"/>
            <a:stretch>
              <a:fillRect/>
            </a:stretch>
          </p:blipFill>
          <p:spPr>
            <a:xfrm>
              <a:off x="16446982" y="6339834"/>
              <a:ext cx="80468" cy="80468"/>
            </a:xfrm>
            <a:prstGeom prst="rect">
              <a:avLst/>
            </a:prstGeom>
          </p:spPr>
        </p:pic>
        <p:pic>
          <p:nvPicPr>
            <p:cNvPr id="244" name="object 244"/>
            <p:cNvPicPr/>
            <p:nvPr/>
          </p:nvPicPr>
          <p:blipFill>
            <a:blip r:embed="rId24" cstate="print"/>
            <a:stretch>
              <a:fillRect/>
            </a:stretch>
          </p:blipFill>
          <p:spPr>
            <a:xfrm>
              <a:off x="16446982" y="6500526"/>
              <a:ext cx="80468" cy="80468"/>
            </a:xfrm>
            <a:prstGeom prst="rect">
              <a:avLst/>
            </a:prstGeom>
          </p:spPr>
        </p:pic>
        <p:pic>
          <p:nvPicPr>
            <p:cNvPr id="245" name="object 245"/>
            <p:cNvPicPr/>
            <p:nvPr/>
          </p:nvPicPr>
          <p:blipFill>
            <a:blip r:embed="rId46" cstate="print"/>
            <a:stretch>
              <a:fillRect/>
            </a:stretch>
          </p:blipFill>
          <p:spPr>
            <a:xfrm>
              <a:off x="16446982" y="6661217"/>
              <a:ext cx="80468" cy="80468"/>
            </a:xfrm>
            <a:prstGeom prst="rect">
              <a:avLst/>
            </a:prstGeom>
          </p:spPr>
        </p:pic>
        <p:pic>
          <p:nvPicPr>
            <p:cNvPr id="246" name="object 246"/>
            <p:cNvPicPr/>
            <p:nvPr/>
          </p:nvPicPr>
          <p:blipFill>
            <a:blip r:embed="rId38" cstate="print"/>
            <a:stretch>
              <a:fillRect/>
            </a:stretch>
          </p:blipFill>
          <p:spPr>
            <a:xfrm>
              <a:off x="16446982" y="6821908"/>
              <a:ext cx="80468" cy="80468"/>
            </a:xfrm>
            <a:prstGeom prst="rect">
              <a:avLst/>
            </a:prstGeom>
          </p:spPr>
        </p:pic>
        <p:pic>
          <p:nvPicPr>
            <p:cNvPr id="247" name="object 247"/>
            <p:cNvPicPr/>
            <p:nvPr/>
          </p:nvPicPr>
          <p:blipFill>
            <a:blip r:embed="rId47" cstate="print"/>
            <a:stretch>
              <a:fillRect/>
            </a:stretch>
          </p:blipFill>
          <p:spPr>
            <a:xfrm>
              <a:off x="16481310" y="6982721"/>
              <a:ext cx="46017" cy="64965"/>
            </a:xfrm>
            <a:prstGeom prst="rect">
              <a:avLst/>
            </a:prstGeom>
          </p:spPr>
        </p:pic>
        <p:pic>
          <p:nvPicPr>
            <p:cNvPr id="248" name="object 248"/>
            <p:cNvPicPr/>
            <p:nvPr/>
          </p:nvPicPr>
          <p:blipFill>
            <a:blip r:embed="rId6" cstate="print"/>
            <a:stretch>
              <a:fillRect/>
            </a:stretch>
          </p:blipFill>
          <p:spPr>
            <a:xfrm>
              <a:off x="16607797" y="6339834"/>
              <a:ext cx="80468" cy="80468"/>
            </a:xfrm>
            <a:prstGeom prst="rect">
              <a:avLst/>
            </a:prstGeom>
          </p:spPr>
        </p:pic>
        <p:pic>
          <p:nvPicPr>
            <p:cNvPr id="249" name="object 249"/>
            <p:cNvPicPr/>
            <p:nvPr/>
          </p:nvPicPr>
          <p:blipFill>
            <a:blip r:embed="rId6" cstate="print"/>
            <a:stretch>
              <a:fillRect/>
            </a:stretch>
          </p:blipFill>
          <p:spPr>
            <a:xfrm>
              <a:off x="16607797" y="6500525"/>
              <a:ext cx="80468" cy="80468"/>
            </a:xfrm>
            <a:prstGeom prst="rect">
              <a:avLst/>
            </a:prstGeom>
          </p:spPr>
        </p:pic>
        <p:pic>
          <p:nvPicPr>
            <p:cNvPr id="250" name="object 250"/>
            <p:cNvPicPr/>
            <p:nvPr/>
          </p:nvPicPr>
          <p:blipFill>
            <a:blip r:embed="rId48" cstate="print"/>
            <a:stretch>
              <a:fillRect/>
            </a:stretch>
          </p:blipFill>
          <p:spPr>
            <a:xfrm>
              <a:off x="16607797" y="6661216"/>
              <a:ext cx="80468" cy="80468"/>
            </a:xfrm>
            <a:prstGeom prst="rect">
              <a:avLst/>
            </a:prstGeom>
          </p:spPr>
        </p:pic>
        <p:pic>
          <p:nvPicPr>
            <p:cNvPr id="251" name="object 251"/>
            <p:cNvPicPr/>
            <p:nvPr/>
          </p:nvPicPr>
          <p:blipFill>
            <a:blip r:embed="rId6" cstate="print"/>
            <a:stretch>
              <a:fillRect/>
            </a:stretch>
          </p:blipFill>
          <p:spPr>
            <a:xfrm>
              <a:off x="16607797" y="6821908"/>
              <a:ext cx="80468" cy="80468"/>
            </a:xfrm>
            <a:prstGeom prst="rect">
              <a:avLst/>
            </a:prstGeom>
          </p:spPr>
        </p:pic>
        <p:pic>
          <p:nvPicPr>
            <p:cNvPr id="252" name="object 252"/>
            <p:cNvPicPr/>
            <p:nvPr/>
          </p:nvPicPr>
          <p:blipFill>
            <a:blip r:embed="rId6" cstate="print"/>
            <a:stretch>
              <a:fillRect/>
            </a:stretch>
          </p:blipFill>
          <p:spPr>
            <a:xfrm>
              <a:off x="16607797" y="6982721"/>
              <a:ext cx="80468" cy="80468"/>
            </a:xfrm>
            <a:prstGeom prst="rect">
              <a:avLst/>
            </a:prstGeom>
          </p:spPr>
        </p:pic>
        <p:pic>
          <p:nvPicPr>
            <p:cNvPr id="253" name="object 253"/>
            <p:cNvPicPr/>
            <p:nvPr/>
          </p:nvPicPr>
          <p:blipFill>
            <a:blip r:embed="rId6" cstate="print"/>
            <a:stretch>
              <a:fillRect/>
            </a:stretch>
          </p:blipFill>
          <p:spPr>
            <a:xfrm>
              <a:off x="16751016" y="6339834"/>
              <a:ext cx="80468" cy="80468"/>
            </a:xfrm>
            <a:prstGeom prst="rect">
              <a:avLst/>
            </a:prstGeom>
          </p:spPr>
        </p:pic>
        <p:pic>
          <p:nvPicPr>
            <p:cNvPr id="254" name="object 254"/>
            <p:cNvPicPr/>
            <p:nvPr/>
          </p:nvPicPr>
          <p:blipFill>
            <a:blip r:embed="rId6" cstate="print"/>
            <a:stretch>
              <a:fillRect/>
            </a:stretch>
          </p:blipFill>
          <p:spPr>
            <a:xfrm>
              <a:off x="16751016" y="6500525"/>
              <a:ext cx="80468" cy="80468"/>
            </a:xfrm>
            <a:prstGeom prst="rect">
              <a:avLst/>
            </a:prstGeom>
          </p:spPr>
        </p:pic>
        <p:pic>
          <p:nvPicPr>
            <p:cNvPr id="255" name="object 255"/>
            <p:cNvPicPr/>
            <p:nvPr/>
          </p:nvPicPr>
          <p:blipFill>
            <a:blip r:embed="rId48" cstate="print"/>
            <a:stretch>
              <a:fillRect/>
            </a:stretch>
          </p:blipFill>
          <p:spPr>
            <a:xfrm>
              <a:off x="16751016" y="6661216"/>
              <a:ext cx="80468" cy="80468"/>
            </a:xfrm>
            <a:prstGeom prst="rect">
              <a:avLst/>
            </a:prstGeom>
          </p:spPr>
        </p:pic>
        <p:pic>
          <p:nvPicPr>
            <p:cNvPr id="256" name="object 256"/>
            <p:cNvPicPr/>
            <p:nvPr/>
          </p:nvPicPr>
          <p:blipFill>
            <a:blip r:embed="rId6" cstate="print"/>
            <a:stretch>
              <a:fillRect/>
            </a:stretch>
          </p:blipFill>
          <p:spPr>
            <a:xfrm>
              <a:off x="16751016" y="6821908"/>
              <a:ext cx="80468" cy="80468"/>
            </a:xfrm>
            <a:prstGeom prst="rect">
              <a:avLst/>
            </a:prstGeom>
          </p:spPr>
        </p:pic>
        <p:pic>
          <p:nvPicPr>
            <p:cNvPr id="257" name="object 257"/>
            <p:cNvPicPr/>
            <p:nvPr/>
          </p:nvPicPr>
          <p:blipFill>
            <a:blip r:embed="rId6" cstate="print"/>
            <a:stretch>
              <a:fillRect/>
            </a:stretch>
          </p:blipFill>
          <p:spPr>
            <a:xfrm>
              <a:off x="16751016" y="6982721"/>
              <a:ext cx="80468" cy="80468"/>
            </a:xfrm>
            <a:prstGeom prst="rect">
              <a:avLst/>
            </a:prstGeom>
          </p:spPr>
        </p:pic>
        <p:pic>
          <p:nvPicPr>
            <p:cNvPr id="258" name="object 258"/>
            <p:cNvPicPr/>
            <p:nvPr/>
          </p:nvPicPr>
          <p:blipFill>
            <a:blip r:embed="rId6" cstate="print"/>
            <a:stretch>
              <a:fillRect/>
            </a:stretch>
          </p:blipFill>
          <p:spPr>
            <a:xfrm>
              <a:off x="16911707" y="6339834"/>
              <a:ext cx="80468" cy="80468"/>
            </a:xfrm>
            <a:prstGeom prst="rect">
              <a:avLst/>
            </a:prstGeom>
          </p:spPr>
        </p:pic>
        <p:pic>
          <p:nvPicPr>
            <p:cNvPr id="259" name="object 259"/>
            <p:cNvPicPr/>
            <p:nvPr/>
          </p:nvPicPr>
          <p:blipFill>
            <a:blip r:embed="rId6" cstate="print"/>
            <a:stretch>
              <a:fillRect/>
            </a:stretch>
          </p:blipFill>
          <p:spPr>
            <a:xfrm>
              <a:off x="16911707" y="6500525"/>
              <a:ext cx="80468" cy="80468"/>
            </a:xfrm>
            <a:prstGeom prst="rect">
              <a:avLst/>
            </a:prstGeom>
          </p:spPr>
        </p:pic>
        <p:pic>
          <p:nvPicPr>
            <p:cNvPr id="260" name="object 260"/>
            <p:cNvPicPr/>
            <p:nvPr/>
          </p:nvPicPr>
          <p:blipFill>
            <a:blip r:embed="rId48" cstate="print"/>
            <a:stretch>
              <a:fillRect/>
            </a:stretch>
          </p:blipFill>
          <p:spPr>
            <a:xfrm>
              <a:off x="16911707" y="6661216"/>
              <a:ext cx="80468" cy="80468"/>
            </a:xfrm>
            <a:prstGeom prst="rect">
              <a:avLst/>
            </a:prstGeom>
          </p:spPr>
        </p:pic>
        <p:pic>
          <p:nvPicPr>
            <p:cNvPr id="261" name="object 261"/>
            <p:cNvPicPr/>
            <p:nvPr/>
          </p:nvPicPr>
          <p:blipFill>
            <a:blip r:embed="rId6" cstate="print"/>
            <a:stretch>
              <a:fillRect/>
            </a:stretch>
          </p:blipFill>
          <p:spPr>
            <a:xfrm>
              <a:off x="16911707" y="6821908"/>
              <a:ext cx="80468" cy="80468"/>
            </a:xfrm>
            <a:prstGeom prst="rect">
              <a:avLst/>
            </a:prstGeom>
          </p:spPr>
        </p:pic>
        <p:pic>
          <p:nvPicPr>
            <p:cNvPr id="262" name="object 262"/>
            <p:cNvPicPr/>
            <p:nvPr/>
          </p:nvPicPr>
          <p:blipFill>
            <a:blip r:embed="rId6" cstate="print"/>
            <a:stretch>
              <a:fillRect/>
            </a:stretch>
          </p:blipFill>
          <p:spPr>
            <a:xfrm>
              <a:off x="16911707" y="6982599"/>
              <a:ext cx="80468" cy="80468"/>
            </a:xfrm>
            <a:prstGeom prst="rect">
              <a:avLst/>
            </a:prstGeom>
          </p:spPr>
        </p:pic>
        <p:pic>
          <p:nvPicPr>
            <p:cNvPr id="263" name="object 263"/>
            <p:cNvPicPr/>
            <p:nvPr/>
          </p:nvPicPr>
          <p:blipFill>
            <a:blip r:embed="rId5" cstate="print"/>
            <a:stretch>
              <a:fillRect/>
            </a:stretch>
          </p:blipFill>
          <p:spPr>
            <a:xfrm>
              <a:off x="17072520" y="6339835"/>
              <a:ext cx="80468" cy="80468"/>
            </a:xfrm>
            <a:prstGeom prst="rect">
              <a:avLst/>
            </a:prstGeom>
          </p:spPr>
        </p:pic>
        <p:pic>
          <p:nvPicPr>
            <p:cNvPr id="264" name="object 264"/>
            <p:cNvPicPr/>
            <p:nvPr/>
          </p:nvPicPr>
          <p:blipFill>
            <a:blip r:embed="rId5" cstate="print"/>
            <a:stretch>
              <a:fillRect/>
            </a:stretch>
          </p:blipFill>
          <p:spPr>
            <a:xfrm>
              <a:off x="17072520" y="6500526"/>
              <a:ext cx="80468" cy="80468"/>
            </a:xfrm>
            <a:prstGeom prst="rect">
              <a:avLst/>
            </a:prstGeom>
          </p:spPr>
        </p:pic>
        <p:pic>
          <p:nvPicPr>
            <p:cNvPr id="265" name="object 265"/>
            <p:cNvPicPr/>
            <p:nvPr/>
          </p:nvPicPr>
          <p:blipFill>
            <a:blip r:embed="rId49" cstate="print"/>
            <a:stretch>
              <a:fillRect/>
            </a:stretch>
          </p:blipFill>
          <p:spPr>
            <a:xfrm>
              <a:off x="17072520" y="6661217"/>
              <a:ext cx="80468" cy="80468"/>
            </a:xfrm>
            <a:prstGeom prst="rect">
              <a:avLst/>
            </a:prstGeom>
          </p:spPr>
        </p:pic>
        <p:pic>
          <p:nvPicPr>
            <p:cNvPr id="266" name="object 266"/>
            <p:cNvPicPr/>
            <p:nvPr/>
          </p:nvPicPr>
          <p:blipFill>
            <a:blip r:embed="rId42" cstate="print"/>
            <a:stretch>
              <a:fillRect/>
            </a:stretch>
          </p:blipFill>
          <p:spPr>
            <a:xfrm>
              <a:off x="17072520" y="6821908"/>
              <a:ext cx="80468" cy="80468"/>
            </a:xfrm>
            <a:prstGeom prst="rect">
              <a:avLst/>
            </a:prstGeom>
          </p:spPr>
        </p:pic>
        <p:pic>
          <p:nvPicPr>
            <p:cNvPr id="267" name="object 267"/>
            <p:cNvPicPr/>
            <p:nvPr/>
          </p:nvPicPr>
          <p:blipFill>
            <a:blip r:embed="rId5" cstate="print"/>
            <a:stretch>
              <a:fillRect/>
            </a:stretch>
          </p:blipFill>
          <p:spPr>
            <a:xfrm>
              <a:off x="17072520" y="6982599"/>
              <a:ext cx="80468" cy="80468"/>
            </a:xfrm>
            <a:prstGeom prst="rect">
              <a:avLst/>
            </a:prstGeom>
          </p:spPr>
        </p:pic>
        <p:pic>
          <p:nvPicPr>
            <p:cNvPr id="268" name="object 268"/>
            <p:cNvPicPr/>
            <p:nvPr/>
          </p:nvPicPr>
          <p:blipFill>
            <a:blip r:embed="rId14" cstate="print"/>
            <a:stretch>
              <a:fillRect/>
            </a:stretch>
          </p:blipFill>
          <p:spPr>
            <a:xfrm>
              <a:off x="17233211" y="6339835"/>
              <a:ext cx="80468" cy="80468"/>
            </a:xfrm>
            <a:prstGeom prst="rect">
              <a:avLst/>
            </a:prstGeom>
          </p:spPr>
        </p:pic>
        <p:pic>
          <p:nvPicPr>
            <p:cNvPr id="269" name="object 269"/>
            <p:cNvPicPr/>
            <p:nvPr/>
          </p:nvPicPr>
          <p:blipFill>
            <a:blip r:embed="rId43" cstate="print"/>
            <a:stretch>
              <a:fillRect/>
            </a:stretch>
          </p:blipFill>
          <p:spPr>
            <a:xfrm>
              <a:off x="17233211" y="6500525"/>
              <a:ext cx="80468" cy="80468"/>
            </a:xfrm>
            <a:prstGeom prst="rect">
              <a:avLst/>
            </a:prstGeom>
          </p:spPr>
        </p:pic>
        <p:pic>
          <p:nvPicPr>
            <p:cNvPr id="270" name="object 270"/>
            <p:cNvPicPr/>
            <p:nvPr/>
          </p:nvPicPr>
          <p:blipFill>
            <a:blip r:embed="rId50" cstate="print"/>
            <a:stretch>
              <a:fillRect/>
            </a:stretch>
          </p:blipFill>
          <p:spPr>
            <a:xfrm>
              <a:off x="17233211" y="6661216"/>
              <a:ext cx="80468" cy="80468"/>
            </a:xfrm>
            <a:prstGeom prst="rect">
              <a:avLst/>
            </a:prstGeom>
          </p:spPr>
        </p:pic>
        <p:pic>
          <p:nvPicPr>
            <p:cNvPr id="271" name="object 271"/>
            <p:cNvPicPr/>
            <p:nvPr/>
          </p:nvPicPr>
          <p:blipFill>
            <a:blip r:embed="rId14" cstate="print"/>
            <a:stretch>
              <a:fillRect/>
            </a:stretch>
          </p:blipFill>
          <p:spPr>
            <a:xfrm>
              <a:off x="17233211" y="6821908"/>
              <a:ext cx="80468" cy="80468"/>
            </a:xfrm>
            <a:prstGeom prst="rect">
              <a:avLst/>
            </a:prstGeom>
          </p:spPr>
        </p:pic>
        <p:pic>
          <p:nvPicPr>
            <p:cNvPr id="272" name="object 272"/>
            <p:cNvPicPr/>
            <p:nvPr/>
          </p:nvPicPr>
          <p:blipFill>
            <a:blip r:embed="rId43" cstate="print"/>
            <a:stretch>
              <a:fillRect/>
            </a:stretch>
          </p:blipFill>
          <p:spPr>
            <a:xfrm>
              <a:off x="17233211" y="6982721"/>
              <a:ext cx="80468" cy="80468"/>
            </a:xfrm>
            <a:prstGeom prst="rect">
              <a:avLst/>
            </a:prstGeom>
          </p:spPr>
        </p:pic>
        <p:pic>
          <p:nvPicPr>
            <p:cNvPr id="273" name="object 273"/>
            <p:cNvPicPr/>
            <p:nvPr/>
          </p:nvPicPr>
          <p:blipFill>
            <a:blip r:embed="rId5" cstate="print"/>
            <a:stretch>
              <a:fillRect/>
            </a:stretch>
          </p:blipFill>
          <p:spPr>
            <a:xfrm>
              <a:off x="17393902" y="6339835"/>
              <a:ext cx="80468" cy="80468"/>
            </a:xfrm>
            <a:prstGeom prst="rect">
              <a:avLst/>
            </a:prstGeom>
          </p:spPr>
        </p:pic>
        <p:pic>
          <p:nvPicPr>
            <p:cNvPr id="274" name="object 274"/>
            <p:cNvPicPr/>
            <p:nvPr/>
          </p:nvPicPr>
          <p:blipFill>
            <a:blip r:embed="rId42" cstate="print"/>
            <a:stretch>
              <a:fillRect/>
            </a:stretch>
          </p:blipFill>
          <p:spPr>
            <a:xfrm>
              <a:off x="17393904" y="6500525"/>
              <a:ext cx="80468" cy="80468"/>
            </a:xfrm>
            <a:prstGeom prst="rect">
              <a:avLst/>
            </a:prstGeom>
          </p:spPr>
        </p:pic>
        <p:pic>
          <p:nvPicPr>
            <p:cNvPr id="275" name="object 275"/>
            <p:cNvPicPr/>
            <p:nvPr/>
          </p:nvPicPr>
          <p:blipFill>
            <a:blip r:embed="rId51" cstate="print"/>
            <a:stretch>
              <a:fillRect/>
            </a:stretch>
          </p:blipFill>
          <p:spPr>
            <a:xfrm>
              <a:off x="17393904" y="6661216"/>
              <a:ext cx="80468" cy="80468"/>
            </a:xfrm>
            <a:prstGeom prst="rect">
              <a:avLst/>
            </a:prstGeom>
          </p:spPr>
        </p:pic>
        <p:pic>
          <p:nvPicPr>
            <p:cNvPr id="276" name="object 276"/>
            <p:cNvPicPr/>
            <p:nvPr/>
          </p:nvPicPr>
          <p:blipFill>
            <a:blip r:embed="rId5" cstate="print"/>
            <a:stretch>
              <a:fillRect/>
            </a:stretch>
          </p:blipFill>
          <p:spPr>
            <a:xfrm>
              <a:off x="17393902" y="6821908"/>
              <a:ext cx="80468" cy="80468"/>
            </a:xfrm>
            <a:prstGeom prst="rect">
              <a:avLst/>
            </a:prstGeom>
          </p:spPr>
        </p:pic>
        <p:pic>
          <p:nvPicPr>
            <p:cNvPr id="277" name="object 277"/>
            <p:cNvPicPr/>
            <p:nvPr/>
          </p:nvPicPr>
          <p:blipFill>
            <a:blip r:embed="rId42" cstate="print"/>
            <a:stretch>
              <a:fillRect/>
            </a:stretch>
          </p:blipFill>
          <p:spPr>
            <a:xfrm>
              <a:off x="17393904" y="6982721"/>
              <a:ext cx="80468" cy="80468"/>
            </a:xfrm>
            <a:prstGeom prst="rect">
              <a:avLst/>
            </a:prstGeom>
          </p:spPr>
        </p:pic>
        <p:pic>
          <p:nvPicPr>
            <p:cNvPr id="278" name="object 278"/>
            <p:cNvPicPr/>
            <p:nvPr/>
          </p:nvPicPr>
          <p:blipFill>
            <a:blip r:embed="rId6" cstate="print"/>
            <a:stretch>
              <a:fillRect/>
            </a:stretch>
          </p:blipFill>
          <p:spPr>
            <a:xfrm>
              <a:off x="17554717" y="5545976"/>
              <a:ext cx="80468" cy="80468"/>
            </a:xfrm>
            <a:prstGeom prst="rect">
              <a:avLst/>
            </a:prstGeom>
          </p:spPr>
        </p:pic>
        <p:pic>
          <p:nvPicPr>
            <p:cNvPr id="279" name="object 279"/>
            <p:cNvPicPr/>
            <p:nvPr/>
          </p:nvPicPr>
          <p:blipFill>
            <a:blip r:embed="rId6" cstate="print"/>
            <a:stretch>
              <a:fillRect/>
            </a:stretch>
          </p:blipFill>
          <p:spPr>
            <a:xfrm>
              <a:off x="17554717" y="5706544"/>
              <a:ext cx="80468" cy="80468"/>
            </a:xfrm>
            <a:prstGeom prst="rect">
              <a:avLst/>
            </a:prstGeom>
          </p:spPr>
        </p:pic>
        <p:pic>
          <p:nvPicPr>
            <p:cNvPr id="280" name="object 280"/>
            <p:cNvPicPr/>
            <p:nvPr/>
          </p:nvPicPr>
          <p:blipFill>
            <a:blip r:embed="rId8" cstate="print"/>
            <a:stretch>
              <a:fillRect/>
            </a:stretch>
          </p:blipFill>
          <p:spPr>
            <a:xfrm>
              <a:off x="17554717" y="5867358"/>
              <a:ext cx="80468" cy="80468"/>
            </a:xfrm>
            <a:prstGeom prst="rect">
              <a:avLst/>
            </a:prstGeom>
          </p:spPr>
        </p:pic>
        <p:pic>
          <p:nvPicPr>
            <p:cNvPr id="281" name="object 281"/>
            <p:cNvPicPr/>
            <p:nvPr/>
          </p:nvPicPr>
          <p:blipFill>
            <a:blip r:embed="rId6" cstate="print"/>
            <a:stretch>
              <a:fillRect/>
            </a:stretch>
          </p:blipFill>
          <p:spPr>
            <a:xfrm>
              <a:off x="17554717" y="6028049"/>
              <a:ext cx="80468" cy="80468"/>
            </a:xfrm>
            <a:prstGeom prst="rect">
              <a:avLst/>
            </a:prstGeom>
          </p:spPr>
        </p:pic>
        <p:pic>
          <p:nvPicPr>
            <p:cNvPr id="282" name="object 282"/>
            <p:cNvPicPr/>
            <p:nvPr/>
          </p:nvPicPr>
          <p:blipFill>
            <a:blip r:embed="rId6" cstate="print"/>
            <a:stretch>
              <a:fillRect/>
            </a:stretch>
          </p:blipFill>
          <p:spPr>
            <a:xfrm>
              <a:off x="17554717" y="6188740"/>
              <a:ext cx="80468" cy="80468"/>
            </a:xfrm>
            <a:prstGeom prst="rect">
              <a:avLst/>
            </a:prstGeom>
          </p:spPr>
        </p:pic>
        <p:pic>
          <p:nvPicPr>
            <p:cNvPr id="283" name="object 283"/>
            <p:cNvPicPr/>
            <p:nvPr/>
          </p:nvPicPr>
          <p:blipFill>
            <a:blip r:embed="rId6" cstate="print"/>
            <a:stretch>
              <a:fillRect/>
            </a:stretch>
          </p:blipFill>
          <p:spPr>
            <a:xfrm>
              <a:off x="17715408" y="5545976"/>
              <a:ext cx="80468" cy="80468"/>
            </a:xfrm>
            <a:prstGeom prst="rect">
              <a:avLst/>
            </a:prstGeom>
          </p:spPr>
        </p:pic>
        <p:pic>
          <p:nvPicPr>
            <p:cNvPr id="284" name="object 284"/>
            <p:cNvPicPr/>
            <p:nvPr/>
          </p:nvPicPr>
          <p:blipFill>
            <a:blip r:embed="rId6" cstate="print"/>
            <a:stretch>
              <a:fillRect/>
            </a:stretch>
          </p:blipFill>
          <p:spPr>
            <a:xfrm>
              <a:off x="17715408" y="5706544"/>
              <a:ext cx="80468" cy="80468"/>
            </a:xfrm>
            <a:prstGeom prst="rect">
              <a:avLst/>
            </a:prstGeom>
          </p:spPr>
        </p:pic>
        <p:pic>
          <p:nvPicPr>
            <p:cNvPr id="285" name="object 285"/>
            <p:cNvPicPr/>
            <p:nvPr/>
          </p:nvPicPr>
          <p:blipFill>
            <a:blip r:embed="rId8" cstate="print"/>
            <a:stretch>
              <a:fillRect/>
            </a:stretch>
          </p:blipFill>
          <p:spPr>
            <a:xfrm>
              <a:off x="17715408" y="5867235"/>
              <a:ext cx="80468" cy="80468"/>
            </a:xfrm>
            <a:prstGeom prst="rect">
              <a:avLst/>
            </a:prstGeom>
          </p:spPr>
        </p:pic>
        <p:pic>
          <p:nvPicPr>
            <p:cNvPr id="286" name="object 286"/>
            <p:cNvPicPr/>
            <p:nvPr/>
          </p:nvPicPr>
          <p:blipFill>
            <a:blip r:embed="rId40" cstate="print"/>
            <a:stretch>
              <a:fillRect/>
            </a:stretch>
          </p:blipFill>
          <p:spPr>
            <a:xfrm>
              <a:off x="17715408" y="6027926"/>
              <a:ext cx="80468" cy="80468"/>
            </a:xfrm>
            <a:prstGeom prst="rect">
              <a:avLst/>
            </a:prstGeom>
          </p:spPr>
        </p:pic>
        <p:pic>
          <p:nvPicPr>
            <p:cNvPr id="287" name="object 287"/>
            <p:cNvPicPr/>
            <p:nvPr/>
          </p:nvPicPr>
          <p:blipFill>
            <a:blip r:embed="rId6" cstate="print"/>
            <a:stretch>
              <a:fillRect/>
            </a:stretch>
          </p:blipFill>
          <p:spPr>
            <a:xfrm>
              <a:off x="17715408" y="6188740"/>
              <a:ext cx="80468" cy="80468"/>
            </a:xfrm>
            <a:prstGeom prst="rect">
              <a:avLst/>
            </a:prstGeom>
          </p:spPr>
        </p:pic>
        <p:pic>
          <p:nvPicPr>
            <p:cNvPr id="288" name="object 288"/>
            <p:cNvPicPr/>
            <p:nvPr/>
          </p:nvPicPr>
          <p:blipFill>
            <a:blip r:embed="rId34" cstate="print"/>
            <a:stretch>
              <a:fillRect/>
            </a:stretch>
          </p:blipFill>
          <p:spPr>
            <a:xfrm>
              <a:off x="17876099" y="5545852"/>
              <a:ext cx="60167" cy="80468"/>
            </a:xfrm>
            <a:prstGeom prst="rect">
              <a:avLst/>
            </a:prstGeom>
          </p:spPr>
        </p:pic>
        <p:pic>
          <p:nvPicPr>
            <p:cNvPr id="289" name="object 289"/>
            <p:cNvPicPr/>
            <p:nvPr/>
          </p:nvPicPr>
          <p:blipFill>
            <a:blip r:embed="rId52" cstate="print"/>
            <a:stretch>
              <a:fillRect/>
            </a:stretch>
          </p:blipFill>
          <p:spPr>
            <a:xfrm>
              <a:off x="17876099" y="5706667"/>
              <a:ext cx="80099" cy="80468"/>
            </a:xfrm>
            <a:prstGeom prst="rect">
              <a:avLst/>
            </a:prstGeom>
          </p:spPr>
        </p:pic>
        <p:pic>
          <p:nvPicPr>
            <p:cNvPr id="290" name="object 290"/>
            <p:cNvPicPr/>
            <p:nvPr/>
          </p:nvPicPr>
          <p:blipFill>
            <a:blip r:embed="rId25" cstate="print"/>
            <a:stretch>
              <a:fillRect/>
            </a:stretch>
          </p:blipFill>
          <p:spPr>
            <a:xfrm>
              <a:off x="17876099" y="5867235"/>
              <a:ext cx="80468" cy="80468"/>
            </a:xfrm>
            <a:prstGeom prst="rect">
              <a:avLst/>
            </a:prstGeom>
          </p:spPr>
        </p:pic>
        <p:pic>
          <p:nvPicPr>
            <p:cNvPr id="291" name="object 291"/>
            <p:cNvPicPr/>
            <p:nvPr/>
          </p:nvPicPr>
          <p:blipFill>
            <a:blip r:embed="rId53" cstate="print"/>
            <a:stretch>
              <a:fillRect/>
            </a:stretch>
          </p:blipFill>
          <p:spPr>
            <a:xfrm>
              <a:off x="17876099" y="6028049"/>
              <a:ext cx="80468" cy="80468"/>
            </a:xfrm>
            <a:prstGeom prst="rect">
              <a:avLst/>
            </a:prstGeom>
          </p:spPr>
        </p:pic>
        <p:pic>
          <p:nvPicPr>
            <p:cNvPr id="292" name="object 292"/>
            <p:cNvPicPr/>
            <p:nvPr/>
          </p:nvPicPr>
          <p:blipFill>
            <a:blip r:embed="rId23" cstate="print"/>
            <a:stretch>
              <a:fillRect/>
            </a:stretch>
          </p:blipFill>
          <p:spPr>
            <a:xfrm>
              <a:off x="17876099" y="6188741"/>
              <a:ext cx="80468" cy="80468"/>
            </a:xfrm>
            <a:prstGeom prst="rect">
              <a:avLst/>
            </a:prstGeom>
          </p:spPr>
        </p:pic>
        <p:pic>
          <p:nvPicPr>
            <p:cNvPr id="293" name="object 293"/>
            <p:cNvPicPr/>
            <p:nvPr/>
          </p:nvPicPr>
          <p:blipFill>
            <a:blip r:embed="rId54" cstate="print"/>
            <a:stretch>
              <a:fillRect/>
            </a:stretch>
          </p:blipFill>
          <p:spPr>
            <a:xfrm>
              <a:off x="18036914" y="6034201"/>
              <a:ext cx="57583" cy="74193"/>
            </a:xfrm>
            <a:prstGeom prst="rect">
              <a:avLst/>
            </a:prstGeom>
          </p:spPr>
        </p:pic>
        <p:pic>
          <p:nvPicPr>
            <p:cNvPr id="294" name="object 294"/>
            <p:cNvPicPr/>
            <p:nvPr/>
          </p:nvPicPr>
          <p:blipFill>
            <a:blip r:embed="rId38" cstate="print"/>
            <a:stretch>
              <a:fillRect/>
            </a:stretch>
          </p:blipFill>
          <p:spPr>
            <a:xfrm>
              <a:off x="18036790" y="6188740"/>
              <a:ext cx="80468" cy="80468"/>
            </a:xfrm>
            <a:prstGeom prst="rect">
              <a:avLst/>
            </a:prstGeom>
          </p:spPr>
        </p:pic>
        <p:pic>
          <p:nvPicPr>
            <p:cNvPr id="295" name="object 295"/>
            <p:cNvPicPr/>
            <p:nvPr/>
          </p:nvPicPr>
          <p:blipFill>
            <a:blip r:embed="rId6" cstate="print"/>
            <a:stretch>
              <a:fillRect/>
            </a:stretch>
          </p:blipFill>
          <p:spPr>
            <a:xfrm>
              <a:off x="17554717" y="6339834"/>
              <a:ext cx="80468" cy="80468"/>
            </a:xfrm>
            <a:prstGeom prst="rect">
              <a:avLst/>
            </a:prstGeom>
          </p:spPr>
        </p:pic>
        <p:pic>
          <p:nvPicPr>
            <p:cNvPr id="296" name="object 296"/>
            <p:cNvPicPr/>
            <p:nvPr/>
          </p:nvPicPr>
          <p:blipFill>
            <a:blip r:embed="rId6" cstate="print"/>
            <a:stretch>
              <a:fillRect/>
            </a:stretch>
          </p:blipFill>
          <p:spPr>
            <a:xfrm>
              <a:off x="17554717" y="6500525"/>
              <a:ext cx="80468" cy="80468"/>
            </a:xfrm>
            <a:prstGeom prst="rect">
              <a:avLst/>
            </a:prstGeom>
          </p:spPr>
        </p:pic>
        <p:pic>
          <p:nvPicPr>
            <p:cNvPr id="297" name="object 297"/>
            <p:cNvPicPr/>
            <p:nvPr/>
          </p:nvPicPr>
          <p:blipFill>
            <a:blip r:embed="rId48" cstate="print"/>
            <a:stretch>
              <a:fillRect/>
            </a:stretch>
          </p:blipFill>
          <p:spPr>
            <a:xfrm>
              <a:off x="17554717" y="6661216"/>
              <a:ext cx="80468" cy="80468"/>
            </a:xfrm>
            <a:prstGeom prst="rect">
              <a:avLst/>
            </a:prstGeom>
          </p:spPr>
        </p:pic>
        <p:pic>
          <p:nvPicPr>
            <p:cNvPr id="298" name="object 298"/>
            <p:cNvPicPr/>
            <p:nvPr/>
          </p:nvPicPr>
          <p:blipFill>
            <a:blip r:embed="rId6" cstate="print"/>
            <a:stretch>
              <a:fillRect/>
            </a:stretch>
          </p:blipFill>
          <p:spPr>
            <a:xfrm>
              <a:off x="17554717" y="6821908"/>
              <a:ext cx="80468" cy="80468"/>
            </a:xfrm>
            <a:prstGeom prst="rect">
              <a:avLst/>
            </a:prstGeom>
          </p:spPr>
        </p:pic>
        <p:pic>
          <p:nvPicPr>
            <p:cNvPr id="299" name="object 299"/>
            <p:cNvPicPr/>
            <p:nvPr/>
          </p:nvPicPr>
          <p:blipFill>
            <a:blip r:embed="rId6" cstate="print"/>
            <a:stretch>
              <a:fillRect/>
            </a:stretch>
          </p:blipFill>
          <p:spPr>
            <a:xfrm>
              <a:off x="17554717" y="6982721"/>
              <a:ext cx="80468" cy="80468"/>
            </a:xfrm>
            <a:prstGeom prst="rect">
              <a:avLst/>
            </a:prstGeom>
          </p:spPr>
        </p:pic>
        <p:pic>
          <p:nvPicPr>
            <p:cNvPr id="300" name="object 300"/>
            <p:cNvPicPr/>
            <p:nvPr/>
          </p:nvPicPr>
          <p:blipFill>
            <a:blip r:embed="rId6" cstate="print"/>
            <a:stretch>
              <a:fillRect/>
            </a:stretch>
          </p:blipFill>
          <p:spPr>
            <a:xfrm>
              <a:off x="17715408" y="6339834"/>
              <a:ext cx="80468" cy="80468"/>
            </a:xfrm>
            <a:prstGeom prst="rect">
              <a:avLst/>
            </a:prstGeom>
          </p:spPr>
        </p:pic>
        <p:pic>
          <p:nvPicPr>
            <p:cNvPr id="301" name="object 301"/>
            <p:cNvPicPr/>
            <p:nvPr/>
          </p:nvPicPr>
          <p:blipFill>
            <a:blip r:embed="rId6" cstate="print"/>
            <a:stretch>
              <a:fillRect/>
            </a:stretch>
          </p:blipFill>
          <p:spPr>
            <a:xfrm>
              <a:off x="17715408" y="6500525"/>
              <a:ext cx="80468" cy="80468"/>
            </a:xfrm>
            <a:prstGeom prst="rect">
              <a:avLst/>
            </a:prstGeom>
          </p:spPr>
        </p:pic>
        <p:pic>
          <p:nvPicPr>
            <p:cNvPr id="302" name="object 302"/>
            <p:cNvPicPr/>
            <p:nvPr/>
          </p:nvPicPr>
          <p:blipFill>
            <a:blip r:embed="rId48" cstate="print"/>
            <a:stretch>
              <a:fillRect/>
            </a:stretch>
          </p:blipFill>
          <p:spPr>
            <a:xfrm>
              <a:off x="17715408" y="6661216"/>
              <a:ext cx="80468" cy="80468"/>
            </a:xfrm>
            <a:prstGeom prst="rect">
              <a:avLst/>
            </a:prstGeom>
          </p:spPr>
        </p:pic>
        <p:pic>
          <p:nvPicPr>
            <p:cNvPr id="303" name="object 303"/>
            <p:cNvPicPr/>
            <p:nvPr/>
          </p:nvPicPr>
          <p:blipFill>
            <a:blip r:embed="rId6" cstate="print"/>
            <a:stretch>
              <a:fillRect/>
            </a:stretch>
          </p:blipFill>
          <p:spPr>
            <a:xfrm>
              <a:off x="17715408" y="6821908"/>
              <a:ext cx="80468" cy="80468"/>
            </a:xfrm>
            <a:prstGeom prst="rect">
              <a:avLst/>
            </a:prstGeom>
          </p:spPr>
        </p:pic>
        <p:pic>
          <p:nvPicPr>
            <p:cNvPr id="304" name="object 304"/>
            <p:cNvPicPr/>
            <p:nvPr/>
          </p:nvPicPr>
          <p:blipFill>
            <a:blip r:embed="rId6" cstate="print"/>
            <a:stretch>
              <a:fillRect/>
            </a:stretch>
          </p:blipFill>
          <p:spPr>
            <a:xfrm>
              <a:off x="17715408" y="6982721"/>
              <a:ext cx="80468" cy="80468"/>
            </a:xfrm>
            <a:prstGeom prst="rect">
              <a:avLst/>
            </a:prstGeom>
          </p:spPr>
        </p:pic>
        <p:pic>
          <p:nvPicPr>
            <p:cNvPr id="305" name="object 305"/>
            <p:cNvPicPr/>
            <p:nvPr/>
          </p:nvPicPr>
          <p:blipFill>
            <a:blip r:embed="rId53" cstate="print"/>
            <a:stretch>
              <a:fillRect/>
            </a:stretch>
          </p:blipFill>
          <p:spPr>
            <a:xfrm>
              <a:off x="17876099" y="6339834"/>
              <a:ext cx="80468" cy="80468"/>
            </a:xfrm>
            <a:prstGeom prst="rect">
              <a:avLst/>
            </a:prstGeom>
          </p:spPr>
        </p:pic>
        <p:pic>
          <p:nvPicPr>
            <p:cNvPr id="306" name="object 306"/>
            <p:cNvPicPr/>
            <p:nvPr/>
          </p:nvPicPr>
          <p:blipFill>
            <a:blip r:embed="rId53" cstate="print"/>
            <a:stretch>
              <a:fillRect/>
            </a:stretch>
          </p:blipFill>
          <p:spPr>
            <a:xfrm>
              <a:off x="17876099" y="6500525"/>
              <a:ext cx="80468" cy="80468"/>
            </a:xfrm>
            <a:prstGeom prst="rect">
              <a:avLst/>
            </a:prstGeom>
          </p:spPr>
        </p:pic>
        <p:pic>
          <p:nvPicPr>
            <p:cNvPr id="307" name="object 307"/>
            <p:cNvPicPr/>
            <p:nvPr/>
          </p:nvPicPr>
          <p:blipFill>
            <a:blip r:embed="rId55" cstate="print"/>
            <a:stretch>
              <a:fillRect/>
            </a:stretch>
          </p:blipFill>
          <p:spPr>
            <a:xfrm>
              <a:off x="17876099" y="6661216"/>
              <a:ext cx="80468" cy="80468"/>
            </a:xfrm>
            <a:prstGeom prst="rect">
              <a:avLst/>
            </a:prstGeom>
          </p:spPr>
        </p:pic>
        <p:pic>
          <p:nvPicPr>
            <p:cNvPr id="308" name="object 308"/>
            <p:cNvPicPr/>
            <p:nvPr/>
          </p:nvPicPr>
          <p:blipFill>
            <a:blip r:embed="rId53" cstate="print"/>
            <a:stretch>
              <a:fillRect/>
            </a:stretch>
          </p:blipFill>
          <p:spPr>
            <a:xfrm>
              <a:off x="17876099" y="6821908"/>
              <a:ext cx="80468" cy="80468"/>
            </a:xfrm>
            <a:prstGeom prst="rect">
              <a:avLst/>
            </a:prstGeom>
          </p:spPr>
        </p:pic>
        <p:pic>
          <p:nvPicPr>
            <p:cNvPr id="309" name="object 309"/>
            <p:cNvPicPr/>
            <p:nvPr/>
          </p:nvPicPr>
          <p:blipFill>
            <a:blip r:embed="rId53" cstate="print"/>
            <a:stretch>
              <a:fillRect/>
            </a:stretch>
          </p:blipFill>
          <p:spPr>
            <a:xfrm>
              <a:off x="17876099" y="6982721"/>
              <a:ext cx="80468" cy="80468"/>
            </a:xfrm>
            <a:prstGeom prst="rect">
              <a:avLst/>
            </a:prstGeom>
          </p:spPr>
        </p:pic>
        <p:pic>
          <p:nvPicPr>
            <p:cNvPr id="310" name="object 310"/>
            <p:cNvPicPr/>
            <p:nvPr/>
          </p:nvPicPr>
          <p:blipFill>
            <a:blip r:embed="rId38" cstate="print"/>
            <a:stretch>
              <a:fillRect/>
            </a:stretch>
          </p:blipFill>
          <p:spPr>
            <a:xfrm>
              <a:off x="18036790" y="6339834"/>
              <a:ext cx="80468" cy="80468"/>
            </a:xfrm>
            <a:prstGeom prst="rect">
              <a:avLst/>
            </a:prstGeom>
          </p:spPr>
        </p:pic>
        <p:pic>
          <p:nvPicPr>
            <p:cNvPr id="311" name="object 311"/>
            <p:cNvPicPr/>
            <p:nvPr/>
          </p:nvPicPr>
          <p:blipFill>
            <a:blip r:embed="rId24" cstate="print"/>
            <a:stretch>
              <a:fillRect/>
            </a:stretch>
          </p:blipFill>
          <p:spPr>
            <a:xfrm>
              <a:off x="18036790" y="6500526"/>
              <a:ext cx="80468" cy="80468"/>
            </a:xfrm>
            <a:prstGeom prst="rect">
              <a:avLst/>
            </a:prstGeom>
          </p:spPr>
        </p:pic>
        <p:pic>
          <p:nvPicPr>
            <p:cNvPr id="312" name="object 312"/>
            <p:cNvPicPr/>
            <p:nvPr/>
          </p:nvPicPr>
          <p:blipFill>
            <a:blip r:embed="rId46" cstate="print"/>
            <a:stretch>
              <a:fillRect/>
            </a:stretch>
          </p:blipFill>
          <p:spPr>
            <a:xfrm>
              <a:off x="18036790" y="6661217"/>
              <a:ext cx="80468" cy="80468"/>
            </a:xfrm>
            <a:prstGeom prst="rect">
              <a:avLst/>
            </a:prstGeom>
          </p:spPr>
        </p:pic>
        <p:pic>
          <p:nvPicPr>
            <p:cNvPr id="313" name="object 313"/>
            <p:cNvPicPr/>
            <p:nvPr/>
          </p:nvPicPr>
          <p:blipFill>
            <a:blip r:embed="rId38" cstate="print"/>
            <a:stretch>
              <a:fillRect/>
            </a:stretch>
          </p:blipFill>
          <p:spPr>
            <a:xfrm>
              <a:off x="18036790" y="6821908"/>
              <a:ext cx="80468" cy="80468"/>
            </a:xfrm>
            <a:prstGeom prst="rect">
              <a:avLst/>
            </a:prstGeom>
          </p:spPr>
        </p:pic>
        <p:pic>
          <p:nvPicPr>
            <p:cNvPr id="314" name="object 314"/>
            <p:cNvPicPr/>
            <p:nvPr/>
          </p:nvPicPr>
          <p:blipFill>
            <a:blip r:embed="rId24" cstate="print"/>
            <a:stretch>
              <a:fillRect/>
            </a:stretch>
          </p:blipFill>
          <p:spPr>
            <a:xfrm>
              <a:off x="18036790" y="6982599"/>
              <a:ext cx="80468" cy="80468"/>
            </a:xfrm>
            <a:prstGeom prst="rect">
              <a:avLst/>
            </a:prstGeom>
          </p:spPr>
        </p:pic>
        <p:pic>
          <p:nvPicPr>
            <p:cNvPr id="315" name="object 315"/>
            <p:cNvPicPr/>
            <p:nvPr/>
          </p:nvPicPr>
          <p:blipFill>
            <a:blip r:embed="rId38" cstate="print"/>
            <a:stretch>
              <a:fillRect/>
            </a:stretch>
          </p:blipFill>
          <p:spPr>
            <a:xfrm>
              <a:off x="18197605" y="6339834"/>
              <a:ext cx="80468" cy="80468"/>
            </a:xfrm>
            <a:prstGeom prst="rect">
              <a:avLst/>
            </a:prstGeom>
          </p:spPr>
        </p:pic>
        <p:pic>
          <p:nvPicPr>
            <p:cNvPr id="316" name="object 316"/>
            <p:cNvPicPr/>
            <p:nvPr/>
          </p:nvPicPr>
          <p:blipFill>
            <a:blip r:embed="rId24" cstate="print"/>
            <a:stretch>
              <a:fillRect/>
            </a:stretch>
          </p:blipFill>
          <p:spPr>
            <a:xfrm>
              <a:off x="18197605" y="6500526"/>
              <a:ext cx="80468" cy="80468"/>
            </a:xfrm>
            <a:prstGeom prst="rect">
              <a:avLst/>
            </a:prstGeom>
          </p:spPr>
        </p:pic>
        <p:pic>
          <p:nvPicPr>
            <p:cNvPr id="317" name="object 317"/>
            <p:cNvPicPr/>
            <p:nvPr/>
          </p:nvPicPr>
          <p:blipFill>
            <a:blip r:embed="rId46" cstate="print"/>
            <a:stretch>
              <a:fillRect/>
            </a:stretch>
          </p:blipFill>
          <p:spPr>
            <a:xfrm>
              <a:off x="18197605" y="6661217"/>
              <a:ext cx="80468" cy="80468"/>
            </a:xfrm>
            <a:prstGeom prst="rect">
              <a:avLst/>
            </a:prstGeom>
          </p:spPr>
        </p:pic>
        <p:pic>
          <p:nvPicPr>
            <p:cNvPr id="318" name="object 318"/>
            <p:cNvPicPr/>
            <p:nvPr/>
          </p:nvPicPr>
          <p:blipFill>
            <a:blip r:embed="rId38" cstate="print"/>
            <a:stretch>
              <a:fillRect/>
            </a:stretch>
          </p:blipFill>
          <p:spPr>
            <a:xfrm>
              <a:off x="18197605" y="6821908"/>
              <a:ext cx="80468" cy="80468"/>
            </a:xfrm>
            <a:prstGeom prst="rect">
              <a:avLst/>
            </a:prstGeom>
          </p:spPr>
        </p:pic>
        <p:pic>
          <p:nvPicPr>
            <p:cNvPr id="319" name="object 319"/>
            <p:cNvPicPr/>
            <p:nvPr/>
          </p:nvPicPr>
          <p:blipFill>
            <a:blip r:embed="rId24" cstate="print"/>
            <a:stretch>
              <a:fillRect/>
            </a:stretch>
          </p:blipFill>
          <p:spPr>
            <a:xfrm>
              <a:off x="18197605" y="6982599"/>
              <a:ext cx="80468" cy="80468"/>
            </a:xfrm>
            <a:prstGeom prst="rect">
              <a:avLst/>
            </a:prstGeom>
          </p:spPr>
        </p:pic>
        <p:pic>
          <p:nvPicPr>
            <p:cNvPr id="320" name="object 320"/>
            <p:cNvPicPr/>
            <p:nvPr/>
          </p:nvPicPr>
          <p:blipFill>
            <a:blip r:embed="rId6" cstate="print"/>
            <a:stretch>
              <a:fillRect/>
            </a:stretch>
          </p:blipFill>
          <p:spPr>
            <a:xfrm>
              <a:off x="16607797" y="7125941"/>
              <a:ext cx="80468" cy="80468"/>
            </a:xfrm>
            <a:prstGeom prst="rect">
              <a:avLst/>
            </a:prstGeom>
          </p:spPr>
        </p:pic>
        <p:pic>
          <p:nvPicPr>
            <p:cNvPr id="321" name="object 321"/>
            <p:cNvPicPr/>
            <p:nvPr/>
          </p:nvPicPr>
          <p:blipFill>
            <a:blip r:embed="rId6" cstate="print"/>
            <a:stretch>
              <a:fillRect/>
            </a:stretch>
          </p:blipFill>
          <p:spPr>
            <a:xfrm>
              <a:off x="16751016" y="7125941"/>
              <a:ext cx="80468" cy="80468"/>
            </a:xfrm>
            <a:prstGeom prst="rect">
              <a:avLst/>
            </a:prstGeom>
          </p:spPr>
        </p:pic>
        <p:pic>
          <p:nvPicPr>
            <p:cNvPr id="322" name="object 322"/>
            <p:cNvPicPr/>
            <p:nvPr/>
          </p:nvPicPr>
          <p:blipFill>
            <a:blip r:embed="rId8" cstate="print"/>
            <a:stretch>
              <a:fillRect/>
            </a:stretch>
          </p:blipFill>
          <p:spPr>
            <a:xfrm>
              <a:off x="16751016" y="7286632"/>
              <a:ext cx="80468" cy="80468"/>
            </a:xfrm>
            <a:prstGeom prst="rect">
              <a:avLst/>
            </a:prstGeom>
          </p:spPr>
        </p:pic>
        <p:pic>
          <p:nvPicPr>
            <p:cNvPr id="323" name="object 323"/>
            <p:cNvPicPr/>
            <p:nvPr/>
          </p:nvPicPr>
          <p:blipFill>
            <a:blip r:embed="rId7" cstate="print"/>
            <a:stretch>
              <a:fillRect/>
            </a:stretch>
          </p:blipFill>
          <p:spPr>
            <a:xfrm>
              <a:off x="16806876" y="7450523"/>
              <a:ext cx="23254" cy="27315"/>
            </a:xfrm>
            <a:prstGeom prst="rect">
              <a:avLst/>
            </a:prstGeom>
          </p:spPr>
        </p:pic>
        <p:pic>
          <p:nvPicPr>
            <p:cNvPr id="324" name="object 324"/>
            <p:cNvPicPr/>
            <p:nvPr/>
          </p:nvPicPr>
          <p:blipFill>
            <a:blip r:embed="rId6" cstate="print"/>
            <a:stretch>
              <a:fillRect/>
            </a:stretch>
          </p:blipFill>
          <p:spPr>
            <a:xfrm>
              <a:off x="16911707" y="7125941"/>
              <a:ext cx="80468" cy="80468"/>
            </a:xfrm>
            <a:prstGeom prst="rect">
              <a:avLst/>
            </a:prstGeom>
          </p:spPr>
        </p:pic>
        <p:pic>
          <p:nvPicPr>
            <p:cNvPr id="325" name="object 325"/>
            <p:cNvPicPr/>
            <p:nvPr/>
          </p:nvPicPr>
          <p:blipFill>
            <a:blip r:embed="rId8" cstate="print"/>
            <a:stretch>
              <a:fillRect/>
            </a:stretch>
          </p:blipFill>
          <p:spPr>
            <a:xfrm>
              <a:off x="16911707" y="7286632"/>
              <a:ext cx="80468" cy="80468"/>
            </a:xfrm>
            <a:prstGeom prst="rect">
              <a:avLst/>
            </a:prstGeom>
          </p:spPr>
        </p:pic>
        <p:pic>
          <p:nvPicPr>
            <p:cNvPr id="326" name="object 326"/>
            <p:cNvPicPr/>
            <p:nvPr/>
          </p:nvPicPr>
          <p:blipFill>
            <a:blip r:embed="rId6" cstate="print"/>
            <a:stretch>
              <a:fillRect/>
            </a:stretch>
          </p:blipFill>
          <p:spPr>
            <a:xfrm>
              <a:off x="16911707" y="7447323"/>
              <a:ext cx="80468" cy="80468"/>
            </a:xfrm>
            <a:prstGeom prst="rect">
              <a:avLst/>
            </a:prstGeom>
          </p:spPr>
        </p:pic>
        <p:pic>
          <p:nvPicPr>
            <p:cNvPr id="327" name="object 327"/>
            <p:cNvPicPr/>
            <p:nvPr/>
          </p:nvPicPr>
          <p:blipFill>
            <a:blip r:embed="rId56" cstate="print"/>
            <a:stretch>
              <a:fillRect/>
            </a:stretch>
          </p:blipFill>
          <p:spPr>
            <a:xfrm>
              <a:off x="16950464" y="7608015"/>
              <a:ext cx="41587" cy="41834"/>
            </a:xfrm>
            <a:prstGeom prst="rect">
              <a:avLst/>
            </a:prstGeom>
          </p:spPr>
        </p:pic>
        <p:pic>
          <p:nvPicPr>
            <p:cNvPr id="328" name="object 328"/>
            <p:cNvPicPr/>
            <p:nvPr/>
          </p:nvPicPr>
          <p:blipFill>
            <a:blip r:embed="rId5" cstate="print"/>
            <a:stretch>
              <a:fillRect/>
            </a:stretch>
          </p:blipFill>
          <p:spPr>
            <a:xfrm>
              <a:off x="17072520" y="7125941"/>
              <a:ext cx="80468" cy="80468"/>
            </a:xfrm>
            <a:prstGeom prst="rect">
              <a:avLst/>
            </a:prstGeom>
          </p:spPr>
        </p:pic>
        <p:pic>
          <p:nvPicPr>
            <p:cNvPr id="329" name="object 329"/>
            <p:cNvPicPr/>
            <p:nvPr/>
          </p:nvPicPr>
          <p:blipFill>
            <a:blip r:embed="rId12" cstate="print"/>
            <a:stretch>
              <a:fillRect/>
            </a:stretch>
          </p:blipFill>
          <p:spPr>
            <a:xfrm>
              <a:off x="17072520" y="7286632"/>
              <a:ext cx="80468" cy="80468"/>
            </a:xfrm>
            <a:prstGeom prst="rect">
              <a:avLst/>
            </a:prstGeom>
          </p:spPr>
        </p:pic>
        <p:pic>
          <p:nvPicPr>
            <p:cNvPr id="330" name="object 330"/>
            <p:cNvPicPr/>
            <p:nvPr/>
          </p:nvPicPr>
          <p:blipFill>
            <a:blip r:embed="rId5" cstate="print"/>
            <a:stretch>
              <a:fillRect/>
            </a:stretch>
          </p:blipFill>
          <p:spPr>
            <a:xfrm>
              <a:off x="17072520" y="7447323"/>
              <a:ext cx="80468" cy="80468"/>
            </a:xfrm>
            <a:prstGeom prst="rect">
              <a:avLst/>
            </a:prstGeom>
          </p:spPr>
        </p:pic>
        <p:pic>
          <p:nvPicPr>
            <p:cNvPr id="331" name="object 331"/>
            <p:cNvPicPr/>
            <p:nvPr/>
          </p:nvPicPr>
          <p:blipFill>
            <a:blip r:embed="rId42" cstate="print"/>
            <a:stretch>
              <a:fillRect/>
            </a:stretch>
          </p:blipFill>
          <p:spPr>
            <a:xfrm>
              <a:off x="17072520" y="7608015"/>
              <a:ext cx="80468" cy="80468"/>
            </a:xfrm>
            <a:prstGeom prst="rect">
              <a:avLst/>
            </a:prstGeom>
          </p:spPr>
        </p:pic>
        <p:pic>
          <p:nvPicPr>
            <p:cNvPr id="332" name="object 332"/>
            <p:cNvPicPr/>
            <p:nvPr/>
          </p:nvPicPr>
          <p:blipFill>
            <a:blip r:embed="rId57" cstate="print"/>
            <a:stretch>
              <a:fillRect/>
            </a:stretch>
          </p:blipFill>
          <p:spPr>
            <a:xfrm>
              <a:off x="17120753" y="7769567"/>
              <a:ext cx="29652" cy="25715"/>
            </a:xfrm>
            <a:prstGeom prst="rect">
              <a:avLst/>
            </a:prstGeom>
          </p:spPr>
        </p:pic>
        <p:pic>
          <p:nvPicPr>
            <p:cNvPr id="333" name="object 333"/>
            <p:cNvPicPr/>
            <p:nvPr/>
          </p:nvPicPr>
          <p:blipFill>
            <a:blip r:embed="rId14" cstate="print"/>
            <a:stretch>
              <a:fillRect/>
            </a:stretch>
          </p:blipFill>
          <p:spPr>
            <a:xfrm>
              <a:off x="17233211" y="7125941"/>
              <a:ext cx="80468" cy="80468"/>
            </a:xfrm>
            <a:prstGeom prst="rect">
              <a:avLst/>
            </a:prstGeom>
          </p:spPr>
        </p:pic>
        <p:pic>
          <p:nvPicPr>
            <p:cNvPr id="334" name="object 334"/>
            <p:cNvPicPr/>
            <p:nvPr/>
          </p:nvPicPr>
          <p:blipFill>
            <a:blip r:embed="rId15" cstate="print"/>
            <a:stretch>
              <a:fillRect/>
            </a:stretch>
          </p:blipFill>
          <p:spPr>
            <a:xfrm>
              <a:off x="17233211" y="7286510"/>
              <a:ext cx="80468" cy="80468"/>
            </a:xfrm>
            <a:prstGeom prst="rect">
              <a:avLst/>
            </a:prstGeom>
          </p:spPr>
        </p:pic>
        <p:pic>
          <p:nvPicPr>
            <p:cNvPr id="335" name="object 335"/>
            <p:cNvPicPr/>
            <p:nvPr/>
          </p:nvPicPr>
          <p:blipFill>
            <a:blip r:embed="rId14" cstate="print"/>
            <a:stretch>
              <a:fillRect/>
            </a:stretch>
          </p:blipFill>
          <p:spPr>
            <a:xfrm>
              <a:off x="17233211" y="7447323"/>
              <a:ext cx="80468" cy="80468"/>
            </a:xfrm>
            <a:prstGeom prst="rect">
              <a:avLst/>
            </a:prstGeom>
          </p:spPr>
        </p:pic>
        <p:pic>
          <p:nvPicPr>
            <p:cNvPr id="336" name="object 336"/>
            <p:cNvPicPr/>
            <p:nvPr/>
          </p:nvPicPr>
          <p:blipFill>
            <a:blip r:embed="rId14" cstate="print"/>
            <a:stretch>
              <a:fillRect/>
            </a:stretch>
          </p:blipFill>
          <p:spPr>
            <a:xfrm>
              <a:off x="17233211" y="7608015"/>
              <a:ext cx="80468" cy="80468"/>
            </a:xfrm>
            <a:prstGeom prst="rect">
              <a:avLst/>
            </a:prstGeom>
          </p:spPr>
        </p:pic>
        <p:pic>
          <p:nvPicPr>
            <p:cNvPr id="337" name="object 337"/>
            <p:cNvPicPr/>
            <p:nvPr/>
          </p:nvPicPr>
          <p:blipFill>
            <a:blip r:embed="rId44" cstate="print"/>
            <a:stretch>
              <a:fillRect/>
            </a:stretch>
          </p:blipFill>
          <p:spPr>
            <a:xfrm>
              <a:off x="17233211" y="7768829"/>
              <a:ext cx="80468" cy="80468"/>
            </a:xfrm>
            <a:prstGeom prst="rect">
              <a:avLst/>
            </a:prstGeom>
          </p:spPr>
        </p:pic>
        <p:pic>
          <p:nvPicPr>
            <p:cNvPr id="338" name="object 338"/>
            <p:cNvPicPr/>
            <p:nvPr/>
          </p:nvPicPr>
          <p:blipFill>
            <a:blip r:embed="rId5" cstate="print"/>
            <a:stretch>
              <a:fillRect/>
            </a:stretch>
          </p:blipFill>
          <p:spPr>
            <a:xfrm>
              <a:off x="17393902" y="7125941"/>
              <a:ext cx="80468" cy="80468"/>
            </a:xfrm>
            <a:prstGeom prst="rect">
              <a:avLst/>
            </a:prstGeom>
          </p:spPr>
        </p:pic>
        <p:pic>
          <p:nvPicPr>
            <p:cNvPr id="339" name="object 339"/>
            <p:cNvPicPr/>
            <p:nvPr/>
          </p:nvPicPr>
          <p:blipFill>
            <a:blip r:embed="rId12" cstate="print"/>
            <a:stretch>
              <a:fillRect/>
            </a:stretch>
          </p:blipFill>
          <p:spPr>
            <a:xfrm>
              <a:off x="17393902" y="7286510"/>
              <a:ext cx="80468" cy="80468"/>
            </a:xfrm>
            <a:prstGeom prst="rect">
              <a:avLst/>
            </a:prstGeom>
          </p:spPr>
        </p:pic>
        <p:pic>
          <p:nvPicPr>
            <p:cNvPr id="340" name="object 340"/>
            <p:cNvPicPr/>
            <p:nvPr/>
          </p:nvPicPr>
          <p:blipFill>
            <a:blip r:embed="rId5" cstate="print"/>
            <a:stretch>
              <a:fillRect/>
            </a:stretch>
          </p:blipFill>
          <p:spPr>
            <a:xfrm>
              <a:off x="17393902" y="7447323"/>
              <a:ext cx="80468" cy="80468"/>
            </a:xfrm>
            <a:prstGeom prst="rect">
              <a:avLst/>
            </a:prstGeom>
          </p:spPr>
        </p:pic>
        <p:pic>
          <p:nvPicPr>
            <p:cNvPr id="341" name="object 341"/>
            <p:cNvPicPr/>
            <p:nvPr/>
          </p:nvPicPr>
          <p:blipFill>
            <a:blip r:embed="rId29" cstate="print"/>
            <a:stretch>
              <a:fillRect/>
            </a:stretch>
          </p:blipFill>
          <p:spPr>
            <a:xfrm>
              <a:off x="17393904" y="7768829"/>
              <a:ext cx="80468" cy="80468"/>
            </a:xfrm>
            <a:prstGeom prst="rect">
              <a:avLst/>
            </a:prstGeom>
          </p:spPr>
        </p:pic>
        <p:pic>
          <p:nvPicPr>
            <p:cNvPr id="342" name="object 342"/>
            <p:cNvPicPr/>
            <p:nvPr/>
          </p:nvPicPr>
          <p:blipFill>
            <a:blip r:embed="rId5" cstate="print"/>
            <a:stretch>
              <a:fillRect/>
            </a:stretch>
          </p:blipFill>
          <p:spPr>
            <a:xfrm>
              <a:off x="17393902" y="7608015"/>
              <a:ext cx="80468" cy="80468"/>
            </a:xfrm>
            <a:prstGeom prst="rect">
              <a:avLst/>
            </a:prstGeom>
          </p:spPr>
        </p:pic>
        <p:pic>
          <p:nvPicPr>
            <p:cNvPr id="343" name="object 343"/>
            <p:cNvPicPr/>
            <p:nvPr/>
          </p:nvPicPr>
          <p:blipFill>
            <a:blip r:embed="rId42" cstate="print"/>
            <a:stretch>
              <a:fillRect/>
            </a:stretch>
          </p:blipFill>
          <p:spPr>
            <a:xfrm>
              <a:off x="17393904" y="7919923"/>
              <a:ext cx="80468" cy="80468"/>
            </a:xfrm>
            <a:prstGeom prst="rect">
              <a:avLst/>
            </a:prstGeom>
          </p:spPr>
        </p:pic>
        <p:pic>
          <p:nvPicPr>
            <p:cNvPr id="344" name="object 344"/>
            <p:cNvPicPr/>
            <p:nvPr/>
          </p:nvPicPr>
          <p:blipFill>
            <a:blip r:embed="rId6" cstate="print"/>
            <a:stretch>
              <a:fillRect/>
            </a:stretch>
          </p:blipFill>
          <p:spPr>
            <a:xfrm>
              <a:off x="17554717" y="7125941"/>
              <a:ext cx="80468" cy="80468"/>
            </a:xfrm>
            <a:prstGeom prst="rect">
              <a:avLst/>
            </a:prstGeom>
          </p:spPr>
        </p:pic>
        <p:pic>
          <p:nvPicPr>
            <p:cNvPr id="345" name="object 345"/>
            <p:cNvPicPr/>
            <p:nvPr/>
          </p:nvPicPr>
          <p:blipFill>
            <a:blip r:embed="rId6" cstate="print"/>
            <a:stretch>
              <a:fillRect/>
            </a:stretch>
          </p:blipFill>
          <p:spPr>
            <a:xfrm>
              <a:off x="17554717" y="7447323"/>
              <a:ext cx="80468" cy="80468"/>
            </a:xfrm>
            <a:prstGeom prst="rect">
              <a:avLst/>
            </a:prstGeom>
          </p:spPr>
        </p:pic>
        <p:pic>
          <p:nvPicPr>
            <p:cNvPr id="346" name="object 346"/>
            <p:cNvPicPr/>
            <p:nvPr/>
          </p:nvPicPr>
          <p:blipFill>
            <a:blip r:embed="rId8" cstate="print"/>
            <a:stretch>
              <a:fillRect/>
            </a:stretch>
          </p:blipFill>
          <p:spPr>
            <a:xfrm>
              <a:off x="17554717" y="7286632"/>
              <a:ext cx="80468" cy="80468"/>
            </a:xfrm>
            <a:prstGeom prst="rect">
              <a:avLst/>
            </a:prstGeom>
          </p:spPr>
        </p:pic>
        <p:pic>
          <p:nvPicPr>
            <p:cNvPr id="347" name="object 347"/>
            <p:cNvPicPr/>
            <p:nvPr/>
          </p:nvPicPr>
          <p:blipFill>
            <a:blip r:embed="rId6" cstate="print"/>
            <a:stretch>
              <a:fillRect/>
            </a:stretch>
          </p:blipFill>
          <p:spPr>
            <a:xfrm>
              <a:off x="17554717" y="7608015"/>
              <a:ext cx="80468" cy="80468"/>
            </a:xfrm>
            <a:prstGeom prst="rect">
              <a:avLst/>
            </a:prstGeom>
          </p:spPr>
        </p:pic>
        <p:pic>
          <p:nvPicPr>
            <p:cNvPr id="348" name="object 348"/>
            <p:cNvPicPr/>
            <p:nvPr/>
          </p:nvPicPr>
          <p:blipFill>
            <a:blip r:embed="rId6" cstate="print"/>
            <a:stretch>
              <a:fillRect/>
            </a:stretch>
          </p:blipFill>
          <p:spPr>
            <a:xfrm>
              <a:off x="17715408" y="7125941"/>
              <a:ext cx="80468" cy="80468"/>
            </a:xfrm>
            <a:prstGeom prst="rect">
              <a:avLst/>
            </a:prstGeom>
          </p:spPr>
        </p:pic>
        <p:pic>
          <p:nvPicPr>
            <p:cNvPr id="349" name="object 349"/>
            <p:cNvPicPr/>
            <p:nvPr/>
          </p:nvPicPr>
          <p:blipFill>
            <a:blip r:embed="rId8" cstate="print"/>
            <a:stretch>
              <a:fillRect/>
            </a:stretch>
          </p:blipFill>
          <p:spPr>
            <a:xfrm>
              <a:off x="17554717" y="7768829"/>
              <a:ext cx="80468" cy="80468"/>
            </a:xfrm>
            <a:prstGeom prst="rect">
              <a:avLst/>
            </a:prstGeom>
          </p:spPr>
        </p:pic>
        <p:pic>
          <p:nvPicPr>
            <p:cNvPr id="350" name="object 350"/>
            <p:cNvPicPr/>
            <p:nvPr/>
          </p:nvPicPr>
          <p:blipFill>
            <a:blip r:embed="rId8" cstate="print"/>
            <a:stretch>
              <a:fillRect/>
            </a:stretch>
          </p:blipFill>
          <p:spPr>
            <a:xfrm>
              <a:off x="17715408" y="7286632"/>
              <a:ext cx="80468" cy="80468"/>
            </a:xfrm>
            <a:prstGeom prst="rect">
              <a:avLst/>
            </a:prstGeom>
          </p:spPr>
        </p:pic>
        <p:pic>
          <p:nvPicPr>
            <p:cNvPr id="351" name="object 351"/>
            <p:cNvPicPr/>
            <p:nvPr/>
          </p:nvPicPr>
          <p:blipFill>
            <a:blip r:embed="rId6" cstate="print"/>
            <a:stretch>
              <a:fillRect/>
            </a:stretch>
          </p:blipFill>
          <p:spPr>
            <a:xfrm>
              <a:off x="17715408" y="7447323"/>
              <a:ext cx="80468" cy="80468"/>
            </a:xfrm>
            <a:prstGeom prst="rect">
              <a:avLst/>
            </a:prstGeom>
          </p:spPr>
        </p:pic>
        <p:pic>
          <p:nvPicPr>
            <p:cNvPr id="352" name="object 352"/>
            <p:cNvPicPr/>
            <p:nvPr/>
          </p:nvPicPr>
          <p:blipFill>
            <a:blip r:embed="rId6" cstate="print"/>
            <a:stretch>
              <a:fillRect/>
            </a:stretch>
          </p:blipFill>
          <p:spPr>
            <a:xfrm>
              <a:off x="17715408" y="7608015"/>
              <a:ext cx="80468" cy="80468"/>
            </a:xfrm>
            <a:prstGeom prst="rect">
              <a:avLst/>
            </a:prstGeom>
          </p:spPr>
        </p:pic>
        <p:pic>
          <p:nvPicPr>
            <p:cNvPr id="353" name="object 353"/>
            <p:cNvPicPr/>
            <p:nvPr/>
          </p:nvPicPr>
          <p:blipFill>
            <a:blip r:embed="rId8" cstate="print"/>
            <a:stretch>
              <a:fillRect/>
            </a:stretch>
          </p:blipFill>
          <p:spPr>
            <a:xfrm>
              <a:off x="17715408" y="7768829"/>
              <a:ext cx="80468" cy="80468"/>
            </a:xfrm>
            <a:prstGeom prst="rect">
              <a:avLst/>
            </a:prstGeom>
          </p:spPr>
        </p:pic>
        <p:pic>
          <p:nvPicPr>
            <p:cNvPr id="354" name="object 354"/>
            <p:cNvPicPr/>
            <p:nvPr/>
          </p:nvPicPr>
          <p:blipFill>
            <a:blip r:embed="rId53" cstate="print"/>
            <a:stretch>
              <a:fillRect/>
            </a:stretch>
          </p:blipFill>
          <p:spPr>
            <a:xfrm>
              <a:off x="17876099" y="7125941"/>
              <a:ext cx="80468" cy="80468"/>
            </a:xfrm>
            <a:prstGeom prst="rect">
              <a:avLst/>
            </a:prstGeom>
          </p:spPr>
        </p:pic>
        <p:pic>
          <p:nvPicPr>
            <p:cNvPr id="355" name="object 355"/>
            <p:cNvPicPr/>
            <p:nvPr/>
          </p:nvPicPr>
          <p:blipFill>
            <a:blip r:embed="rId58" cstate="print"/>
            <a:stretch>
              <a:fillRect/>
            </a:stretch>
          </p:blipFill>
          <p:spPr>
            <a:xfrm>
              <a:off x="17876099" y="7286632"/>
              <a:ext cx="80468" cy="80468"/>
            </a:xfrm>
            <a:prstGeom prst="rect">
              <a:avLst/>
            </a:prstGeom>
          </p:spPr>
        </p:pic>
        <p:pic>
          <p:nvPicPr>
            <p:cNvPr id="356" name="object 356"/>
            <p:cNvPicPr/>
            <p:nvPr/>
          </p:nvPicPr>
          <p:blipFill>
            <a:blip r:embed="rId23" cstate="print"/>
            <a:stretch>
              <a:fillRect/>
            </a:stretch>
          </p:blipFill>
          <p:spPr>
            <a:xfrm>
              <a:off x="17876099" y="7608015"/>
              <a:ext cx="80468" cy="80468"/>
            </a:xfrm>
            <a:prstGeom prst="rect">
              <a:avLst/>
            </a:prstGeom>
          </p:spPr>
        </p:pic>
        <p:pic>
          <p:nvPicPr>
            <p:cNvPr id="357" name="object 357"/>
            <p:cNvPicPr/>
            <p:nvPr/>
          </p:nvPicPr>
          <p:blipFill>
            <a:blip r:embed="rId53" cstate="print"/>
            <a:stretch>
              <a:fillRect/>
            </a:stretch>
          </p:blipFill>
          <p:spPr>
            <a:xfrm>
              <a:off x="17876099" y="7447323"/>
              <a:ext cx="80468" cy="80468"/>
            </a:xfrm>
            <a:prstGeom prst="rect">
              <a:avLst/>
            </a:prstGeom>
          </p:spPr>
        </p:pic>
        <p:pic>
          <p:nvPicPr>
            <p:cNvPr id="358" name="object 358"/>
            <p:cNvPicPr/>
            <p:nvPr/>
          </p:nvPicPr>
          <p:blipFill>
            <a:blip r:embed="rId58" cstate="print"/>
            <a:stretch>
              <a:fillRect/>
            </a:stretch>
          </p:blipFill>
          <p:spPr>
            <a:xfrm>
              <a:off x="17876099" y="7768829"/>
              <a:ext cx="80468" cy="80468"/>
            </a:xfrm>
            <a:prstGeom prst="rect">
              <a:avLst/>
            </a:prstGeom>
          </p:spPr>
        </p:pic>
        <p:pic>
          <p:nvPicPr>
            <p:cNvPr id="359" name="object 359"/>
            <p:cNvPicPr/>
            <p:nvPr/>
          </p:nvPicPr>
          <p:blipFill>
            <a:blip r:embed="rId38" cstate="print"/>
            <a:stretch>
              <a:fillRect/>
            </a:stretch>
          </p:blipFill>
          <p:spPr>
            <a:xfrm>
              <a:off x="18036790" y="7125941"/>
              <a:ext cx="80468" cy="80468"/>
            </a:xfrm>
            <a:prstGeom prst="rect">
              <a:avLst/>
            </a:prstGeom>
          </p:spPr>
        </p:pic>
        <p:pic>
          <p:nvPicPr>
            <p:cNvPr id="360" name="object 360"/>
            <p:cNvPicPr/>
            <p:nvPr/>
          </p:nvPicPr>
          <p:blipFill>
            <a:blip r:embed="rId38" cstate="print"/>
            <a:stretch>
              <a:fillRect/>
            </a:stretch>
          </p:blipFill>
          <p:spPr>
            <a:xfrm>
              <a:off x="18036790" y="7447323"/>
              <a:ext cx="80468" cy="80468"/>
            </a:xfrm>
            <a:prstGeom prst="rect">
              <a:avLst/>
            </a:prstGeom>
          </p:spPr>
        </p:pic>
        <p:pic>
          <p:nvPicPr>
            <p:cNvPr id="361" name="object 361"/>
            <p:cNvPicPr/>
            <p:nvPr/>
          </p:nvPicPr>
          <p:blipFill>
            <a:blip r:embed="rId32" cstate="print"/>
            <a:stretch>
              <a:fillRect/>
            </a:stretch>
          </p:blipFill>
          <p:spPr>
            <a:xfrm>
              <a:off x="18036790" y="7286632"/>
              <a:ext cx="80468" cy="80468"/>
            </a:xfrm>
            <a:prstGeom prst="rect">
              <a:avLst/>
            </a:prstGeom>
          </p:spPr>
        </p:pic>
        <p:pic>
          <p:nvPicPr>
            <p:cNvPr id="362" name="object 362"/>
            <p:cNvPicPr/>
            <p:nvPr/>
          </p:nvPicPr>
          <p:blipFill>
            <a:blip r:embed="rId38" cstate="print"/>
            <a:stretch>
              <a:fillRect/>
            </a:stretch>
          </p:blipFill>
          <p:spPr>
            <a:xfrm>
              <a:off x="18036790" y="7608015"/>
              <a:ext cx="80468" cy="80468"/>
            </a:xfrm>
            <a:prstGeom prst="rect">
              <a:avLst/>
            </a:prstGeom>
          </p:spPr>
        </p:pic>
        <p:pic>
          <p:nvPicPr>
            <p:cNvPr id="363" name="object 363"/>
            <p:cNvPicPr/>
            <p:nvPr/>
          </p:nvPicPr>
          <p:blipFill>
            <a:blip r:embed="rId26" cstate="print"/>
            <a:stretch>
              <a:fillRect/>
            </a:stretch>
          </p:blipFill>
          <p:spPr>
            <a:xfrm>
              <a:off x="18036790" y="7768706"/>
              <a:ext cx="80468" cy="80468"/>
            </a:xfrm>
            <a:prstGeom prst="rect">
              <a:avLst/>
            </a:prstGeom>
          </p:spPr>
        </p:pic>
        <p:pic>
          <p:nvPicPr>
            <p:cNvPr id="364" name="object 364"/>
            <p:cNvPicPr/>
            <p:nvPr/>
          </p:nvPicPr>
          <p:blipFill>
            <a:blip r:embed="rId38" cstate="print"/>
            <a:stretch>
              <a:fillRect/>
            </a:stretch>
          </p:blipFill>
          <p:spPr>
            <a:xfrm>
              <a:off x="18197605" y="7125941"/>
              <a:ext cx="80468" cy="80468"/>
            </a:xfrm>
            <a:prstGeom prst="rect">
              <a:avLst/>
            </a:prstGeom>
          </p:spPr>
        </p:pic>
        <p:pic>
          <p:nvPicPr>
            <p:cNvPr id="365" name="object 365"/>
            <p:cNvPicPr/>
            <p:nvPr/>
          </p:nvPicPr>
          <p:blipFill>
            <a:blip r:embed="rId32" cstate="print"/>
            <a:stretch>
              <a:fillRect/>
            </a:stretch>
          </p:blipFill>
          <p:spPr>
            <a:xfrm>
              <a:off x="18197605" y="7286632"/>
              <a:ext cx="80468" cy="80468"/>
            </a:xfrm>
            <a:prstGeom prst="rect">
              <a:avLst/>
            </a:prstGeom>
          </p:spPr>
        </p:pic>
        <p:pic>
          <p:nvPicPr>
            <p:cNvPr id="366" name="object 366"/>
            <p:cNvPicPr/>
            <p:nvPr/>
          </p:nvPicPr>
          <p:blipFill>
            <a:blip r:embed="rId38" cstate="print"/>
            <a:stretch>
              <a:fillRect/>
            </a:stretch>
          </p:blipFill>
          <p:spPr>
            <a:xfrm>
              <a:off x="18197605" y="7447323"/>
              <a:ext cx="80468" cy="80468"/>
            </a:xfrm>
            <a:prstGeom prst="rect">
              <a:avLst/>
            </a:prstGeom>
          </p:spPr>
        </p:pic>
        <p:pic>
          <p:nvPicPr>
            <p:cNvPr id="367" name="object 367"/>
            <p:cNvPicPr/>
            <p:nvPr/>
          </p:nvPicPr>
          <p:blipFill>
            <a:blip r:embed="rId38" cstate="print"/>
            <a:stretch>
              <a:fillRect/>
            </a:stretch>
          </p:blipFill>
          <p:spPr>
            <a:xfrm>
              <a:off x="18197605" y="7608015"/>
              <a:ext cx="80468" cy="80468"/>
            </a:xfrm>
            <a:prstGeom prst="rect">
              <a:avLst/>
            </a:prstGeom>
          </p:spPr>
        </p:pic>
        <p:pic>
          <p:nvPicPr>
            <p:cNvPr id="368" name="object 368"/>
            <p:cNvPicPr/>
            <p:nvPr/>
          </p:nvPicPr>
          <p:blipFill>
            <a:blip r:embed="rId26" cstate="print"/>
            <a:stretch>
              <a:fillRect/>
            </a:stretch>
          </p:blipFill>
          <p:spPr>
            <a:xfrm>
              <a:off x="18197605" y="7768706"/>
              <a:ext cx="80468" cy="80468"/>
            </a:xfrm>
            <a:prstGeom prst="rect">
              <a:avLst/>
            </a:prstGeom>
          </p:spPr>
        </p:pic>
        <p:pic>
          <p:nvPicPr>
            <p:cNvPr id="369" name="object 369"/>
            <p:cNvPicPr/>
            <p:nvPr/>
          </p:nvPicPr>
          <p:blipFill>
            <a:blip r:embed="rId6" cstate="print"/>
            <a:stretch>
              <a:fillRect/>
            </a:stretch>
          </p:blipFill>
          <p:spPr>
            <a:xfrm>
              <a:off x="17554717" y="7919923"/>
              <a:ext cx="80468" cy="80468"/>
            </a:xfrm>
            <a:prstGeom prst="rect">
              <a:avLst/>
            </a:prstGeom>
          </p:spPr>
        </p:pic>
        <p:pic>
          <p:nvPicPr>
            <p:cNvPr id="370" name="object 370"/>
            <p:cNvPicPr/>
            <p:nvPr/>
          </p:nvPicPr>
          <p:blipFill>
            <a:blip r:embed="rId59" cstate="print"/>
            <a:stretch>
              <a:fillRect/>
            </a:stretch>
          </p:blipFill>
          <p:spPr>
            <a:xfrm>
              <a:off x="17565791" y="8080491"/>
              <a:ext cx="69271" cy="51554"/>
            </a:xfrm>
            <a:prstGeom prst="rect">
              <a:avLst/>
            </a:prstGeom>
          </p:spPr>
        </p:pic>
        <p:pic>
          <p:nvPicPr>
            <p:cNvPr id="371" name="object 371"/>
            <p:cNvPicPr/>
            <p:nvPr/>
          </p:nvPicPr>
          <p:blipFill>
            <a:blip r:embed="rId6" cstate="print"/>
            <a:stretch>
              <a:fillRect/>
            </a:stretch>
          </p:blipFill>
          <p:spPr>
            <a:xfrm>
              <a:off x="17715408" y="7919923"/>
              <a:ext cx="80468" cy="80468"/>
            </a:xfrm>
            <a:prstGeom prst="rect">
              <a:avLst/>
            </a:prstGeom>
          </p:spPr>
        </p:pic>
        <p:pic>
          <p:nvPicPr>
            <p:cNvPr id="372" name="object 372"/>
            <p:cNvPicPr/>
            <p:nvPr/>
          </p:nvPicPr>
          <p:blipFill>
            <a:blip r:embed="rId48" cstate="print"/>
            <a:stretch>
              <a:fillRect/>
            </a:stretch>
          </p:blipFill>
          <p:spPr>
            <a:xfrm>
              <a:off x="17715408" y="8080491"/>
              <a:ext cx="80468" cy="80468"/>
            </a:xfrm>
            <a:prstGeom prst="rect">
              <a:avLst/>
            </a:prstGeom>
          </p:spPr>
        </p:pic>
        <p:pic>
          <p:nvPicPr>
            <p:cNvPr id="373" name="object 373"/>
            <p:cNvPicPr/>
            <p:nvPr/>
          </p:nvPicPr>
          <p:blipFill>
            <a:blip r:embed="rId53" cstate="print"/>
            <a:stretch>
              <a:fillRect/>
            </a:stretch>
          </p:blipFill>
          <p:spPr>
            <a:xfrm>
              <a:off x="17876099" y="7919923"/>
              <a:ext cx="80468" cy="80468"/>
            </a:xfrm>
            <a:prstGeom prst="rect">
              <a:avLst/>
            </a:prstGeom>
          </p:spPr>
        </p:pic>
        <p:pic>
          <p:nvPicPr>
            <p:cNvPr id="374" name="object 374"/>
            <p:cNvPicPr/>
            <p:nvPr/>
          </p:nvPicPr>
          <p:blipFill>
            <a:blip r:embed="rId60" cstate="print"/>
            <a:stretch>
              <a:fillRect/>
            </a:stretch>
          </p:blipFill>
          <p:spPr>
            <a:xfrm>
              <a:off x="17876099" y="8080491"/>
              <a:ext cx="80468" cy="80468"/>
            </a:xfrm>
            <a:prstGeom prst="rect">
              <a:avLst/>
            </a:prstGeom>
          </p:spPr>
        </p:pic>
        <p:pic>
          <p:nvPicPr>
            <p:cNvPr id="375" name="object 375"/>
            <p:cNvPicPr/>
            <p:nvPr/>
          </p:nvPicPr>
          <p:blipFill>
            <a:blip r:embed="rId38" cstate="print"/>
            <a:stretch>
              <a:fillRect/>
            </a:stretch>
          </p:blipFill>
          <p:spPr>
            <a:xfrm>
              <a:off x="18036790" y="7919923"/>
              <a:ext cx="80468" cy="80468"/>
            </a:xfrm>
            <a:prstGeom prst="rect">
              <a:avLst/>
            </a:prstGeom>
          </p:spPr>
        </p:pic>
        <p:pic>
          <p:nvPicPr>
            <p:cNvPr id="376" name="object 376"/>
            <p:cNvPicPr/>
            <p:nvPr/>
          </p:nvPicPr>
          <p:blipFill>
            <a:blip r:embed="rId61" cstate="print"/>
            <a:stretch>
              <a:fillRect/>
            </a:stretch>
          </p:blipFill>
          <p:spPr>
            <a:xfrm>
              <a:off x="17884219" y="8241305"/>
              <a:ext cx="72347" cy="47001"/>
            </a:xfrm>
            <a:prstGeom prst="rect">
              <a:avLst/>
            </a:prstGeom>
          </p:spPr>
        </p:pic>
        <p:pic>
          <p:nvPicPr>
            <p:cNvPr id="377" name="object 377"/>
            <p:cNvPicPr/>
            <p:nvPr/>
          </p:nvPicPr>
          <p:blipFill>
            <a:blip r:embed="rId38" cstate="print"/>
            <a:stretch>
              <a:fillRect/>
            </a:stretch>
          </p:blipFill>
          <p:spPr>
            <a:xfrm>
              <a:off x="18036790" y="8241305"/>
              <a:ext cx="80468" cy="80468"/>
            </a:xfrm>
            <a:prstGeom prst="rect">
              <a:avLst/>
            </a:prstGeom>
          </p:spPr>
        </p:pic>
        <p:pic>
          <p:nvPicPr>
            <p:cNvPr id="378" name="object 378"/>
            <p:cNvPicPr/>
            <p:nvPr/>
          </p:nvPicPr>
          <p:blipFill>
            <a:blip r:embed="rId62" cstate="print"/>
            <a:stretch>
              <a:fillRect/>
            </a:stretch>
          </p:blipFill>
          <p:spPr>
            <a:xfrm>
              <a:off x="18036790" y="8080491"/>
              <a:ext cx="80468" cy="80468"/>
            </a:xfrm>
            <a:prstGeom prst="rect">
              <a:avLst/>
            </a:prstGeom>
          </p:spPr>
        </p:pic>
        <p:pic>
          <p:nvPicPr>
            <p:cNvPr id="379" name="object 379"/>
            <p:cNvPicPr/>
            <p:nvPr/>
          </p:nvPicPr>
          <p:blipFill>
            <a:blip r:embed="rId38" cstate="print"/>
            <a:stretch>
              <a:fillRect/>
            </a:stretch>
          </p:blipFill>
          <p:spPr>
            <a:xfrm>
              <a:off x="18197605" y="7919923"/>
              <a:ext cx="80468" cy="80468"/>
            </a:xfrm>
            <a:prstGeom prst="rect">
              <a:avLst/>
            </a:prstGeom>
          </p:spPr>
        </p:pic>
        <p:pic>
          <p:nvPicPr>
            <p:cNvPr id="380" name="object 380"/>
            <p:cNvPicPr/>
            <p:nvPr/>
          </p:nvPicPr>
          <p:blipFill>
            <a:blip r:embed="rId62" cstate="print"/>
            <a:stretch>
              <a:fillRect/>
            </a:stretch>
          </p:blipFill>
          <p:spPr>
            <a:xfrm>
              <a:off x="18197605" y="8080491"/>
              <a:ext cx="80468" cy="80468"/>
            </a:xfrm>
            <a:prstGeom prst="rect">
              <a:avLst/>
            </a:prstGeom>
          </p:spPr>
        </p:pic>
        <p:pic>
          <p:nvPicPr>
            <p:cNvPr id="381" name="object 381"/>
            <p:cNvPicPr/>
            <p:nvPr/>
          </p:nvPicPr>
          <p:blipFill>
            <a:blip r:embed="rId38" cstate="print"/>
            <a:stretch>
              <a:fillRect/>
            </a:stretch>
          </p:blipFill>
          <p:spPr>
            <a:xfrm>
              <a:off x="18197605" y="8241305"/>
              <a:ext cx="80468" cy="80468"/>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a:p>
        </p:txBody>
      </p:sp>
      <p:pic>
        <p:nvPicPr>
          <p:cNvPr id="3" name="object 3"/>
          <p:cNvPicPr/>
          <p:nvPr/>
        </p:nvPicPr>
        <p:blipFill>
          <a:blip r:embed="rId2" cstate="print"/>
          <a:stretch>
            <a:fillRect/>
          </a:stretch>
        </p:blipFill>
        <p:spPr>
          <a:xfrm>
            <a:off x="0" y="7241475"/>
            <a:ext cx="59902" cy="80468"/>
          </a:xfrm>
          <a:prstGeom prst="rect">
            <a:avLst/>
          </a:prstGeom>
        </p:spPr>
      </p:pic>
      <p:pic>
        <p:nvPicPr>
          <p:cNvPr id="4" name="object 4"/>
          <p:cNvPicPr/>
          <p:nvPr/>
        </p:nvPicPr>
        <p:blipFill>
          <a:blip r:embed="rId3" cstate="print"/>
          <a:stretch>
            <a:fillRect/>
          </a:stretch>
        </p:blipFill>
        <p:spPr>
          <a:xfrm>
            <a:off x="0" y="7562857"/>
            <a:ext cx="59902" cy="80468"/>
          </a:xfrm>
          <a:prstGeom prst="rect">
            <a:avLst/>
          </a:prstGeom>
        </p:spPr>
      </p:pic>
      <p:pic>
        <p:nvPicPr>
          <p:cNvPr id="5" name="object 5"/>
          <p:cNvPicPr/>
          <p:nvPr/>
        </p:nvPicPr>
        <p:blipFill>
          <a:blip r:embed="rId3" cstate="print"/>
          <a:stretch>
            <a:fillRect/>
          </a:stretch>
        </p:blipFill>
        <p:spPr>
          <a:xfrm>
            <a:off x="0" y="7402166"/>
            <a:ext cx="59902" cy="80468"/>
          </a:xfrm>
          <a:prstGeom prst="rect">
            <a:avLst/>
          </a:prstGeom>
        </p:spPr>
      </p:pic>
      <p:pic>
        <p:nvPicPr>
          <p:cNvPr id="6" name="object 6"/>
          <p:cNvPicPr/>
          <p:nvPr/>
        </p:nvPicPr>
        <p:blipFill>
          <a:blip r:embed="rId2" cstate="print"/>
          <a:stretch>
            <a:fillRect/>
          </a:stretch>
        </p:blipFill>
        <p:spPr>
          <a:xfrm>
            <a:off x="0" y="7723548"/>
            <a:ext cx="59902" cy="80468"/>
          </a:xfrm>
          <a:prstGeom prst="rect">
            <a:avLst/>
          </a:prstGeom>
        </p:spPr>
      </p:pic>
      <p:pic>
        <p:nvPicPr>
          <p:cNvPr id="7" name="object 7"/>
          <p:cNvPicPr/>
          <p:nvPr/>
        </p:nvPicPr>
        <p:blipFill>
          <a:blip r:embed="rId4" cstate="print"/>
          <a:stretch>
            <a:fillRect/>
          </a:stretch>
        </p:blipFill>
        <p:spPr>
          <a:xfrm>
            <a:off x="140247" y="7255255"/>
            <a:ext cx="80345" cy="66565"/>
          </a:xfrm>
          <a:prstGeom prst="rect">
            <a:avLst/>
          </a:prstGeom>
        </p:spPr>
      </p:pic>
      <p:pic>
        <p:nvPicPr>
          <p:cNvPr id="8" name="object 8"/>
          <p:cNvPicPr/>
          <p:nvPr/>
        </p:nvPicPr>
        <p:blipFill>
          <a:blip r:embed="rId5" cstate="print"/>
          <a:stretch>
            <a:fillRect/>
          </a:stretch>
        </p:blipFill>
        <p:spPr>
          <a:xfrm>
            <a:off x="140125" y="7402166"/>
            <a:ext cx="80468" cy="80468"/>
          </a:xfrm>
          <a:prstGeom prst="rect">
            <a:avLst/>
          </a:prstGeom>
        </p:spPr>
      </p:pic>
      <p:pic>
        <p:nvPicPr>
          <p:cNvPr id="9" name="object 9"/>
          <p:cNvPicPr/>
          <p:nvPr/>
        </p:nvPicPr>
        <p:blipFill>
          <a:blip r:embed="rId6" cstate="print"/>
          <a:stretch>
            <a:fillRect/>
          </a:stretch>
        </p:blipFill>
        <p:spPr>
          <a:xfrm>
            <a:off x="140125" y="7562857"/>
            <a:ext cx="80468" cy="80468"/>
          </a:xfrm>
          <a:prstGeom prst="rect">
            <a:avLst/>
          </a:prstGeom>
        </p:spPr>
      </p:pic>
      <p:pic>
        <p:nvPicPr>
          <p:cNvPr id="10" name="object 10"/>
          <p:cNvPicPr/>
          <p:nvPr/>
        </p:nvPicPr>
        <p:blipFill>
          <a:blip r:embed="rId5" cstate="print"/>
          <a:stretch>
            <a:fillRect/>
          </a:stretch>
        </p:blipFill>
        <p:spPr>
          <a:xfrm>
            <a:off x="140125" y="7723548"/>
            <a:ext cx="80468" cy="80468"/>
          </a:xfrm>
          <a:prstGeom prst="rect">
            <a:avLst/>
          </a:prstGeom>
        </p:spPr>
      </p:pic>
      <p:pic>
        <p:nvPicPr>
          <p:cNvPr id="11" name="object 11"/>
          <p:cNvPicPr/>
          <p:nvPr/>
        </p:nvPicPr>
        <p:blipFill>
          <a:blip r:embed="rId7" cstate="print"/>
          <a:stretch>
            <a:fillRect/>
          </a:stretch>
        </p:blipFill>
        <p:spPr>
          <a:xfrm>
            <a:off x="301554" y="7286385"/>
            <a:ext cx="72840" cy="35435"/>
          </a:xfrm>
          <a:prstGeom prst="rect">
            <a:avLst/>
          </a:prstGeom>
        </p:spPr>
      </p:pic>
      <p:pic>
        <p:nvPicPr>
          <p:cNvPr id="12" name="object 12"/>
          <p:cNvPicPr/>
          <p:nvPr/>
        </p:nvPicPr>
        <p:blipFill>
          <a:blip r:embed="rId5" cstate="print"/>
          <a:stretch>
            <a:fillRect/>
          </a:stretch>
        </p:blipFill>
        <p:spPr>
          <a:xfrm>
            <a:off x="300939" y="7402166"/>
            <a:ext cx="80468" cy="80468"/>
          </a:xfrm>
          <a:prstGeom prst="rect">
            <a:avLst/>
          </a:prstGeom>
        </p:spPr>
      </p:pic>
      <p:pic>
        <p:nvPicPr>
          <p:cNvPr id="13" name="object 13"/>
          <p:cNvPicPr/>
          <p:nvPr/>
        </p:nvPicPr>
        <p:blipFill>
          <a:blip r:embed="rId6" cstate="print"/>
          <a:stretch>
            <a:fillRect/>
          </a:stretch>
        </p:blipFill>
        <p:spPr>
          <a:xfrm>
            <a:off x="300939" y="7562857"/>
            <a:ext cx="80468" cy="80468"/>
          </a:xfrm>
          <a:prstGeom prst="rect">
            <a:avLst/>
          </a:prstGeom>
        </p:spPr>
      </p:pic>
      <p:pic>
        <p:nvPicPr>
          <p:cNvPr id="14" name="object 14"/>
          <p:cNvPicPr/>
          <p:nvPr/>
        </p:nvPicPr>
        <p:blipFill>
          <a:blip r:embed="rId5" cstate="print"/>
          <a:stretch>
            <a:fillRect/>
          </a:stretch>
        </p:blipFill>
        <p:spPr>
          <a:xfrm>
            <a:off x="300939" y="7723548"/>
            <a:ext cx="80468" cy="80468"/>
          </a:xfrm>
          <a:prstGeom prst="rect">
            <a:avLst/>
          </a:prstGeom>
        </p:spPr>
      </p:pic>
      <p:pic>
        <p:nvPicPr>
          <p:cNvPr id="15" name="object 15"/>
          <p:cNvPicPr/>
          <p:nvPr/>
        </p:nvPicPr>
        <p:blipFill>
          <a:blip r:embed="rId8" cstate="print"/>
          <a:stretch>
            <a:fillRect/>
          </a:stretch>
        </p:blipFill>
        <p:spPr>
          <a:xfrm>
            <a:off x="444158" y="7402166"/>
            <a:ext cx="80469" cy="80468"/>
          </a:xfrm>
          <a:prstGeom prst="rect">
            <a:avLst/>
          </a:prstGeom>
        </p:spPr>
      </p:pic>
      <p:pic>
        <p:nvPicPr>
          <p:cNvPr id="16" name="object 16"/>
          <p:cNvPicPr/>
          <p:nvPr/>
        </p:nvPicPr>
        <p:blipFill>
          <a:blip r:embed="rId9" cstate="print"/>
          <a:stretch>
            <a:fillRect/>
          </a:stretch>
        </p:blipFill>
        <p:spPr>
          <a:xfrm>
            <a:off x="444158" y="7562857"/>
            <a:ext cx="80469" cy="80468"/>
          </a:xfrm>
          <a:prstGeom prst="rect">
            <a:avLst/>
          </a:prstGeom>
        </p:spPr>
      </p:pic>
      <p:pic>
        <p:nvPicPr>
          <p:cNvPr id="17" name="object 17"/>
          <p:cNvPicPr/>
          <p:nvPr/>
        </p:nvPicPr>
        <p:blipFill>
          <a:blip r:embed="rId8" cstate="print"/>
          <a:stretch>
            <a:fillRect/>
          </a:stretch>
        </p:blipFill>
        <p:spPr>
          <a:xfrm>
            <a:off x="444158" y="7723671"/>
            <a:ext cx="80469" cy="80468"/>
          </a:xfrm>
          <a:prstGeom prst="rect">
            <a:avLst/>
          </a:prstGeom>
        </p:spPr>
      </p:pic>
      <p:pic>
        <p:nvPicPr>
          <p:cNvPr id="18" name="object 18"/>
          <p:cNvPicPr/>
          <p:nvPr/>
        </p:nvPicPr>
        <p:blipFill>
          <a:blip r:embed="rId8" cstate="print"/>
          <a:stretch>
            <a:fillRect/>
          </a:stretch>
        </p:blipFill>
        <p:spPr>
          <a:xfrm>
            <a:off x="604972" y="7402166"/>
            <a:ext cx="80469" cy="80468"/>
          </a:xfrm>
          <a:prstGeom prst="rect">
            <a:avLst/>
          </a:prstGeom>
        </p:spPr>
      </p:pic>
      <p:pic>
        <p:nvPicPr>
          <p:cNvPr id="19" name="object 19"/>
          <p:cNvPicPr/>
          <p:nvPr/>
        </p:nvPicPr>
        <p:blipFill>
          <a:blip r:embed="rId9" cstate="print"/>
          <a:stretch>
            <a:fillRect/>
          </a:stretch>
        </p:blipFill>
        <p:spPr>
          <a:xfrm>
            <a:off x="604972" y="7562857"/>
            <a:ext cx="80469" cy="80468"/>
          </a:xfrm>
          <a:prstGeom prst="rect">
            <a:avLst/>
          </a:prstGeom>
        </p:spPr>
      </p:pic>
      <p:pic>
        <p:nvPicPr>
          <p:cNvPr id="20" name="object 20"/>
          <p:cNvPicPr/>
          <p:nvPr/>
        </p:nvPicPr>
        <p:blipFill>
          <a:blip r:embed="rId10" cstate="print"/>
          <a:stretch>
            <a:fillRect/>
          </a:stretch>
        </p:blipFill>
        <p:spPr>
          <a:xfrm>
            <a:off x="604972" y="7723548"/>
            <a:ext cx="80468" cy="80468"/>
          </a:xfrm>
          <a:prstGeom prst="rect">
            <a:avLst/>
          </a:prstGeom>
        </p:spPr>
      </p:pic>
      <p:pic>
        <p:nvPicPr>
          <p:cNvPr id="21" name="object 21"/>
          <p:cNvPicPr/>
          <p:nvPr/>
        </p:nvPicPr>
        <p:blipFill>
          <a:blip r:embed="rId11" cstate="print"/>
          <a:stretch>
            <a:fillRect/>
          </a:stretch>
        </p:blipFill>
        <p:spPr>
          <a:xfrm>
            <a:off x="765663" y="7435633"/>
            <a:ext cx="72347" cy="47001"/>
          </a:xfrm>
          <a:prstGeom prst="rect">
            <a:avLst/>
          </a:prstGeom>
        </p:spPr>
      </p:pic>
      <p:pic>
        <p:nvPicPr>
          <p:cNvPr id="22" name="object 22"/>
          <p:cNvPicPr/>
          <p:nvPr/>
        </p:nvPicPr>
        <p:blipFill>
          <a:blip r:embed="rId9" cstate="print"/>
          <a:stretch>
            <a:fillRect/>
          </a:stretch>
        </p:blipFill>
        <p:spPr>
          <a:xfrm>
            <a:off x="765663" y="7562857"/>
            <a:ext cx="80468" cy="80468"/>
          </a:xfrm>
          <a:prstGeom prst="rect">
            <a:avLst/>
          </a:prstGeom>
        </p:spPr>
      </p:pic>
      <p:pic>
        <p:nvPicPr>
          <p:cNvPr id="23" name="object 23"/>
          <p:cNvPicPr/>
          <p:nvPr/>
        </p:nvPicPr>
        <p:blipFill>
          <a:blip r:embed="rId8" cstate="print"/>
          <a:stretch>
            <a:fillRect/>
          </a:stretch>
        </p:blipFill>
        <p:spPr>
          <a:xfrm>
            <a:off x="765663" y="7723671"/>
            <a:ext cx="80468" cy="80468"/>
          </a:xfrm>
          <a:prstGeom prst="rect">
            <a:avLst/>
          </a:prstGeom>
        </p:spPr>
      </p:pic>
      <p:pic>
        <p:nvPicPr>
          <p:cNvPr id="24" name="object 24"/>
          <p:cNvPicPr/>
          <p:nvPr/>
        </p:nvPicPr>
        <p:blipFill>
          <a:blip r:embed="rId12" cstate="print"/>
          <a:stretch>
            <a:fillRect/>
          </a:stretch>
        </p:blipFill>
        <p:spPr>
          <a:xfrm>
            <a:off x="926355" y="7562857"/>
            <a:ext cx="80468" cy="80468"/>
          </a:xfrm>
          <a:prstGeom prst="rect">
            <a:avLst/>
          </a:prstGeom>
        </p:spPr>
      </p:pic>
      <p:pic>
        <p:nvPicPr>
          <p:cNvPr id="25" name="object 25"/>
          <p:cNvPicPr/>
          <p:nvPr/>
        </p:nvPicPr>
        <p:blipFill>
          <a:blip r:embed="rId13" cstate="print"/>
          <a:stretch>
            <a:fillRect/>
          </a:stretch>
        </p:blipFill>
        <p:spPr>
          <a:xfrm>
            <a:off x="926355" y="7723671"/>
            <a:ext cx="80468" cy="80468"/>
          </a:xfrm>
          <a:prstGeom prst="rect">
            <a:avLst/>
          </a:prstGeom>
        </p:spPr>
      </p:pic>
      <p:pic>
        <p:nvPicPr>
          <p:cNvPr id="26" name="object 26"/>
          <p:cNvPicPr/>
          <p:nvPr/>
        </p:nvPicPr>
        <p:blipFill>
          <a:blip r:embed="rId14" cstate="print"/>
          <a:stretch>
            <a:fillRect/>
          </a:stretch>
        </p:blipFill>
        <p:spPr>
          <a:xfrm>
            <a:off x="1087045" y="7591895"/>
            <a:ext cx="69272" cy="51431"/>
          </a:xfrm>
          <a:prstGeom prst="rect">
            <a:avLst/>
          </a:prstGeom>
        </p:spPr>
      </p:pic>
      <p:pic>
        <p:nvPicPr>
          <p:cNvPr id="27" name="object 27"/>
          <p:cNvPicPr/>
          <p:nvPr/>
        </p:nvPicPr>
        <p:blipFill>
          <a:blip r:embed="rId15" cstate="print"/>
          <a:stretch>
            <a:fillRect/>
          </a:stretch>
        </p:blipFill>
        <p:spPr>
          <a:xfrm>
            <a:off x="1087046" y="7723671"/>
            <a:ext cx="80468" cy="80468"/>
          </a:xfrm>
          <a:prstGeom prst="rect">
            <a:avLst/>
          </a:prstGeom>
        </p:spPr>
      </p:pic>
      <p:pic>
        <p:nvPicPr>
          <p:cNvPr id="28" name="object 28"/>
          <p:cNvPicPr/>
          <p:nvPr/>
        </p:nvPicPr>
        <p:blipFill>
          <a:blip r:embed="rId3" cstate="print"/>
          <a:stretch>
            <a:fillRect/>
          </a:stretch>
        </p:blipFill>
        <p:spPr>
          <a:xfrm>
            <a:off x="0" y="7874642"/>
            <a:ext cx="59902" cy="80468"/>
          </a:xfrm>
          <a:prstGeom prst="rect">
            <a:avLst/>
          </a:prstGeom>
        </p:spPr>
      </p:pic>
      <p:pic>
        <p:nvPicPr>
          <p:cNvPr id="29" name="object 29"/>
          <p:cNvPicPr/>
          <p:nvPr/>
        </p:nvPicPr>
        <p:blipFill>
          <a:blip r:embed="rId3" cstate="print"/>
          <a:stretch>
            <a:fillRect/>
          </a:stretch>
        </p:blipFill>
        <p:spPr>
          <a:xfrm>
            <a:off x="0" y="8035333"/>
            <a:ext cx="59902" cy="80468"/>
          </a:xfrm>
          <a:prstGeom prst="rect">
            <a:avLst/>
          </a:prstGeom>
        </p:spPr>
      </p:pic>
      <p:pic>
        <p:nvPicPr>
          <p:cNvPr id="30" name="object 30"/>
          <p:cNvPicPr/>
          <p:nvPr/>
        </p:nvPicPr>
        <p:blipFill>
          <a:blip r:embed="rId2" cstate="print"/>
          <a:stretch>
            <a:fillRect/>
          </a:stretch>
        </p:blipFill>
        <p:spPr>
          <a:xfrm>
            <a:off x="0" y="8196025"/>
            <a:ext cx="59902" cy="80468"/>
          </a:xfrm>
          <a:prstGeom prst="rect">
            <a:avLst/>
          </a:prstGeom>
        </p:spPr>
      </p:pic>
      <p:pic>
        <p:nvPicPr>
          <p:cNvPr id="31" name="object 31"/>
          <p:cNvPicPr/>
          <p:nvPr/>
        </p:nvPicPr>
        <p:blipFill>
          <a:blip r:embed="rId16" cstate="print"/>
          <a:stretch>
            <a:fillRect/>
          </a:stretch>
        </p:blipFill>
        <p:spPr>
          <a:xfrm>
            <a:off x="0" y="8356716"/>
            <a:ext cx="59902" cy="80468"/>
          </a:xfrm>
          <a:prstGeom prst="rect">
            <a:avLst/>
          </a:prstGeom>
        </p:spPr>
      </p:pic>
      <p:pic>
        <p:nvPicPr>
          <p:cNvPr id="32" name="object 32"/>
          <p:cNvPicPr/>
          <p:nvPr/>
        </p:nvPicPr>
        <p:blipFill>
          <a:blip r:embed="rId3" cstate="print"/>
          <a:stretch>
            <a:fillRect/>
          </a:stretch>
        </p:blipFill>
        <p:spPr>
          <a:xfrm>
            <a:off x="0" y="8517530"/>
            <a:ext cx="59902" cy="80468"/>
          </a:xfrm>
          <a:prstGeom prst="rect">
            <a:avLst/>
          </a:prstGeom>
        </p:spPr>
      </p:pic>
      <p:pic>
        <p:nvPicPr>
          <p:cNvPr id="33" name="object 33"/>
          <p:cNvPicPr/>
          <p:nvPr/>
        </p:nvPicPr>
        <p:blipFill>
          <a:blip r:embed="rId5" cstate="print"/>
          <a:stretch>
            <a:fillRect/>
          </a:stretch>
        </p:blipFill>
        <p:spPr>
          <a:xfrm>
            <a:off x="140125" y="7874642"/>
            <a:ext cx="80468" cy="80468"/>
          </a:xfrm>
          <a:prstGeom prst="rect">
            <a:avLst/>
          </a:prstGeom>
        </p:spPr>
      </p:pic>
      <p:pic>
        <p:nvPicPr>
          <p:cNvPr id="34" name="object 34"/>
          <p:cNvPicPr/>
          <p:nvPr/>
        </p:nvPicPr>
        <p:blipFill>
          <a:blip r:embed="rId5" cstate="print"/>
          <a:stretch>
            <a:fillRect/>
          </a:stretch>
        </p:blipFill>
        <p:spPr>
          <a:xfrm>
            <a:off x="140125" y="8035333"/>
            <a:ext cx="80468" cy="80468"/>
          </a:xfrm>
          <a:prstGeom prst="rect">
            <a:avLst/>
          </a:prstGeom>
        </p:spPr>
      </p:pic>
      <p:pic>
        <p:nvPicPr>
          <p:cNvPr id="35" name="object 35"/>
          <p:cNvPicPr/>
          <p:nvPr/>
        </p:nvPicPr>
        <p:blipFill>
          <a:blip r:embed="rId5" cstate="print"/>
          <a:stretch>
            <a:fillRect/>
          </a:stretch>
        </p:blipFill>
        <p:spPr>
          <a:xfrm>
            <a:off x="140125" y="8196025"/>
            <a:ext cx="80468" cy="80468"/>
          </a:xfrm>
          <a:prstGeom prst="rect">
            <a:avLst/>
          </a:prstGeom>
        </p:spPr>
      </p:pic>
      <p:pic>
        <p:nvPicPr>
          <p:cNvPr id="36" name="object 36"/>
          <p:cNvPicPr/>
          <p:nvPr/>
        </p:nvPicPr>
        <p:blipFill>
          <a:blip r:embed="rId17" cstate="print"/>
          <a:stretch>
            <a:fillRect/>
          </a:stretch>
        </p:blipFill>
        <p:spPr>
          <a:xfrm>
            <a:off x="140125" y="8356716"/>
            <a:ext cx="80468" cy="80468"/>
          </a:xfrm>
          <a:prstGeom prst="rect">
            <a:avLst/>
          </a:prstGeom>
        </p:spPr>
      </p:pic>
      <p:pic>
        <p:nvPicPr>
          <p:cNvPr id="37" name="object 37"/>
          <p:cNvPicPr/>
          <p:nvPr/>
        </p:nvPicPr>
        <p:blipFill>
          <a:blip r:embed="rId5" cstate="print"/>
          <a:stretch>
            <a:fillRect/>
          </a:stretch>
        </p:blipFill>
        <p:spPr>
          <a:xfrm>
            <a:off x="140125" y="8517530"/>
            <a:ext cx="80468" cy="80468"/>
          </a:xfrm>
          <a:prstGeom prst="rect">
            <a:avLst/>
          </a:prstGeom>
        </p:spPr>
      </p:pic>
      <p:pic>
        <p:nvPicPr>
          <p:cNvPr id="38" name="object 38"/>
          <p:cNvPicPr/>
          <p:nvPr/>
        </p:nvPicPr>
        <p:blipFill>
          <a:blip r:embed="rId5" cstate="print"/>
          <a:stretch>
            <a:fillRect/>
          </a:stretch>
        </p:blipFill>
        <p:spPr>
          <a:xfrm>
            <a:off x="300939" y="7874642"/>
            <a:ext cx="80468" cy="80468"/>
          </a:xfrm>
          <a:prstGeom prst="rect">
            <a:avLst/>
          </a:prstGeom>
        </p:spPr>
      </p:pic>
      <p:pic>
        <p:nvPicPr>
          <p:cNvPr id="39" name="object 39"/>
          <p:cNvPicPr/>
          <p:nvPr/>
        </p:nvPicPr>
        <p:blipFill>
          <a:blip r:embed="rId5" cstate="print"/>
          <a:stretch>
            <a:fillRect/>
          </a:stretch>
        </p:blipFill>
        <p:spPr>
          <a:xfrm>
            <a:off x="300939" y="8035333"/>
            <a:ext cx="80468" cy="80468"/>
          </a:xfrm>
          <a:prstGeom prst="rect">
            <a:avLst/>
          </a:prstGeom>
        </p:spPr>
      </p:pic>
      <p:pic>
        <p:nvPicPr>
          <p:cNvPr id="40" name="object 40"/>
          <p:cNvPicPr/>
          <p:nvPr/>
        </p:nvPicPr>
        <p:blipFill>
          <a:blip r:embed="rId5" cstate="print"/>
          <a:stretch>
            <a:fillRect/>
          </a:stretch>
        </p:blipFill>
        <p:spPr>
          <a:xfrm>
            <a:off x="300939" y="8196025"/>
            <a:ext cx="80468" cy="80468"/>
          </a:xfrm>
          <a:prstGeom prst="rect">
            <a:avLst/>
          </a:prstGeom>
        </p:spPr>
      </p:pic>
      <p:pic>
        <p:nvPicPr>
          <p:cNvPr id="41" name="object 41"/>
          <p:cNvPicPr/>
          <p:nvPr/>
        </p:nvPicPr>
        <p:blipFill>
          <a:blip r:embed="rId17" cstate="print"/>
          <a:stretch>
            <a:fillRect/>
          </a:stretch>
        </p:blipFill>
        <p:spPr>
          <a:xfrm>
            <a:off x="300939" y="8356716"/>
            <a:ext cx="80468" cy="80468"/>
          </a:xfrm>
          <a:prstGeom prst="rect">
            <a:avLst/>
          </a:prstGeom>
        </p:spPr>
      </p:pic>
      <p:pic>
        <p:nvPicPr>
          <p:cNvPr id="42" name="object 42"/>
          <p:cNvPicPr/>
          <p:nvPr/>
        </p:nvPicPr>
        <p:blipFill>
          <a:blip r:embed="rId5" cstate="print"/>
          <a:stretch>
            <a:fillRect/>
          </a:stretch>
        </p:blipFill>
        <p:spPr>
          <a:xfrm>
            <a:off x="300939" y="8517530"/>
            <a:ext cx="80468" cy="80468"/>
          </a:xfrm>
          <a:prstGeom prst="rect">
            <a:avLst/>
          </a:prstGeom>
        </p:spPr>
      </p:pic>
      <p:pic>
        <p:nvPicPr>
          <p:cNvPr id="43" name="object 43"/>
          <p:cNvPicPr/>
          <p:nvPr/>
        </p:nvPicPr>
        <p:blipFill>
          <a:blip r:embed="rId8" cstate="print"/>
          <a:stretch>
            <a:fillRect/>
          </a:stretch>
        </p:blipFill>
        <p:spPr>
          <a:xfrm>
            <a:off x="444158" y="7874642"/>
            <a:ext cx="80469" cy="80468"/>
          </a:xfrm>
          <a:prstGeom prst="rect">
            <a:avLst/>
          </a:prstGeom>
        </p:spPr>
      </p:pic>
      <p:pic>
        <p:nvPicPr>
          <p:cNvPr id="44" name="object 44"/>
          <p:cNvPicPr/>
          <p:nvPr/>
        </p:nvPicPr>
        <p:blipFill>
          <a:blip r:embed="rId8" cstate="print"/>
          <a:stretch>
            <a:fillRect/>
          </a:stretch>
        </p:blipFill>
        <p:spPr>
          <a:xfrm>
            <a:off x="444158" y="8035333"/>
            <a:ext cx="80469" cy="80468"/>
          </a:xfrm>
          <a:prstGeom prst="rect">
            <a:avLst/>
          </a:prstGeom>
        </p:spPr>
      </p:pic>
      <p:pic>
        <p:nvPicPr>
          <p:cNvPr id="45" name="object 45"/>
          <p:cNvPicPr/>
          <p:nvPr/>
        </p:nvPicPr>
        <p:blipFill>
          <a:blip r:embed="rId8" cstate="print"/>
          <a:stretch>
            <a:fillRect/>
          </a:stretch>
        </p:blipFill>
        <p:spPr>
          <a:xfrm>
            <a:off x="444158" y="8196147"/>
            <a:ext cx="80469" cy="80468"/>
          </a:xfrm>
          <a:prstGeom prst="rect">
            <a:avLst/>
          </a:prstGeom>
        </p:spPr>
      </p:pic>
      <p:pic>
        <p:nvPicPr>
          <p:cNvPr id="46" name="object 46"/>
          <p:cNvPicPr/>
          <p:nvPr/>
        </p:nvPicPr>
        <p:blipFill>
          <a:blip r:embed="rId18" cstate="print"/>
          <a:stretch>
            <a:fillRect/>
          </a:stretch>
        </p:blipFill>
        <p:spPr>
          <a:xfrm>
            <a:off x="444158" y="8356839"/>
            <a:ext cx="80469" cy="80468"/>
          </a:xfrm>
          <a:prstGeom prst="rect">
            <a:avLst/>
          </a:prstGeom>
        </p:spPr>
      </p:pic>
      <p:pic>
        <p:nvPicPr>
          <p:cNvPr id="47" name="object 47"/>
          <p:cNvPicPr/>
          <p:nvPr/>
        </p:nvPicPr>
        <p:blipFill>
          <a:blip r:embed="rId8" cstate="print"/>
          <a:stretch>
            <a:fillRect/>
          </a:stretch>
        </p:blipFill>
        <p:spPr>
          <a:xfrm>
            <a:off x="444158" y="8517530"/>
            <a:ext cx="80469" cy="80468"/>
          </a:xfrm>
          <a:prstGeom prst="rect">
            <a:avLst/>
          </a:prstGeom>
        </p:spPr>
      </p:pic>
      <p:pic>
        <p:nvPicPr>
          <p:cNvPr id="48" name="object 48"/>
          <p:cNvPicPr/>
          <p:nvPr/>
        </p:nvPicPr>
        <p:blipFill>
          <a:blip r:embed="rId8" cstate="print"/>
          <a:stretch>
            <a:fillRect/>
          </a:stretch>
        </p:blipFill>
        <p:spPr>
          <a:xfrm>
            <a:off x="604972" y="7874642"/>
            <a:ext cx="80469" cy="80468"/>
          </a:xfrm>
          <a:prstGeom prst="rect">
            <a:avLst/>
          </a:prstGeom>
        </p:spPr>
      </p:pic>
      <p:pic>
        <p:nvPicPr>
          <p:cNvPr id="49" name="object 49"/>
          <p:cNvPicPr/>
          <p:nvPr/>
        </p:nvPicPr>
        <p:blipFill>
          <a:blip r:embed="rId8" cstate="print"/>
          <a:stretch>
            <a:fillRect/>
          </a:stretch>
        </p:blipFill>
        <p:spPr>
          <a:xfrm>
            <a:off x="604972" y="8035333"/>
            <a:ext cx="80469" cy="80468"/>
          </a:xfrm>
          <a:prstGeom prst="rect">
            <a:avLst/>
          </a:prstGeom>
        </p:spPr>
      </p:pic>
      <p:pic>
        <p:nvPicPr>
          <p:cNvPr id="50" name="object 50"/>
          <p:cNvPicPr/>
          <p:nvPr/>
        </p:nvPicPr>
        <p:blipFill>
          <a:blip r:embed="rId8" cstate="print"/>
          <a:stretch>
            <a:fillRect/>
          </a:stretch>
        </p:blipFill>
        <p:spPr>
          <a:xfrm>
            <a:off x="604972" y="8196025"/>
            <a:ext cx="80469" cy="80468"/>
          </a:xfrm>
          <a:prstGeom prst="rect">
            <a:avLst/>
          </a:prstGeom>
        </p:spPr>
      </p:pic>
      <p:pic>
        <p:nvPicPr>
          <p:cNvPr id="51" name="object 51"/>
          <p:cNvPicPr/>
          <p:nvPr/>
        </p:nvPicPr>
        <p:blipFill>
          <a:blip r:embed="rId18" cstate="print"/>
          <a:stretch>
            <a:fillRect/>
          </a:stretch>
        </p:blipFill>
        <p:spPr>
          <a:xfrm>
            <a:off x="604972" y="8356716"/>
            <a:ext cx="80469" cy="80468"/>
          </a:xfrm>
          <a:prstGeom prst="rect">
            <a:avLst/>
          </a:prstGeom>
        </p:spPr>
      </p:pic>
      <p:pic>
        <p:nvPicPr>
          <p:cNvPr id="52" name="object 52"/>
          <p:cNvPicPr/>
          <p:nvPr/>
        </p:nvPicPr>
        <p:blipFill>
          <a:blip r:embed="rId8" cstate="print"/>
          <a:stretch>
            <a:fillRect/>
          </a:stretch>
        </p:blipFill>
        <p:spPr>
          <a:xfrm>
            <a:off x="604972" y="8517530"/>
            <a:ext cx="80469" cy="80468"/>
          </a:xfrm>
          <a:prstGeom prst="rect">
            <a:avLst/>
          </a:prstGeom>
        </p:spPr>
      </p:pic>
      <p:pic>
        <p:nvPicPr>
          <p:cNvPr id="53" name="object 53"/>
          <p:cNvPicPr/>
          <p:nvPr/>
        </p:nvPicPr>
        <p:blipFill>
          <a:blip r:embed="rId8" cstate="print"/>
          <a:stretch>
            <a:fillRect/>
          </a:stretch>
        </p:blipFill>
        <p:spPr>
          <a:xfrm>
            <a:off x="765663" y="7874642"/>
            <a:ext cx="80468" cy="80468"/>
          </a:xfrm>
          <a:prstGeom prst="rect">
            <a:avLst/>
          </a:prstGeom>
        </p:spPr>
      </p:pic>
      <p:pic>
        <p:nvPicPr>
          <p:cNvPr id="54" name="object 54"/>
          <p:cNvPicPr/>
          <p:nvPr/>
        </p:nvPicPr>
        <p:blipFill>
          <a:blip r:embed="rId8" cstate="print"/>
          <a:stretch>
            <a:fillRect/>
          </a:stretch>
        </p:blipFill>
        <p:spPr>
          <a:xfrm>
            <a:off x="765663" y="8035333"/>
            <a:ext cx="80468" cy="80468"/>
          </a:xfrm>
          <a:prstGeom prst="rect">
            <a:avLst/>
          </a:prstGeom>
        </p:spPr>
      </p:pic>
      <p:pic>
        <p:nvPicPr>
          <p:cNvPr id="55" name="object 55"/>
          <p:cNvPicPr/>
          <p:nvPr/>
        </p:nvPicPr>
        <p:blipFill>
          <a:blip r:embed="rId8" cstate="print"/>
          <a:stretch>
            <a:fillRect/>
          </a:stretch>
        </p:blipFill>
        <p:spPr>
          <a:xfrm>
            <a:off x="765663" y="8196147"/>
            <a:ext cx="80468" cy="80468"/>
          </a:xfrm>
          <a:prstGeom prst="rect">
            <a:avLst/>
          </a:prstGeom>
        </p:spPr>
      </p:pic>
      <p:pic>
        <p:nvPicPr>
          <p:cNvPr id="56" name="object 56"/>
          <p:cNvPicPr/>
          <p:nvPr/>
        </p:nvPicPr>
        <p:blipFill>
          <a:blip r:embed="rId18" cstate="print"/>
          <a:stretch>
            <a:fillRect/>
          </a:stretch>
        </p:blipFill>
        <p:spPr>
          <a:xfrm>
            <a:off x="765663" y="8356839"/>
            <a:ext cx="80468" cy="80468"/>
          </a:xfrm>
          <a:prstGeom prst="rect">
            <a:avLst/>
          </a:prstGeom>
        </p:spPr>
      </p:pic>
      <p:pic>
        <p:nvPicPr>
          <p:cNvPr id="57" name="object 57"/>
          <p:cNvPicPr/>
          <p:nvPr/>
        </p:nvPicPr>
        <p:blipFill>
          <a:blip r:embed="rId13" cstate="print"/>
          <a:stretch>
            <a:fillRect/>
          </a:stretch>
        </p:blipFill>
        <p:spPr>
          <a:xfrm>
            <a:off x="926355" y="7874765"/>
            <a:ext cx="80468" cy="80468"/>
          </a:xfrm>
          <a:prstGeom prst="rect">
            <a:avLst/>
          </a:prstGeom>
        </p:spPr>
      </p:pic>
      <p:pic>
        <p:nvPicPr>
          <p:cNvPr id="58" name="object 58"/>
          <p:cNvPicPr/>
          <p:nvPr/>
        </p:nvPicPr>
        <p:blipFill>
          <a:blip r:embed="rId8" cstate="print"/>
          <a:stretch>
            <a:fillRect/>
          </a:stretch>
        </p:blipFill>
        <p:spPr>
          <a:xfrm>
            <a:off x="765663" y="8517530"/>
            <a:ext cx="80468" cy="80468"/>
          </a:xfrm>
          <a:prstGeom prst="rect">
            <a:avLst/>
          </a:prstGeom>
        </p:spPr>
      </p:pic>
      <p:pic>
        <p:nvPicPr>
          <p:cNvPr id="59" name="object 59"/>
          <p:cNvPicPr/>
          <p:nvPr/>
        </p:nvPicPr>
        <p:blipFill>
          <a:blip r:embed="rId12" cstate="print"/>
          <a:stretch>
            <a:fillRect/>
          </a:stretch>
        </p:blipFill>
        <p:spPr>
          <a:xfrm>
            <a:off x="926355" y="8035456"/>
            <a:ext cx="80468" cy="80468"/>
          </a:xfrm>
          <a:prstGeom prst="rect">
            <a:avLst/>
          </a:prstGeom>
        </p:spPr>
      </p:pic>
      <p:pic>
        <p:nvPicPr>
          <p:cNvPr id="60" name="object 60"/>
          <p:cNvPicPr/>
          <p:nvPr/>
        </p:nvPicPr>
        <p:blipFill>
          <a:blip r:embed="rId13" cstate="print"/>
          <a:stretch>
            <a:fillRect/>
          </a:stretch>
        </p:blipFill>
        <p:spPr>
          <a:xfrm>
            <a:off x="926355" y="8196147"/>
            <a:ext cx="80468" cy="80468"/>
          </a:xfrm>
          <a:prstGeom prst="rect">
            <a:avLst/>
          </a:prstGeom>
        </p:spPr>
      </p:pic>
      <p:pic>
        <p:nvPicPr>
          <p:cNvPr id="61" name="object 61"/>
          <p:cNvPicPr/>
          <p:nvPr/>
        </p:nvPicPr>
        <p:blipFill>
          <a:blip r:embed="rId13" cstate="print"/>
          <a:stretch>
            <a:fillRect/>
          </a:stretch>
        </p:blipFill>
        <p:spPr>
          <a:xfrm>
            <a:off x="926355" y="8517652"/>
            <a:ext cx="80468" cy="80468"/>
          </a:xfrm>
          <a:prstGeom prst="rect">
            <a:avLst/>
          </a:prstGeom>
        </p:spPr>
      </p:pic>
      <p:pic>
        <p:nvPicPr>
          <p:cNvPr id="62" name="object 62"/>
          <p:cNvPicPr/>
          <p:nvPr/>
        </p:nvPicPr>
        <p:blipFill>
          <a:blip r:embed="rId19" cstate="print"/>
          <a:stretch>
            <a:fillRect/>
          </a:stretch>
        </p:blipFill>
        <p:spPr>
          <a:xfrm>
            <a:off x="926355" y="8356839"/>
            <a:ext cx="80468" cy="80468"/>
          </a:xfrm>
          <a:prstGeom prst="rect">
            <a:avLst/>
          </a:prstGeom>
        </p:spPr>
      </p:pic>
      <p:pic>
        <p:nvPicPr>
          <p:cNvPr id="63" name="object 63"/>
          <p:cNvPicPr/>
          <p:nvPr/>
        </p:nvPicPr>
        <p:blipFill>
          <a:blip r:embed="rId15" cstate="print"/>
          <a:stretch>
            <a:fillRect/>
          </a:stretch>
        </p:blipFill>
        <p:spPr>
          <a:xfrm>
            <a:off x="1087046" y="7874765"/>
            <a:ext cx="80468" cy="80468"/>
          </a:xfrm>
          <a:prstGeom prst="rect">
            <a:avLst/>
          </a:prstGeom>
        </p:spPr>
      </p:pic>
      <p:pic>
        <p:nvPicPr>
          <p:cNvPr id="64" name="object 64"/>
          <p:cNvPicPr/>
          <p:nvPr/>
        </p:nvPicPr>
        <p:blipFill>
          <a:blip r:embed="rId15" cstate="print"/>
          <a:stretch>
            <a:fillRect/>
          </a:stretch>
        </p:blipFill>
        <p:spPr>
          <a:xfrm>
            <a:off x="1087046" y="8196147"/>
            <a:ext cx="80468" cy="80468"/>
          </a:xfrm>
          <a:prstGeom prst="rect">
            <a:avLst/>
          </a:prstGeom>
        </p:spPr>
      </p:pic>
      <p:pic>
        <p:nvPicPr>
          <p:cNvPr id="65" name="object 65"/>
          <p:cNvPicPr/>
          <p:nvPr/>
        </p:nvPicPr>
        <p:blipFill>
          <a:blip r:embed="rId20" cstate="print"/>
          <a:stretch>
            <a:fillRect/>
          </a:stretch>
        </p:blipFill>
        <p:spPr>
          <a:xfrm>
            <a:off x="1087046" y="8035456"/>
            <a:ext cx="80468" cy="80468"/>
          </a:xfrm>
          <a:prstGeom prst="rect">
            <a:avLst/>
          </a:prstGeom>
        </p:spPr>
      </p:pic>
      <p:pic>
        <p:nvPicPr>
          <p:cNvPr id="66" name="object 66"/>
          <p:cNvPicPr/>
          <p:nvPr/>
        </p:nvPicPr>
        <p:blipFill>
          <a:blip r:embed="rId21" cstate="print"/>
          <a:stretch>
            <a:fillRect/>
          </a:stretch>
        </p:blipFill>
        <p:spPr>
          <a:xfrm>
            <a:off x="1087046" y="8356839"/>
            <a:ext cx="80468" cy="80468"/>
          </a:xfrm>
          <a:prstGeom prst="rect">
            <a:avLst/>
          </a:prstGeom>
        </p:spPr>
      </p:pic>
      <p:pic>
        <p:nvPicPr>
          <p:cNvPr id="67" name="object 67"/>
          <p:cNvPicPr/>
          <p:nvPr/>
        </p:nvPicPr>
        <p:blipFill>
          <a:blip r:embed="rId15" cstate="print"/>
          <a:stretch>
            <a:fillRect/>
          </a:stretch>
        </p:blipFill>
        <p:spPr>
          <a:xfrm>
            <a:off x="1087046" y="8517652"/>
            <a:ext cx="80468" cy="80468"/>
          </a:xfrm>
          <a:prstGeom prst="rect">
            <a:avLst/>
          </a:prstGeom>
        </p:spPr>
      </p:pic>
      <p:pic>
        <p:nvPicPr>
          <p:cNvPr id="68" name="object 68"/>
          <p:cNvPicPr/>
          <p:nvPr/>
        </p:nvPicPr>
        <p:blipFill>
          <a:blip r:embed="rId5" cstate="print"/>
          <a:stretch>
            <a:fillRect/>
          </a:stretch>
        </p:blipFill>
        <p:spPr>
          <a:xfrm>
            <a:off x="1247860" y="7723671"/>
            <a:ext cx="80468" cy="80468"/>
          </a:xfrm>
          <a:prstGeom prst="rect">
            <a:avLst/>
          </a:prstGeom>
        </p:spPr>
      </p:pic>
      <p:pic>
        <p:nvPicPr>
          <p:cNvPr id="69" name="object 69"/>
          <p:cNvPicPr/>
          <p:nvPr/>
        </p:nvPicPr>
        <p:blipFill>
          <a:blip r:embed="rId5" cstate="print"/>
          <a:stretch>
            <a:fillRect/>
          </a:stretch>
        </p:blipFill>
        <p:spPr>
          <a:xfrm>
            <a:off x="1247860" y="7874765"/>
            <a:ext cx="80468" cy="80468"/>
          </a:xfrm>
          <a:prstGeom prst="rect">
            <a:avLst/>
          </a:prstGeom>
        </p:spPr>
      </p:pic>
      <p:pic>
        <p:nvPicPr>
          <p:cNvPr id="70" name="object 70"/>
          <p:cNvPicPr/>
          <p:nvPr/>
        </p:nvPicPr>
        <p:blipFill>
          <a:blip r:embed="rId6" cstate="print"/>
          <a:stretch>
            <a:fillRect/>
          </a:stretch>
        </p:blipFill>
        <p:spPr>
          <a:xfrm>
            <a:off x="1247860" y="8035456"/>
            <a:ext cx="80468" cy="80468"/>
          </a:xfrm>
          <a:prstGeom prst="rect">
            <a:avLst/>
          </a:prstGeom>
        </p:spPr>
      </p:pic>
      <p:pic>
        <p:nvPicPr>
          <p:cNvPr id="71" name="object 71"/>
          <p:cNvPicPr/>
          <p:nvPr/>
        </p:nvPicPr>
        <p:blipFill>
          <a:blip r:embed="rId5" cstate="print"/>
          <a:stretch>
            <a:fillRect/>
          </a:stretch>
        </p:blipFill>
        <p:spPr>
          <a:xfrm>
            <a:off x="1247860" y="8196147"/>
            <a:ext cx="80468" cy="80468"/>
          </a:xfrm>
          <a:prstGeom prst="rect">
            <a:avLst/>
          </a:prstGeom>
        </p:spPr>
      </p:pic>
      <p:pic>
        <p:nvPicPr>
          <p:cNvPr id="72" name="object 72"/>
          <p:cNvPicPr/>
          <p:nvPr/>
        </p:nvPicPr>
        <p:blipFill>
          <a:blip r:embed="rId17" cstate="print"/>
          <a:stretch>
            <a:fillRect/>
          </a:stretch>
        </p:blipFill>
        <p:spPr>
          <a:xfrm>
            <a:off x="1247860" y="8356839"/>
            <a:ext cx="80468" cy="80468"/>
          </a:xfrm>
          <a:prstGeom prst="rect">
            <a:avLst/>
          </a:prstGeom>
        </p:spPr>
      </p:pic>
      <p:pic>
        <p:nvPicPr>
          <p:cNvPr id="73" name="object 73"/>
          <p:cNvPicPr/>
          <p:nvPr/>
        </p:nvPicPr>
        <p:blipFill>
          <a:blip r:embed="rId5" cstate="print"/>
          <a:stretch>
            <a:fillRect/>
          </a:stretch>
        </p:blipFill>
        <p:spPr>
          <a:xfrm>
            <a:off x="1247860" y="8517652"/>
            <a:ext cx="80468" cy="80468"/>
          </a:xfrm>
          <a:prstGeom prst="rect">
            <a:avLst/>
          </a:prstGeom>
        </p:spPr>
      </p:pic>
      <p:pic>
        <p:nvPicPr>
          <p:cNvPr id="74" name="object 74"/>
          <p:cNvPicPr/>
          <p:nvPr/>
        </p:nvPicPr>
        <p:blipFill>
          <a:blip r:embed="rId5" cstate="print"/>
          <a:stretch>
            <a:fillRect/>
          </a:stretch>
        </p:blipFill>
        <p:spPr>
          <a:xfrm>
            <a:off x="1408551" y="7874765"/>
            <a:ext cx="80468" cy="80468"/>
          </a:xfrm>
          <a:prstGeom prst="rect">
            <a:avLst/>
          </a:prstGeom>
        </p:spPr>
      </p:pic>
      <p:pic>
        <p:nvPicPr>
          <p:cNvPr id="75" name="object 75"/>
          <p:cNvPicPr/>
          <p:nvPr/>
        </p:nvPicPr>
        <p:blipFill>
          <a:blip r:embed="rId6" cstate="print"/>
          <a:stretch>
            <a:fillRect/>
          </a:stretch>
        </p:blipFill>
        <p:spPr>
          <a:xfrm>
            <a:off x="1408551" y="8035456"/>
            <a:ext cx="80468" cy="80468"/>
          </a:xfrm>
          <a:prstGeom prst="rect">
            <a:avLst/>
          </a:prstGeom>
        </p:spPr>
      </p:pic>
      <p:pic>
        <p:nvPicPr>
          <p:cNvPr id="76" name="object 76"/>
          <p:cNvPicPr/>
          <p:nvPr/>
        </p:nvPicPr>
        <p:blipFill>
          <a:blip r:embed="rId5" cstate="print"/>
          <a:stretch>
            <a:fillRect/>
          </a:stretch>
        </p:blipFill>
        <p:spPr>
          <a:xfrm>
            <a:off x="1408551" y="8196147"/>
            <a:ext cx="80468" cy="80468"/>
          </a:xfrm>
          <a:prstGeom prst="rect">
            <a:avLst/>
          </a:prstGeom>
        </p:spPr>
      </p:pic>
      <p:pic>
        <p:nvPicPr>
          <p:cNvPr id="77" name="object 77"/>
          <p:cNvPicPr/>
          <p:nvPr/>
        </p:nvPicPr>
        <p:blipFill>
          <a:blip r:embed="rId17" cstate="print"/>
          <a:stretch>
            <a:fillRect/>
          </a:stretch>
        </p:blipFill>
        <p:spPr>
          <a:xfrm>
            <a:off x="1408551" y="8356839"/>
            <a:ext cx="80468" cy="80468"/>
          </a:xfrm>
          <a:prstGeom prst="rect">
            <a:avLst/>
          </a:prstGeom>
        </p:spPr>
      </p:pic>
      <p:pic>
        <p:nvPicPr>
          <p:cNvPr id="78" name="object 78"/>
          <p:cNvPicPr/>
          <p:nvPr/>
        </p:nvPicPr>
        <p:blipFill>
          <a:blip r:embed="rId5" cstate="print"/>
          <a:stretch>
            <a:fillRect/>
          </a:stretch>
        </p:blipFill>
        <p:spPr>
          <a:xfrm>
            <a:off x="1408551" y="8517530"/>
            <a:ext cx="80468" cy="80468"/>
          </a:xfrm>
          <a:prstGeom prst="rect">
            <a:avLst/>
          </a:prstGeom>
        </p:spPr>
      </p:pic>
      <p:pic>
        <p:nvPicPr>
          <p:cNvPr id="79" name="object 79"/>
          <p:cNvPicPr/>
          <p:nvPr/>
        </p:nvPicPr>
        <p:blipFill>
          <a:blip r:embed="rId22" cstate="print"/>
          <a:stretch>
            <a:fillRect/>
          </a:stretch>
        </p:blipFill>
        <p:spPr>
          <a:xfrm>
            <a:off x="1571826" y="7928657"/>
            <a:ext cx="29652" cy="25715"/>
          </a:xfrm>
          <a:prstGeom prst="rect">
            <a:avLst/>
          </a:prstGeom>
        </p:spPr>
      </p:pic>
      <p:pic>
        <p:nvPicPr>
          <p:cNvPr id="80" name="object 80"/>
          <p:cNvPicPr/>
          <p:nvPr/>
        </p:nvPicPr>
        <p:blipFill>
          <a:blip r:embed="rId23" cstate="print"/>
          <a:stretch>
            <a:fillRect/>
          </a:stretch>
        </p:blipFill>
        <p:spPr>
          <a:xfrm>
            <a:off x="1569242" y="8035456"/>
            <a:ext cx="80469" cy="80468"/>
          </a:xfrm>
          <a:prstGeom prst="rect">
            <a:avLst/>
          </a:prstGeom>
        </p:spPr>
      </p:pic>
      <p:pic>
        <p:nvPicPr>
          <p:cNvPr id="81" name="object 81"/>
          <p:cNvPicPr/>
          <p:nvPr/>
        </p:nvPicPr>
        <p:blipFill>
          <a:blip r:embed="rId24" cstate="print"/>
          <a:stretch>
            <a:fillRect/>
          </a:stretch>
        </p:blipFill>
        <p:spPr>
          <a:xfrm>
            <a:off x="1569242" y="8196147"/>
            <a:ext cx="80469" cy="80468"/>
          </a:xfrm>
          <a:prstGeom prst="rect">
            <a:avLst/>
          </a:prstGeom>
        </p:spPr>
      </p:pic>
      <p:pic>
        <p:nvPicPr>
          <p:cNvPr id="82" name="object 82"/>
          <p:cNvPicPr/>
          <p:nvPr/>
        </p:nvPicPr>
        <p:blipFill>
          <a:blip r:embed="rId25" cstate="print"/>
          <a:stretch>
            <a:fillRect/>
          </a:stretch>
        </p:blipFill>
        <p:spPr>
          <a:xfrm>
            <a:off x="1569242" y="8356839"/>
            <a:ext cx="80469" cy="80468"/>
          </a:xfrm>
          <a:prstGeom prst="rect">
            <a:avLst/>
          </a:prstGeom>
        </p:spPr>
      </p:pic>
      <p:pic>
        <p:nvPicPr>
          <p:cNvPr id="83" name="object 83"/>
          <p:cNvPicPr/>
          <p:nvPr/>
        </p:nvPicPr>
        <p:blipFill>
          <a:blip r:embed="rId24" cstate="print"/>
          <a:stretch>
            <a:fillRect/>
          </a:stretch>
        </p:blipFill>
        <p:spPr>
          <a:xfrm>
            <a:off x="1569242" y="8517530"/>
            <a:ext cx="80469" cy="80468"/>
          </a:xfrm>
          <a:prstGeom prst="rect">
            <a:avLst/>
          </a:prstGeom>
        </p:spPr>
      </p:pic>
      <p:pic>
        <p:nvPicPr>
          <p:cNvPr id="84" name="object 84"/>
          <p:cNvPicPr/>
          <p:nvPr/>
        </p:nvPicPr>
        <p:blipFill>
          <a:blip r:embed="rId26" cstate="print"/>
          <a:stretch>
            <a:fillRect/>
          </a:stretch>
        </p:blipFill>
        <p:spPr>
          <a:xfrm>
            <a:off x="1730056" y="8073968"/>
            <a:ext cx="41587" cy="41833"/>
          </a:xfrm>
          <a:prstGeom prst="rect">
            <a:avLst/>
          </a:prstGeom>
        </p:spPr>
      </p:pic>
      <p:pic>
        <p:nvPicPr>
          <p:cNvPr id="85" name="object 85"/>
          <p:cNvPicPr/>
          <p:nvPr/>
        </p:nvPicPr>
        <p:blipFill>
          <a:blip r:embed="rId8" cstate="print"/>
          <a:stretch>
            <a:fillRect/>
          </a:stretch>
        </p:blipFill>
        <p:spPr>
          <a:xfrm>
            <a:off x="1730056" y="8196147"/>
            <a:ext cx="80468" cy="80468"/>
          </a:xfrm>
          <a:prstGeom prst="rect">
            <a:avLst/>
          </a:prstGeom>
        </p:spPr>
      </p:pic>
      <p:pic>
        <p:nvPicPr>
          <p:cNvPr id="86" name="object 86"/>
          <p:cNvPicPr/>
          <p:nvPr/>
        </p:nvPicPr>
        <p:blipFill>
          <a:blip r:embed="rId18" cstate="print"/>
          <a:stretch>
            <a:fillRect/>
          </a:stretch>
        </p:blipFill>
        <p:spPr>
          <a:xfrm>
            <a:off x="1730056" y="8356839"/>
            <a:ext cx="80468" cy="80468"/>
          </a:xfrm>
          <a:prstGeom prst="rect">
            <a:avLst/>
          </a:prstGeom>
        </p:spPr>
      </p:pic>
      <p:pic>
        <p:nvPicPr>
          <p:cNvPr id="87" name="object 87"/>
          <p:cNvPicPr/>
          <p:nvPr/>
        </p:nvPicPr>
        <p:blipFill>
          <a:blip r:embed="rId8" cstate="print"/>
          <a:stretch>
            <a:fillRect/>
          </a:stretch>
        </p:blipFill>
        <p:spPr>
          <a:xfrm>
            <a:off x="1730056" y="8517530"/>
            <a:ext cx="80468" cy="80468"/>
          </a:xfrm>
          <a:prstGeom prst="rect">
            <a:avLst/>
          </a:prstGeom>
        </p:spPr>
      </p:pic>
      <p:pic>
        <p:nvPicPr>
          <p:cNvPr id="88" name="object 88"/>
          <p:cNvPicPr/>
          <p:nvPr/>
        </p:nvPicPr>
        <p:blipFill>
          <a:blip r:embed="rId27" cstate="print"/>
          <a:stretch>
            <a:fillRect/>
          </a:stretch>
        </p:blipFill>
        <p:spPr>
          <a:xfrm>
            <a:off x="1892224" y="8246225"/>
            <a:ext cx="23008" cy="27068"/>
          </a:xfrm>
          <a:prstGeom prst="rect">
            <a:avLst/>
          </a:prstGeom>
        </p:spPr>
      </p:pic>
      <p:pic>
        <p:nvPicPr>
          <p:cNvPr id="89" name="object 89"/>
          <p:cNvPicPr/>
          <p:nvPr/>
        </p:nvPicPr>
        <p:blipFill>
          <a:blip r:embed="rId18" cstate="print"/>
          <a:stretch>
            <a:fillRect/>
          </a:stretch>
        </p:blipFill>
        <p:spPr>
          <a:xfrm>
            <a:off x="1890747" y="8356839"/>
            <a:ext cx="80469" cy="80468"/>
          </a:xfrm>
          <a:prstGeom prst="rect">
            <a:avLst/>
          </a:prstGeom>
        </p:spPr>
      </p:pic>
      <p:pic>
        <p:nvPicPr>
          <p:cNvPr id="90" name="object 90"/>
          <p:cNvPicPr/>
          <p:nvPr/>
        </p:nvPicPr>
        <p:blipFill>
          <a:blip r:embed="rId8" cstate="print"/>
          <a:stretch>
            <a:fillRect/>
          </a:stretch>
        </p:blipFill>
        <p:spPr>
          <a:xfrm>
            <a:off x="1890747" y="8517530"/>
            <a:ext cx="80469" cy="80468"/>
          </a:xfrm>
          <a:prstGeom prst="rect">
            <a:avLst/>
          </a:prstGeom>
        </p:spPr>
      </p:pic>
      <p:pic>
        <p:nvPicPr>
          <p:cNvPr id="91" name="object 91"/>
          <p:cNvPicPr/>
          <p:nvPr/>
        </p:nvPicPr>
        <p:blipFill>
          <a:blip r:embed="rId5" cstate="print"/>
          <a:stretch>
            <a:fillRect/>
          </a:stretch>
        </p:blipFill>
        <p:spPr>
          <a:xfrm>
            <a:off x="2033967" y="8517652"/>
            <a:ext cx="80468" cy="80468"/>
          </a:xfrm>
          <a:prstGeom prst="rect">
            <a:avLst/>
          </a:prstGeom>
        </p:spPr>
      </p:pic>
      <p:pic>
        <p:nvPicPr>
          <p:cNvPr id="92" name="object 92"/>
          <p:cNvPicPr/>
          <p:nvPr/>
        </p:nvPicPr>
        <p:blipFill>
          <a:blip r:embed="rId3" cstate="print"/>
          <a:stretch>
            <a:fillRect/>
          </a:stretch>
        </p:blipFill>
        <p:spPr>
          <a:xfrm>
            <a:off x="0" y="8660749"/>
            <a:ext cx="59902" cy="80468"/>
          </a:xfrm>
          <a:prstGeom prst="rect">
            <a:avLst/>
          </a:prstGeom>
        </p:spPr>
      </p:pic>
      <p:pic>
        <p:nvPicPr>
          <p:cNvPr id="93" name="object 93"/>
          <p:cNvPicPr/>
          <p:nvPr/>
        </p:nvPicPr>
        <p:blipFill>
          <a:blip r:embed="rId3" cstate="print"/>
          <a:stretch>
            <a:fillRect/>
          </a:stretch>
        </p:blipFill>
        <p:spPr>
          <a:xfrm>
            <a:off x="0" y="8821440"/>
            <a:ext cx="59902" cy="80468"/>
          </a:xfrm>
          <a:prstGeom prst="rect">
            <a:avLst/>
          </a:prstGeom>
        </p:spPr>
      </p:pic>
      <p:pic>
        <p:nvPicPr>
          <p:cNvPr id="94" name="object 94"/>
          <p:cNvPicPr/>
          <p:nvPr/>
        </p:nvPicPr>
        <p:blipFill>
          <a:blip r:embed="rId2" cstate="print"/>
          <a:stretch>
            <a:fillRect/>
          </a:stretch>
        </p:blipFill>
        <p:spPr>
          <a:xfrm>
            <a:off x="0" y="8982131"/>
            <a:ext cx="59902" cy="80468"/>
          </a:xfrm>
          <a:prstGeom prst="rect">
            <a:avLst/>
          </a:prstGeom>
        </p:spPr>
      </p:pic>
      <p:pic>
        <p:nvPicPr>
          <p:cNvPr id="95" name="object 95"/>
          <p:cNvPicPr/>
          <p:nvPr/>
        </p:nvPicPr>
        <p:blipFill>
          <a:blip r:embed="rId5" cstate="print"/>
          <a:stretch>
            <a:fillRect/>
          </a:stretch>
        </p:blipFill>
        <p:spPr>
          <a:xfrm>
            <a:off x="140125" y="8660749"/>
            <a:ext cx="80468" cy="80468"/>
          </a:xfrm>
          <a:prstGeom prst="rect">
            <a:avLst/>
          </a:prstGeom>
        </p:spPr>
      </p:pic>
      <p:pic>
        <p:nvPicPr>
          <p:cNvPr id="96" name="object 96"/>
          <p:cNvPicPr/>
          <p:nvPr/>
        </p:nvPicPr>
        <p:blipFill>
          <a:blip r:embed="rId5" cstate="print"/>
          <a:stretch>
            <a:fillRect/>
          </a:stretch>
        </p:blipFill>
        <p:spPr>
          <a:xfrm>
            <a:off x="140125" y="8821440"/>
            <a:ext cx="80468" cy="80468"/>
          </a:xfrm>
          <a:prstGeom prst="rect">
            <a:avLst/>
          </a:prstGeom>
        </p:spPr>
      </p:pic>
      <p:pic>
        <p:nvPicPr>
          <p:cNvPr id="97" name="object 97"/>
          <p:cNvPicPr/>
          <p:nvPr/>
        </p:nvPicPr>
        <p:blipFill>
          <a:blip r:embed="rId6" cstate="print"/>
          <a:stretch>
            <a:fillRect/>
          </a:stretch>
        </p:blipFill>
        <p:spPr>
          <a:xfrm>
            <a:off x="140125" y="8982131"/>
            <a:ext cx="80468" cy="80468"/>
          </a:xfrm>
          <a:prstGeom prst="rect">
            <a:avLst/>
          </a:prstGeom>
        </p:spPr>
      </p:pic>
      <p:pic>
        <p:nvPicPr>
          <p:cNvPr id="98" name="object 98"/>
          <p:cNvPicPr/>
          <p:nvPr/>
        </p:nvPicPr>
        <p:blipFill>
          <a:blip r:embed="rId28" cstate="print"/>
          <a:stretch>
            <a:fillRect/>
          </a:stretch>
        </p:blipFill>
        <p:spPr>
          <a:xfrm>
            <a:off x="143078" y="9142945"/>
            <a:ext cx="77515" cy="63489"/>
          </a:xfrm>
          <a:prstGeom prst="rect">
            <a:avLst/>
          </a:prstGeom>
        </p:spPr>
      </p:pic>
      <p:pic>
        <p:nvPicPr>
          <p:cNvPr id="99" name="object 99"/>
          <p:cNvPicPr/>
          <p:nvPr/>
        </p:nvPicPr>
        <p:blipFill>
          <a:blip r:embed="rId5" cstate="print"/>
          <a:stretch>
            <a:fillRect/>
          </a:stretch>
        </p:blipFill>
        <p:spPr>
          <a:xfrm>
            <a:off x="300939" y="8660749"/>
            <a:ext cx="80468" cy="80468"/>
          </a:xfrm>
          <a:prstGeom prst="rect">
            <a:avLst/>
          </a:prstGeom>
        </p:spPr>
      </p:pic>
      <p:pic>
        <p:nvPicPr>
          <p:cNvPr id="100" name="object 100"/>
          <p:cNvPicPr/>
          <p:nvPr/>
        </p:nvPicPr>
        <p:blipFill>
          <a:blip r:embed="rId5" cstate="print"/>
          <a:stretch>
            <a:fillRect/>
          </a:stretch>
        </p:blipFill>
        <p:spPr>
          <a:xfrm>
            <a:off x="300939" y="8821440"/>
            <a:ext cx="80468" cy="80468"/>
          </a:xfrm>
          <a:prstGeom prst="rect">
            <a:avLst/>
          </a:prstGeom>
        </p:spPr>
      </p:pic>
      <p:pic>
        <p:nvPicPr>
          <p:cNvPr id="101" name="object 101"/>
          <p:cNvPicPr/>
          <p:nvPr/>
        </p:nvPicPr>
        <p:blipFill>
          <a:blip r:embed="rId6" cstate="print"/>
          <a:stretch>
            <a:fillRect/>
          </a:stretch>
        </p:blipFill>
        <p:spPr>
          <a:xfrm>
            <a:off x="300939" y="8982131"/>
            <a:ext cx="80468" cy="80468"/>
          </a:xfrm>
          <a:prstGeom prst="rect">
            <a:avLst/>
          </a:prstGeom>
        </p:spPr>
      </p:pic>
      <p:pic>
        <p:nvPicPr>
          <p:cNvPr id="102" name="object 102"/>
          <p:cNvPicPr/>
          <p:nvPr/>
        </p:nvPicPr>
        <p:blipFill>
          <a:blip r:embed="rId5" cstate="print"/>
          <a:stretch>
            <a:fillRect/>
          </a:stretch>
        </p:blipFill>
        <p:spPr>
          <a:xfrm>
            <a:off x="300939" y="9142822"/>
            <a:ext cx="80468" cy="80468"/>
          </a:xfrm>
          <a:prstGeom prst="rect">
            <a:avLst/>
          </a:prstGeom>
        </p:spPr>
      </p:pic>
      <p:pic>
        <p:nvPicPr>
          <p:cNvPr id="103" name="object 103"/>
          <p:cNvPicPr/>
          <p:nvPr/>
        </p:nvPicPr>
        <p:blipFill>
          <a:blip r:embed="rId8" cstate="print"/>
          <a:stretch>
            <a:fillRect/>
          </a:stretch>
        </p:blipFill>
        <p:spPr>
          <a:xfrm>
            <a:off x="444158" y="8660749"/>
            <a:ext cx="80469" cy="80468"/>
          </a:xfrm>
          <a:prstGeom prst="rect">
            <a:avLst/>
          </a:prstGeom>
        </p:spPr>
      </p:pic>
      <p:pic>
        <p:nvPicPr>
          <p:cNvPr id="104" name="object 104"/>
          <p:cNvPicPr/>
          <p:nvPr/>
        </p:nvPicPr>
        <p:blipFill>
          <a:blip r:embed="rId9" cstate="print"/>
          <a:stretch>
            <a:fillRect/>
          </a:stretch>
        </p:blipFill>
        <p:spPr>
          <a:xfrm>
            <a:off x="444158" y="8982131"/>
            <a:ext cx="80469" cy="80468"/>
          </a:xfrm>
          <a:prstGeom prst="rect">
            <a:avLst/>
          </a:prstGeom>
        </p:spPr>
      </p:pic>
      <p:pic>
        <p:nvPicPr>
          <p:cNvPr id="105" name="object 105"/>
          <p:cNvPicPr/>
          <p:nvPr/>
        </p:nvPicPr>
        <p:blipFill>
          <a:blip r:embed="rId8" cstate="print"/>
          <a:stretch>
            <a:fillRect/>
          </a:stretch>
        </p:blipFill>
        <p:spPr>
          <a:xfrm>
            <a:off x="444158" y="8821440"/>
            <a:ext cx="80469" cy="80468"/>
          </a:xfrm>
          <a:prstGeom prst="rect">
            <a:avLst/>
          </a:prstGeom>
        </p:spPr>
      </p:pic>
      <p:pic>
        <p:nvPicPr>
          <p:cNvPr id="106" name="object 106"/>
          <p:cNvPicPr/>
          <p:nvPr/>
        </p:nvPicPr>
        <p:blipFill>
          <a:blip r:embed="rId8" cstate="print"/>
          <a:stretch>
            <a:fillRect/>
          </a:stretch>
        </p:blipFill>
        <p:spPr>
          <a:xfrm>
            <a:off x="444158" y="9142823"/>
            <a:ext cx="80469" cy="80468"/>
          </a:xfrm>
          <a:prstGeom prst="rect">
            <a:avLst/>
          </a:prstGeom>
        </p:spPr>
      </p:pic>
      <p:pic>
        <p:nvPicPr>
          <p:cNvPr id="107" name="object 107"/>
          <p:cNvPicPr/>
          <p:nvPr/>
        </p:nvPicPr>
        <p:blipFill>
          <a:blip r:embed="rId8" cstate="print"/>
          <a:stretch>
            <a:fillRect/>
          </a:stretch>
        </p:blipFill>
        <p:spPr>
          <a:xfrm>
            <a:off x="444158" y="9303636"/>
            <a:ext cx="80469" cy="80468"/>
          </a:xfrm>
          <a:prstGeom prst="rect">
            <a:avLst/>
          </a:prstGeom>
        </p:spPr>
      </p:pic>
      <p:pic>
        <p:nvPicPr>
          <p:cNvPr id="108" name="object 108"/>
          <p:cNvPicPr/>
          <p:nvPr/>
        </p:nvPicPr>
        <p:blipFill>
          <a:blip r:embed="rId8" cstate="print"/>
          <a:stretch>
            <a:fillRect/>
          </a:stretch>
        </p:blipFill>
        <p:spPr>
          <a:xfrm>
            <a:off x="604972" y="8660749"/>
            <a:ext cx="80469" cy="80468"/>
          </a:xfrm>
          <a:prstGeom prst="rect">
            <a:avLst/>
          </a:prstGeom>
        </p:spPr>
      </p:pic>
      <p:pic>
        <p:nvPicPr>
          <p:cNvPr id="109" name="object 109"/>
          <p:cNvPicPr/>
          <p:nvPr/>
        </p:nvPicPr>
        <p:blipFill>
          <a:blip r:embed="rId8" cstate="print"/>
          <a:stretch>
            <a:fillRect/>
          </a:stretch>
        </p:blipFill>
        <p:spPr>
          <a:xfrm>
            <a:off x="604972" y="8821440"/>
            <a:ext cx="80469" cy="80468"/>
          </a:xfrm>
          <a:prstGeom prst="rect">
            <a:avLst/>
          </a:prstGeom>
        </p:spPr>
      </p:pic>
      <p:pic>
        <p:nvPicPr>
          <p:cNvPr id="110" name="object 110"/>
          <p:cNvPicPr/>
          <p:nvPr/>
        </p:nvPicPr>
        <p:blipFill>
          <a:blip r:embed="rId29" cstate="print"/>
          <a:stretch>
            <a:fillRect/>
          </a:stretch>
        </p:blipFill>
        <p:spPr>
          <a:xfrm>
            <a:off x="604972" y="8982131"/>
            <a:ext cx="80468" cy="80468"/>
          </a:xfrm>
          <a:prstGeom prst="rect">
            <a:avLst/>
          </a:prstGeom>
        </p:spPr>
      </p:pic>
      <p:pic>
        <p:nvPicPr>
          <p:cNvPr id="111" name="object 111"/>
          <p:cNvPicPr/>
          <p:nvPr/>
        </p:nvPicPr>
        <p:blipFill>
          <a:blip r:embed="rId8" cstate="print"/>
          <a:stretch>
            <a:fillRect/>
          </a:stretch>
        </p:blipFill>
        <p:spPr>
          <a:xfrm>
            <a:off x="604972" y="9142823"/>
            <a:ext cx="80469" cy="80468"/>
          </a:xfrm>
          <a:prstGeom prst="rect">
            <a:avLst/>
          </a:prstGeom>
        </p:spPr>
      </p:pic>
      <p:pic>
        <p:nvPicPr>
          <p:cNvPr id="112" name="object 112"/>
          <p:cNvPicPr/>
          <p:nvPr/>
        </p:nvPicPr>
        <p:blipFill>
          <a:blip r:embed="rId8" cstate="print"/>
          <a:stretch>
            <a:fillRect/>
          </a:stretch>
        </p:blipFill>
        <p:spPr>
          <a:xfrm>
            <a:off x="604972" y="9303636"/>
            <a:ext cx="80469" cy="80468"/>
          </a:xfrm>
          <a:prstGeom prst="rect">
            <a:avLst/>
          </a:prstGeom>
        </p:spPr>
      </p:pic>
      <p:pic>
        <p:nvPicPr>
          <p:cNvPr id="113" name="object 113"/>
          <p:cNvPicPr/>
          <p:nvPr/>
        </p:nvPicPr>
        <p:blipFill>
          <a:blip r:embed="rId8" cstate="print"/>
          <a:stretch>
            <a:fillRect/>
          </a:stretch>
        </p:blipFill>
        <p:spPr>
          <a:xfrm>
            <a:off x="765663" y="8660749"/>
            <a:ext cx="80468" cy="80468"/>
          </a:xfrm>
          <a:prstGeom prst="rect">
            <a:avLst/>
          </a:prstGeom>
        </p:spPr>
      </p:pic>
      <p:pic>
        <p:nvPicPr>
          <p:cNvPr id="114" name="object 114"/>
          <p:cNvPicPr/>
          <p:nvPr/>
        </p:nvPicPr>
        <p:blipFill>
          <a:blip r:embed="rId8" cstate="print"/>
          <a:stretch>
            <a:fillRect/>
          </a:stretch>
        </p:blipFill>
        <p:spPr>
          <a:xfrm>
            <a:off x="765663" y="8821440"/>
            <a:ext cx="80468" cy="80468"/>
          </a:xfrm>
          <a:prstGeom prst="rect">
            <a:avLst/>
          </a:prstGeom>
        </p:spPr>
      </p:pic>
      <p:pic>
        <p:nvPicPr>
          <p:cNvPr id="115" name="object 115"/>
          <p:cNvPicPr/>
          <p:nvPr/>
        </p:nvPicPr>
        <p:blipFill>
          <a:blip r:embed="rId9" cstate="print"/>
          <a:stretch>
            <a:fillRect/>
          </a:stretch>
        </p:blipFill>
        <p:spPr>
          <a:xfrm>
            <a:off x="765663" y="8982254"/>
            <a:ext cx="80468" cy="80468"/>
          </a:xfrm>
          <a:prstGeom prst="rect">
            <a:avLst/>
          </a:prstGeom>
        </p:spPr>
      </p:pic>
      <p:pic>
        <p:nvPicPr>
          <p:cNvPr id="116" name="object 116"/>
          <p:cNvPicPr/>
          <p:nvPr/>
        </p:nvPicPr>
        <p:blipFill>
          <a:blip r:embed="rId8" cstate="print"/>
          <a:stretch>
            <a:fillRect/>
          </a:stretch>
        </p:blipFill>
        <p:spPr>
          <a:xfrm>
            <a:off x="765663" y="9142945"/>
            <a:ext cx="80468" cy="80468"/>
          </a:xfrm>
          <a:prstGeom prst="rect">
            <a:avLst/>
          </a:prstGeom>
        </p:spPr>
      </p:pic>
      <p:pic>
        <p:nvPicPr>
          <p:cNvPr id="117" name="object 117"/>
          <p:cNvPicPr/>
          <p:nvPr/>
        </p:nvPicPr>
        <p:blipFill>
          <a:blip r:embed="rId30" cstate="print"/>
          <a:stretch>
            <a:fillRect/>
          </a:stretch>
        </p:blipFill>
        <p:spPr>
          <a:xfrm>
            <a:off x="765664" y="9303760"/>
            <a:ext cx="80468" cy="80468"/>
          </a:xfrm>
          <a:prstGeom prst="rect">
            <a:avLst/>
          </a:prstGeom>
        </p:spPr>
      </p:pic>
      <p:pic>
        <p:nvPicPr>
          <p:cNvPr id="118" name="object 118"/>
          <p:cNvPicPr/>
          <p:nvPr/>
        </p:nvPicPr>
        <p:blipFill>
          <a:blip r:embed="rId13" cstate="print"/>
          <a:stretch>
            <a:fillRect/>
          </a:stretch>
        </p:blipFill>
        <p:spPr>
          <a:xfrm>
            <a:off x="926355" y="8660872"/>
            <a:ext cx="80468" cy="80468"/>
          </a:xfrm>
          <a:prstGeom prst="rect">
            <a:avLst/>
          </a:prstGeom>
        </p:spPr>
      </p:pic>
      <p:pic>
        <p:nvPicPr>
          <p:cNvPr id="119" name="object 119"/>
          <p:cNvPicPr/>
          <p:nvPr/>
        </p:nvPicPr>
        <p:blipFill>
          <a:blip r:embed="rId13" cstate="print"/>
          <a:stretch>
            <a:fillRect/>
          </a:stretch>
        </p:blipFill>
        <p:spPr>
          <a:xfrm>
            <a:off x="926355" y="8821563"/>
            <a:ext cx="80468" cy="80468"/>
          </a:xfrm>
          <a:prstGeom prst="rect">
            <a:avLst/>
          </a:prstGeom>
        </p:spPr>
      </p:pic>
      <p:pic>
        <p:nvPicPr>
          <p:cNvPr id="120" name="object 120"/>
          <p:cNvPicPr/>
          <p:nvPr/>
        </p:nvPicPr>
        <p:blipFill>
          <a:blip r:embed="rId12" cstate="print"/>
          <a:stretch>
            <a:fillRect/>
          </a:stretch>
        </p:blipFill>
        <p:spPr>
          <a:xfrm>
            <a:off x="926355" y="8982254"/>
            <a:ext cx="80468" cy="80468"/>
          </a:xfrm>
          <a:prstGeom prst="rect">
            <a:avLst/>
          </a:prstGeom>
        </p:spPr>
      </p:pic>
      <p:pic>
        <p:nvPicPr>
          <p:cNvPr id="121" name="object 121"/>
          <p:cNvPicPr/>
          <p:nvPr/>
        </p:nvPicPr>
        <p:blipFill>
          <a:blip r:embed="rId13" cstate="print"/>
          <a:stretch>
            <a:fillRect/>
          </a:stretch>
        </p:blipFill>
        <p:spPr>
          <a:xfrm>
            <a:off x="926355" y="9142945"/>
            <a:ext cx="80468" cy="80468"/>
          </a:xfrm>
          <a:prstGeom prst="rect">
            <a:avLst/>
          </a:prstGeom>
        </p:spPr>
      </p:pic>
      <p:pic>
        <p:nvPicPr>
          <p:cNvPr id="122" name="object 122"/>
          <p:cNvPicPr/>
          <p:nvPr/>
        </p:nvPicPr>
        <p:blipFill>
          <a:blip r:embed="rId15" cstate="print"/>
          <a:stretch>
            <a:fillRect/>
          </a:stretch>
        </p:blipFill>
        <p:spPr>
          <a:xfrm>
            <a:off x="1087046" y="8660872"/>
            <a:ext cx="80468" cy="80468"/>
          </a:xfrm>
          <a:prstGeom prst="rect">
            <a:avLst/>
          </a:prstGeom>
        </p:spPr>
      </p:pic>
      <p:pic>
        <p:nvPicPr>
          <p:cNvPr id="123" name="object 123"/>
          <p:cNvPicPr/>
          <p:nvPr/>
        </p:nvPicPr>
        <p:blipFill>
          <a:blip r:embed="rId13" cstate="print"/>
          <a:stretch>
            <a:fillRect/>
          </a:stretch>
        </p:blipFill>
        <p:spPr>
          <a:xfrm>
            <a:off x="926355" y="9303637"/>
            <a:ext cx="80468" cy="80468"/>
          </a:xfrm>
          <a:prstGeom prst="rect">
            <a:avLst/>
          </a:prstGeom>
        </p:spPr>
      </p:pic>
      <p:pic>
        <p:nvPicPr>
          <p:cNvPr id="124" name="object 124"/>
          <p:cNvPicPr/>
          <p:nvPr/>
        </p:nvPicPr>
        <p:blipFill>
          <a:blip r:embed="rId15" cstate="print"/>
          <a:stretch>
            <a:fillRect/>
          </a:stretch>
        </p:blipFill>
        <p:spPr>
          <a:xfrm>
            <a:off x="1087046" y="8821563"/>
            <a:ext cx="80468" cy="80468"/>
          </a:xfrm>
          <a:prstGeom prst="rect">
            <a:avLst/>
          </a:prstGeom>
        </p:spPr>
      </p:pic>
      <p:pic>
        <p:nvPicPr>
          <p:cNvPr id="125" name="object 125"/>
          <p:cNvPicPr/>
          <p:nvPr/>
        </p:nvPicPr>
        <p:blipFill>
          <a:blip r:embed="rId15" cstate="print"/>
          <a:stretch>
            <a:fillRect/>
          </a:stretch>
        </p:blipFill>
        <p:spPr>
          <a:xfrm>
            <a:off x="1087046" y="9142945"/>
            <a:ext cx="80468" cy="80468"/>
          </a:xfrm>
          <a:prstGeom prst="rect">
            <a:avLst/>
          </a:prstGeom>
        </p:spPr>
      </p:pic>
      <p:pic>
        <p:nvPicPr>
          <p:cNvPr id="126" name="object 126"/>
          <p:cNvPicPr/>
          <p:nvPr/>
        </p:nvPicPr>
        <p:blipFill>
          <a:blip r:embed="rId20" cstate="print"/>
          <a:stretch>
            <a:fillRect/>
          </a:stretch>
        </p:blipFill>
        <p:spPr>
          <a:xfrm>
            <a:off x="1087046" y="8982254"/>
            <a:ext cx="80468" cy="80468"/>
          </a:xfrm>
          <a:prstGeom prst="rect">
            <a:avLst/>
          </a:prstGeom>
        </p:spPr>
      </p:pic>
      <p:pic>
        <p:nvPicPr>
          <p:cNvPr id="127" name="object 127"/>
          <p:cNvPicPr/>
          <p:nvPr/>
        </p:nvPicPr>
        <p:blipFill>
          <a:blip r:embed="rId15" cstate="print"/>
          <a:stretch>
            <a:fillRect/>
          </a:stretch>
        </p:blipFill>
        <p:spPr>
          <a:xfrm>
            <a:off x="1087046" y="9303637"/>
            <a:ext cx="80468" cy="80468"/>
          </a:xfrm>
          <a:prstGeom prst="rect">
            <a:avLst/>
          </a:prstGeom>
        </p:spPr>
      </p:pic>
      <p:pic>
        <p:nvPicPr>
          <p:cNvPr id="128" name="object 128"/>
          <p:cNvPicPr/>
          <p:nvPr/>
        </p:nvPicPr>
        <p:blipFill>
          <a:blip r:embed="rId9" cstate="print"/>
          <a:stretch>
            <a:fillRect/>
          </a:stretch>
        </p:blipFill>
        <p:spPr>
          <a:xfrm>
            <a:off x="604972" y="9454730"/>
            <a:ext cx="80469" cy="80468"/>
          </a:xfrm>
          <a:prstGeom prst="rect">
            <a:avLst/>
          </a:prstGeom>
        </p:spPr>
      </p:pic>
      <p:pic>
        <p:nvPicPr>
          <p:cNvPr id="129" name="object 129"/>
          <p:cNvPicPr/>
          <p:nvPr/>
        </p:nvPicPr>
        <p:blipFill>
          <a:blip r:embed="rId31" cstate="print"/>
          <a:stretch>
            <a:fillRect/>
          </a:stretch>
        </p:blipFill>
        <p:spPr>
          <a:xfrm>
            <a:off x="627612" y="9615422"/>
            <a:ext cx="57706" cy="74193"/>
          </a:xfrm>
          <a:prstGeom prst="rect">
            <a:avLst/>
          </a:prstGeom>
        </p:spPr>
      </p:pic>
      <p:pic>
        <p:nvPicPr>
          <p:cNvPr id="130" name="object 130"/>
          <p:cNvPicPr/>
          <p:nvPr/>
        </p:nvPicPr>
        <p:blipFill>
          <a:blip r:embed="rId9" cstate="print"/>
          <a:stretch>
            <a:fillRect/>
          </a:stretch>
        </p:blipFill>
        <p:spPr>
          <a:xfrm>
            <a:off x="765663" y="9454730"/>
            <a:ext cx="80468" cy="80468"/>
          </a:xfrm>
          <a:prstGeom prst="rect">
            <a:avLst/>
          </a:prstGeom>
        </p:spPr>
      </p:pic>
      <p:pic>
        <p:nvPicPr>
          <p:cNvPr id="131" name="object 131"/>
          <p:cNvPicPr/>
          <p:nvPr/>
        </p:nvPicPr>
        <p:blipFill>
          <a:blip r:embed="rId8" cstate="print"/>
          <a:stretch>
            <a:fillRect/>
          </a:stretch>
        </p:blipFill>
        <p:spPr>
          <a:xfrm>
            <a:off x="765663" y="9615422"/>
            <a:ext cx="80468" cy="80468"/>
          </a:xfrm>
          <a:prstGeom prst="rect">
            <a:avLst/>
          </a:prstGeom>
        </p:spPr>
      </p:pic>
      <p:pic>
        <p:nvPicPr>
          <p:cNvPr id="132" name="object 132"/>
          <p:cNvPicPr/>
          <p:nvPr/>
        </p:nvPicPr>
        <p:blipFill>
          <a:blip r:embed="rId9" cstate="print"/>
          <a:stretch>
            <a:fillRect/>
          </a:stretch>
        </p:blipFill>
        <p:spPr>
          <a:xfrm>
            <a:off x="765663" y="9776113"/>
            <a:ext cx="80468" cy="80468"/>
          </a:xfrm>
          <a:prstGeom prst="rect">
            <a:avLst/>
          </a:prstGeom>
        </p:spPr>
      </p:pic>
      <p:pic>
        <p:nvPicPr>
          <p:cNvPr id="133" name="object 133"/>
          <p:cNvPicPr/>
          <p:nvPr/>
        </p:nvPicPr>
        <p:blipFill>
          <a:blip r:embed="rId32" cstate="print"/>
          <a:stretch>
            <a:fillRect/>
          </a:stretch>
        </p:blipFill>
        <p:spPr>
          <a:xfrm>
            <a:off x="766033" y="9936927"/>
            <a:ext cx="80099" cy="80222"/>
          </a:xfrm>
          <a:prstGeom prst="rect">
            <a:avLst/>
          </a:prstGeom>
        </p:spPr>
      </p:pic>
      <p:pic>
        <p:nvPicPr>
          <p:cNvPr id="134" name="object 134"/>
          <p:cNvPicPr/>
          <p:nvPr/>
        </p:nvPicPr>
        <p:blipFill>
          <a:blip r:embed="rId33" cstate="print"/>
          <a:stretch>
            <a:fillRect/>
          </a:stretch>
        </p:blipFill>
        <p:spPr>
          <a:xfrm>
            <a:off x="785965" y="10097618"/>
            <a:ext cx="60166" cy="80468"/>
          </a:xfrm>
          <a:prstGeom prst="rect">
            <a:avLst/>
          </a:prstGeom>
        </p:spPr>
      </p:pic>
      <p:pic>
        <p:nvPicPr>
          <p:cNvPr id="135" name="object 135"/>
          <p:cNvPicPr/>
          <p:nvPr/>
        </p:nvPicPr>
        <p:blipFill>
          <a:blip r:embed="rId12" cstate="print"/>
          <a:stretch>
            <a:fillRect/>
          </a:stretch>
        </p:blipFill>
        <p:spPr>
          <a:xfrm>
            <a:off x="926355" y="9454731"/>
            <a:ext cx="80468" cy="80468"/>
          </a:xfrm>
          <a:prstGeom prst="rect">
            <a:avLst/>
          </a:prstGeom>
        </p:spPr>
      </p:pic>
      <p:pic>
        <p:nvPicPr>
          <p:cNvPr id="136" name="object 136"/>
          <p:cNvPicPr/>
          <p:nvPr/>
        </p:nvPicPr>
        <p:blipFill>
          <a:blip r:embed="rId13" cstate="print"/>
          <a:stretch>
            <a:fillRect/>
          </a:stretch>
        </p:blipFill>
        <p:spPr>
          <a:xfrm>
            <a:off x="926355" y="9615422"/>
            <a:ext cx="80468" cy="80468"/>
          </a:xfrm>
          <a:prstGeom prst="rect">
            <a:avLst/>
          </a:prstGeom>
        </p:spPr>
      </p:pic>
      <p:pic>
        <p:nvPicPr>
          <p:cNvPr id="137" name="object 137"/>
          <p:cNvPicPr/>
          <p:nvPr/>
        </p:nvPicPr>
        <p:blipFill>
          <a:blip r:embed="rId12" cstate="print"/>
          <a:stretch>
            <a:fillRect/>
          </a:stretch>
        </p:blipFill>
        <p:spPr>
          <a:xfrm>
            <a:off x="926355" y="9776113"/>
            <a:ext cx="80468" cy="80468"/>
          </a:xfrm>
          <a:prstGeom prst="rect">
            <a:avLst/>
          </a:prstGeom>
        </p:spPr>
      </p:pic>
      <p:pic>
        <p:nvPicPr>
          <p:cNvPr id="138" name="object 138"/>
          <p:cNvPicPr/>
          <p:nvPr/>
        </p:nvPicPr>
        <p:blipFill>
          <a:blip r:embed="rId13" cstate="print"/>
          <a:stretch>
            <a:fillRect/>
          </a:stretch>
        </p:blipFill>
        <p:spPr>
          <a:xfrm>
            <a:off x="926355" y="9936804"/>
            <a:ext cx="80468" cy="80468"/>
          </a:xfrm>
          <a:prstGeom prst="rect">
            <a:avLst/>
          </a:prstGeom>
        </p:spPr>
      </p:pic>
      <p:pic>
        <p:nvPicPr>
          <p:cNvPr id="139" name="object 139"/>
          <p:cNvPicPr/>
          <p:nvPr/>
        </p:nvPicPr>
        <p:blipFill>
          <a:blip r:embed="rId13" cstate="print"/>
          <a:stretch>
            <a:fillRect/>
          </a:stretch>
        </p:blipFill>
        <p:spPr>
          <a:xfrm>
            <a:off x="926355" y="10097618"/>
            <a:ext cx="80468" cy="80468"/>
          </a:xfrm>
          <a:prstGeom prst="rect">
            <a:avLst/>
          </a:prstGeom>
        </p:spPr>
      </p:pic>
      <p:pic>
        <p:nvPicPr>
          <p:cNvPr id="140" name="object 140"/>
          <p:cNvPicPr/>
          <p:nvPr/>
        </p:nvPicPr>
        <p:blipFill>
          <a:blip r:embed="rId20" cstate="print"/>
          <a:stretch>
            <a:fillRect/>
          </a:stretch>
        </p:blipFill>
        <p:spPr>
          <a:xfrm>
            <a:off x="1087046" y="9454731"/>
            <a:ext cx="80468" cy="80468"/>
          </a:xfrm>
          <a:prstGeom prst="rect">
            <a:avLst/>
          </a:prstGeom>
        </p:spPr>
      </p:pic>
      <p:pic>
        <p:nvPicPr>
          <p:cNvPr id="141" name="object 141"/>
          <p:cNvPicPr/>
          <p:nvPr/>
        </p:nvPicPr>
        <p:blipFill>
          <a:blip r:embed="rId15" cstate="print"/>
          <a:stretch>
            <a:fillRect/>
          </a:stretch>
        </p:blipFill>
        <p:spPr>
          <a:xfrm>
            <a:off x="1087046" y="9615422"/>
            <a:ext cx="80468" cy="80468"/>
          </a:xfrm>
          <a:prstGeom prst="rect">
            <a:avLst/>
          </a:prstGeom>
        </p:spPr>
      </p:pic>
      <p:pic>
        <p:nvPicPr>
          <p:cNvPr id="142" name="object 142"/>
          <p:cNvPicPr/>
          <p:nvPr/>
        </p:nvPicPr>
        <p:blipFill>
          <a:blip r:embed="rId20" cstate="print"/>
          <a:stretch>
            <a:fillRect/>
          </a:stretch>
        </p:blipFill>
        <p:spPr>
          <a:xfrm>
            <a:off x="1087046" y="9776113"/>
            <a:ext cx="80468" cy="80468"/>
          </a:xfrm>
          <a:prstGeom prst="rect">
            <a:avLst/>
          </a:prstGeom>
        </p:spPr>
      </p:pic>
      <p:pic>
        <p:nvPicPr>
          <p:cNvPr id="143" name="object 143"/>
          <p:cNvPicPr/>
          <p:nvPr/>
        </p:nvPicPr>
        <p:blipFill>
          <a:blip r:embed="rId15" cstate="print"/>
          <a:stretch>
            <a:fillRect/>
          </a:stretch>
        </p:blipFill>
        <p:spPr>
          <a:xfrm>
            <a:off x="1087046" y="9936804"/>
            <a:ext cx="80468" cy="80468"/>
          </a:xfrm>
          <a:prstGeom prst="rect">
            <a:avLst/>
          </a:prstGeom>
        </p:spPr>
      </p:pic>
      <p:pic>
        <p:nvPicPr>
          <p:cNvPr id="144" name="object 144"/>
          <p:cNvPicPr/>
          <p:nvPr/>
        </p:nvPicPr>
        <p:blipFill>
          <a:blip r:embed="rId15" cstate="print"/>
          <a:stretch>
            <a:fillRect/>
          </a:stretch>
        </p:blipFill>
        <p:spPr>
          <a:xfrm>
            <a:off x="1087046" y="10097618"/>
            <a:ext cx="80468" cy="80468"/>
          </a:xfrm>
          <a:prstGeom prst="rect">
            <a:avLst/>
          </a:prstGeom>
        </p:spPr>
      </p:pic>
      <p:pic>
        <p:nvPicPr>
          <p:cNvPr id="145" name="object 145"/>
          <p:cNvPicPr/>
          <p:nvPr/>
        </p:nvPicPr>
        <p:blipFill>
          <a:blip r:embed="rId5" cstate="print"/>
          <a:stretch>
            <a:fillRect/>
          </a:stretch>
        </p:blipFill>
        <p:spPr>
          <a:xfrm>
            <a:off x="1247860" y="8660872"/>
            <a:ext cx="80468" cy="80468"/>
          </a:xfrm>
          <a:prstGeom prst="rect">
            <a:avLst/>
          </a:prstGeom>
        </p:spPr>
      </p:pic>
      <p:pic>
        <p:nvPicPr>
          <p:cNvPr id="146" name="object 146"/>
          <p:cNvPicPr/>
          <p:nvPr/>
        </p:nvPicPr>
        <p:blipFill>
          <a:blip r:embed="rId5" cstate="print"/>
          <a:stretch>
            <a:fillRect/>
          </a:stretch>
        </p:blipFill>
        <p:spPr>
          <a:xfrm>
            <a:off x="1247860" y="8821563"/>
            <a:ext cx="80468" cy="80468"/>
          </a:xfrm>
          <a:prstGeom prst="rect">
            <a:avLst/>
          </a:prstGeom>
        </p:spPr>
      </p:pic>
      <p:pic>
        <p:nvPicPr>
          <p:cNvPr id="147" name="object 147"/>
          <p:cNvPicPr/>
          <p:nvPr/>
        </p:nvPicPr>
        <p:blipFill>
          <a:blip r:embed="rId6" cstate="print"/>
          <a:stretch>
            <a:fillRect/>
          </a:stretch>
        </p:blipFill>
        <p:spPr>
          <a:xfrm>
            <a:off x="1247860" y="8982254"/>
            <a:ext cx="80468" cy="80468"/>
          </a:xfrm>
          <a:prstGeom prst="rect">
            <a:avLst/>
          </a:prstGeom>
        </p:spPr>
      </p:pic>
      <p:pic>
        <p:nvPicPr>
          <p:cNvPr id="148" name="object 148"/>
          <p:cNvPicPr/>
          <p:nvPr/>
        </p:nvPicPr>
        <p:blipFill>
          <a:blip r:embed="rId5" cstate="print"/>
          <a:stretch>
            <a:fillRect/>
          </a:stretch>
        </p:blipFill>
        <p:spPr>
          <a:xfrm>
            <a:off x="1247860" y="9142945"/>
            <a:ext cx="80468" cy="80468"/>
          </a:xfrm>
          <a:prstGeom prst="rect">
            <a:avLst/>
          </a:prstGeom>
        </p:spPr>
      </p:pic>
      <p:pic>
        <p:nvPicPr>
          <p:cNvPr id="149" name="object 149"/>
          <p:cNvPicPr/>
          <p:nvPr/>
        </p:nvPicPr>
        <p:blipFill>
          <a:blip r:embed="rId5" cstate="print"/>
          <a:stretch>
            <a:fillRect/>
          </a:stretch>
        </p:blipFill>
        <p:spPr>
          <a:xfrm>
            <a:off x="1247860" y="9303760"/>
            <a:ext cx="80468" cy="80468"/>
          </a:xfrm>
          <a:prstGeom prst="rect">
            <a:avLst/>
          </a:prstGeom>
        </p:spPr>
      </p:pic>
      <p:pic>
        <p:nvPicPr>
          <p:cNvPr id="150" name="object 150"/>
          <p:cNvPicPr/>
          <p:nvPr/>
        </p:nvPicPr>
        <p:blipFill>
          <a:blip r:embed="rId5" cstate="print"/>
          <a:stretch>
            <a:fillRect/>
          </a:stretch>
        </p:blipFill>
        <p:spPr>
          <a:xfrm>
            <a:off x="1408551" y="8660872"/>
            <a:ext cx="80468" cy="80468"/>
          </a:xfrm>
          <a:prstGeom prst="rect">
            <a:avLst/>
          </a:prstGeom>
        </p:spPr>
      </p:pic>
      <p:pic>
        <p:nvPicPr>
          <p:cNvPr id="151" name="object 151"/>
          <p:cNvPicPr/>
          <p:nvPr/>
        </p:nvPicPr>
        <p:blipFill>
          <a:blip r:embed="rId5" cstate="print"/>
          <a:stretch>
            <a:fillRect/>
          </a:stretch>
        </p:blipFill>
        <p:spPr>
          <a:xfrm>
            <a:off x="1408551" y="8821563"/>
            <a:ext cx="80468" cy="80468"/>
          </a:xfrm>
          <a:prstGeom prst="rect">
            <a:avLst/>
          </a:prstGeom>
        </p:spPr>
      </p:pic>
      <p:pic>
        <p:nvPicPr>
          <p:cNvPr id="152" name="object 152"/>
          <p:cNvPicPr/>
          <p:nvPr/>
        </p:nvPicPr>
        <p:blipFill>
          <a:blip r:embed="rId6" cstate="print"/>
          <a:stretch>
            <a:fillRect/>
          </a:stretch>
        </p:blipFill>
        <p:spPr>
          <a:xfrm>
            <a:off x="1408551" y="8982254"/>
            <a:ext cx="80468" cy="80468"/>
          </a:xfrm>
          <a:prstGeom prst="rect">
            <a:avLst/>
          </a:prstGeom>
        </p:spPr>
      </p:pic>
      <p:pic>
        <p:nvPicPr>
          <p:cNvPr id="153" name="object 153"/>
          <p:cNvPicPr/>
          <p:nvPr/>
        </p:nvPicPr>
        <p:blipFill>
          <a:blip r:embed="rId5" cstate="print"/>
          <a:stretch>
            <a:fillRect/>
          </a:stretch>
        </p:blipFill>
        <p:spPr>
          <a:xfrm>
            <a:off x="1408551" y="9142945"/>
            <a:ext cx="80468" cy="80468"/>
          </a:xfrm>
          <a:prstGeom prst="rect">
            <a:avLst/>
          </a:prstGeom>
        </p:spPr>
      </p:pic>
      <p:pic>
        <p:nvPicPr>
          <p:cNvPr id="154" name="object 154"/>
          <p:cNvPicPr/>
          <p:nvPr/>
        </p:nvPicPr>
        <p:blipFill>
          <a:blip r:embed="rId5" cstate="print"/>
          <a:stretch>
            <a:fillRect/>
          </a:stretch>
        </p:blipFill>
        <p:spPr>
          <a:xfrm>
            <a:off x="1408551" y="9303637"/>
            <a:ext cx="80468" cy="80468"/>
          </a:xfrm>
          <a:prstGeom prst="rect">
            <a:avLst/>
          </a:prstGeom>
        </p:spPr>
      </p:pic>
      <p:pic>
        <p:nvPicPr>
          <p:cNvPr id="155" name="object 155"/>
          <p:cNvPicPr/>
          <p:nvPr/>
        </p:nvPicPr>
        <p:blipFill>
          <a:blip r:embed="rId24" cstate="print"/>
          <a:stretch>
            <a:fillRect/>
          </a:stretch>
        </p:blipFill>
        <p:spPr>
          <a:xfrm>
            <a:off x="1569242" y="8660872"/>
            <a:ext cx="80469" cy="80468"/>
          </a:xfrm>
          <a:prstGeom prst="rect">
            <a:avLst/>
          </a:prstGeom>
        </p:spPr>
      </p:pic>
      <p:pic>
        <p:nvPicPr>
          <p:cNvPr id="156" name="object 156"/>
          <p:cNvPicPr/>
          <p:nvPr/>
        </p:nvPicPr>
        <p:blipFill>
          <a:blip r:embed="rId24" cstate="print"/>
          <a:stretch>
            <a:fillRect/>
          </a:stretch>
        </p:blipFill>
        <p:spPr>
          <a:xfrm>
            <a:off x="1569242" y="8821563"/>
            <a:ext cx="80469" cy="80468"/>
          </a:xfrm>
          <a:prstGeom prst="rect">
            <a:avLst/>
          </a:prstGeom>
        </p:spPr>
      </p:pic>
      <p:pic>
        <p:nvPicPr>
          <p:cNvPr id="157" name="object 157"/>
          <p:cNvPicPr/>
          <p:nvPr/>
        </p:nvPicPr>
        <p:blipFill>
          <a:blip r:embed="rId23" cstate="print"/>
          <a:stretch>
            <a:fillRect/>
          </a:stretch>
        </p:blipFill>
        <p:spPr>
          <a:xfrm>
            <a:off x="1569242" y="8982254"/>
            <a:ext cx="80469" cy="80468"/>
          </a:xfrm>
          <a:prstGeom prst="rect">
            <a:avLst/>
          </a:prstGeom>
        </p:spPr>
      </p:pic>
      <p:pic>
        <p:nvPicPr>
          <p:cNvPr id="158" name="object 158"/>
          <p:cNvPicPr/>
          <p:nvPr/>
        </p:nvPicPr>
        <p:blipFill>
          <a:blip r:embed="rId24" cstate="print"/>
          <a:stretch>
            <a:fillRect/>
          </a:stretch>
        </p:blipFill>
        <p:spPr>
          <a:xfrm>
            <a:off x="1569242" y="9142945"/>
            <a:ext cx="80469" cy="80468"/>
          </a:xfrm>
          <a:prstGeom prst="rect">
            <a:avLst/>
          </a:prstGeom>
        </p:spPr>
      </p:pic>
      <p:pic>
        <p:nvPicPr>
          <p:cNvPr id="159" name="object 159"/>
          <p:cNvPicPr/>
          <p:nvPr/>
        </p:nvPicPr>
        <p:blipFill>
          <a:blip r:embed="rId24" cstate="print"/>
          <a:stretch>
            <a:fillRect/>
          </a:stretch>
        </p:blipFill>
        <p:spPr>
          <a:xfrm>
            <a:off x="1569242" y="9303636"/>
            <a:ext cx="80469" cy="80468"/>
          </a:xfrm>
          <a:prstGeom prst="rect">
            <a:avLst/>
          </a:prstGeom>
        </p:spPr>
      </p:pic>
      <p:pic>
        <p:nvPicPr>
          <p:cNvPr id="160" name="object 160"/>
          <p:cNvPicPr/>
          <p:nvPr/>
        </p:nvPicPr>
        <p:blipFill>
          <a:blip r:embed="rId8" cstate="print"/>
          <a:stretch>
            <a:fillRect/>
          </a:stretch>
        </p:blipFill>
        <p:spPr>
          <a:xfrm>
            <a:off x="1730056" y="8660872"/>
            <a:ext cx="80468" cy="80468"/>
          </a:xfrm>
          <a:prstGeom prst="rect">
            <a:avLst/>
          </a:prstGeom>
        </p:spPr>
      </p:pic>
      <p:pic>
        <p:nvPicPr>
          <p:cNvPr id="161" name="object 161"/>
          <p:cNvPicPr/>
          <p:nvPr/>
        </p:nvPicPr>
        <p:blipFill>
          <a:blip r:embed="rId8" cstate="print"/>
          <a:stretch>
            <a:fillRect/>
          </a:stretch>
        </p:blipFill>
        <p:spPr>
          <a:xfrm>
            <a:off x="1730056" y="8821440"/>
            <a:ext cx="80468" cy="80468"/>
          </a:xfrm>
          <a:prstGeom prst="rect">
            <a:avLst/>
          </a:prstGeom>
        </p:spPr>
      </p:pic>
      <p:pic>
        <p:nvPicPr>
          <p:cNvPr id="162" name="object 162"/>
          <p:cNvPicPr/>
          <p:nvPr/>
        </p:nvPicPr>
        <p:blipFill>
          <a:blip r:embed="rId9" cstate="print"/>
          <a:stretch>
            <a:fillRect/>
          </a:stretch>
        </p:blipFill>
        <p:spPr>
          <a:xfrm>
            <a:off x="1730056" y="8982254"/>
            <a:ext cx="80468" cy="80468"/>
          </a:xfrm>
          <a:prstGeom prst="rect">
            <a:avLst/>
          </a:prstGeom>
        </p:spPr>
      </p:pic>
      <p:pic>
        <p:nvPicPr>
          <p:cNvPr id="163" name="object 163"/>
          <p:cNvPicPr/>
          <p:nvPr/>
        </p:nvPicPr>
        <p:blipFill>
          <a:blip r:embed="rId8" cstate="print"/>
          <a:stretch>
            <a:fillRect/>
          </a:stretch>
        </p:blipFill>
        <p:spPr>
          <a:xfrm>
            <a:off x="1730056" y="9142945"/>
            <a:ext cx="80468" cy="80468"/>
          </a:xfrm>
          <a:prstGeom prst="rect">
            <a:avLst/>
          </a:prstGeom>
        </p:spPr>
      </p:pic>
      <p:pic>
        <p:nvPicPr>
          <p:cNvPr id="164" name="object 164"/>
          <p:cNvPicPr/>
          <p:nvPr/>
        </p:nvPicPr>
        <p:blipFill>
          <a:blip r:embed="rId8" cstate="print"/>
          <a:stretch>
            <a:fillRect/>
          </a:stretch>
        </p:blipFill>
        <p:spPr>
          <a:xfrm>
            <a:off x="1730056" y="9303636"/>
            <a:ext cx="80468" cy="80468"/>
          </a:xfrm>
          <a:prstGeom prst="rect">
            <a:avLst/>
          </a:prstGeom>
        </p:spPr>
      </p:pic>
      <p:pic>
        <p:nvPicPr>
          <p:cNvPr id="165" name="object 165"/>
          <p:cNvPicPr/>
          <p:nvPr/>
        </p:nvPicPr>
        <p:blipFill>
          <a:blip r:embed="rId8" cstate="print"/>
          <a:stretch>
            <a:fillRect/>
          </a:stretch>
        </p:blipFill>
        <p:spPr>
          <a:xfrm>
            <a:off x="1890747" y="8660872"/>
            <a:ext cx="80469" cy="80468"/>
          </a:xfrm>
          <a:prstGeom prst="rect">
            <a:avLst/>
          </a:prstGeom>
        </p:spPr>
      </p:pic>
      <p:pic>
        <p:nvPicPr>
          <p:cNvPr id="166" name="object 166"/>
          <p:cNvPicPr/>
          <p:nvPr/>
        </p:nvPicPr>
        <p:blipFill>
          <a:blip r:embed="rId8" cstate="print"/>
          <a:stretch>
            <a:fillRect/>
          </a:stretch>
        </p:blipFill>
        <p:spPr>
          <a:xfrm>
            <a:off x="1890747" y="8821440"/>
            <a:ext cx="80469" cy="80468"/>
          </a:xfrm>
          <a:prstGeom prst="rect">
            <a:avLst/>
          </a:prstGeom>
        </p:spPr>
      </p:pic>
      <p:pic>
        <p:nvPicPr>
          <p:cNvPr id="167" name="object 167"/>
          <p:cNvPicPr/>
          <p:nvPr/>
        </p:nvPicPr>
        <p:blipFill>
          <a:blip r:embed="rId9" cstate="print"/>
          <a:stretch>
            <a:fillRect/>
          </a:stretch>
        </p:blipFill>
        <p:spPr>
          <a:xfrm>
            <a:off x="1890747" y="8982254"/>
            <a:ext cx="80469" cy="80468"/>
          </a:xfrm>
          <a:prstGeom prst="rect">
            <a:avLst/>
          </a:prstGeom>
        </p:spPr>
      </p:pic>
      <p:pic>
        <p:nvPicPr>
          <p:cNvPr id="168" name="object 168"/>
          <p:cNvPicPr/>
          <p:nvPr/>
        </p:nvPicPr>
        <p:blipFill>
          <a:blip r:embed="rId8" cstate="print"/>
          <a:stretch>
            <a:fillRect/>
          </a:stretch>
        </p:blipFill>
        <p:spPr>
          <a:xfrm>
            <a:off x="1890747" y="9142945"/>
            <a:ext cx="80469" cy="80468"/>
          </a:xfrm>
          <a:prstGeom prst="rect">
            <a:avLst/>
          </a:prstGeom>
        </p:spPr>
      </p:pic>
      <p:pic>
        <p:nvPicPr>
          <p:cNvPr id="169" name="object 169"/>
          <p:cNvPicPr/>
          <p:nvPr/>
        </p:nvPicPr>
        <p:blipFill>
          <a:blip r:embed="rId8" cstate="print"/>
          <a:stretch>
            <a:fillRect/>
          </a:stretch>
        </p:blipFill>
        <p:spPr>
          <a:xfrm>
            <a:off x="1890747" y="9303636"/>
            <a:ext cx="80469" cy="80468"/>
          </a:xfrm>
          <a:prstGeom prst="rect">
            <a:avLst/>
          </a:prstGeom>
        </p:spPr>
      </p:pic>
      <p:pic>
        <p:nvPicPr>
          <p:cNvPr id="170" name="object 170"/>
          <p:cNvPicPr/>
          <p:nvPr/>
        </p:nvPicPr>
        <p:blipFill>
          <a:blip r:embed="rId5" cstate="print"/>
          <a:stretch>
            <a:fillRect/>
          </a:stretch>
        </p:blipFill>
        <p:spPr>
          <a:xfrm>
            <a:off x="2033967" y="8660872"/>
            <a:ext cx="80468" cy="80468"/>
          </a:xfrm>
          <a:prstGeom prst="rect">
            <a:avLst/>
          </a:prstGeom>
        </p:spPr>
      </p:pic>
      <p:pic>
        <p:nvPicPr>
          <p:cNvPr id="171" name="object 171"/>
          <p:cNvPicPr/>
          <p:nvPr/>
        </p:nvPicPr>
        <p:blipFill>
          <a:blip r:embed="rId5" cstate="print"/>
          <a:stretch>
            <a:fillRect/>
          </a:stretch>
        </p:blipFill>
        <p:spPr>
          <a:xfrm>
            <a:off x="2033967" y="8821563"/>
            <a:ext cx="80468" cy="80468"/>
          </a:xfrm>
          <a:prstGeom prst="rect">
            <a:avLst/>
          </a:prstGeom>
        </p:spPr>
      </p:pic>
      <p:pic>
        <p:nvPicPr>
          <p:cNvPr id="172" name="object 172"/>
          <p:cNvPicPr/>
          <p:nvPr/>
        </p:nvPicPr>
        <p:blipFill>
          <a:blip r:embed="rId6" cstate="print"/>
          <a:stretch>
            <a:fillRect/>
          </a:stretch>
        </p:blipFill>
        <p:spPr>
          <a:xfrm>
            <a:off x="2033967" y="8982254"/>
            <a:ext cx="80468" cy="80468"/>
          </a:xfrm>
          <a:prstGeom prst="rect">
            <a:avLst/>
          </a:prstGeom>
        </p:spPr>
      </p:pic>
      <p:pic>
        <p:nvPicPr>
          <p:cNvPr id="173" name="object 173"/>
          <p:cNvPicPr/>
          <p:nvPr/>
        </p:nvPicPr>
        <p:blipFill>
          <a:blip r:embed="rId5" cstate="print"/>
          <a:stretch>
            <a:fillRect/>
          </a:stretch>
        </p:blipFill>
        <p:spPr>
          <a:xfrm>
            <a:off x="2033967" y="9142945"/>
            <a:ext cx="80468" cy="80468"/>
          </a:xfrm>
          <a:prstGeom prst="rect">
            <a:avLst/>
          </a:prstGeom>
        </p:spPr>
      </p:pic>
      <p:pic>
        <p:nvPicPr>
          <p:cNvPr id="174" name="object 174"/>
          <p:cNvPicPr/>
          <p:nvPr/>
        </p:nvPicPr>
        <p:blipFill>
          <a:blip r:embed="rId5" cstate="print"/>
          <a:stretch>
            <a:fillRect/>
          </a:stretch>
        </p:blipFill>
        <p:spPr>
          <a:xfrm>
            <a:off x="2033967" y="9303637"/>
            <a:ext cx="80468" cy="80468"/>
          </a:xfrm>
          <a:prstGeom prst="rect">
            <a:avLst/>
          </a:prstGeom>
        </p:spPr>
      </p:pic>
      <p:pic>
        <p:nvPicPr>
          <p:cNvPr id="175" name="object 175"/>
          <p:cNvPicPr/>
          <p:nvPr/>
        </p:nvPicPr>
        <p:blipFill>
          <a:blip r:embed="rId34" cstate="print"/>
          <a:stretch>
            <a:fillRect/>
          </a:stretch>
        </p:blipFill>
        <p:spPr>
          <a:xfrm>
            <a:off x="2194781" y="8676252"/>
            <a:ext cx="46017" cy="64965"/>
          </a:xfrm>
          <a:prstGeom prst="rect">
            <a:avLst/>
          </a:prstGeom>
        </p:spPr>
      </p:pic>
      <p:pic>
        <p:nvPicPr>
          <p:cNvPr id="176" name="object 176"/>
          <p:cNvPicPr/>
          <p:nvPr/>
        </p:nvPicPr>
        <p:blipFill>
          <a:blip r:embed="rId15" cstate="print"/>
          <a:stretch>
            <a:fillRect/>
          </a:stretch>
        </p:blipFill>
        <p:spPr>
          <a:xfrm>
            <a:off x="2194781" y="8821440"/>
            <a:ext cx="80468" cy="80468"/>
          </a:xfrm>
          <a:prstGeom prst="rect">
            <a:avLst/>
          </a:prstGeom>
        </p:spPr>
      </p:pic>
      <p:pic>
        <p:nvPicPr>
          <p:cNvPr id="177" name="object 177"/>
          <p:cNvPicPr/>
          <p:nvPr/>
        </p:nvPicPr>
        <p:blipFill>
          <a:blip r:embed="rId20" cstate="print"/>
          <a:stretch>
            <a:fillRect/>
          </a:stretch>
        </p:blipFill>
        <p:spPr>
          <a:xfrm>
            <a:off x="2194781" y="8982254"/>
            <a:ext cx="80468" cy="80468"/>
          </a:xfrm>
          <a:prstGeom prst="rect">
            <a:avLst/>
          </a:prstGeom>
        </p:spPr>
      </p:pic>
      <p:pic>
        <p:nvPicPr>
          <p:cNvPr id="178" name="object 178"/>
          <p:cNvPicPr/>
          <p:nvPr/>
        </p:nvPicPr>
        <p:blipFill>
          <a:blip r:embed="rId15" cstate="print"/>
          <a:stretch>
            <a:fillRect/>
          </a:stretch>
        </p:blipFill>
        <p:spPr>
          <a:xfrm>
            <a:off x="2194781" y="9142945"/>
            <a:ext cx="80468" cy="80468"/>
          </a:xfrm>
          <a:prstGeom prst="rect">
            <a:avLst/>
          </a:prstGeom>
        </p:spPr>
      </p:pic>
      <p:pic>
        <p:nvPicPr>
          <p:cNvPr id="179" name="object 179"/>
          <p:cNvPicPr/>
          <p:nvPr/>
        </p:nvPicPr>
        <p:blipFill>
          <a:blip r:embed="rId15" cstate="print"/>
          <a:stretch>
            <a:fillRect/>
          </a:stretch>
        </p:blipFill>
        <p:spPr>
          <a:xfrm>
            <a:off x="2194781" y="9303637"/>
            <a:ext cx="80468" cy="80468"/>
          </a:xfrm>
          <a:prstGeom prst="rect">
            <a:avLst/>
          </a:prstGeom>
        </p:spPr>
      </p:pic>
      <p:pic>
        <p:nvPicPr>
          <p:cNvPr id="180" name="object 180"/>
          <p:cNvPicPr/>
          <p:nvPr/>
        </p:nvPicPr>
        <p:blipFill>
          <a:blip r:embed="rId35" cstate="print"/>
          <a:stretch>
            <a:fillRect/>
          </a:stretch>
        </p:blipFill>
        <p:spPr>
          <a:xfrm>
            <a:off x="2355472" y="8993451"/>
            <a:ext cx="42202" cy="69271"/>
          </a:xfrm>
          <a:prstGeom prst="rect">
            <a:avLst/>
          </a:prstGeom>
        </p:spPr>
      </p:pic>
      <p:pic>
        <p:nvPicPr>
          <p:cNvPr id="181" name="object 181"/>
          <p:cNvPicPr/>
          <p:nvPr/>
        </p:nvPicPr>
        <p:blipFill>
          <a:blip r:embed="rId36" cstate="print"/>
          <a:stretch>
            <a:fillRect/>
          </a:stretch>
        </p:blipFill>
        <p:spPr>
          <a:xfrm>
            <a:off x="2355472" y="9142945"/>
            <a:ext cx="80468" cy="80468"/>
          </a:xfrm>
          <a:prstGeom prst="rect">
            <a:avLst/>
          </a:prstGeom>
        </p:spPr>
      </p:pic>
      <p:pic>
        <p:nvPicPr>
          <p:cNvPr id="182" name="object 182"/>
          <p:cNvPicPr/>
          <p:nvPr/>
        </p:nvPicPr>
        <p:blipFill>
          <a:blip r:embed="rId13" cstate="print"/>
          <a:stretch>
            <a:fillRect/>
          </a:stretch>
        </p:blipFill>
        <p:spPr>
          <a:xfrm>
            <a:off x="2355472" y="9303760"/>
            <a:ext cx="80468" cy="80468"/>
          </a:xfrm>
          <a:prstGeom prst="rect">
            <a:avLst/>
          </a:prstGeom>
        </p:spPr>
      </p:pic>
      <p:pic>
        <p:nvPicPr>
          <p:cNvPr id="183" name="object 183"/>
          <p:cNvPicPr/>
          <p:nvPr/>
        </p:nvPicPr>
        <p:blipFill>
          <a:blip r:embed="rId6" cstate="print"/>
          <a:stretch>
            <a:fillRect/>
          </a:stretch>
        </p:blipFill>
        <p:spPr>
          <a:xfrm>
            <a:off x="1247860" y="9454853"/>
            <a:ext cx="80468" cy="80468"/>
          </a:xfrm>
          <a:prstGeom prst="rect">
            <a:avLst/>
          </a:prstGeom>
        </p:spPr>
      </p:pic>
      <p:pic>
        <p:nvPicPr>
          <p:cNvPr id="184" name="object 184"/>
          <p:cNvPicPr/>
          <p:nvPr/>
        </p:nvPicPr>
        <p:blipFill>
          <a:blip r:embed="rId5" cstate="print"/>
          <a:stretch>
            <a:fillRect/>
          </a:stretch>
        </p:blipFill>
        <p:spPr>
          <a:xfrm>
            <a:off x="1247860" y="9615422"/>
            <a:ext cx="80468" cy="80468"/>
          </a:xfrm>
          <a:prstGeom prst="rect">
            <a:avLst/>
          </a:prstGeom>
        </p:spPr>
      </p:pic>
      <p:pic>
        <p:nvPicPr>
          <p:cNvPr id="185" name="object 185"/>
          <p:cNvPicPr/>
          <p:nvPr/>
        </p:nvPicPr>
        <p:blipFill>
          <a:blip r:embed="rId6" cstate="print"/>
          <a:stretch>
            <a:fillRect/>
          </a:stretch>
        </p:blipFill>
        <p:spPr>
          <a:xfrm>
            <a:off x="1247860" y="9776236"/>
            <a:ext cx="80468" cy="80468"/>
          </a:xfrm>
          <a:prstGeom prst="rect">
            <a:avLst/>
          </a:prstGeom>
        </p:spPr>
      </p:pic>
      <p:pic>
        <p:nvPicPr>
          <p:cNvPr id="186" name="object 186"/>
          <p:cNvPicPr/>
          <p:nvPr/>
        </p:nvPicPr>
        <p:blipFill>
          <a:blip r:embed="rId5" cstate="print"/>
          <a:stretch>
            <a:fillRect/>
          </a:stretch>
        </p:blipFill>
        <p:spPr>
          <a:xfrm>
            <a:off x="1247860" y="9936927"/>
            <a:ext cx="80468" cy="80468"/>
          </a:xfrm>
          <a:prstGeom prst="rect">
            <a:avLst/>
          </a:prstGeom>
        </p:spPr>
      </p:pic>
      <p:pic>
        <p:nvPicPr>
          <p:cNvPr id="187" name="object 187"/>
          <p:cNvPicPr/>
          <p:nvPr/>
        </p:nvPicPr>
        <p:blipFill>
          <a:blip r:embed="rId5" cstate="print"/>
          <a:stretch>
            <a:fillRect/>
          </a:stretch>
        </p:blipFill>
        <p:spPr>
          <a:xfrm>
            <a:off x="1247860" y="10097618"/>
            <a:ext cx="80468" cy="80468"/>
          </a:xfrm>
          <a:prstGeom prst="rect">
            <a:avLst/>
          </a:prstGeom>
        </p:spPr>
      </p:pic>
      <p:pic>
        <p:nvPicPr>
          <p:cNvPr id="188" name="object 188"/>
          <p:cNvPicPr/>
          <p:nvPr/>
        </p:nvPicPr>
        <p:blipFill>
          <a:blip r:embed="rId6" cstate="print"/>
          <a:stretch>
            <a:fillRect/>
          </a:stretch>
        </p:blipFill>
        <p:spPr>
          <a:xfrm>
            <a:off x="1408551" y="9454853"/>
            <a:ext cx="80468" cy="80468"/>
          </a:xfrm>
          <a:prstGeom prst="rect">
            <a:avLst/>
          </a:prstGeom>
        </p:spPr>
      </p:pic>
      <p:pic>
        <p:nvPicPr>
          <p:cNvPr id="189" name="object 189"/>
          <p:cNvPicPr/>
          <p:nvPr/>
        </p:nvPicPr>
        <p:blipFill>
          <a:blip r:embed="rId5" cstate="print"/>
          <a:stretch>
            <a:fillRect/>
          </a:stretch>
        </p:blipFill>
        <p:spPr>
          <a:xfrm>
            <a:off x="1408551" y="9615422"/>
            <a:ext cx="80468" cy="80468"/>
          </a:xfrm>
          <a:prstGeom prst="rect">
            <a:avLst/>
          </a:prstGeom>
        </p:spPr>
      </p:pic>
      <p:pic>
        <p:nvPicPr>
          <p:cNvPr id="190" name="object 190"/>
          <p:cNvPicPr/>
          <p:nvPr/>
        </p:nvPicPr>
        <p:blipFill>
          <a:blip r:embed="rId6" cstate="print"/>
          <a:stretch>
            <a:fillRect/>
          </a:stretch>
        </p:blipFill>
        <p:spPr>
          <a:xfrm>
            <a:off x="1408551" y="9776113"/>
            <a:ext cx="80468" cy="80468"/>
          </a:xfrm>
          <a:prstGeom prst="rect">
            <a:avLst/>
          </a:prstGeom>
        </p:spPr>
      </p:pic>
      <p:pic>
        <p:nvPicPr>
          <p:cNvPr id="191" name="object 191"/>
          <p:cNvPicPr/>
          <p:nvPr/>
        </p:nvPicPr>
        <p:blipFill>
          <a:blip r:embed="rId5" cstate="print"/>
          <a:stretch>
            <a:fillRect/>
          </a:stretch>
        </p:blipFill>
        <p:spPr>
          <a:xfrm>
            <a:off x="1408551" y="9936804"/>
            <a:ext cx="80468" cy="80468"/>
          </a:xfrm>
          <a:prstGeom prst="rect">
            <a:avLst/>
          </a:prstGeom>
        </p:spPr>
      </p:pic>
      <p:pic>
        <p:nvPicPr>
          <p:cNvPr id="192" name="object 192"/>
          <p:cNvPicPr/>
          <p:nvPr/>
        </p:nvPicPr>
        <p:blipFill>
          <a:blip r:embed="rId5" cstate="print"/>
          <a:stretch>
            <a:fillRect/>
          </a:stretch>
        </p:blipFill>
        <p:spPr>
          <a:xfrm>
            <a:off x="1408551" y="10097618"/>
            <a:ext cx="80468" cy="80468"/>
          </a:xfrm>
          <a:prstGeom prst="rect">
            <a:avLst/>
          </a:prstGeom>
        </p:spPr>
      </p:pic>
      <p:pic>
        <p:nvPicPr>
          <p:cNvPr id="193" name="object 193"/>
          <p:cNvPicPr/>
          <p:nvPr/>
        </p:nvPicPr>
        <p:blipFill>
          <a:blip r:embed="rId23" cstate="print"/>
          <a:stretch>
            <a:fillRect/>
          </a:stretch>
        </p:blipFill>
        <p:spPr>
          <a:xfrm>
            <a:off x="1569242" y="9454730"/>
            <a:ext cx="80469" cy="80468"/>
          </a:xfrm>
          <a:prstGeom prst="rect">
            <a:avLst/>
          </a:prstGeom>
        </p:spPr>
      </p:pic>
      <p:pic>
        <p:nvPicPr>
          <p:cNvPr id="194" name="object 194"/>
          <p:cNvPicPr/>
          <p:nvPr/>
        </p:nvPicPr>
        <p:blipFill>
          <a:blip r:embed="rId24" cstate="print"/>
          <a:stretch>
            <a:fillRect/>
          </a:stretch>
        </p:blipFill>
        <p:spPr>
          <a:xfrm>
            <a:off x="1569242" y="9615422"/>
            <a:ext cx="80469" cy="80468"/>
          </a:xfrm>
          <a:prstGeom prst="rect">
            <a:avLst/>
          </a:prstGeom>
        </p:spPr>
      </p:pic>
      <p:pic>
        <p:nvPicPr>
          <p:cNvPr id="195" name="object 195"/>
          <p:cNvPicPr/>
          <p:nvPr/>
        </p:nvPicPr>
        <p:blipFill>
          <a:blip r:embed="rId23" cstate="print"/>
          <a:stretch>
            <a:fillRect/>
          </a:stretch>
        </p:blipFill>
        <p:spPr>
          <a:xfrm>
            <a:off x="1569242" y="9776113"/>
            <a:ext cx="80469" cy="80468"/>
          </a:xfrm>
          <a:prstGeom prst="rect">
            <a:avLst/>
          </a:prstGeom>
        </p:spPr>
      </p:pic>
      <p:pic>
        <p:nvPicPr>
          <p:cNvPr id="196" name="object 196"/>
          <p:cNvPicPr/>
          <p:nvPr/>
        </p:nvPicPr>
        <p:blipFill>
          <a:blip r:embed="rId24" cstate="print"/>
          <a:stretch>
            <a:fillRect/>
          </a:stretch>
        </p:blipFill>
        <p:spPr>
          <a:xfrm>
            <a:off x="1569242" y="9936804"/>
            <a:ext cx="80469" cy="80468"/>
          </a:xfrm>
          <a:prstGeom prst="rect">
            <a:avLst/>
          </a:prstGeom>
        </p:spPr>
      </p:pic>
      <p:pic>
        <p:nvPicPr>
          <p:cNvPr id="197" name="object 197"/>
          <p:cNvPicPr/>
          <p:nvPr/>
        </p:nvPicPr>
        <p:blipFill>
          <a:blip r:embed="rId24" cstate="print"/>
          <a:stretch>
            <a:fillRect/>
          </a:stretch>
        </p:blipFill>
        <p:spPr>
          <a:xfrm>
            <a:off x="1569242" y="10097618"/>
            <a:ext cx="80469" cy="80468"/>
          </a:xfrm>
          <a:prstGeom prst="rect">
            <a:avLst/>
          </a:prstGeom>
        </p:spPr>
      </p:pic>
      <p:pic>
        <p:nvPicPr>
          <p:cNvPr id="198" name="object 198"/>
          <p:cNvPicPr/>
          <p:nvPr/>
        </p:nvPicPr>
        <p:blipFill>
          <a:blip r:embed="rId9" cstate="print"/>
          <a:stretch>
            <a:fillRect/>
          </a:stretch>
        </p:blipFill>
        <p:spPr>
          <a:xfrm>
            <a:off x="1730056" y="9454730"/>
            <a:ext cx="80468" cy="80468"/>
          </a:xfrm>
          <a:prstGeom prst="rect">
            <a:avLst/>
          </a:prstGeom>
        </p:spPr>
      </p:pic>
      <p:pic>
        <p:nvPicPr>
          <p:cNvPr id="199" name="object 199"/>
          <p:cNvPicPr/>
          <p:nvPr/>
        </p:nvPicPr>
        <p:blipFill>
          <a:blip r:embed="rId8" cstate="print"/>
          <a:stretch>
            <a:fillRect/>
          </a:stretch>
        </p:blipFill>
        <p:spPr>
          <a:xfrm>
            <a:off x="1730056" y="9615422"/>
            <a:ext cx="80468" cy="80468"/>
          </a:xfrm>
          <a:prstGeom prst="rect">
            <a:avLst/>
          </a:prstGeom>
        </p:spPr>
      </p:pic>
      <p:pic>
        <p:nvPicPr>
          <p:cNvPr id="200" name="object 200"/>
          <p:cNvPicPr/>
          <p:nvPr/>
        </p:nvPicPr>
        <p:blipFill>
          <a:blip r:embed="rId9" cstate="print"/>
          <a:stretch>
            <a:fillRect/>
          </a:stretch>
        </p:blipFill>
        <p:spPr>
          <a:xfrm>
            <a:off x="1730056" y="9776113"/>
            <a:ext cx="80468" cy="80468"/>
          </a:xfrm>
          <a:prstGeom prst="rect">
            <a:avLst/>
          </a:prstGeom>
        </p:spPr>
      </p:pic>
      <p:pic>
        <p:nvPicPr>
          <p:cNvPr id="201" name="object 201"/>
          <p:cNvPicPr/>
          <p:nvPr/>
        </p:nvPicPr>
        <p:blipFill>
          <a:blip r:embed="rId8" cstate="print"/>
          <a:stretch>
            <a:fillRect/>
          </a:stretch>
        </p:blipFill>
        <p:spPr>
          <a:xfrm>
            <a:off x="1730056" y="9936804"/>
            <a:ext cx="80468" cy="80468"/>
          </a:xfrm>
          <a:prstGeom prst="rect">
            <a:avLst/>
          </a:prstGeom>
        </p:spPr>
      </p:pic>
      <p:pic>
        <p:nvPicPr>
          <p:cNvPr id="202" name="object 202"/>
          <p:cNvPicPr/>
          <p:nvPr/>
        </p:nvPicPr>
        <p:blipFill>
          <a:blip r:embed="rId30" cstate="print"/>
          <a:stretch>
            <a:fillRect/>
          </a:stretch>
        </p:blipFill>
        <p:spPr>
          <a:xfrm>
            <a:off x="1730056" y="10097618"/>
            <a:ext cx="80468" cy="80468"/>
          </a:xfrm>
          <a:prstGeom prst="rect">
            <a:avLst/>
          </a:prstGeom>
        </p:spPr>
      </p:pic>
      <p:pic>
        <p:nvPicPr>
          <p:cNvPr id="203" name="object 203"/>
          <p:cNvPicPr/>
          <p:nvPr/>
        </p:nvPicPr>
        <p:blipFill>
          <a:blip r:embed="rId9" cstate="print"/>
          <a:stretch>
            <a:fillRect/>
          </a:stretch>
        </p:blipFill>
        <p:spPr>
          <a:xfrm>
            <a:off x="1890747" y="9454730"/>
            <a:ext cx="80469" cy="80468"/>
          </a:xfrm>
          <a:prstGeom prst="rect">
            <a:avLst/>
          </a:prstGeom>
        </p:spPr>
      </p:pic>
      <p:pic>
        <p:nvPicPr>
          <p:cNvPr id="204" name="object 204"/>
          <p:cNvPicPr/>
          <p:nvPr/>
        </p:nvPicPr>
        <p:blipFill>
          <a:blip r:embed="rId8" cstate="print"/>
          <a:stretch>
            <a:fillRect/>
          </a:stretch>
        </p:blipFill>
        <p:spPr>
          <a:xfrm>
            <a:off x="1890747" y="9615422"/>
            <a:ext cx="80469" cy="80468"/>
          </a:xfrm>
          <a:prstGeom prst="rect">
            <a:avLst/>
          </a:prstGeom>
        </p:spPr>
      </p:pic>
      <p:pic>
        <p:nvPicPr>
          <p:cNvPr id="205" name="object 205"/>
          <p:cNvPicPr/>
          <p:nvPr/>
        </p:nvPicPr>
        <p:blipFill>
          <a:blip r:embed="rId9" cstate="print"/>
          <a:stretch>
            <a:fillRect/>
          </a:stretch>
        </p:blipFill>
        <p:spPr>
          <a:xfrm>
            <a:off x="1890747" y="9776113"/>
            <a:ext cx="80469" cy="80468"/>
          </a:xfrm>
          <a:prstGeom prst="rect">
            <a:avLst/>
          </a:prstGeom>
        </p:spPr>
      </p:pic>
      <p:pic>
        <p:nvPicPr>
          <p:cNvPr id="206" name="object 206"/>
          <p:cNvPicPr/>
          <p:nvPr/>
        </p:nvPicPr>
        <p:blipFill>
          <a:blip r:embed="rId30" cstate="print"/>
          <a:stretch>
            <a:fillRect/>
          </a:stretch>
        </p:blipFill>
        <p:spPr>
          <a:xfrm>
            <a:off x="1890748" y="10097618"/>
            <a:ext cx="80468" cy="80468"/>
          </a:xfrm>
          <a:prstGeom prst="rect">
            <a:avLst/>
          </a:prstGeom>
        </p:spPr>
      </p:pic>
      <p:pic>
        <p:nvPicPr>
          <p:cNvPr id="207" name="object 207"/>
          <p:cNvPicPr/>
          <p:nvPr/>
        </p:nvPicPr>
        <p:blipFill>
          <a:blip r:embed="rId8" cstate="print"/>
          <a:stretch>
            <a:fillRect/>
          </a:stretch>
        </p:blipFill>
        <p:spPr>
          <a:xfrm>
            <a:off x="1890747" y="9936804"/>
            <a:ext cx="80469" cy="80468"/>
          </a:xfrm>
          <a:prstGeom prst="rect">
            <a:avLst/>
          </a:prstGeom>
        </p:spPr>
      </p:pic>
      <p:pic>
        <p:nvPicPr>
          <p:cNvPr id="208" name="object 208"/>
          <p:cNvPicPr/>
          <p:nvPr/>
        </p:nvPicPr>
        <p:blipFill>
          <a:blip r:embed="rId6" cstate="print"/>
          <a:stretch>
            <a:fillRect/>
          </a:stretch>
        </p:blipFill>
        <p:spPr>
          <a:xfrm>
            <a:off x="2033967" y="9454731"/>
            <a:ext cx="80468" cy="80468"/>
          </a:xfrm>
          <a:prstGeom prst="rect">
            <a:avLst/>
          </a:prstGeom>
        </p:spPr>
      </p:pic>
      <p:pic>
        <p:nvPicPr>
          <p:cNvPr id="209" name="object 209"/>
          <p:cNvPicPr/>
          <p:nvPr/>
        </p:nvPicPr>
        <p:blipFill>
          <a:blip r:embed="rId5" cstate="print"/>
          <a:stretch>
            <a:fillRect/>
          </a:stretch>
        </p:blipFill>
        <p:spPr>
          <a:xfrm>
            <a:off x="2033967" y="9615422"/>
            <a:ext cx="80468" cy="80468"/>
          </a:xfrm>
          <a:prstGeom prst="rect">
            <a:avLst/>
          </a:prstGeom>
        </p:spPr>
      </p:pic>
      <p:pic>
        <p:nvPicPr>
          <p:cNvPr id="210" name="object 210"/>
          <p:cNvPicPr/>
          <p:nvPr/>
        </p:nvPicPr>
        <p:blipFill>
          <a:blip r:embed="rId6" cstate="print"/>
          <a:stretch>
            <a:fillRect/>
          </a:stretch>
        </p:blipFill>
        <p:spPr>
          <a:xfrm>
            <a:off x="2033967" y="9776113"/>
            <a:ext cx="80468" cy="80468"/>
          </a:xfrm>
          <a:prstGeom prst="rect">
            <a:avLst/>
          </a:prstGeom>
        </p:spPr>
      </p:pic>
      <p:pic>
        <p:nvPicPr>
          <p:cNvPr id="211" name="object 211"/>
          <p:cNvPicPr/>
          <p:nvPr/>
        </p:nvPicPr>
        <p:blipFill>
          <a:blip r:embed="rId5" cstate="print"/>
          <a:stretch>
            <a:fillRect/>
          </a:stretch>
        </p:blipFill>
        <p:spPr>
          <a:xfrm>
            <a:off x="2033967" y="9936804"/>
            <a:ext cx="80468" cy="80468"/>
          </a:xfrm>
          <a:prstGeom prst="rect">
            <a:avLst/>
          </a:prstGeom>
        </p:spPr>
      </p:pic>
      <p:pic>
        <p:nvPicPr>
          <p:cNvPr id="212" name="object 212"/>
          <p:cNvPicPr/>
          <p:nvPr/>
        </p:nvPicPr>
        <p:blipFill>
          <a:blip r:embed="rId20" cstate="print"/>
          <a:stretch>
            <a:fillRect/>
          </a:stretch>
        </p:blipFill>
        <p:spPr>
          <a:xfrm>
            <a:off x="2194781" y="9454731"/>
            <a:ext cx="80468" cy="80468"/>
          </a:xfrm>
          <a:prstGeom prst="rect">
            <a:avLst/>
          </a:prstGeom>
        </p:spPr>
      </p:pic>
      <p:pic>
        <p:nvPicPr>
          <p:cNvPr id="213" name="object 213"/>
          <p:cNvPicPr/>
          <p:nvPr/>
        </p:nvPicPr>
        <p:blipFill>
          <a:blip r:embed="rId5" cstate="print"/>
          <a:stretch>
            <a:fillRect/>
          </a:stretch>
        </p:blipFill>
        <p:spPr>
          <a:xfrm>
            <a:off x="2033967" y="10097618"/>
            <a:ext cx="80468" cy="80468"/>
          </a:xfrm>
          <a:prstGeom prst="rect">
            <a:avLst/>
          </a:prstGeom>
        </p:spPr>
      </p:pic>
      <p:pic>
        <p:nvPicPr>
          <p:cNvPr id="214" name="object 214"/>
          <p:cNvPicPr/>
          <p:nvPr/>
        </p:nvPicPr>
        <p:blipFill>
          <a:blip r:embed="rId15" cstate="print"/>
          <a:stretch>
            <a:fillRect/>
          </a:stretch>
        </p:blipFill>
        <p:spPr>
          <a:xfrm>
            <a:off x="2194781" y="9615422"/>
            <a:ext cx="80468" cy="80468"/>
          </a:xfrm>
          <a:prstGeom prst="rect">
            <a:avLst/>
          </a:prstGeom>
        </p:spPr>
      </p:pic>
      <p:pic>
        <p:nvPicPr>
          <p:cNvPr id="215" name="object 215"/>
          <p:cNvPicPr/>
          <p:nvPr/>
        </p:nvPicPr>
        <p:blipFill>
          <a:blip r:embed="rId20" cstate="print"/>
          <a:stretch>
            <a:fillRect/>
          </a:stretch>
        </p:blipFill>
        <p:spPr>
          <a:xfrm>
            <a:off x="2194781" y="9776113"/>
            <a:ext cx="80468" cy="80468"/>
          </a:xfrm>
          <a:prstGeom prst="rect">
            <a:avLst/>
          </a:prstGeom>
        </p:spPr>
      </p:pic>
      <p:pic>
        <p:nvPicPr>
          <p:cNvPr id="216" name="object 216"/>
          <p:cNvPicPr/>
          <p:nvPr/>
        </p:nvPicPr>
        <p:blipFill>
          <a:blip r:embed="rId15" cstate="print"/>
          <a:stretch>
            <a:fillRect/>
          </a:stretch>
        </p:blipFill>
        <p:spPr>
          <a:xfrm>
            <a:off x="2194781" y="9936804"/>
            <a:ext cx="80468" cy="80468"/>
          </a:xfrm>
          <a:prstGeom prst="rect">
            <a:avLst/>
          </a:prstGeom>
        </p:spPr>
      </p:pic>
      <p:pic>
        <p:nvPicPr>
          <p:cNvPr id="217" name="object 217"/>
          <p:cNvPicPr/>
          <p:nvPr/>
        </p:nvPicPr>
        <p:blipFill>
          <a:blip r:embed="rId15" cstate="print"/>
          <a:stretch>
            <a:fillRect/>
          </a:stretch>
        </p:blipFill>
        <p:spPr>
          <a:xfrm>
            <a:off x="2194781" y="10097618"/>
            <a:ext cx="80468" cy="80468"/>
          </a:xfrm>
          <a:prstGeom prst="rect">
            <a:avLst/>
          </a:prstGeom>
        </p:spPr>
      </p:pic>
      <p:pic>
        <p:nvPicPr>
          <p:cNvPr id="218" name="object 218"/>
          <p:cNvPicPr/>
          <p:nvPr/>
        </p:nvPicPr>
        <p:blipFill>
          <a:blip r:embed="rId37" cstate="print"/>
          <a:stretch>
            <a:fillRect/>
          </a:stretch>
        </p:blipFill>
        <p:spPr>
          <a:xfrm>
            <a:off x="2355472" y="9454730"/>
            <a:ext cx="80468" cy="80468"/>
          </a:xfrm>
          <a:prstGeom prst="rect">
            <a:avLst/>
          </a:prstGeom>
        </p:spPr>
      </p:pic>
      <p:pic>
        <p:nvPicPr>
          <p:cNvPr id="219" name="object 219"/>
          <p:cNvPicPr/>
          <p:nvPr/>
        </p:nvPicPr>
        <p:blipFill>
          <a:blip r:embed="rId36" cstate="print"/>
          <a:stretch>
            <a:fillRect/>
          </a:stretch>
        </p:blipFill>
        <p:spPr>
          <a:xfrm>
            <a:off x="2355472" y="9615422"/>
            <a:ext cx="80468" cy="80468"/>
          </a:xfrm>
          <a:prstGeom prst="rect">
            <a:avLst/>
          </a:prstGeom>
        </p:spPr>
      </p:pic>
      <p:pic>
        <p:nvPicPr>
          <p:cNvPr id="220" name="object 220"/>
          <p:cNvPicPr/>
          <p:nvPr/>
        </p:nvPicPr>
        <p:blipFill>
          <a:blip r:embed="rId37" cstate="print"/>
          <a:stretch>
            <a:fillRect/>
          </a:stretch>
        </p:blipFill>
        <p:spPr>
          <a:xfrm>
            <a:off x="2355472" y="9776113"/>
            <a:ext cx="80468" cy="80468"/>
          </a:xfrm>
          <a:prstGeom prst="rect">
            <a:avLst/>
          </a:prstGeom>
        </p:spPr>
      </p:pic>
      <p:pic>
        <p:nvPicPr>
          <p:cNvPr id="221" name="object 221"/>
          <p:cNvPicPr/>
          <p:nvPr/>
        </p:nvPicPr>
        <p:blipFill>
          <a:blip r:embed="rId36" cstate="print"/>
          <a:stretch>
            <a:fillRect/>
          </a:stretch>
        </p:blipFill>
        <p:spPr>
          <a:xfrm>
            <a:off x="2355472" y="9936804"/>
            <a:ext cx="80468" cy="80468"/>
          </a:xfrm>
          <a:prstGeom prst="rect">
            <a:avLst/>
          </a:prstGeom>
        </p:spPr>
      </p:pic>
      <p:pic>
        <p:nvPicPr>
          <p:cNvPr id="222" name="object 222"/>
          <p:cNvPicPr/>
          <p:nvPr/>
        </p:nvPicPr>
        <p:blipFill>
          <a:blip r:embed="rId38" cstate="print"/>
          <a:stretch>
            <a:fillRect/>
          </a:stretch>
        </p:blipFill>
        <p:spPr>
          <a:xfrm>
            <a:off x="2516286" y="9462975"/>
            <a:ext cx="33713" cy="71486"/>
          </a:xfrm>
          <a:prstGeom prst="rect">
            <a:avLst/>
          </a:prstGeom>
        </p:spPr>
      </p:pic>
      <p:pic>
        <p:nvPicPr>
          <p:cNvPr id="223" name="object 223"/>
          <p:cNvPicPr/>
          <p:nvPr/>
        </p:nvPicPr>
        <p:blipFill>
          <a:blip r:embed="rId13" cstate="print"/>
          <a:stretch>
            <a:fillRect/>
          </a:stretch>
        </p:blipFill>
        <p:spPr>
          <a:xfrm>
            <a:off x="2355472" y="10097618"/>
            <a:ext cx="80468" cy="80468"/>
          </a:xfrm>
          <a:prstGeom prst="rect">
            <a:avLst/>
          </a:prstGeom>
        </p:spPr>
      </p:pic>
      <p:pic>
        <p:nvPicPr>
          <p:cNvPr id="224" name="object 224"/>
          <p:cNvPicPr/>
          <p:nvPr/>
        </p:nvPicPr>
        <p:blipFill>
          <a:blip r:embed="rId39" cstate="print"/>
          <a:stretch>
            <a:fillRect/>
          </a:stretch>
        </p:blipFill>
        <p:spPr>
          <a:xfrm>
            <a:off x="2516164" y="9615422"/>
            <a:ext cx="65088" cy="80468"/>
          </a:xfrm>
          <a:prstGeom prst="rect">
            <a:avLst/>
          </a:prstGeom>
        </p:spPr>
      </p:pic>
      <p:pic>
        <p:nvPicPr>
          <p:cNvPr id="225" name="object 225"/>
          <p:cNvPicPr/>
          <p:nvPr/>
        </p:nvPicPr>
        <p:blipFill>
          <a:blip r:embed="rId40" cstate="print"/>
          <a:stretch>
            <a:fillRect/>
          </a:stretch>
        </p:blipFill>
        <p:spPr>
          <a:xfrm>
            <a:off x="2516164" y="9776113"/>
            <a:ext cx="77071" cy="80468"/>
          </a:xfrm>
          <a:prstGeom prst="rect">
            <a:avLst/>
          </a:prstGeom>
        </p:spPr>
      </p:pic>
      <p:pic>
        <p:nvPicPr>
          <p:cNvPr id="226" name="object 226"/>
          <p:cNvPicPr/>
          <p:nvPr/>
        </p:nvPicPr>
        <p:blipFill>
          <a:blip r:embed="rId40" cstate="print"/>
          <a:stretch>
            <a:fillRect/>
          </a:stretch>
        </p:blipFill>
        <p:spPr>
          <a:xfrm>
            <a:off x="2516164" y="9936804"/>
            <a:ext cx="77071" cy="80468"/>
          </a:xfrm>
          <a:prstGeom prst="rect">
            <a:avLst/>
          </a:prstGeom>
        </p:spPr>
      </p:pic>
      <p:pic>
        <p:nvPicPr>
          <p:cNvPr id="227" name="object 227"/>
          <p:cNvPicPr/>
          <p:nvPr/>
        </p:nvPicPr>
        <p:blipFill>
          <a:blip r:embed="rId41" cstate="print"/>
          <a:stretch>
            <a:fillRect/>
          </a:stretch>
        </p:blipFill>
        <p:spPr>
          <a:xfrm>
            <a:off x="2516164" y="10097618"/>
            <a:ext cx="77071" cy="80468"/>
          </a:xfrm>
          <a:prstGeom prst="rect">
            <a:avLst/>
          </a:prstGeom>
        </p:spPr>
      </p:pic>
      <p:pic>
        <p:nvPicPr>
          <p:cNvPr id="228" name="object 228"/>
          <p:cNvPicPr/>
          <p:nvPr/>
        </p:nvPicPr>
        <p:blipFill>
          <a:blip r:embed="rId42" cstate="print"/>
          <a:stretch>
            <a:fillRect/>
          </a:stretch>
        </p:blipFill>
        <p:spPr>
          <a:xfrm>
            <a:off x="789440" y="10258187"/>
            <a:ext cx="54382" cy="28813"/>
          </a:xfrm>
          <a:prstGeom prst="rect">
            <a:avLst/>
          </a:prstGeom>
        </p:spPr>
      </p:pic>
      <p:pic>
        <p:nvPicPr>
          <p:cNvPr id="229" name="object 229"/>
          <p:cNvPicPr/>
          <p:nvPr/>
        </p:nvPicPr>
        <p:blipFill>
          <a:blip r:embed="rId43" cstate="print"/>
          <a:stretch>
            <a:fillRect/>
          </a:stretch>
        </p:blipFill>
        <p:spPr>
          <a:xfrm>
            <a:off x="928665" y="10258187"/>
            <a:ext cx="75847" cy="28813"/>
          </a:xfrm>
          <a:prstGeom prst="rect">
            <a:avLst/>
          </a:prstGeom>
        </p:spPr>
      </p:pic>
      <p:pic>
        <p:nvPicPr>
          <p:cNvPr id="230" name="object 230"/>
          <p:cNvPicPr/>
          <p:nvPr/>
        </p:nvPicPr>
        <p:blipFill>
          <a:blip r:embed="rId43" cstate="print"/>
          <a:stretch>
            <a:fillRect/>
          </a:stretch>
        </p:blipFill>
        <p:spPr>
          <a:xfrm>
            <a:off x="1089356" y="10258187"/>
            <a:ext cx="75860" cy="28813"/>
          </a:xfrm>
          <a:prstGeom prst="rect">
            <a:avLst/>
          </a:prstGeom>
        </p:spPr>
      </p:pic>
      <p:pic>
        <p:nvPicPr>
          <p:cNvPr id="231" name="object 231"/>
          <p:cNvPicPr/>
          <p:nvPr/>
        </p:nvPicPr>
        <p:blipFill>
          <a:blip r:embed="rId44" cstate="print"/>
          <a:stretch>
            <a:fillRect/>
          </a:stretch>
        </p:blipFill>
        <p:spPr>
          <a:xfrm>
            <a:off x="1250195" y="10258309"/>
            <a:ext cx="75797" cy="28690"/>
          </a:xfrm>
          <a:prstGeom prst="rect">
            <a:avLst/>
          </a:prstGeom>
        </p:spPr>
      </p:pic>
      <p:pic>
        <p:nvPicPr>
          <p:cNvPr id="232" name="object 232"/>
          <p:cNvPicPr/>
          <p:nvPr/>
        </p:nvPicPr>
        <p:blipFill>
          <a:blip r:embed="rId45" cstate="print"/>
          <a:stretch>
            <a:fillRect/>
          </a:stretch>
        </p:blipFill>
        <p:spPr>
          <a:xfrm>
            <a:off x="1410887" y="10258309"/>
            <a:ext cx="75797" cy="28690"/>
          </a:xfrm>
          <a:prstGeom prst="rect">
            <a:avLst/>
          </a:prstGeom>
        </p:spPr>
      </p:pic>
      <p:pic>
        <p:nvPicPr>
          <p:cNvPr id="233" name="object 233"/>
          <p:cNvPicPr/>
          <p:nvPr/>
        </p:nvPicPr>
        <p:blipFill>
          <a:blip r:embed="rId46" cstate="print"/>
          <a:stretch>
            <a:fillRect/>
          </a:stretch>
        </p:blipFill>
        <p:spPr>
          <a:xfrm>
            <a:off x="1570658" y="10258187"/>
            <a:ext cx="77636" cy="28813"/>
          </a:xfrm>
          <a:prstGeom prst="rect">
            <a:avLst/>
          </a:prstGeom>
        </p:spPr>
      </p:pic>
      <p:pic>
        <p:nvPicPr>
          <p:cNvPr id="234" name="object 234"/>
          <p:cNvPicPr/>
          <p:nvPr/>
        </p:nvPicPr>
        <p:blipFill>
          <a:blip r:embed="rId46" cstate="print"/>
          <a:stretch>
            <a:fillRect/>
          </a:stretch>
        </p:blipFill>
        <p:spPr>
          <a:xfrm>
            <a:off x="1731472" y="10258187"/>
            <a:ext cx="77636" cy="28813"/>
          </a:xfrm>
          <a:prstGeom prst="rect">
            <a:avLst/>
          </a:prstGeom>
        </p:spPr>
      </p:pic>
      <p:pic>
        <p:nvPicPr>
          <p:cNvPr id="235" name="object 235"/>
          <p:cNvPicPr/>
          <p:nvPr/>
        </p:nvPicPr>
        <p:blipFill>
          <a:blip r:embed="rId47" cstate="print"/>
          <a:stretch>
            <a:fillRect/>
          </a:stretch>
        </p:blipFill>
        <p:spPr>
          <a:xfrm>
            <a:off x="1892162" y="10258187"/>
            <a:ext cx="77637" cy="28813"/>
          </a:xfrm>
          <a:prstGeom prst="rect">
            <a:avLst/>
          </a:prstGeom>
        </p:spPr>
      </p:pic>
      <p:pic>
        <p:nvPicPr>
          <p:cNvPr id="236" name="object 236"/>
          <p:cNvPicPr/>
          <p:nvPr/>
        </p:nvPicPr>
        <p:blipFill>
          <a:blip r:embed="rId48" cstate="print"/>
          <a:stretch>
            <a:fillRect/>
          </a:stretch>
        </p:blipFill>
        <p:spPr>
          <a:xfrm>
            <a:off x="2036278" y="10258187"/>
            <a:ext cx="75860" cy="28813"/>
          </a:xfrm>
          <a:prstGeom prst="rect">
            <a:avLst/>
          </a:prstGeom>
        </p:spPr>
      </p:pic>
      <p:pic>
        <p:nvPicPr>
          <p:cNvPr id="237" name="object 237"/>
          <p:cNvPicPr/>
          <p:nvPr/>
        </p:nvPicPr>
        <p:blipFill>
          <a:blip r:embed="rId46" cstate="print"/>
          <a:stretch>
            <a:fillRect/>
          </a:stretch>
        </p:blipFill>
        <p:spPr>
          <a:xfrm>
            <a:off x="2356888" y="10258187"/>
            <a:ext cx="77636" cy="28813"/>
          </a:xfrm>
          <a:prstGeom prst="rect">
            <a:avLst/>
          </a:prstGeom>
        </p:spPr>
      </p:pic>
      <p:pic>
        <p:nvPicPr>
          <p:cNvPr id="238" name="object 238"/>
          <p:cNvPicPr/>
          <p:nvPr/>
        </p:nvPicPr>
        <p:blipFill>
          <a:blip r:embed="rId43" cstate="print"/>
          <a:stretch>
            <a:fillRect/>
          </a:stretch>
        </p:blipFill>
        <p:spPr>
          <a:xfrm>
            <a:off x="2197092" y="10258187"/>
            <a:ext cx="75847" cy="28813"/>
          </a:xfrm>
          <a:prstGeom prst="rect">
            <a:avLst/>
          </a:prstGeom>
        </p:spPr>
      </p:pic>
      <p:pic>
        <p:nvPicPr>
          <p:cNvPr id="239" name="object 239"/>
          <p:cNvPicPr/>
          <p:nvPr/>
        </p:nvPicPr>
        <p:blipFill>
          <a:blip r:embed="rId49" cstate="print"/>
          <a:stretch>
            <a:fillRect/>
          </a:stretch>
        </p:blipFill>
        <p:spPr>
          <a:xfrm>
            <a:off x="2517578" y="10258186"/>
            <a:ext cx="75655" cy="28813"/>
          </a:xfrm>
          <a:prstGeom prst="rect">
            <a:avLst/>
          </a:prstGeom>
        </p:spPr>
      </p:pic>
      <p:sp>
        <p:nvSpPr>
          <p:cNvPr id="240" name="object 240"/>
          <p:cNvSpPr/>
          <p:nvPr/>
        </p:nvSpPr>
        <p:spPr>
          <a:xfrm>
            <a:off x="18191156" y="6659133"/>
            <a:ext cx="27940" cy="27940"/>
          </a:xfrm>
          <a:custGeom>
            <a:avLst/>
            <a:gdLst/>
            <a:ahLst/>
            <a:cxnLst/>
            <a:rect l="l" t="t" r="r" b="b"/>
            <a:pathLst>
              <a:path w="27940" h="27940">
                <a:moveTo>
                  <a:pt x="21528" y="2307"/>
                </a:moveTo>
                <a:lnTo>
                  <a:pt x="27648" y="14764"/>
                </a:lnTo>
                <a:lnTo>
                  <a:pt x="27412" y="16535"/>
                </a:lnTo>
                <a:lnTo>
                  <a:pt x="12884" y="27648"/>
                </a:lnTo>
                <a:lnTo>
                  <a:pt x="11113" y="27412"/>
                </a:lnTo>
                <a:lnTo>
                  <a:pt x="0" y="12884"/>
                </a:lnTo>
                <a:lnTo>
                  <a:pt x="235"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241" name="object 241"/>
          <p:cNvSpPr/>
          <p:nvPr/>
        </p:nvSpPr>
        <p:spPr>
          <a:xfrm>
            <a:off x="17979731" y="6473154"/>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12" y="7665"/>
                </a:lnTo>
                <a:lnTo>
                  <a:pt x="2307" y="6119"/>
                </a:lnTo>
                <a:lnTo>
                  <a:pt x="3510" y="4751"/>
                </a:lnTo>
                <a:lnTo>
                  <a:pt x="4713" y="3384"/>
                </a:lnTo>
                <a:lnTo>
                  <a:pt x="6132" y="2298"/>
                </a:lnTo>
                <a:lnTo>
                  <a:pt x="9402" y="692"/>
                </a:lnTo>
                <a:lnTo>
                  <a:pt x="11128" y="232"/>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242" name="object 242"/>
          <p:cNvSpPr/>
          <p:nvPr/>
        </p:nvSpPr>
        <p:spPr>
          <a:xfrm>
            <a:off x="18140581" y="6284354"/>
            <a:ext cx="33655" cy="33655"/>
          </a:xfrm>
          <a:custGeom>
            <a:avLst/>
            <a:gdLst/>
            <a:ahLst/>
            <a:cxnLst/>
            <a:rect l="l" t="t" r="r" b="b"/>
            <a:pathLst>
              <a:path w="33655" h="33654">
                <a:moveTo>
                  <a:pt x="25860" y="2771"/>
                </a:moveTo>
                <a:lnTo>
                  <a:pt x="33211" y="17734"/>
                </a:lnTo>
                <a:lnTo>
                  <a:pt x="32928" y="19861"/>
                </a:lnTo>
                <a:lnTo>
                  <a:pt x="15476" y="33211"/>
                </a:lnTo>
                <a:lnTo>
                  <a:pt x="13349" y="32928"/>
                </a:lnTo>
                <a:lnTo>
                  <a:pt x="0" y="15476"/>
                </a:lnTo>
                <a:lnTo>
                  <a:pt x="283" y="13349"/>
                </a:lnTo>
                <a:lnTo>
                  <a:pt x="17734" y="0"/>
                </a:lnTo>
                <a:lnTo>
                  <a:pt x="19861" y="283"/>
                </a:lnTo>
                <a:lnTo>
                  <a:pt x="24003" y="1696"/>
                </a:lnTo>
                <a:lnTo>
                  <a:pt x="25860" y="2771"/>
                </a:lnTo>
                <a:close/>
              </a:path>
            </a:pathLst>
          </a:custGeom>
          <a:solidFill>
            <a:srgbClr val="CFF4FF"/>
          </a:solidFill>
        </p:spPr>
        <p:txBody>
          <a:bodyPr wrap="square" lIns="0" tIns="0" rIns="0" bIns="0" rtlCol="0"/>
          <a:lstStyle/>
          <a:p>
            <a:endParaRPr/>
          </a:p>
        </p:txBody>
      </p:sp>
      <p:sp>
        <p:nvSpPr>
          <p:cNvPr id="243" name="object 243"/>
          <p:cNvSpPr/>
          <p:nvPr/>
        </p:nvSpPr>
        <p:spPr>
          <a:xfrm>
            <a:off x="17768803" y="6287612"/>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3" y="1411"/>
                </a:lnTo>
                <a:lnTo>
                  <a:pt x="21528" y="2307"/>
                </a:lnTo>
                <a:close/>
              </a:path>
            </a:pathLst>
          </a:custGeom>
          <a:solidFill>
            <a:srgbClr val="CFF4FF"/>
          </a:solidFill>
        </p:spPr>
        <p:txBody>
          <a:bodyPr wrap="square" lIns="0" tIns="0" rIns="0" bIns="0" rtlCol="0"/>
          <a:lstStyle/>
          <a:p>
            <a:endParaRPr/>
          </a:p>
        </p:txBody>
      </p:sp>
      <p:sp>
        <p:nvSpPr>
          <p:cNvPr id="244" name="object 244"/>
          <p:cNvSpPr/>
          <p:nvPr/>
        </p:nvSpPr>
        <p:spPr>
          <a:xfrm>
            <a:off x="17929652" y="6098811"/>
            <a:ext cx="33655" cy="33655"/>
          </a:xfrm>
          <a:custGeom>
            <a:avLst/>
            <a:gdLst/>
            <a:ahLst/>
            <a:cxnLst/>
            <a:rect l="l" t="t" r="r" b="b"/>
            <a:pathLst>
              <a:path w="33655" h="33654">
                <a:moveTo>
                  <a:pt x="25860" y="2771"/>
                </a:moveTo>
                <a:lnTo>
                  <a:pt x="33211" y="17734"/>
                </a:lnTo>
                <a:lnTo>
                  <a:pt x="32928" y="19861"/>
                </a:lnTo>
                <a:lnTo>
                  <a:pt x="15476" y="33211"/>
                </a:lnTo>
                <a:lnTo>
                  <a:pt x="13349" y="32928"/>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245" name="object 245"/>
          <p:cNvSpPr/>
          <p:nvPr/>
        </p:nvSpPr>
        <p:spPr>
          <a:xfrm>
            <a:off x="18090501" y="5910010"/>
            <a:ext cx="39370" cy="39370"/>
          </a:xfrm>
          <a:custGeom>
            <a:avLst/>
            <a:gdLst/>
            <a:ahLst/>
            <a:cxnLst/>
            <a:rect l="l" t="t" r="r" b="b"/>
            <a:pathLst>
              <a:path w="39369" h="39370">
                <a:moveTo>
                  <a:pt x="30192" y="3236"/>
                </a:moveTo>
                <a:lnTo>
                  <a:pt x="38774" y="20705"/>
                </a:lnTo>
                <a:lnTo>
                  <a:pt x="38443" y="23188"/>
                </a:lnTo>
                <a:lnTo>
                  <a:pt x="18068" y="38774"/>
                </a:lnTo>
                <a:lnTo>
                  <a:pt x="15585" y="38443"/>
                </a:lnTo>
                <a:lnTo>
                  <a:pt x="0" y="18068"/>
                </a:lnTo>
                <a:lnTo>
                  <a:pt x="330" y="15585"/>
                </a:lnTo>
                <a:lnTo>
                  <a:pt x="1980" y="10749"/>
                </a:lnTo>
                <a:lnTo>
                  <a:pt x="3236" y="8582"/>
                </a:lnTo>
                <a:lnTo>
                  <a:pt x="4923" y="6663"/>
                </a:lnTo>
                <a:lnTo>
                  <a:pt x="6610" y="4745"/>
                </a:lnTo>
                <a:lnTo>
                  <a:pt x="8600" y="3223"/>
                </a:lnTo>
                <a:lnTo>
                  <a:pt x="13186" y="971"/>
                </a:lnTo>
                <a:lnTo>
                  <a:pt x="15606" y="326"/>
                </a:lnTo>
                <a:lnTo>
                  <a:pt x="20705" y="0"/>
                </a:lnTo>
                <a:lnTo>
                  <a:pt x="23188" y="330"/>
                </a:lnTo>
                <a:lnTo>
                  <a:pt x="28024" y="1980"/>
                </a:lnTo>
                <a:lnTo>
                  <a:pt x="30192" y="3236"/>
                </a:lnTo>
                <a:close/>
              </a:path>
            </a:pathLst>
          </a:custGeom>
          <a:solidFill>
            <a:srgbClr val="CFF4FF"/>
          </a:solidFill>
        </p:spPr>
        <p:txBody>
          <a:bodyPr wrap="square" lIns="0" tIns="0" rIns="0" bIns="0" rtlCol="0"/>
          <a:lstStyle/>
          <a:p>
            <a:endParaRPr/>
          </a:p>
        </p:txBody>
      </p:sp>
      <p:sp>
        <p:nvSpPr>
          <p:cNvPr id="246" name="object 246"/>
          <p:cNvSpPr/>
          <p:nvPr/>
        </p:nvSpPr>
        <p:spPr>
          <a:xfrm>
            <a:off x="18251346" y="5721203"/>
            <a:ext cx="36830" cy="44450"/>
          </a:xfrm>
          <a:custGeom>
            <a:avLst/>
            <a:gdLst/>
            <a:ahLst/>
            <a:cxnLst/>
            <a:rect l="l" t="t" r="r" b="b"/>
            <a:pathLst>
              <a:path w="36830" h="44450">
                <a:moveTo>
                  <a:pt x="34532" y="3701"/>
                </a:moveTo>
                <a:lnTo>
                  <a:pt x="36654" y="5630"/>
                </a:lnTo>
                <a:lnTo>
                  <a:pt x="36654" y="39021"/>
                </a:lnTo>
                <a:lnTo>
                  <a:pt x="34511" y="40660"/>
                </a:lnTo>
                <a:lnTo>
                  <a:pt x="29266" y="43237"/>
                </a:lnTo>
                <a:lnTo>
                  <a:pt x="26497" y="43974"/>
                </a:lnTo>
                <a:lnTo>
                  <a:pt x="20666" y="44348"/>
                </a:lnTo>
                <a:lnTo>
                  <a:pt x="17825" y="43969"/>
                </a:lnTo>
                <a:lnTo>
                  <a:pt x="0" y="20666"/>
                </a:lnTo>
                <a:lnTo>
                  <a:pt x="378" y="17825"/>
                </a:lnTo>
                <a:lnTo>
                  <a:pt x="23681"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247" name="object 247"/>
          <p:cNvSpPr/>
          <p:nvPr/>
        </p:nvSpPr>
        <p:spPr>
          <a:xfrm>
            <a:off x="17557379" y="6101634"/>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248" name="object 248"/>
          <p:cNvSpPr/>
          <p:nvPr/>
        </p:nvSpPr>
        <p:spPr>
          <a:xfrm>
            <a:off x="17718228" y="5912833"/>
            <a:ext cx="33655" cy="33655"/>
          </a:xfrm>
          <a:custGeom>
            <a:avLst/>
            <a:gdLst/>
            <a:ahLst/>
            <a:cxnLst/>
            <a:rect l="l" t="t" r="r" b="b"/>
            <a:pathLst>
              <a:path w="33655" h="33654">
                <a:moveTo>
                  <a:pt x="25860" y="2771"/>
                </a:moveTo>
                <a:lnTo>
                  <a:pt x="33211" y="17734"/>
                </a:lnTo>
                <a:lnTo>
                  <a:pt x="32928" y="19862"/>
                </a:lnTo>
                <a:lnTo>
                  <a:pt x="15476" y="33211"/>
                </a:lnTo>
                <a:lnTo>
                  <a:pt x="13349" y="32928"/>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249" name="object 249"/>
          <p:cNvSpPr/>
          <p:nvPr/>
        </p:nvSpPr>
        <p:spPr>
          <a:xfrm>
            <a:off x="17879079" y="5724032"/>
            <a:ext cx="39370" cy="39370"/>
          </a:xfrm>
          <a:custGeom>
            <a:avLst/>
            <a:gdLst/>
            <a:ahLst/>
            <a:cxnLst/>
            <a:rect l="l" t="t" r="r" b="b"/>
            <a:pathLst>
              <a:path w="39369" h="39370">
                <a:moveTo>
                  <a:pt x="30191" y="3236"/>
                </a:moveTo>
                <a:lnTo>
                  <a:pt x="38774" y="20705"/>
                </a:lnTo>
                <a:lnTo>
                  <a:pt x="38443" y="23188"/>
                </a:lnTo>
                <a:lnTo>
                  <a:pt x="18068" y="38774"/>
                </a:lnTo>
                <a:lnTo>
                  <a:pt x="15585" y="38443"/>
                </a:lnTo>
                <a:lnTo>
                  <a:pt x="0" y="18068"/>
                </a:lnTo>
                <a:lnTo>
                  <a:pt x="330" y="15585"/>
                </a:lnTo>
                <a:lnTo>
                  <a:pt x="20705" y="0"/>
                </a:lnTo>
                <a:lnTo>
                  <a:pt x="23188" y="330"/>
                </a:lnTo>
                <a:lnTo>
                  <a:pt x="28024" y="1980"/>
                </a:lnTo>
                <a:lnTo>
                  <a:pt x="30191" y="3236"/>
                </a:lnTo>
                <a:close/>
              </a:path>
            </a:pathLst>
          </a:custGeom>
          <a:solidFill>
            <a:srgbClr val="CFF4FF"/>
          </a:solidFill>
        </p:spPr>
        <p:txBody>
          <a:bodyPr wrap="square" lIns="0" tIns="0" rIns="0" bIns="0" rtlCol="0"/>
          <a:lstStyle/>
          <a:p>
            <a:endParaRPr/>
          </a:p>
        </p:txBody>
      </p:sp>
      <p:sp>
        <p:nvSpPr>
          <p:cNvPr id="250" name="object 250"/>
          <p:cNvSpPr/>
          <p:nvPr/>
        </p:nvSpPr>
        <p:spPr>
          <a:xfrm>
            <a:off x="18039922" y="5535226"/>
            <a:ext cx="44450" cy="44450"/>
          </a:xfrm>
          <a:custGeom>
            <a:avLst/>
            <a:gdLst/>
            <a:ahLst/>
            <a:cxnLst/>
            <a:rect l="l" t="t" r="r" b="b"/>
            <a:pathLst>
              <a:path w="44450" h="44450">
                <a:moveTo>
                  <a:pt x="34532" y="3701"/>
                </a:moveTo>
                <a:lnTo>
                  <a:pt x="44348" y="23681"/>
                </a:lnTo>
                <a:lnTo>
                  <a:pt x="43969" y="26522"/>
                </a:lnTo>
                <a:lnTo>
                  <a:pt x="20666" y="44348"/>
                </a:lnTo>
                <a:lnTo>
                  <a:pt x="17825" y="43969"/>
                </a:lnTo>
                <a:lnTo>
                  <a:pt x="0" y="20666"/>
                </a:lnTo>
                <a:lnTo>
                  <a:pt x="378" y="17825"/>
                </a:lnTo>
                <a:lnTo>
                  <a:pt x="23681"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251" name="object 251"/>
          <p:cNvSpPr/>
          <p:nvPr/>
        </p:nvSpPr>
        <p:spPr>
          <a:xfrm>
            <a:off x="18200768" y="5346429"/>
            <a:ext cx="50165" cy="50165"/>
          </a:xfrm>
          <a:custGeom>
            <a:avLst/>
            <a:gdLst/>
            <a:ahLst/>
            <a:cxnLst/>
            <a:rect l="l" t="t" r="r" b="b"/>
            <a:pathLst>
              <a:path w="50165" h="50164">
                <a:moveTo>
                  <a:pt x="38863" y="4165"/>
                </a:moveTo>
                <a:lnTo>
                  <a:pt x="49911" y="26652"/>
                </a:lnTo>
                <a:lnTo>
                  <a:pt x="49485" y="29849"/>
                </a:lnTo>
                <a:lnTo>
                  <a:pt x="23258" y="49911"/>
                </a:lnTo>
                <a:lnTo>
                  <a:pt x="20061" y="49485"/>
                </a:lnTo>
                <a:lnTo>
                  <a:pt x="0" y="23258"/>
                </a:lnTo>
                <a:lnTo>
                  <a:pt x="425" y="20061"/>
                </a:lnTo>
                <a:lnTo>
                  <a:pt x="26652" y="0"/>
                </a:lnTo>
                <a:lnTo>
                  <a:pt x="29849" y="425"/>
                </a:lnTo>
                <a:lnTo>
                  <a:pt x="36073" y="2549"/>
                </a:lnTo>
                <a:lnTo>
                  <a:pt x="38863" y="4165"/>
                </a:lnTo>
                <a:close/>
              </a:path>
            </a:pathLst>
          </a:custGeom>
          <a:solidFill>
            <a:srgbClr val="CFF4FF"/>
          </a:solidFill>
        </p:spPr>
        <p:txBody>
          <a:bodyPr wrap="square" lIns="0" tIns="0" rIns="0" bIns="0" rtlCol="0"/>
          <a:lstStyle/>
          <a:p>
            <a:endParaRPr/>
          </a:p>
        </p:txBody>
      </p:sp>
      <p:sp>
        <p:nvSpPr>
          <p:cNvPr id="252" name="object 252"/>
          <p:cNvSpPr/>
          <p:nvPr/>
        </p:nvSpPr>
        <p:spPr>
          <a:xfrm>
            <a:off x="17346451" y="5916092"/>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2" y="1411"/>
                </a:lnTo>
                <a:lnTo>
                  <a:pt x="21528" y="2307"/>
                </a:lnTo>
                <a:close/>
              </a:path>
            </a:pathLst>
          </a:custGeom>
          <a:solidFill>
            <a:srgbClr val="CFF4FF"/>
          </a:solidFill>
        </p:spPr>
        <p:txBody>
          <a:bodyPr wrap="square" lIns="0" tIns="0" rIns="0" bIns="0" rtlCol="0"/>
          <a:lstStyle/>
          <a:p>
            <a:endParaRPr/>
          </a:p>
        </p:txBody>
      </p:sp>
      <p:sp>
        <p:nvSpPr>
          <p:cNvPr id="253" name="object 253"/>
          <p:cNvSpPr/>
          <p:nvPr/>
        </p:nvSpPr>
        <p:spPr>
          <a:xfrm>
            <a:off x="17507300" y="5727291"/>
            <a:ext cx="33655" cy="33655"/>
          </a:xfrm>
          <a:custGeom>
            <a:avLst/>
            <a:gdLst/>
            <a:ahLst/>
            <a:cxnLst/>
            <a:rect l="l" t="t" r="r" b="b"/>
            <a:pathLst>
              <a:path w="33655" h="33654">
                <a:moveTo>
                  <a:pt x="25860" y="2771"/>
                </a:moveTo>
                <a:lnTo>
                  <a:pt x="33211" y="17734"/>
                </a:lnTo>
                <a:lnTo>
                  <a:pt x="32928" y="19862"/>
                </a:lnTo>
                <a:lnTo>
                  <a:pt x="15476" y="33211"/>
                </a:lnTo>
                <a:lnTo>
                  <a:pt x="13349" y="32928"/>
                </a:lnTo>
                <a:lnTo>
                  <a:pt x="0" y="15476"/>
                </a:lnTo>
                <a:lnTo>
                  <a:pt x="283" y="13349"/>
                </a:lnTo>
                <a:lnTo>
                  <a:pt x="17734" y="0"/>
                </a:lnTo>
                <a:lnTo>
                  <a:pt x="19861" y="283"/>
                </a:lnTo>
                <a:lnTo>
                  <a:pt x="24003" y="1696"/>
                </a:lnTo>
                <a:lnTo>
                  <a:pt x="25860" y="2771"/>
                </a:lnTo>
                <a:close/>
              </a:path>
            </a:pathLst>
          </a:custGeom>
          <a:solidFill>
            <a:srgbClr val="CFF4FF"/>
          </a:solidFill>
        </p:spPr>
        <p:txBody>
          <a:bodyPr wrap="square" lIns="0" tIns="0" rIns="0" bIns="0" rtlCol="0"/>
          <a:lstStyle/>
          <a:p>
            <a:endParaRPr/>
          </a:p>
        </p:txBody>
      </p:sp>
      <p:sp>
        <p:nvSpPr>
          <p:cNvPr id="254" name="object 254"/>
          <p:cNvSpPr/>
          <p:nvPr/>
        </p:nvSpPr>
        <p:spPr>
          <a:xfrm>
            <a:off x="17668149" y="5538490"/>
            <a:ext cx="39370" cy="39370"/>
          </a:xfrm>
          <a:custGeom>
            <a:avLst/>
            <a:gdLst/>
            <a:ahLst/>
            <a:cxnLst/>
            <a:rect l="l" t="t" r="r" b="b"/>
            <a:pathLst>
              <a:path w="39369" h="39370">
                <a:moveTo>
                  <a:pt x="30192" y="3236"/>
                </a:moveTo>
                <a:lnTo>
                  <a:pt x="38774" y="20705"/>
                </a:lnTo>
                <a:lnTo>
                  <a:pt x="38443" y="23188"/>
                </a:lnTo>
                <a:lnTo>
                  <a:pt x="18068" y="38774"/>
                </a:lnTo>
                <a:lnTo>
                  <a:pt x="15585" y="38443"/>
                </a:lnTo>
                <a:lnTo>
                  <a:pt x="0" y="18068"/>
                </a:lnTo>
                <a:lnTo>
                  <a:pt x="330" y="15585"/>
                </a:lnTo>
                <a:lnTo>
                  <a:pt x="20705" y="0"/>
                </a:lnTo>
                <a:lnTo>
                  <a:pt x="23189" y="330"/>
                </a:lnTo>
                <a:lnTo>
                  <a:pt x="28024" y="1980"/>
                </a:lnTo>
                <a:lnTo>
                  <a:pt x="30192" y="3236"/>
                </a:lnTo>
                <a:close/>
              </a:path>
            </a:pathLst>
          </a:custGeom>
          <a:solidFill>
            <a:srgbClr val="CFF4FF"/>
          </a:solidFill>
        </p:spPr>
        <p:txBody>
          <a:bodyPr wrap="square" lIns="0" tIns="0" rIns="0" bIns="0" rtlCol="0"/>
          <a:lstStyle/>
          <a:p>
            <a:endParaRPr/>
          </a:p>
        </p:txBody>
      </p:sp>
      <p:sp>
        <p:nvSpPr>
          <p:cNvPr id="255" name="object 255"/>
          <p:cNvSpPr/>
          <p:nvPr/>
        </p:nvSpPr>
        <p:spPr>
          <a:xfrm>
            <a:off x="17828993" y="5349683"/>
            <a:ext cx="44450" cy="44450"/>
          </a:xfrm>
          <a:custGeom>
            <a:avLst/>
            <a:gdLst/>
            <a:ahLst/>
            <a:cxnLst/>
            <a:rect l="l" t="t" r="r" b="b"/>
            <a:pathLst>
              <a:path w="44450" h="44450">
                <a:moveTo>
                  <a:pt x="34532" y="3701"/>
                </a:moveTo>
                <a:lnTo>
                  <a:pt x="44348" y="23682"/>
                </a:lnTo>
                <a:lnTo>
                  <a:pt x="43970" y="26522"/>
                </a:lnTo>
                <a:lnTo>
                  <a:pt x="20666" y="44348"/>
                </a:lnTo>
                <a:lnTo>
                  <a:pt x="17825" y="43969"/>
                </a:lnTo>
                <a:lnTo>
                  <a:pt x="0" y="20666"/>
                </a:lnTo>
                <a:lnTo>
                  <a:pt x="378" y="17825"/>
                </a:lnTo>
                <a:lnTo>
                  <a:pt x="23681" y="0"/>
                </a:lnTo>
                <a:lnTo>
                  <a:pt x="26522" y="378"/>
                </a:lnTo>
                <a:lnTo>
                  <a:pt x="32052" y="2265"/>
                </a:lnTo>
                <a:lnTo>
                  <a:pt x="34532" y="3701"/>
                </a:lnTo>
                <a:close/>
              </a:path>
            </a:pathLst>
          </a:custGeom>
          <a:solidFill>
            <a:srgbClr val="CFF4FF"/>
          </a:solidFill>
        </p:spPr>
        <p:txBody>
          <a:bodyPr wrap="square" lIns="0" tIns="0" rIns="0" bIns="0" rtlCol="0"/>
          <a:lstStyle/>
          <a:p>
            <a:endParaRPr/>
          </a:p>
        </p:txBody>
      </p:sp>
      <p:sp>
        <p:nvSpPr>
          <p:cNvPr id="256" name="object 256"/>
          <p:cNvSpPr/>
          <p:nvPr/>
        </p:nvSpPr>
        <p:spPr>
          <a:xfrm>
            <a:off x="17989839" y="5160886"/>
            <a:ext cx="50165" cy="50165"/>
          </a:xfrm>
          <a:custGeom>
            <a:avLst/>
            <a:gdLst/>
            <a:ahLst/>
            <a:cxnLst/>
            <a:rect l="l" t="t" r="r" b="b"/>
            <a:pathLst>
              <a:path w="50165" h="50164">
                <a:moveTo>
                  <a:pt x="38863" y="4165"/>
                </a:moveTo>
                <a:lnTo>
                  <a:pt x="49911" y="26652"/>
                </a:lnTo>
                <a:lnTo>
                  <a:pt x="49485" y="29849"/>
                </a:lnTo>
                <a:lnTo>
                  <a:pt x="23258" y="49911"/>
                </a:lnTo>
                <a:lnTo>
                  <a:pt x="20062" y="49485"/>
                </a:lnTo>
                <a:lnTo>
                  <a:pt x="0" y="23258"/>
                </a:lnTo>
                <a:lnTo>
                  <a:pt x="425" y="20061"/>
                </a:lnTo>
                <a:lnTo>
                  <a:pt x="26652" y="0"/>
                </a:lnTo>
                <a:lnTo>
                  <a:pt x="29849" y="425"/>
                </a:lnTo>
                <a:lnTo>
                  <a:pt x="36073" y="2549"/>
                </a:lnTo>
                <a:lnTo>
                  <a:pt x="38863" y="4165"/>
                </a:lnTo>
                <a:close/>
              </a:path>
            </a:pathLst>
          </a:custGeom>
          <a:solidFill>
            <a:srgbClr val="CFF4FF"/>
          </a:solidFill>
        </p:spPr>
        <p:txBody>
          <a:bodyPr wrap="square" lIns="0" tIns="0" rIns="0" bIns="0" rtlCol="0"/>
          <a:lstStyle/>
          <a:p>
            <a:endParaRPr/>
          </a:p>
        </p:txBody>
      </p:sp>
      <p:sp>
        <p:nvSpPr>
          <p:cNvPr id="257" name="object 257"/>
          <p:cNvSpPr/>
          <p:nvPr/>
        </p:nvSpPr>
        <p:spPr>
          <a:xfrm>
            <a:off x="18150689" y="4972086"/>
            <a:ext cx="55880" cy="55880"/>
          </a:xfrm>
          <a:custGeom>
            <a:avLst/>
            <a:gdLst/>
            <a:ahLst/>
            <a:cxnLst/>
            <a:rect l="l" t="t" r="r" b="b"/>
            <a:pathLst>
              <a:path w="55880" h="55879">
                <a:moveTo>
                  <a:pt x="43195" y="4629"/>
                </a:moveTo>
                <a:lnTo>
                  <a:pt x="55473" y="29622"/>
                </a:lnTo>
                <a:lnTo>
                  <a:pt x="55000" y="33175"/>
                </a:lnTo>
                <a:lnTo>
                  <a:pt x="25850" y="55473"/>
                </a:lnTo>
                <a:lnTo>
                  <a:pt x="22297" y="55000"/>
                </a:lnTo>
                <a:lnTo>
                  <a:pt x="0" y="25850"/>
                </a:lnTo>
                <a:lnTo>
                  <a:pt x="473" y="22297"/>
                </a:lnTo>
                <a:lnTo>
                  <a:pt x="29622" y="0"/>
                </a:lnTo>
                <a:lnTo>
                  <a:pt x="33175" y="473"/>
                </a:lnTo>
                <a:lnTo>
                  <a:pt x="40093" y="2833"/>
                </a:lnTo>
                <a:lnTo>
                  <a:pt x="43195" y="4629"/>
                </a:lnTo>
                <a:close/>
              </a:path>
            </a:pathLst>
          </a:custGeom>
          <a:solidFill>
            <a:srgbClr val="CFF4FF"/>
          </a:solidFill>
        </p:spPr>
        <p:txBody>
          <a:bodyPr wrap="square" lIns="0" tIns="0" rIns="0" bIns="0" rtlCol="0"/>
          <a:lstStyle/>
          <a:p>
            <a:endParaRPr/>
          </a:p>
        </p:txBody>
      </p:sp>
      <p:sp>
        <p:nvSpPr>
          <p:cNvPr id="258" name="object 258"/>
          <p:cNvSpPr/>
          <p:nvPr/>
        </p:nvSpPr>
        <p:spPr>
          <a:xfrm>
            <a:off x="17135521" y="5730550"/>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259" name="object 259"/>
          <p:cNvSpPr/>
          <p:nvPr/>
        </p:nvSpPr>
        <p:spPr>
          <a:xfrm>
            <a:off x="17296370" y="5541748"/>
            <a:ext cx="33655" cy="33655"/>
          </a:xfrm>
          <a:custGeom>
            <a:avLst/>
            <a:gdLst/>
            <a:ahLst/>
            <a:cxnLst/>
            <a:rect l="l" t="t" r="r" b="b"/>
            <a:pathLst>
              <a:path w="33655" h="33654">
                <a:moveTo>
                  <a:pt x="25860" y="2771"/>
                </a:moveTo>
                <a:lnTo>
                  <a:pt x="33211" y="17734"/>
                </a:lnTo>
                <a:lnTo>
                  <a:pt x="32928" y="19862"/>
                </a:lnTo>
                <a:lnTo>
                  <a:pt x="15476" y="33211"/>
                </a:lnTo>
                <a:lnTo>
                  <a:pt x="13349" y="32928"/>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260" name="object 260"/>
          <p:cNvSpPr/>
          <p:nvPr/>
        </p:nvSpPr>
        <p:spPr>
          <a:xfrm>
            <a:off x="17457221" y="5352948"/>
            <a:ext cx="39370" cy="39370"/>
          </a:xfrm>
          <a:custGeom>
            <a:avLst/>
            <a:gdLst/>
            <a:ahLst/>
            <a:cxnLst/>
            <a:rect l="l" t="t" r="r" b="b"/>
            <a:pathLst>
              <a:path w="39369" h="39370">
                <a:moveTo>
                  <a:pt x="30191" y="3236"/>
                </a:moveTo>
                <a:lnTo>
                  <a:pt x="38774" y="20705"/>
                </a:lnTo>
                <a:lnTo>
                  <a:pt x="38443" y="23188"/>
                </a:lnTo>
                <a:lnTo>
                  <a:pt x="18068" y="38774"/>
                </a:lnTo>
                <a:lnTo>
                  <a:pt x="15585" y="38443"/>
                </a:lnTo>
                <a:lnTo>
                  <a:pt x="0" y="18068"/>
                </a:lnTo>
                <a:lnTo>
                  <a:pt x="330" y="15585"/>
                </a:lnTo>
                <a:lnTo>
                  <a:pt x="20705" y="0"/>
                </a:lnTo>
                <a:lnTo>
                  <a:pt x="23188" y="330"/>
                </a:lnTo>
                <a:lnTo>
                  <a:pt x="28024" y="1980"/>
                </a:lnTo>
                <a:lnTo>
                  <a:pt x="30191" y="3236"/>
                </a:lnTo>
                <a:close/>
              </a:path>
            </a:pathLst>
          </a:custGeom>
          <a:solidFill>
            <a:srgbClr val="CFF4FF"/>
          </a:solidFill>
        </p:spPr>
        <p:txBody>
          <a:bodyPr wrap="square" lIns="0" tIns="0" rIns="0" bIns="0" rtlCol="0"/>
          <a:lstStyle/>
          <a:p>
            <a:endParaRPr/>
          </a:p>
        </p:txBody>
      </p:sp>
      <p:sp>
        <p:nvSpPr>
          <p:cNvPr id="261" name="object 261"/>
          <p:cNvSpPr/>
          <p:nvPr/>
        </p:nvSpPr>
        <p:spPr>
          <a:xfrm>
            <a:off x="17618064" y="5164141"/>
            <a:ext cx="44450" cy="44450"/>
          </a:xfrm>
          <a:custGeom>
            <a:avLst/>
            <a:gdLst/>
            <a:ahLst/>
            <a:cxnLst/>
            <a:rect l="l" t="t" r="r" b="b"/>
            <a:pathLst>
              <a:path w="44450" h="44450">
                <a:moveTo>
                  <a:pt x="34532" y="3701"/>
                </a:moveTo>
                <a:lnTo>
                  <a:pt x="44347" y="23681"/>
                </a:lnTo>
                <a:lnTo>
                  <a:pt x="43969" y="26522"/>
                </a:lnTo>
                <a:lnTo>
                  <a:pt x="20666" y="44348"/>
                </a:lnTo>
                <a:lnTo>
                  <a:pt x="17825" y="43969"/>
                </a:lnTo>
                <a:lnTo>
                  <a:pt x="0" y="20666"/>
                </a:lnTo>
                <a:lnTo>
                  <a:pt x="378" y="17825"/>
                </a:lnTo>
                <a:lnTo>
                  <a:pt x="23681"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262" name="object 262"/>
          <p:cNvSpPr/>
          <p:nvPr/>
        </p:nvSpPr>
        <p:spPr>
          <a:xfrm>
            <a:off x="17778910" y="4975344"/>
            <a:ext cx="50165" cy="50165"/>
          </a:xfrm>
          <a:custGeom>
            <a:avLst/>
            <a:gdLst/>
            <a:ahLst/>
            <a:cxnLst/>
            <a:rect l="l" t="t" r="r" b="b"/>
            <a:pathLst>
              <a:path w="50165" h="50164">
                <a:moveTo>
                  <a:pt x="38863" y="4165"/>
                </a:moveTo>
                <a:lnTo>
                  <a:pt x="49911" y="26652"/>
                </a:lnTo>
                <a:lnTo>
                  <a:pt x="49485" y="29849"/>
                </a:lnTo>
                <a:lnTo>
                  <a:pt x="23258" y="49911"/>
                </a:lnTo>
                <a:lnTo>
                  <a:pt x="20061" y="49485"/>
                </a:lnTo>
                <a:lnTo>
                  <a:pt x="0" y="23258"/>
                </a:lnTo>
                <a:lnTo>
                  <a:pt x="425" y="20061"/>
                </a:lnTo>
                <a:lnTo>
                  <a:pt x="26652" y="0"/>
                </a:lnTo>
                <a:lnTo>
                  <a:pt x="29849" y="425"/>
                </a:lnTo>
                <a:lnTo>
                  <a:pt x="36073" y="2549"/>
                </a:lnTo>
                <a:lnTo>
                  <a:pt x="38863" y="4165"/>
                </a:lnTo>
                <a:close/>
              </a:path>
            </a:pathLst>
          </a:custGeom>
          <a:solidFill>
            <a:srgbClr val="CFF4FF"/>
          </a:solidFill>
        </p:spPr>
        <p:txBody>
          <a:bodyPr wrap="square" lIns="0" tIns="0" rIns="0" bIns="0" rtlCol="0"/>
          <a:lstStyle/>
          <a:p>
            <a:endParaRPr/>
          </a:p>
        </p:txBody>
      </p:sp>
      <p:sp>
        <p:nvSpPr>
          <p:cNvPr id="263" name="object 263"/>
          <p:cNvSpPr/>
          <p:nvPr/>
        </p:nvSpPr>
        <p:spPr>
          <a:xfrm>
            <a:off x="17939760" y="4786543"/>
            <a:ext cx="55880" cy="55880"/>
          </a:xfrm>
          <a:custGeom>
            <a:avLst/>
            <a:gdLst/>
            <a:ahLst/>
            <a:cxnLst/>
            <a:rect l="l" t="t" r="r" b="b"/>
            <a:pathLst>
              <a:path w="55880" h="55879">
                <a:moveTo>
                  <a:pt x="43195" y="4630"/>
                </a:moveTo>
                <a:lnTo>
                  <a:pt x="55473" y="29623"/>
                </a:lnTo>
                <a:lnTo>
                  <a:pt x="55000" y="33176"/>
                </a:lnTo>
                <a:lnTo>
                  <a:pt x="25850" y="55473"/>
                </a:lnTo>
                <a:lnTo>
                  <a:pt x="22297" y="55000"/>
                </a:lnTo>
                <a:lnTo>
                  <a:pt x="0" y="25850"/>
                </a:lnTo>
                <a:lnTo>
                  <a:pt x="473" y="22297"/>
                </a:lnTo>
                <a:lnTo>
                  <a:pt x="29622" y="0"/>
                </a:lnTo>
                <a:lnTo>
                  <a:pt x="33175" y="473"/>
                </a:lnTo>
                <a:lnTo>
                  <a:pt x="40093" y="2833"/>
                </a:lnTo>
                <a:lnTo>
                  <a:pt x="43195" y="4630"/>
                </a:lnTo>
                <a:close/>
              </a:path>
            </a:pathLst>
          </a:custGeom>
          <a:solidFill>
            <a:srgbClr val="CFF4FF"/>
          </a:solidFill>
        </p:spPr>
        <p:txBody>
          <a:bodyPr wrap="square" lIns="0" tIns="0" rIns="0" bIns="0" rtlCol="0"/>
          <a:lstStyle/>
          <a:p>
            <a:endParaRPr/>
          </a:p>
        </p:txBody>
      </p:sp>
      <p:sp>
        <p:nvSpPr>
          <p:cNvPr id="264" name="object 264"/>
          <p:cNvSpPr/>
          <p:nvPr/>
        </p:nvSpPr>
        <p:spPr>
          <a:xfrm>
            <a:off x="18100609" y="4597742"/>
            <a:ext cx="61594" cy="61594"/>
          </a:xfrm>
          <a:custGeom>
            <a:avLst/>
            <a:gdLst/>
            <a:ahLst/>
            <a:cxnLst/>
            <a:rect l="l" t="t" r="r" b="b"/>
            <a:pathLst>
              <a:path w="61594" h="61595">
                <a:moveTo>
                  <a:pt x="47526" y="5094"/>
                </a:moveTo>
                <a:lnTo>
                  <a:pt x="61036" y="32593"/>
                </a:lnTo>
                <a:lnTo>
                  <a:pt x="60516" y="36502"/>
                </a:lnTo>
                <a:lnTo>
                  <a:pt x="28442" y="61036"/>
                </a:lnTo>
                <a:lnTo>
                  <a:pt x="24533" y="60516"/>
                </a:lnTo>
                <a:lnTo>
                  <a:pt x="0" y="28443"/>
                </a:lnTo>
                <a:lnTo>
                  <a:pt x="520" y="24534"/>
                </a:lnTo>
                <a:lnTo>
                  <a:pt x="32593" y="0"/>
                </a:lnTo>
                <a:lnTo>
                  <a:pt x="36502" y="520"/>
                </a:lnTo>
                <a:lnTo>
                  <a:pt x="44114" y="3117"/>
                </a:lnTo>
                <a:lnTo>
                  <a:pt x="47526" y="5094"/>
                </a:lnTo>
                <a:close/>
              </a:path>
            </a:pathLst>
          </a:custGeom>
          <a:solidFill>
            <a:srgbClr val="CFF4FF"/>
          </a:solidFill>
        </p:spPr>
        <p:txBody>
          <a:bodyPr wrap="square" lIns="0" tIns="0" rIns="0" bIns="0" rtlCol="0"/>
          <a:lstStyle/>
          <a:p>
            <a:endParaRPr/>
          </a:p>
        </p:txBody>
      </p:sp>
      <p:sp>
        <p:nvSpPr>
          <p:cNvPr id="265" name="object 265"/>
          <p:cNvSpPr/>
          <p:nvPr/>
        </p:nvSpPr>
        <p:spPr>
          <a:xfrm>
            <a:off x="18261454" y="4409567"/>
            <a:ext cx="26670" cy="65405"/>
          </a:xfrm>
          <a:custGeom>
            <a:avLst/>
            <a:gdLst/>
            <a:ahLst/>
            <a:cxnLst/>
            <a:rect l="l" t="t" r="r" b="b"/>
            <a:pathLst>
              <a:path w="26669" h="65404">
                <a:moveTo>
                  <a:pt x="26546" y="0"/>
                </a:moveTo>
                <a:lnTo>
                  <a:pt x="26546" y="65333"/>
                </a:lnTo>
                <a:lnTo>
                  <a:pt x="18467" y="62577"/>
                </a:lnTo>
                <a:lnTo>
                  <a:pt x="14743" y="60419"/>
                </a:lnTo>
                <a:lnTo>
                  <a:pt x="0" y="30409"/>
                </a:lnTo>
                <a:lnTo>
                  <a:pt x="568" y="26142"/>
                </a:lnTo>
                <a:lnTo>
                  <a:pt x="26546" y="0"/>
                </a:lnTo>
                <a:close/>
              </a:path>
            </a:pathLst>
          </a:custGeom>
          <a:solidFill>
            <a:srgbClr val="CFF4FF"/>
          </a:solidFill>
        </p:spPr>
        <p:txBody>
          <a:bodyPr wrap="square" lIns="0" tIns="0" rIns="0" bIns="0" rtlCol="0"/>
          <a:lstStyle/>
          <a:p>
            <a:endParaRPr/>
          </a:p>
        </p:txBody>
      </p:sp>
      <p:sp>
        <p:nvSpPr>
          <p:cNvPr id="266" name="object 266"/>
          <p:cNvSpPr/>
          <p:nvPr/>
        </p:nvSpPr>
        <p:spPr>
          <a:xfrm>
            <a:off x="16924097" y="5544572"/>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3" y="1411"/>
                </a:lnTo>
                <a:lnTo>
                  <a:pt x="21528" y="2307"/>
                </a:lnTo>
                <a:close/>
              </a:path>
            </a:pathLst>
          </a:custGeom>
          <a:solidFill>
            <a:srgbClr val="CFF4FF"/>
          </a:solidFill>
        </p:spPr>
        <p:txBody>
          <a:bodyPr wrap="square" lIns="0" tIns="0" rIns="0" bIns="0" rtlCol="0"/>
          <a:lstStyle/>
          <a:p>
            <a:endParaRPr/>
          </a:p>
        </p:txBody>
      </p:sp>
      <p:sp>
        <p:nvSpPr>
          <p:cNvPr id="267" name="object 267"/>
          <p:cNvSpPr/>
          <p:nvPr/>
        </p:nvSpPr>
        <p:spPr>
          <a:xfrm>
            <a:off x="17084946" y="5355771"/>
            <a:ext cx="33655" cy="33655"/>
          </a:xfrm>
          <a:custGeom>
            <a:avLst/>
            <a:gdLst/>
            <a:ahLst/>
            <a:cxnLst/>
            <a:rect l="l" t="t" r="r" b="b"/>
            <a:pathLst>
              <a:path w="33655" h="33654">
                <a:moveTo>
                  <a:pt x="25860" y="2772"/>
                </a:moveTo>
                <a:lnTo>
                  <a:pt x="33211" y="17734"/>
                </a:lnTo>
                <a:lnTo>
                  <a:pt x="32928" y="19862"/>
                </a:lnTo>
                <a:lnTo>
                  <a:pt x="15476" y="33211"/>
                </a:lnTo>
                <a:lnTo>
                  <a:pt x="13349" y="32928"/>
                </a:lnTo>
                <a:lnTo>
                  <a:pt x="0" y="15476"/>
                </a:lnTo>
                <a:lnTo>
                  <a:pt x="283" y="13349"/>
                </a:lnTo>
                <a:lnTo>
                  <a:pt x="17734" y="0"/>
                </a:lnTo>
                <a:lnTo>
                  <a:pt x="19861" y="283"/>
                </a:lnTo>
                <a:lnTo>
                  <a:pt x="24003" y="1696"/>
                </a:lnTo>
                <a:lnTo>
                  <a:pt x="25860" y="2772"/>
                </a:lnTo>
                <a:close/>
              </a:path>
            </a:pathLst>
          </a:custGeom>
          <a:solidFill>
            <a:srgbClr val="CFF4FF"/>
          </a:solidFill>
        </p:spPr>
        <p:txBody>
          <a:bodyPr wrap="square" lIns="0" tIns="0" rIns="0" bIns="0" rtlCol="0"/>
          <a:lstStyle/>
          <a:p>
            <a:endParaRPr/>
          </a:p>
        </p:txBody>
      </p:sp>
      <p:sp>
        <p:nvSpPr>
          <p:cNvPr id="268" name="object 268"/>
          <p:cNvSpPr/>
          <p:nvPr/>
        </p:nvSpPr>
        <p:spPr>
          <a:xfrm>
            <a:off x="17245796" y="5166970"/>
            <a:ext cx="39370" cy="39370"/>
          </a:xfrm>
          <a:custGeom>
            <a:avLst/>
            <a:gdLst/>
            <a:ahLst/>
            <a:cxnLst/>
            <a:rect l="l" t="t" r="r" b="b"/>
            <a:pathLst>
              <a:path w="39369" h="39370">
                <a:moveTo>
                  <a:pt x="30191" y="3236"/>
                </a:moveTo>
                <a:lnTo>
                  <a:pt x="38774" y="20705"/>
                </a:lnTo>
                <a:lnTo>
                  <a:pt x="38443" y="23189"/>
                </a:lnTo>
                <a:lnTo>
                  <a:pt x="18068" y="38774"/>
                </a:lnTo>
                <a:lnTo>
                  <a:pt x="15585" y="38443"/>
                </a:lnTo>
                <a:lnTo>
                  <a:pt x="0" y="18069"/>
                </a:lnTo>
                <a:lnTo>
                  <a:pt x="330" y="15585"/>
                </a:lnTo>
                <a:lnTo>
                  <a:pt x="20705" y="0"/>
                </a:lnTo>
                <a:lnTo>
                  <a:pt x="23188" y="330"/>
                </a:lnTo>
                <a:lnTo>
                  <a:pt x="28024" y="1980"/>
                </a:lnTo>
                <a:lnTo>
                  <a:pt x="30191" y="3236"/>
                </a:lnTo>
                <a:close/>
              </a:path>
            </a:pathLst>
          </a:custGeom>
          <a:solidFill>
            <a:srgbClr val="CFF4FF"/>
          </a:solidFill>
        </p:spPr>
        <p:txBody>
          <a:bodyPr wrap="square" lIns="0" tIns="0" rIns="0" bIns="0" rtlCol="0"/>
          <a:lstStyle/>
          <a:p>
            <a:endParaRPr/>
          </a:p>
        </p:txBody>
      </p:sp>
      <p:sp>
        <p:nvSpPr>
          <p:cNvPr id="269" name="object 269"/>
          <p:cNvSpPr/>
          <p:nvPr/>
        </p:nvSpPr>
        <p:spPr>
          <a:xfrm>
            <a:off x="17406641" y="4978163"/>
            <a:ext cx="44450" cy="44450"/>
          </a:xfrm>
          <a:custGeom>
            <a:avLst/>
            <a:gdLst/>
            <a:ahLst/>
            <a:cxnLst/>
            <a:rect l="l" t="t" r="r" b="b"/>
            <a:pathLst>
              <a:path w="44450" h="44450">
                <a:moveTo>
                  <a:pt x="34532" y="3701"/>
                </a:moveTo>
                <a:lnTo>
                  <a:pt x="44348" y="23681"/>
                </a:lnTo>
                <a:lnTo>
                  <a:pt x="43969" y="26522"/>
                </a:lnTo>
                <a:lnTo>
                  <a:pt x="20666" y="44347"/>
                </a:lnTo>
                <a:lnTo>
                  <a:pt x="17825" y="43969"/>
                </a:lnTo>
                <a:lnTo>
                  <a:pt x="0" y="20666"/>
                </a:lnTo>
                <a:lnTo>
                  <a:pt x="378" y="17825"/>
                </a:lnTo>
                <a:lnTo>
                  <a:pt x="23682"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270" name="object 270"/>
          <p:cNvSpPr/>
          <p:nvPr/>
        </p:nvSpPr>
        <p:spPr>
          <a:xfrm>
            <a:off x="17567485" y="4789366"/>
            <a:ext cx="50165" cy="50165"/>
          </a:xfrm>
          <a:custGeom>
            <a:avLst/>
            <a:gdLst/>
            <a:ahLst/>
            <a:cxnLst/>
            <a:rect l="l" t="t" r="r" b="b"/>
            <a:pathLst>
              <a:path w="50165" h="50164">
                <a:moveTo>
                  <a:pt x="38864" y="4165"/>
                </a:moveTo>
                <a:lnTo>
                  <a:pt x="49911" y="26652"/>
                </a:lnTo>
                <a:lnTo>
                  <a:pt x="49485" y="29849"/>
                </a:lnTo>
                <a:lnTo>
                  <a:pt x="23258" y="49911"/>
                </a:lnTo>
                <a:lnTo>
                  <a:pt x="20062" y="49485"/>
                </a:lnTo>
                <a:lnTo>
                  <a:pt x="0" y="23258"/>
                </a:lnTo>
                <a:lnTo>
                  <a:pt x="425" y="20061"/>
                </a:lnTo>
                <a:lnTo>
                  <a:pt x="26652" y="0"/>
                </a:lnTo>
                <a:lnTo>
                  <a:pt x="29849" y="425"/>
                </a:lnTo>
                <a:lnTo>
                  <a:pt x="36073" y="2549"/>
                </a:lnTo>
                <a:lnTo>
                  <a:pt x="38864" y="4165"/>
                </a:lnTo>
                <a:close/>
              </a:path>
            </a:pathLst>
          </a:custGeom>
          <a:solidFill>
            <a:srgbClr val="CFF4FF"/>
          </a:solidFill>
        </p:spPr>
        <p:txBody>
          <a:bodyPr wrap="square" lIns="0" tIns="0" rIns="0" bIns="0" rtlCol="0"/>
          <a:lstStyle/>
          <a:p>
            <a:endParaRPr/>
          </a:p>
        </p:txBody>
      </p:sp>
      <p:sp>
        <p:nvSpPr>
          <p:cNvPr id="271" name="object 271"/>
          <p:cNvSpPr/>
          <p:nvPr/>
        </p:nvSpPr>
        <p:spPr>
          <a:xfrm>
            <a:off x="17728336" y="4600565"/>
            <a:ext cx="55880" cy="55880"/>
          </a:xfrm>
          <a:custGeom>
            <a:avLst/>
            <a:gdLst/>
            <a:ahLst/>
            <a:cxnLst/>
            <a:rect l="l" t="t" r="r" b="b"/>
            <a:pathLst>
              <a:path w="55880" h="55879">
                <a:moveTo>
                  <a:pt x="43195" y="4630"/>
                </a:moveTo>
                <a:lnTo>
                  <a:pt x="55473" y="29623"/>
                </a:lnTo>
                <a:lnTo>
                  <a:pt x="55000" y="33176"/>
                </a:lnTo>
                <a:lnTo>
                  <a:pt x="25851" y="55474"/>
                </a:lnTo>
                <a:lnTo>
                  <a:pt x="22298" y="55000"/>
                </a:lnTo>
                <a:lnTo>
                  <a:pt x="0" y="25850"/>
                </a:lnTo>
                <a:lnTo>
                  <a:pt x="473" y="22298"/>
                </a:lnTo>
                <a:lnTo>
                  <a:pt x="29622" y="0"/>
                </a:lnTo>
                <a:lnTo>
                  <a:pt x="33176" y="473"/>
                </a:lnTo>
                <a:lnTo>
                  <a:pt x="40094" y="2833"/>
                </a:lnTo>
                <a:lnTo>
                  <a:pt x="43195" y="4630"/>
                </a:lnTo>
                <a:close/>
              </a:path>
            </a:pathLst>
          </a:custGeom>
          <a:solidFill>
            <a:srgbClr val="CFF4FF"/>
          </a:solidFill>
        </p:spPr>
        <p:txBody>
          <a:bodyPr wrap="square" lIns="0" tIns="0" rIns="0" bIns="0" rtlCol="0"/>
          <a:lstStyle/>
          <a:p>
            <a:endParaRPr/>
          </a:p>
        </p:txBody>
      </p:sp>
      <p:sp>
        <p:nvSpPr>
          <p:cNvPr id="272" name="object 272"/>
          <p:cNvSpPr/>
          <p:nvPr/>
        </p:nvSpPr>
        <p:spPr>
          <a:xfrm>
            <a:off x="17889185" y="4411764"/>
            <a:ext cx="61594" cy="61594"/>
          </a:xfrm>
          <a:custGeom>
            <a:avLst/>
            <a:gdLst/>
            <a:ahLst/>
            <a:cxnLst/>
            <a:rect l="l" t="t" r="r" b="b"/>
            <a:pathLst>
              <a:path w="61594" h="61595">
                <a:moveTo>
                  <a:pt x="47526" y="5094"/>
                </a:moveTo>
                <a:lnTo>
                  <a:pt x="61036" y="32593"/>
                </a:lnTo>
                <a:lnTo>
                  <a:pt x="60516" y="36502"/>
                </a:lnTo>
                <a:lnTo>
                  <a:pt x="28442" y="61036"/>
                </a:lnTo>
                <a:lnTo>
                  <a:pt x="24533" y="60516"/>
                </a:lnTo>
                <a:lnTo>
                  <a:pt x="0" y="28443"/>
                </a:lnTo>
                <a:lnTo>
                  <a:pt x="520" y="24534"/>
                </a:lnTo>
                <a:lnTo>
                  <a:pt x="32593" y="0"/>
                </a:lnTo>
                <a:lnTo>
                  <a:pt x="36502" y="520"/>
                </a:lnTo>
                <a:lnTo>
                  <a:pt x="44114" y="3117"/>
                </a:lnTo>
                <a:lnTo>
                  <a:pt x="47526" y="5094"/>
                </a:lnTo>
                <a:close/>
              </a:path>
            </a:pathLst>
          </a:custGeom>
          <a:solidFill>
            <a:srgbClr val="CFF4FF"/>
          </a:solidFill>
        </p:spPr>
        <p:txBody>
          <a:bodyPr wrap="square" lIns="0" tIns="0" rIns="0" bIns="0" rtlCol="0"/>
          <a:lstStyle/>
          <a:p>
            <a:endParaRPr/>
          </a:p>
        </p:txBody>
      </p:sp>
      <p:pic>
        <p:nvPicPr>
          <p:cNvPr id="273" name="object 273"/>
          <p:cNvPicPr/>
          <p:nvPr/>
        </p:nvPicPr>
        <p:blipFill>
          <a:blip r:embed="rId50" cstate="print"/>
          <a:stretch>
            <a:fillRect/>
          </a:stretch>
        </p:blipFill>
        <p:spPr>
          <a:xfrm>
            <a:off x="18050030" y="4222958"/>
            <a:ext cx="66610" cy="66610"/>
          </a:xfrm>
          <a:prstGeom prst="rect">
            <a:avLst/>
          </a:prstGeom>
        </p:spPr>
      </p:pic>
      <p:pic>
        <p:nvPicPr>
          <p:cNvPr id="274" name="object 274"/>
          <p:cNvPicPr/>
          <p:nvPr/>
        </p:nvPicPr>
        <p:blipFill>
          <a:blip r:embed="rId51" cstate="print"/>
          <a:stretch>
            <a:fillRect/>
          </a:stretch>
        </p:blipFill>
        <p:spPr>
          <a:xfrm>
            <a:off x="18210879" y="4034157"/>
            <a:ext cx="72173" cy="72173"/>
          </a:xfrm>
          <a:prstGeom prst="rect">
            <a:avLst/>
          </a:prstGeom>
        </p:spPr>
      </p:pic>
      <p:sp>
        <p:nvSpPr>
          <p:cNvPr id="275" name="object 275"/>
          <p:cNvSpPr/>
          <p:nvPr/>
        </p:nvSpPr>
        <p:spPr>
          <a:xfrm>
            <a:off x="17706334" y="4412907"/>
            <a:ext cx="55880" cy="55880"/>
          </a:xfrm>
          <a:custGeom>
            <a:avLst/>
            <a:gdLst/>
            <a:ahLst/>
            <a:cxnLst/>
            <a:rect l="l" t="t" r="r" b="b"/>
            <a:pathLst>
              <a:path w="55880" h="55879">
                <a:moveTo>
                  <a:pt x="43195" y="4630"/>
                </a:moveTo>
                <a:lnTo>
                  <a:pt x="55473" y="29623"/>
                </a:lnTo>
                <a:lnTo>
                  <a:pt x="55000" y="33176"/>
                </a:lnTo>
                <a:lnTo>
                  <a:pt x="25850" y="55473"/>
                </a:lnTo>
                <a:lnTo>
                  <a:pt x="22297" y="55000"/>
                </a:lnTo>
                <a:lnTo>
                  <a:pt x="0" y="25850"/>
                </a:lnTo>
                <a:lnTo>
                  <a:pt x="473" y="22297"/>
                </a:lnTo>
                <a:lnTo>
                  <a:pt x="29623" y="0"/>
                </a:lnTo>
                <a:lnTo>
                  <a:pt x="33176" y="473"/>
                </a:lnTo>
                <a:lnTo>
                  <a:pt x="40093" y="2833"/>
                </a:lnTo>
                <a:lnTo>
                  <a:pt x="43195" y="4630"/>
                </a:lnTo>
                <a:close/>
              </a:path>
            </a:pathLst>
          </a:custGeom>
          <a:solidFill>
            <a:srgbClr val="CFF4FF"/>
          </a:solidFill>
        </p:spPr>
        <p:txBody>
          <a:bodyPr wrap="square" lIns="0" tIns="0" rIns="0" bIns="0" rtlCol="0"/>
          <a:lstStyle/>
          <a:p>
            <a:endParaRPr/>
          </a:p>
        </p:txBody>
      </p:sp>
      <p:pic>
        <p:nvPicPr>
          <p:cNvPr id="276" name="object 276"/>
          <p:cNvPicPr/>
          <p:nvPr/>
        </p:nvPicPr>
        <p:blipFill>
          <a:blip r:embed="rId52" cstate="print"/>
          <a:stretch>
            <a:fillRect/>
          </a:stretch>
        </p:blipFill>
        <p:spPr>
          <a:xfrm>
            <a:off x="18179167" y="3851593"/>
            <a:ext cx="77736" cy="77736"/>
          </a:xfrm>
          <a:prstGeom prst="rect">
            <a:avLst/>
          </a:prstGeom>
        </p:spPr>
      </p:pic>
      <p:pic>
        <p:nvPicPr>
          <p:cNvPr id="277" name="object 277"/>
          <p:cNvPicPr/>
          <p:nvPr/>
        </p:nvPicPr>
        <p:blipFill>
          <a:blip r:embed="rId51" cstate="print"/>
          <a:stretch>
            <a:fillRect/>
          </a:stretch>
        </p:blipFill>
        <p:spPr>
          <a:xfrm>
            <a:off x="18033308" y="4023660"/>
            <a:ext cx="71886" cy="71886"/>
          </a:xfrm>
          <a:prstGeom prst="rect">
            <a:avLst/>
          </a:prstGeom>
        </p:spPr>
      </p:pic>
      <p:sp>
        <p:nvSpPr>
          <p:cNvPr id="278" name="object 278"/>
          <p:cNvSpPr/>
          <p:nvPr/>
        </p:nvSpPr>
        <p:spPr>
          <a:xfrm>
            <a:off x="16713168" y="5359030"/>
            <a:ext cx="27940" cy="27940"/>
          </a:xfrm>
          <a:custGeom>
            <a:avLst/>
            <a:gdLst/>
            <a:ahLst/>
            <a:cxnLst/>
            <a:rect l="l" t="t" r="r" b="b"/>
            <a:pathLst>
              <a:path w="27940" h="27939">
                <a:moveTo>
                  <a:pt x="21528" y="2307"/>
                </a:moveTo>
                <a:lnTo>
                  <a:pt x="27648" y="14764"/>
                </a:lnTo>
                <a:lnTo>
                  <a:pt x="27412" y="16534"/>
                </a:lnTo>
                <a:lnTo>
                  <a:pt x="12884" y="27648"/>
                </a:lnTo>
                <a:lnTo>
                  <a:pt x="11113" y="27412"/>
                </a:lnTo>
                <a:lnTo>
                  <a:pt x="0" y="12884"/>
                </a:lnTo>
                <a:lnTo>
                  <a:pt x="235" y="11113"/>
                </a:lnTo>
                <a:lnTo>
                  <a:pt x="14764" y="0"/>
                </a:lnTo>
                <a:lnTo>
                  <a:pt x="16535" y="235"/>
                </a:lnTo>
                <a:lnTo>
                  <a:pt x="19983" y="1411"/>
                </a:lnTo>
                <a:lnTo>
                  <a:pt x="21528" y="2307"/>
                </a:lnTo>
                <a:close/>
              </a:path>
            </a:pathLst>
          </a:custGeom>
          <a:solidFill>
            <a:srgbClr val="CFF4FF"/>
          </a:solidFill>
        </p:spPr>
        <p:txBody>
          <a:bodyPr wrap="square" lIns="0" tIns="0" rIns="0" bIns="0" rtlCol="0"/>
          <a:lstStyle/>
          <a:p>
            <a:endParaRPr/>
          </a:p>
        </p:txBody>
      </p:sp>
      <p:sp>
        <p:nvSpPr>
          <p:cNvPr id="279" name="object 279"/>
          <p:cNvSpPr/>
          <p:nvPr/>
        </p:nvSpPr>
        <p:spPr>
          <a:xfrm>
            <a:off x="16874018" y="5170228"/>
            <a:ext cx="33655" cy="33655"/>
          </a:xfrm>
          <a:custGeom>
            <a:avLst/>
            <a:gdLst/>
            <a:ahLst/>
            <a:cxnLst/>
            <a:rect l="l" t="t" r="r" b="b"/>
            <a:pathLst>
              <a:path w="33655" h="33654">
                <a:moveTo>
                  <a:pt x="25860" y="2771"/>
                </a:moveTo>
                <a:lnTo>
                  <a:pt x="33211" y="17734"/>
                </a:lnTo>
                <a:lnTo>
                  <a:pt x="32928" y="19862"/>
                </a:lnTo>
                <a:lnTo>
                  <a:pt x="15476" y="33211"/>
                </a:lnTo>
                <a:lnTo>
                  <a:pt x="13349" y="32928"/>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280" name="object 280"/>
          <p:cNvSpPr/>
          <p:nvPr/>
        </p:nvSpPr>
        <p:spPr>
          <a:xfrm>
            <a:off x="17034867" y="4981428"/>
            <a:ext cx="39370" cy="39370"/>
          </a:xfrm>
          <a:custGeom>
            <a:avLst/>
            <a:gdLst/>
            <a:ahLst/>
            <a:cxnLst/>
            <a:rect l="l" t="t" r="r" b="b"/>
            <a:pathLst>
              <a:path w="39369" h="39370">
                <a:moveTo>
                  <a:pt x="30192" y="3236"/>
                </a:moveTo>
                <a:lnTo>
                  <a:pt x="38774" y="20705"/>
                </a:lnTo>
                <a:lnTo>
                  <a:pt x="38443" y="23188"/>
                </a:lnTo>
                <a:lnTo>
                  <a:pt x="18068" y="38774"/>
                </a:lnTo>
                <a:lnTo>
                  <a:pt x="15585" y="38443"/>
                </a:lnTo>
                <a:lnTo>
                  <a:pt x="0" y="18068"/>
                </a:lnTo>
                <a:lnTo>
                  <a:pt x="330" y="15585"/>
                </a:lnTo>
                <a:lnTo>
                  <a:pt x="20705" y="0"/>
                </a:lnTo>
                <a:lnTo>
                  <a:pt x="23189" y="330"/>
                </a:lnTo>
                <a:lnTo>
                  <a:pt x="28024" y="1980"/>
                </a:lnTo>
                <a:lnTo>
                  <a:pt x="30192" y="3236"/>
                </a:lnTo>
                <a:close/>
              </a:path>
            </a:pathLst>
          </a:custGeom>
          <a:solidFill>
            <a:srgbClr val="CFF4FF"/>
          </a:solidFill>
        </p:spPr>
        <p:txBody>
          <a:bodyPr wrap="square" lIns="0" tIns="0" rIns="0" bIns="0" rtlCol="0"/>
          <a:lstStyle/>
          <a:p>
            <a:endParaRPr/>
          </a:p>
        </p:txBody>
      </p:sp>
      <p:sp>
        <p:nvSpPr>
          <p:cNvPr id="281" name="object 281"/>
          <p:cNvSpPr/>
          <p:nvPr/>
        </p:nvSpPr>
        <p:spPr>
          <a:xfrm>
            <a:off x="17195711" y="4792621"/>
            <a:ext cx="44450" cy="44450"/>
          </a:xfrm>
          <a:custGeom>
            <a:avLst/>
            <a:gdLst/>
            <a:ahLst/>
            <a:cxnLst/>
            <a:rect l="l" t="t" r="r" b="b"/>
            <a:pathLst>
              <a:path w="44450" h="44450">
                <a:moveTo>
                  <a:pt x="34532" y="3701"/>
                </a:moveTo>
                <a:lnTo>
                  <a:pt x="44348" y="23682"/>
                </a:lnTo>
                <a:lnTo>
                  <a:pt x="43970" y="26522"/>
                </a:lnTo>
                <a:lnTo>
                  <a:pt x="20666" y="44348"/>
                </a:lnTo>
                <a:lnTo>
                  <a:pt x="17826" y="43969"/>
                </a:lnTo>
                <a:lnTo>
                  <a:pt x="0" y="20666"/>
                </a:lnTo>
                <a:lnTo>
                  <a:pt x="378" y="17825"/>
                </a:lnTo>
                <a:lnTo>
                  <a:pt x="23682" y="0"/>
                </a:lnTo>
                <a:lnTo>
                  <a:pt x="26522" y="378"/>
                </a:lnTo>
                <a:lnTo>
                  <a:pt x="32052" y="2265"/>
                </a:lnTo>
                <a:lnTo>
                  <a:pt x="34532" y="3701"/>
                </a:lnTo>
                <a:close/>
              </a:path>
            </a:pathLst>
          </a:custGeom>
          <a:solidFill>
            <a:srgbClr val="CFF4FF"/>
          </a:solidFill>
        </p:spPr>
        <p:txBody>
          <a:bodyPr wrap="square" lIns="0" tIns="0" rIns="0" bIns="0" rtlCol="0"/>
          <a:lstStyle/>
          <a:p>
            <a:endParaRPr/>
          </a:p>
        </p:txBody>
      </p:sp>
      <p:sp>
        <p:nvSpPr>
          <p:cNvPr id="282" name="object 282"/>
          <p:cNvSpPr/>
          <p:nvPr/>
        </p:nvSpPr>
        <p:spPr>
          <a:xfrm>
            <a:off x="17356557" y="4603824"/>
            <a:ext cx="50165" cy="50165"/>
          </a:xfrm>
          <a:custGeom>
            <a:avLst/>
            <a:gdLst/>
            <a:ahLst/>
            <a:cxnLst/>
            <a:rect l="l" t="t" r="r" b="b"/>
            <a:pathLst>
              <a:path w="50165" h="50164">
                <a:moveTo>
                  <a:pt x="38863" y="4165"/>
                </a:moveTo>
                <a:lnTo>
                  <a:pt x="49911" y="26652"/>
                </a:lnTo>
                <a:lnTo>
                  <a:pt x="49485" y="29849"/>
                </a:lnTo>
                <a:lnTo>
                  <a:pt x="23258" y="49911"/>
                </a:lnTo>
                <a:lnTo>
                  <a:pt x="20061" y="49485"/>
                </a:lnTo>
                <a:lnTo>
                  <a:pt x="0" y="23258"/>
                </a:lnTo>
                <a:lnTo>
                  <a:pt x="425" y="20061"/>
                </a:lnTo>
                <a:lnTo>
                  <a:pt x="26652" y="0"/>
                </a:lnTo>
                <a:lnTo>
                  <a:pt x="29849" y="425"/>
                </a:lnTo>
                <a:lnTo>
                  <a:pt x="36073" y="2549"/>
                </a:lnTo>
                <a:lnTo>
                  <a:pt x="38863" y="4165"/>
                </a:lnTo>
                <a:close/>
              </a:path>
            </a:pathLst>
          </a:custGeom>
          <a:solidFill>
            <a:srgbClr val="CFF4FF"/>
          </a:solidFill>
        </p:spPr>
        <p:txBody>
          <a:bodyPr wrap="square" lIns="0" tIns="0" rIns="0" bIns="0" rtlCol="0"/>
          <a:lstStyle/>
          <a:p>
            <a:endParaRPr/>
          </a:p>
        </p:txBody>
      </p:sp>
      <p:sp>
        <p:nvSpPr>
          <p:cNvPr id="283" name="object 283"/>
          <p:cNvSpPr/>
          <p:nvPr/>
        </p:nvSpPr>
        <p:spPr>
          <a:xfrm>
            <a:off x="17517406" y="4415023"/>
            <a:ext cx="55880" cy="55880"/>
          </a:xfrm>
          <a:custGeom>
            <a:avLst/>
            <a:gdLst/>
            <a:ahLst/>
            <a:cxnLst/>
            <a:rect l="l" t="t" r="r" b="b"/>
            <a:pathLst>
              <a:path w="55880" h="55879">
                <a:moveTo>
                  <a:pt x="43195" y="4629"/>
                </a:moveTo>
                <a:lnTo>
                  <a:pt x="55473" y="29623"/>
                </a:lnTo>
                <a:lnTo>
                  <a:pt x="55000" y="33175"/>
                </a:lnTo>
                <a:lnTo>
                  <a:pt x="25850" y="55473"/>
                </a:lnTo>
                <a:lnTo>
                  <a:pt x="22297" y="55000"/>
                </a:lnTo>
                <a:lnTo>
                  <a:pt x="0" y="25850"/>
                </a:lnTo>
                <a:lnTo>
                  <a:pt x="473" y="22297"/>
                </a:lnTo>
                <a:lnTo>
                  <a:pt x="29622" y="0"/>
                </a:lnTo>
                <a:lnTo>
                  <a:pt x="33175" y="473"/>
                </a:lnTo>
                <a:lnTo>
                  <a:pt x="40093" y="2832"/>
                </a:lnTo>
                <a:lnTo>
                  <a:pt x="43195" y="4629"/>
                </a:lnTo>
                <a:close/>
              </a:path>
            </a:pathLst>
          </a:custGeom>
          <a:solidFill>
            <a:srgbClr val="CFF4FF"/>
          </a:solidFill>
        </p:spPr>
        <p:txBody>
          <a:bodyPr wrap="square" lIns="0" tIns="0" rIns="0" bIns="0" rtlCol="0"/>
          <a:lstStyle/>
          <a:p>
            <a:endParaRPr/>
          </a:p>
        </p:txBody>
      </p:sp>
      <p:sp>
        <p:nvSpPr>
          <p:cNvPr id="284" name="object 284"/>
          <p:cNvSpPr/>
          <p:nvPr/>
        </p:nvSpPr>
        <p:spPr>
          <a:xfrm>
            <a:off x="17678257" y="4226222"/>
            <a:ext cx="61594" cy="61594"/>
          </a:xfrm>
          <a:custGeom>
            <a:avLst/>
            <a:gdLst/>
            <a:ahLst/>
            <a:cxnLst/>
            <a:rect l="l" t="t" r="r" b="b"/>
            <a:pathLst>
              <a:path w="61594" h="61595">
                <a:moveTo>
                  <a:pt x="47527" y="5094"/>
                </a:moveTo>
                <a:lnTo>
                  <a:pt x="61037" y="32593"/>
                </a:lnTo>
                <a:lnTo>
                  <a:pt x="60516" y="36503"/>
                </a:lnTo>
                <a:lnTo>
                  <a:pt x="28443" y="61036"/>
                </a:lnTo>
                <a:lnTo>
                  <a:pt x="24533" y="60516"/>
                </a:lnTo>
                <a:lnTo>
                  <a:pt x="0" y="28443"/>
                </a:lnTo>
                <a:lnTo>
                  <a:pt x="520" y="24533"/>
                </a:lnTo>
                <a:lnTo>
                  <a:pt x="32593" y="0"/>
                </a:lnTo>
                <a:lnTo>
                  <a:pt x="36503" y="520"/>
                </a:lnTo>
                <a:lnTo>
                  <a:pt x="44114" y="3117"/>
                </a:lnTo>
                <a:lnTo>
                  <a:pt x="47527" y="5094"/>
                </a:lnTo>
                <a:close/>
              </a:path>
            </a:pathLst>
          </a:custGeom>
          <a:solidFill>
            <a:srgbClr val="CFF4FF"/>
          </a:solidFill>
        </p:spPr>
        <p:txBody>
          <a:bodyPr wrap="square" lIns="0" tIns="0" rIns="0" bIns="0" rtlCol="0"/>
          <a:lstStyle/>
          <a:p>
            <a:endParaRPr/>
          </a:p>
        </p:txBody>
      </p:sp>
      <p:pic>
        <p:nvPicPr>
          <p:cNvPr id="285" name="object 285"/>
          <p:cNvPicPr/>
          <p:nvPr/>
        </p:nvPicPr>
        <p:blipFill>
          <a:blip r:embed="rId50" cstate="print"/>
          <a:stretch>
            <a:fillRect/>
          </a:stretch>
        </p:blipFill>
        <p:spPr>
          <a:xfrm>
            <a:off x="17839100" y="4037415"/>
            <a:ext cx="66610" cy="66610"/>
          </a:xfrm>
          <a:prstGeom prst="rect">
            <a:avLst/>
          </a:prstGeom>
        </p:spPr>
      </p:pic>
      <p:pic>
        <p:nvPicPr>
          <p:cNvPr id="286" name="object 286"/>
          <p:cNvPicPr/>
          <p:nvPr/>
        </p:nvPicPr>
        <p:blipFill>
          <a:blip r:embed="rId51" cstate="print"/>
          <a:stretch>
            <a:fillRect/>
          </a:stretch>
        </p:blipFill>
        <p:spPr>
          <a:xfrm>
            <a:off x="17999950" y="3848614"/>
            <a:ext cx="72173" cy="72173"/>
          </a:xfrm>
          <a:prstGeom prst="rect">
            <a:avLst/>
          </a:prstGeom>
        </p:spPr>
      </p:pic>
      <p:pic>
        <p:nvPicPr>
          <p:cNvPr id="287" name="object 287"/>
          <p:cNvPicPr/>
          <p:nvPr/>
        </p:nvPicPr>
        <p:blipFill>
          <a:blip r:embed="rId53" cstate="print"/>
          <a:stretch>
            <a:fillRect/>
          </a:stretch>
        </p:blipFill>
        <p:spPr>
          <a:xfrm>
            <a:off x="18160800" y="3659813"/>
            <a:ext cx="77736" cy="77736"/>
          </a:xfrm>
          <a:prstGeom prst="rect">
            <a:avLst/>
          </a:prstGeom>
        </p:spPr>
      </p:pic>
      <p:sp>
        <p:nvSpPr>
          <p:cNvPr id="288" name="object 288"/>
          <p:cNvSpPr/>
          <p:nvPr/>
        </p:nvSpPr>
        <p:spPr>
          <a:xfrm>
            <a:off x="16502239" y="5173487"/>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2" y="1411"/>
                </a:lnTo>
                <a:lnTo>
                  <a:pt x="21528" y="2307"/>
                </a:lnTo>
                <a:close/>
              </a:path>
            </a:pathLst>
          </a:custGeom>
          <a:solidFill>
            <a:srgbClr val="CFF4FF"/>
          </a:solidFill>
        </p:spPr>
        <p:txBody>
          <a:bodyPr wrap="square" lIns="0" tIns="0" rIns="0" bIns="0" rtlCol="0"/>
          <a:lstStyle/>
          <a:p>
            <a:endParaRPr/>
          </a:p>
        </p:txBody>
      </p:sp>
      <p:sp>
        <p:nvSpPr>
          <p:cNvPr id="289" name="object 289"/>
          <p:cNvSpPr/>
          <p:nvPr/>
        </p:nvSpPr>
        <p:spPr>
          <a:xfrm>
            <a:off x="16663089" y="4984686"/>
            <a:ext cx="33655" cy="33655"/>
          </a:xfrm>
          <a:custGeom>
            <a:avLst/>
            <a:gdLst/>
            <a:ahLst/>
            <a:cxnLst/>
            <a:rect l="l" t="t" r="r" b="b"/>
            <a:pathLst>
              <a:path w="33655" h="33654">
                <a:moveTo>
                  <a:pt x="25860" y="2771"/>
                </a:moveTo>
                <a:lnTo>
                  <a:pt x="33211" y="17734"/>
                </a:lnTo>
                <a:lnTo>
                  <a:pt x="32928" y="19861"/>
                </a:lnTo>
                <a:lnTo>
                  <a:pt x="15476" y="33211"/>
                </a:lnTo>
                <a:lnTo>
                  <a:pt x="13349" y="32927"/>
                </a:lnTo>
                <a:lnTo>
                  <a:pt x="0" y="15476"/>
                </a:lnTo>
                <a:lnTo>
                  <a:pt x="283" y="13349"/>
                </a:lnTo>
                <a:lnTo>
                  <a:pt x="1696" y="9207"/>
                </a:lnTo>
                <a:lnTo>
                  <a:pt x="2771" y="7350"/>
                </a:lnTo>
                <a:lnTo>
                  <a:pt x="4216" y="5707"/>
                </a:lnTo>
                <a:lnTo>
                  <a:pt x="5661" y="4065"/>
                </a:lnTo>
                <a:lnTo>
                  <a:pt x="7366" y="2761"/>
                </a:lnTo>
                <a:lnTo>
                  <a:pt x="11294" y="831"/>
                </a:lnTo>
                <a:lnTo>
                  <a:pt x="13367" y="27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290" name="object 290"/>
          <p:cNvSpPr/>
          <p:nvPr/>
        </p:nvSpPr>
        <p:spPr>
          <a:xfrm>
            <a:off x="16823938" y="4795885"/>
            <a:ext cx="39370" cy="39370"/>
          </a:xfrm>
          <a:custGeom>
            <a:avLst/>
            <a:gdLst/>
            <a:ahLst/>
            <a:cxnLst/>
            <a:rect l="l" t="t" r="r" b="b"/>
            <a:pathLst>
              <a:path w="39369" h="39370">
                <a:moveTo>
                  <a:pt x="30192" y="3236"/>
                </a:moveTo>
                <a:lnTo>
                  <a:pt x="38774" y="20705"/>
                </a:lnTo>
                <a:lnTo>
                  <a:pt x="38443" y="23189"/>
                </a:lnTo>
                <a:lnTo>
                  <a:pt x="18069" y="38774"/>
                </a:lnTo>
                <a:lnTo>
                  <a:pt x="15585" y="38443"/>
                </a:lnTo>
                <a:lnTo>
                  <a:pt x="0" y="18068"/>
                </a:lnTo>
                <a:lnTo>
                  <a:pt x="330" y="15585"/>
                </a:lnTo>
                <a:lnTo>
                  <a:pt x="20705" y="0"/>
                </a:lnTo>
                <a:lnTo>
                  <a:pt x="23189" y="330"/>
                </a:lnTo>
                <a:lnTo>
                  <a:pt x="28024" y="1980"/>
                </a:lnTo>
                <a:lnTo>
                  <a:pt x="30192" y="3236"/>
                </a:lnTo>
                <a:close/>
              </a:path>
            </a:pathLst>
          </a:custGeom>
          <a:solidFill>
            <a:srgbClr val="CFF4FF"/>
          </a:solidFill>
        </p:spPr>
        <p:txBody>
          <a:bodyPr wrap="square" lIns="0" tIns="0" rIns="0" bIns="0" rtlCol="0"/>
          <a:lstStyle/>
          <a:p>
            <a:endParaRPr/>
          </a:p>
        </p:txBody>
      </p:sp>
      <p:sp>
        <p:nvSpPr>
          <p:cNvPr id="291" name="object 291"/>
          <p:cNvSpPr/>
          <p:nvPr/>
        </p:nvSpPr>
        <p:spPr>
          <a:xfrm>
            <a:off x="16984783" y="4607079"/>
            <a:ext cx="44450" cy="44450"/>
          </a:xfrm>
          <a:custGeom>
            <a:avLst/>
            <a:gdLst/>
            <a:ahLst/>
            <a:cxnLst/>
            <a:rect l="l" t="t" r="r" b="b"/>
            <a:pathLst>
              <a:path w="44450" h="44450">
                <a:moveTo>
                  <a:pt x="34532" y="3701"/>
                </a:moveTo>
                <a:lnTo>
                  <a:pt x="44348" y="23682"/>
                </a:lnTo>
                <a:lnTo>
                  <a:pt x="43970" y="26522"/>
                </a:lnTo>
                <a:lnTo>
                  <a:pt x="20666" y="44348"/>
                </a:lnTo>
                <a:lnTo>
                  <a:pt x="17826" y="43969"/>
                </a:lnTo>
                <a:lnTo>
                  <a:pt x="0" y="20666"/>
                </a:lnTo>
                <a:lnTo>
                  <a:pt x="378" y="17825"/>
                </a:lnTo>
                <a:lnTo>
                  <a:pt x="23682"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292" name="object 292"/>
          <p:cNvSpPr/>
          <p:nvPr/>
        </p:nvSpPr>
        <p:spPr>
          <a:xfrm>
            <a:off x="17145627" y="4418282"/>
            <a:ext cx="50165" cy="50165"/>
          </a:xfrm>
          <a:custGeom>
            <a:avLst/>
            <a:gdLst/>
            <a:ahLst/>
            <a:cxnLst/>
            <a:rect l="l" t="t" r="r" b="b"/>
            <a:pathLst>
              <a:path w="50165" h="50164">
                <a:moveTo>
                  <a:pt x="38863" y="4165"/>
                </a:moveTo>
                <a:lnTo>
                  <a:pt x="49911" y="26652"/>
                </a:lnTo>
                <a:lnTo>
                  <a:pt x="49485" y="29849"/>
                </a:lnTo>
                <a:lnTo>
                  <a:pt x="23258" y="49911"/>
                </a:lnTo>
                <a:lnTo>
                  <a:pt x="20062" y="49485"/>
                </a:lnTo>
                <a:lnTo>
                  <a:pt x="0" y="23258"/>
                </a:lnTo>
                <a:lnTo>
                  <a:pt x="425" y="20061"/>
                </a:lnTo>
                <a:lnTo>
                  <a:pt x="26652" y="0"/>
                </a:lnTo>
                <a:lnTo>
                  <a:pt x="29849" y="426"/>
                </a:lnTo>
                <a:lnTo>
                  <a:pt x="36073" y="2549"/>
                </a:lnTo>
                <a:lnTo>
                  <a:pt x="38863" y="4165"/>
                </a:lnTo>
                <a:close/>
              </a:path>
            </a:pathLst>
          </a:custGeom>
          <a:solidFill>
            <a:srgbClr val="CFF4FF"/>
          </a:solidFill>
        </p:spPr>
        <p:txBody>
          <a:bodyPr wrap="square" lIns="0" tIns="0" rIns="0" bIns="0" rtlCol="0"/>
          <a:lstStyle/>
          <a:p>
            <a:endParaRPr/>
          </a:p>
        </p:txBody>
      </p:sp>
      <p:sp>
        <p:nvSpPr>
          <p:cNvPr id="293" name="object 293"/>
          <p:cNvSpPr/>
          <p:nvPr/>
        </p:nvSpPr>
        <p:spPr>
          <a:xfrm>
            <a:off x="17306478" y="4229481"/>
            <a:ext cx="55880" cy="55880"/>
          </a:xfrm>
          <a:custGeom>
            <a:avLst/>
            <a:gdLst/>
            <a:ahLst/>
            <a:cxnLst/>
            <a:rect l="l" t="t" r="r" b="b"/>
            <a:pathLst>
              <a:path w="55880" h="55879">
                <a:moveTo>
                  <a:pt x="43195" y="4629"/>
                </a:moveTo>
                <a:lnTo>
                  <a:pt x="55474" y="29623"/>
                </a:lnTo>
                <a:lnTo>
                  <a:pt x="55000" y="33175"/>
                </a:lnTo>
                <a:lnTo>
                  <a:pt x="25850" y="55473"/>
                </a:lnTo>
                <a:lnTo>
                  <a:pt x="22297" y="55000"/>
                </a:lnTo>
                <a:lnTo>
                  <a:pt x="0" y="25850"/>
                </a:lnTo>
                <a:lnTo>
                  <a:pt x="473" y="22297"/>
                </a:lnTo>
                <a:lnTo>
                  <a:pt x="29623" y="0"/>
                </a:lnTo>
                <a:lnTo>
                  <a:pt x="33176" y="473"/>
                </a:lnTo>
                <a:lnTo>
                  <a:pt x="40094" y="2833"/>
                </a:lnTo>
                <a:lnTo>
                  <a:pt x="43195" y="4629"/>
                </a:lnTo>
                <a:close/>
              </a:path>
            </a:pathLst>
          </a:custGeom>
          <a:solidFill>
            <a:srgbClr val="CFF4FF"/>
          </a:solidFill>
        </p:spPr>
        <p:txBody>
          <a:bodyPr wrap="square" lIns="0" tIns="0" rIns="0" bIns="0" rtlCol="0"/>
          <a:lstStyle/>
          <a:p>
            <a:endParaRPr/>
          </a:p>
        </p:txBody>
      </p:sp>
      <p:sp>
        <p:nvSpPr>
          <p:cNvPr id="294" name="object 294"/>
          <p:cNvSpPr/>
          <p:nvPr/>
        </p:nvSpPr>
        <p:spPr>
          <a:xfrm>
            <a:off x="17467327" y="4040680"/>
            <a:ext cx="61594" cy="61594"/>
          </a:xfrm>
          <a:custGeom>
            <a:avLst/>
            <a:gdLst/>
            <a:ahLst/>
            <a:cxnLst/>
            <a:rect l="l" t="t" r="r" b="b"/>
            <a:pathLst>
              <a:path w="61594" h="61595">
                <a:moveTo>
                  <a:pt x="47527" y="5094"/>
                </a:moveTo>
                <a:lnTo>
                  <a:pt x="61037" y="32593"/>
                </a:lnTo>
                <a:lnTo>
                  <a:pt x="60516" y="36503"/>
                </a:lnTo>
                <a:lnTo>
                  <a:pt x="28443" y="61036"/>
                </a:lnTo>
                <a:lnTo>
                  <a:pt x="24534" y="60516"/>
                </a:lnTo>
                <a:lnTo>
                  <a:pt x="0" y="28443"/>
                </a:lnTo>
                <a:lnTo>
                  <a:pt x="520" y="24534"/>
                </a:lnTo>
                <a:lnTo>
                  <a:pt x="32593" y="0"/>
                </a:lnTo>
                <a:lnTo>
                  <a:pt x="36503" y="520"/>
                </a:lnTo>
                <a:lnTo>
                  <a:pt x="44114" y="3117"/>
                </a:lnTo>
                <a:lnTo>
                  <a:pt x="47527" y="5094"/>
                </a:lnTo>
                <a:close/>
              </a:path>
            </a:pathLst>
          </a:custGeom>
          <a:solidFill>
            <a:srgbClr val="CFF4FF"/>
          </a:solidFill>
        </p:spPr>
        <p:txBody>
          <a:bodyPr wrap="square" lIns="0" tIns="0" rIns="0" bIns="0" rtlCol="0"/>
          <a:lstStyle/>
          <a:p>
            <a:endParaRPr/>
          </a:p>
        </p:txBody>
      </p:sp>
      <p:pic>
        <p:nvPicPr>
          <p:cNvPr id="295" name="object 295"/>
          <p:cNvPicPr/>
          <p:nvPr/>
        </p:nvPicPr>
        <p:blipFill>
          <a:blip r:embed="rId50" cstate="print"/>
          <a:stretch>
            <a:fillRect/>
          </a:stretch>
        </p:blipFill>
        <p:spPr>
          <a:xfrm>
            <a:off x="17628172" y="3851873"/>
            <a:ext cx="66610" cy="66610"/>
          </a:xfrm>
          <a:prstGeom prst="rect">
            <a:avLst/>
          </a:prstGeom>
        </p:spPr>
      </p:pic>
      <p:pic>
        <p:nvPicPr>
          <p:cNvPr id="296" name="object 296"/>
          <p:cNvPicPr/>
          <p:nvPr/>
        </p:nvPicPr>
        <p:blipFill>
          <a:blip r:embed="rId51" cstate="print"/>
          <a:stretch>
            <a:fillRect/>
          </a:stretch>
        </p:blipFill>
        <p:spPr>
          <a:xfrm>
            <a:off x="17789021" y="3663072"/>
            <a:ext cx="72173" cy="72173"/>
          </a:xfrm>
          <a:prstGeom prst="rect">
            <a:avLst/>
          </a:prstGeom>
        </p:spPr>
      </p:pic>
      <p:pic>
        <p:nvPicPr>
          <p:cNvPr id="297" name="object 297"/>
          <p:cNvPicPr/>
          <p:nvPr/>
        </p:nvPicPr>
        <p:blipFill>
          <a:blip r:embed="rId54" cstate="print"/>
          <a:stretch>
            <a:fillRect/>
          </a:stretch>
        </p:blipFill>
        <p:spPr>
          <a:xfrm>
            <a:off x="17949871" y="3474271"/>
            <a:ext cx="77736" cy="77736"/>
          </a:xfrm>
          <a:prstGeom prst="rect">
            <a:avLst/>
          </a:prstGeom>
        </p:spPr>
      </p:pic>
      <p:pic>
        <p:nvPicPr>
          <p:cNvPr id="298" name="object 298"/>
          <p:cNvPicPr/>
          <p:nvPr/>
        </p:nvPicPr>
        <p:blipFill>
          <a:blip r:embed="rId53" cstate="print"/>
          <a:stretch>
            <a:fillRect/>
          </a:stretch>
        </p:blipFill>
        <p:spPr>
          <a:xfrm>
            <a:off x="18110720" y="3285470"/>
            <a:ext cx="83299" cy="83299"/>
          </a:xfrm>
          <a:prstGeom prst="rect">
            <a:avLst/>
          </a:prstGeom>
        </p:spPr>
      </p:pic>
      <p:sp>
        <p:nvSpPr>
          <p:cNvPr id="299" name="object 299"/>
          <p:cNvSpPr/>
          <p:nvPr/>
        </p:nvSpPr>
        <p:spPr>
          <a:xfrm>
            <a:off x="18271563" y="3106559"/>
            <a:ext cx="16510" cy="69215"/>
          </a:xfrm>
          <a:custGeom>
            <a:avLst/>
            <a:gdLst/>
            <a:ahLst/>
            <a:cxnLst/>
            <a:rect l="l" t="t" r="r" b="b"/>
            <a:pathLst>
              <a:path w="16509" h="69214">
                <a:moveTo>
                  <a:pt x="16436" y="0"/>
                </a:moveTo>
                <a:lnTo>
                  <a:pt x="16436" y="68713"/>
                </a:lnTo>
                <a:lnTo>
                  <a:pt x="10878" y="63825"/>
                </a:lnTo>
                <a:lnTo>
                  <a:pt x="7389" y="59264"/>
                </a:lnTo>
                <a:lnTo>
                  <a:pt x="2226" y="48754"/>
                </a:lnTo>
                <a:lnTo>
                  <a:pt x="748" y="43205"/>
                </a:lnTo>
                <a:lnTo>
                  <a:pt x="0" y="31519"/>
                </a:lnTo>
                <a:lnTo>
                  <a:pt x="757" y="25826"/>
                </a:lnTo>
                <a:lnTo>
                  <a:pt x="4539" y="14743"/>
                </a:lnTo>
                <a:lnTo>
                  <a:pt x="7417" y="9774"/>
                </a:lnTo>
                <a:lnTo>
                  <a:pt x="15151" y="982"/>
                </a:lnTo>
                <a:lnTo>
                  <a:pt x="16436" y="0"/>
                </a:lnTo>
                <a:close/>
              </a:path>
            </a:pathLst>
          </a:custGeom>
          <a:solidFill>
            <a:srgbClr val="CFF4FF"/>
          </a:solidFill>
        </p:spPr>
        <p:txBody>
          <a:bodyPr wrap="square" lIns="0" tIns="0" rIns="0" bIns="0" rtlCol="0"/>
          <a:lstStyle/>
          <a:p>
            <a:endParaRPr/>
          </a:p>
        </p:txBody>
      </p:sp>
      <p:pic>
        <p:nvPicPr>
          <p:cNvPr id="300" name="object 300"/>
          <p:cNvPicPr/>
          <p:nvPr/>
        </p:nvPicPr>
        <p:blipFill>
          <a:blip r:embed="rId51" cstate="print"/>
          <a:stretch>
            <a:fillRect/>
          </a:stretch>
        </p:blipFill>
        <p:spPr>
          <a:xfrm>
            <a:off x="17822380" y="3838118"/>
            <a:ext cx="71886" cy="71886"/>
          </a:xfrm>
          <a:prstGeom prst="rect">
            <a:avLst/>
          </a:prstGeom>
        </p:spPr>
      </p:pic>
      <p:pic>
        <p:nvPicPr>
          <p:cNvPr id="301" name="object 301"/>
          <p:cNvPicPr/>
          <p:nvPr/>
        </p:nvPicPr>
        <p:blipFill>
          <a:blip r:embed="rId52" cstate="print"/>
          <a:stretch>
            <a:fillRect/>
          </a:stretch>
        </p:blipFill>
        <p:spPr>
          <a:xfrm>
            <a:off x="18131539" y="3480406"/>
            <a:ext cx="77736" cy="77736"/>
          </a:xfrm>
          <a:prstGeom prst="rect">
            <a:avLst/>
          </a:prstGeom>
        </p:spPr>
      </p:pic>
      <p:sp>
        <p:nvSpPr>
          <p:cNvPr id="302" name="object 302"/>
          <p:cNvSpPr/>
          <p:nvPr/>
        </p:nvSpPr>
        <p:spPr>
          <a:xfrm>
            <a:off x="16290816" y="4987509"/>
            <a:ext cx="27940" cy="27940"/>
          </a:xfrm>
          <a:custGeom>
            <a:avLst/>
            <a:gdLst/>
            <a:ahLst/>
            <a:cxnLst/>
            <a:rect l="l" t="t" r="r" b="b"/>
            <a:pathLst>
              <a:path w="27940" h="27939">
                <a:moveTo>
                  <a:pt x="21528" y="2307"/>
                </a:moveTo>
                <a:lnTo>
                  <a:pt x="27648" y="14764"/>
                </a:lnTo>
                <a:lnTo>
                  <a:pt x="27412" y="16535"/>
                </a:lnTo>
                <a:lnTo>
                  <a:pt x="12883" y="27648"/>
                </a:lnTo>
                <a:lnTo>
                  <a:pt x="11112" y="27412"/>
                </a:lnTo>
                <a:lnTo>
                  <a:pt x="0" y="12884"/>
                </a:lnTo>
                <a:lnTo>
                  <a:pt x="235" y="11113"/>
                </a:lnTo>
                <a:lnTo>
                  <a:pt x="1411" y="7665"/>
                </a:lnTo>
                <a:lnTo>
                  <a:pt x="2307" y="6119"/>
                </a:lnTo>
                <a:lnTo>
                  <a:pt x="3510" y="4751"/>
                </a:lnTo>
                <a:lnTo>
                  <a:pt x="4713" y="3383"/>
                </a:lnTo>
                <a:lnTo>
                  <a:pt x="6132" y="2298"/>
                </a:lnTo>
                <a:lnTo>
                  <a:pt x="9402" y="692"/>
                </a:lnTo>
                <a:lnTo>
                  <a:pt x="11128" y="232"/>
                </a:lnTo>
                <a:lnTo>
                  <a:pt x="14764" y="0"/>
                </a:lnTo>
                <a:lnTo>
                  <a:pt x="16534" y="235"/>
                </a:lnTo>
                <a:lnTo>
                  <a:pt x="19982" y="1411"/>
                </a:lnTo>
                <a:lnTo>
                  <a:pt x="21528" y="2307"/>
                </a:lnTo>
                <a:close/>
              </a:path>
            </a:pathLst>
          </a:custGeom>
          <a:solidFill>
            <a:srgbClr val="CFF4FF"/>
          </a:solidFill>
        </p:spPr>
        <p:txBody>
          <a:bodyPr wrap="square" lIns="0" tIns="0" rIns="0" bIns="0" rtlCol="0"/>
          <a:lstStyle/>
          <a:p>
            <a:endParaRPr/>
          </a:p>
        </p:txBody>
      </p:sp>
      <p:sp>
        <p:nvSpPr>
          <p:cNvPr id="303" name="object 303"/>
          <p:cNvSpPr/>
          <p:nvPr/>
        </p:nvSpPr>
        <p:spPr>
          <a:xfrm>
            <a:off x="16451665" y="4798708"/>
            <a:ext cx="33655" cy="33655"/>
          </a:xfrm>
          <a:custGeom>
            <a:avLst/>
            <a:gdLst/>
            <a:ahLst/>
            <a:cxnLst/>
            <a:rect l="l" t="t" r="r" b="b"/>
            <a:pathLst>
              <a:path w="33655" h="33654">
                <a:moveTo>
                  <a:pt x="25860" y="2772"/>
                </a:moveTo>
                <a:lnTo>
                  <a:pt x="33211" y="17734"/>
                </a:lnTo>
                <a:lnTo>
                  <a:pt x="32928" y="19861"/>
                </a:lnTo>
                <a:lnTo>
                  <a:pt x="15476" y="33211"/>
                </a:lnTo>
                <a:lnTo>
                  <a:pt x="13349" y="32927"/>
                </a:lnTo>
                <a:lnTo>
                  <a:pt x="0" y="15476"/>
                </a:lnTo>
                <a:lnTo>
                  <a:pt x="283" y="13349"/>
                </a:lnTo>
                <a:lnTo>
                  <a:pt x="17734" y="0"/>
                </a:lnTo>
                <a:lnTo>
                  <a:pt x="19862" y="283"/>
                </a:lnTo>
                <a:lnTo>
                  <a:pt x="24003" y="1696"/>
                </a:lnTo>
                <a:lnTo>
                  <a:pt x="25860" y="2772"/>
                </a:lnTo>
                <a:close/>
              </a:path>
            </a:pathLst>
          </a:custGeom>
          <a:solidFill>
            <a:srgbClr val="CFF4FF"/>
          </a:solidFill>
        </p:spPr>
        <p:txBody>
          <a:bodyPr wrap="square" lIns="0" tIns="0" rIns="0" bIns="0" rtlCol="0"/>
          <a:lstStyle/>
          <a:p>
            <a:endParaRPr/>
          </a:p>
        </p:txBody>
      </p:sp>
      <p:sp>
        <p:nvSpPr>
          <p:cNvPr id="304" name="object 304"/>
          <p:cNvSpPr/>
          <p:nvPr/>
        </p:nvSpPr>
        <p:spPr>
          <a:xfrm>
            <a:off x="16612514" y="4609907"/>
            <a:ext cx="39370" cy="39370"/>
          </a:xfrm>
          <a:custGeom>
            <a:avLst/>
            <a:gdLst/>
            <a:ahLst/>
            <a:cxnLst/>
            <a:rect l="l" t="t" r="r" b="b"/>
            <a:pathLst>
              <a:path w="39369" h="39370">
                <a:moveTo>
                  <a:pt x="30191" y="3236"/>
                </a:moveTo>
                <a:lnTo>
                  <a:pt x="38774" y="20705"/>
                </a:lnTo>
                <a:lnTo>
                  <a:pt x="38443" y="23189"/>
                </a:lnTo>
                <a:lnTo>
                  <a:pt x="18068" y="38774"/>
                </a:lnTo>
                <a:lnTo>
                  <a:pt x="15585" y="38443"/>
                </a:lnTo>
                <a:lnTo>
                  <a:pt x="0" y="18068"/>
                </a:lnTo>
                <a:lnTo>
                  <a:pt x="330" y="15585"/>
                </a:lnTo>
                <a:lnTo>
                  <a:pt x="20705" y="0"/>
                </a:lnTo>
                <a:lnTo>
                  <a:pt x="23189" y="331"/>
                </a:lnTo>
                <a:lnTo>
                  <a:pt x="28024" y="1980"/>
                </a:lnTo>
                <a:lnTo>
                  <a:pt x="30191" y="3236"/>
                </a:lnTo>
                <a:close/>
              </a:path>
            </a:pathLst>
          </a:custGeom>
          <a:solidFill>
            <a:srgbClr val="CFF4FF"/>
          </a:solidFill>
        </p:spPr>
        <p:txBody>
          <a:bodyPr wrap="square" lIns="0" tIns="0" rIns="0" bIns="0" rtlCol="0"/>
          <a:lstStyle/>
          <a:p>
            <a:endParaRPr/>
          </a:p>
        </p:txBody>
      </p:sp>
      <p:sp>
        <p:nvSpPr>
          <p:cNvPr id="305" name="object 305"/>
          <p:cNvSpPr/>
          <p:nvPr/>
        </p:nvSpPr>
        <p:spPr>
          <a:xfrm>
            <a:off x="16773359" y="4421101"/>
            <a:ext cx="44450" cy="44450"/>
          </a:xfrm>
          <a:custGeom>
            <a:avLst/>
            <a:gdLst/>
            <a:ahLst/>
            <a:cxnLst/>
            <a:rect l="l" t="t" r="r" b="b"/>
            <a:pathLst>
              <a:path w="44450" h="44450">
                <a:moveTo>
                  <a:pt x="34532" y="3701"/>
                </a:moveTo>
                <a:lnTo>
                  <a:pt x="44348" y="23682"/>
                </a:lnTo>
                <a:lnTo>
                  <a:pt x="43970" y="26522"/>
                </a:lnTo>
                <a:lnTo>
                  <a:pt x="20666" y="44348"/>
                </a:lnTo>
                <a:lnTo>
                  <a:pt x="17826" y="43969"/>
                </a:lnTo>
                <a:lnTo>
                  <a:pt x="0" y="20666"/>
                </a:lnTo>
                <a:lnTo>
                  <a:pt x="378" y="17825"/>
                </a:lnTo>
                <a:lnTo>
                  <a:pt x="23682"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306" name="object 306"/>
          <p:cNvSpPr/>
          <p:nvPr/>
        </p:nvSpPr>
        <p:spPr>
          <a:xfrm>
            <a:off x="16934205" y="4232304"/>
            <a:ext cx="50165" cy="50165"/>
          </a:xfrm>
          <a:custGeom>
            <a:avLst/>
            <a:gdLst/>
            <a:ahLst/>
            <a:cxnLst/>
            <a:rect l="l" t="t" r="r" b="b"/>
            <a:pathLst>
              <a:path w="50165" h="50164">
                <a:moveTo>
                  <a:pt x="38864" y="4165"/>
                </a:moveTo>
                <a:lnTo>
                  <a:pt x="49911" y="26652"/>
                </a:lnTo>
                <a:lnTo>
                  <a:pt x="49485" y="29849"/>
                </a:lnTo>
                <a:lnTo>
                  <a:pt x="23258" y="49911"/>
                </a:lnTo>
                <a:lnTo>
                  <a:pt x="20061" y="49485"/>
                </a:lnTo>
                <a:lnTo>
                  <a:pt x="0" y="23258"/>
                </a:lnTo>
                <a:lnTo>
                  <a:pt x="425" y="20061"/>
                </a:lnTo>
                <a:lnTo>
                  <a:pt x="2548" y="13837"/>
                </a:lnTo>
                <a:lnTo>
                  <a:pt x="4165" y="11046"/>
                </a:lnTo>
                <a:lnTo>
                  <a:pt x="6337" y="8578"/>
                </a:lnTo>
                <a:lnTo>
                  <a:pt x="8509" y="6109"/>
                </a:lnTo>
                <a:lnTo>
                  <a:pt x="11070" y="4149"/>
                </a:lnTo>
                <a:lnTo>
                  <a:pt x="16973" y="1250"/>
                </a:lnTo>
                <a:lnTo>
                  <a:pt x="20089" y="420"/>
                </a:lnTo>
                <a:lnTo>
                  <a:pt x="26652" y="0"/>
                </a:lnTo>
                <a:lnTo>
                  <a:pt x="29849" y="425"/>
                </a:lnTo>
                <a:lnTo>
                  <a:pt x="36073" y="2549"/>
                </a:lnTo>
                <a:lnTo>
                  <a:pt x="38864" y="4165"/>
                </a:lnTo>
                <a:close/>
              </a:path>
            </a:pathLst>
          </a:custGeom>
          <a:solidFill>
            <a:srgbClr val="CFF4FF"/>
          </a:solidFill>
        </p:spPr>
        <p:txBody>
          <a:bodyPr wrap="square" lIns="0" tIns="0" rIns="0" bIns="0" rtlCol="0"/>
          <a:lstStyle/>
          <a:p>
            <a:endParaRPr/>
          </a:p>
        </p:txBody>
      </p:sp>
      <p:sp>
        <p:nvSpPr>
          <p:cNvPr id="307" name="object 307"/>
          <p:cNvSpPr/>
          <p:nvPr/>
        </p:nvSpPr>
        <p:spPr>
          <a:xfrm>
            <a:off x="17095054" y="4043503"/>
            <a:ext cx="55880" cy="55880"/>
          </a:xfrm>
          <a:custGeom>
            <a:avLst/>
            <a:gdLst/>
            <a:ahLst/>
            <a:cxnLst/>
            <a:rect l="l" t="t" r="r" b="b"/>
            <a:pathLst>
              <a:path w="55880" h="55879">
                <a:moveTo>
                  <a:pt x="43195" y="4629"/>
                </a:moveTo>
                <a:lnTo>
                  <a:pt x="55473" y="29623"/>
                </a:lnTo>
                <a:lnTo>
                  <a:pt x="55000" y="33175"/>
                </a:lnTo>
                <a:lnTo>
                  <a:pt x="25850" y="55473"/>
                </a:lnTo>
                <a:lnTo>
                  <a:pt x="22297" y="55000"/>
                </a:lnTo>
                <a:lnTo>
                  <a:pt x="0" y="25850"/>
                </a:lnTo>
                <a:lnTo>
                  <a:pt x="473" y="22297"/>
                </a:lnTo>
                <a:lnTo>
                  <a:pt x="29622" y="0"/>
                </a:lnTo>
                <a:lnTo>
                  <a:pt x="33176" y="473"/>
                </a:lnTo>
                <a:lnTo>
                  <a:pt x="40093" y="2833"/>
                </a:lnTo>
                <a:lnTo>
                  <a:pt x="43195" y="4629"/>
                </a:lnTo>
                <a:close/>
              </a:path>
            </a:pathLst>
          </a:custGeom>
          <a:solidFill>
            <a:srgbClr val="CFF4FF"/>
          </a:solidFill>
        </p:spPr>
        <p:txBody>
          <a:bodyPr wrap="square" lIns="0" tIns="0" rIns="0" bIns="0" rtlCol="0"/>
          <a:lstStyle/>
          <a:p>
            <a:endParaRPr/>
          </a:p>
        </p:txBody>
      </p:sp>
      <p:sp>
        <p:nvSpPr>
          <p:cNvPr id="308" name="object 308"/>
          <p:cNvSpPr/>
          <p:nvPr/>
        </p:nvSpPr>
        <p:spPr>
          <a:xfrm>
            <a:off x="17255903" y="3854701"/>
            <a:ext cx="61594" cy="61594"/>
          </a:xfrm>
          <a:custGeom>
            <a:avLst/>
            <a:gdLst/>
            <a:ahLst/>
            <a:cxnLst/>
            <a:rect l="l" t="t" r="r" b="b"/>
            <a:pathLst>
              <a:path w="61594" h="61595">
                <a:moveTo>
                  <a:pt x="47527" y="5094"/>
                </a:moveTo>
                <a:lnTo>
                  <a:pt x="61036" y="32593"/>
                </a:lnTo>
                <a:lnTo>
                  <a:pt x="60516" y="36503"/>
                </a:lnTo>
                <a:lnTo>
                  <a:pt x="28443" y="61036"/>
                </a:lnTo>
                <a:lnTo>
                  <a:pt x="24533" y="60516"/>
                </a:lnTo>
                <a:lnTo>
                  <a:pt x="0" y="28443"/>
                </a:lnTo>
                <a:lnTo>
                  <a:pt x="520" y="24534"/>
                </a:lnTo>
                <a:lnTo>
                  <a:pt x="32593" y="0"/>
                </a:lnTo>
                <a:lnTo>
                  <a:pt x="36502" y="520"/>
                </a:lnTo>
                <a:lnTo>
                  <a:pt x="44114" y="3117"/>
                </a:lnTo>
                <a:lnTo>
                  <a:pt x="47527" y="5094"/>
                </a:lnTo>
                <a:close/>
              </a:path>
            </a:pathLst>
          </a:custGeom>
          <a:solidFill>
            <a:srgbClr val="CFF4FF"/>
          </a:solidFill>
        </p:spPr>
        <p:txBody>
          <a:bodyPr wrap="square" lIns="0" tIns="0" rIns="0" bIns="0" rtlCol="0"/>
          <a:lstStyle/>
          <a:p>
            <a:endParaRPr/>
          </a:p>
        </p:txBody>
      </p:sp>
      <p:pic>
        <p:nvPicPr>
          <p:cNvPr id="309" name="object 309"/>
          <p:cNvPicPr/>
          <p:nvPr/>
        </p:nvPicPr>
        <p:blipFill>
          <a:blip r:embed="rId50" cstate="print"/>
          <a:stretch>
            <a:fillRect/>
          </a:stretch>
        </p:blipFill>
        <p:spPr>
          <a:xfrm>
            <a:off x="17416747" y="3665896"/>
            <a:ext cx="66611" cy="66610"/>
          </a:xfrm>
          <a:prstGeom prst="rect">
            <a:avLst/>
          </a:prstGeom>
        </p:spPr>
      </p:pic>
      <p:pic>
        <p:nvPicPr>
          <p:cNvPr id="310" name="object 310"/>
          <p:cNvPicPr/>
          <p:nvPr/>
        </p:nvPicPr>
        <p:blipFill>
          <a:blip r:embed="rId51" cstate="print"/>
          <a:stretch>
            <a:fillRect/>
          </a:stretch>
        </p:blipFill>
        <p:spPr>
          <a:xfrm>
            <a:off x="17577596" y="3477094"/>
            <a:ext cx="72173" cy="72173"/>
          </a:xfrm>
          <a:prstGeom prst="rect">
            <a:avLst/>
          </a:prstGeom>
        </p:spPr>
      </p:pic>
      <p:pic>
        <p:nvPicPr>
          <p:cNvPr id="311" name="object 311"/>
          <p:cNvPicPr/>
          <p:nvPr/>
        </p:nvPicPr>
        <p:blipFill>
          <a:blip r:embed="rId54" cstate="print"/>
          <a:stretch>
            <a:fillRect/>
          </a:stretch>
        </p:blipFill>
        <p:spPr>
          <a:xfrm>
            <a:off x="17738447" y="3288293"/>
            <a:ext cx="77736" cy="77736"/>
          </a:xfrm>
          <a:prstGeom prst="rect">
            <a:avLst/>
          </a:prstGeom>
        </p:spPr>
      </p:pic>
      <p:pic>
        <p:nvPicPr>
          <p:cNvPr id="312" name="object 312"/>
          <p:cNvPicPr/>
          <p:nvPr/>
        </p:nvPicPr>
        <p:blipFill>
          <a:blip r:embed="rId55" cstate="print"/>
          <a:stretch>
            <a:fillRect/>
          </a:stretch>
        </p:blipFill>
        <p:spPr>
          <a:xfrm>
            <a:off x="17899296" y="3099492"/>
            <a:ext cx="83299" cy="83299"/>
          </a:xfrm>
          <a:prstGeom prst="rect">
            <a:avLst/>
          </a:prstGeom>
        </p:spPr>
      </p:pic>
      <p:pic>
        <p:nvPicPr>
          <p:cNvPr id="313" name="object 313"/>
          <p:cNvPicPr/>
          <p:nvPr/>
        </p:nvPicPr>
        <p:blipFill>
          <a:blip r:embed="rId56" cstate="print"/>
          <a:stretch>
            <a:fillRect/>
          </a:stretch>
        </p:blipFill>
        <p:spPr>
          <a:xfrm>
            <a:off x="17756815" y="3480073"/>
            <a:ext cx="77736" cy="77736"/>
          </a:xfrm>
          <a:prstGeom prst="rect">
            <a:avLst/>
          </a:prstGeom>
        </p:spPr>
      </p:pic>
      <p:pic>
        <p:nvPicPr>
          <p:cNvPr id="314" name="object 314"/>
          <p:cNvPicPr/>
          <p:nvPr/>
        </p:nvPicPr>
        <p:blipFill>
          <a:blip r:embed="rId57" cstate="print"/>
          <a:stretch>
            <a:fillRect/>
          </a:stretch>
        </p:blipFill>
        <p:spPr>
          <a:xfrm>
            <a:off x="18089395" y="3090089"/>
            <a:ext cx="88873" cy="88873"/>
          </a:xfrm>
          <a:prstGeom prst="rect">
            <a:avLst/>
          </a:prstGeom>
        </p:spPr>
      </p:pic>
      <p:sp>
        <p:nvSpPr>
          <p:cNvPr id="315" name="object 315"/>
          <p:cNvSpPr/>
          <p:nvPr/>
        </p:nvSpPr>
        <p:spPr>
          <a:xfrm>
            <a:off x="17073054" y="3855846"/>
            <a:ext cx="55880" cy="55880"/>
          </a:xfrm>
          <a:custGeom>
            <a:avLst/>
            <a:gdLst/>
            <a:ahLst/>
            <a:cxnLst/>
            <a:rect l="l" t="t" r="r" b="b"/>
            <a:pathLst>
              <a:path w="55880" h="55879">
                <a:moveTo>
                  <a:pt x="43194" y="4629"/>
                </a:moveTo>
                <a:lnTo>
                  <a:pt x="55473" y="29622"/>
                </a:lnTo>
                <a:lnTo>
                  <a:pt x="54999" y="33175"/>
                </a:lnTo>
                <a:lnTo>
                  <a:pt x="25850" y="55473"/>
                </a:lnTo>
                <a:lnTo>
                  <a:pt x="22297" y="55000"/>
                </a:lnTo>
                <a:lnTo>
                  <a:pt x="0" y="25850"/>
                </a:lnTo>
                <a:lnTo>
                  <a:pt x="473" y="22297"/>
                </a:lnTo>
                <a:lnTo>
                  <a:pt x="29623" y="0"/>
                </a:lnTo>
                <a:lnTo>
                  <a:pt x="33175" y="473"/>
                </a:lnTo>
                <a:lnTo>
                  <a:pt x="40093" y="2832"/>
                </a:lnTo>
                <a:lnTo>
                  <a:pt x="43194" y="4629"/>
                </a:lnTo>
                <a:close/>
              </a:path>
            </a:pathLst>
          </a:custGeom>
          <a:solidFill>
            <a:srgbClr val="CFF4FF"/>
          </a:solidFill>
        </p:spPr>
        <p:txBody>
          <a:bodyPr wrap="square" lIns="0" tIns="0" rIns="0" bIns="0" rtlCol="0"/>
          <a:lstStyle/>
          <a:p>
            <a:endParaRPr/>
          </a:p>
        </p:txBody>
      </p:sp>
      <p:pic>
        <p:nvPicPr>
          <p:cNvPr id="316" name="object 316"/>
          <p:cNvPicPr/>
          <p:nvPr/>
        </p:nvPicPr>
        <p:blipFill>
          <a:blip r:embed="rId54" cstate="print"/>
          <a:stretch>
            <a:fillRect/>
          </a:stretch>
        </p:blipFill>
        <p:spPr>
          <a:xfrm>
            <a:off x="17723702" y="3092384"/>
            <a:ext cx="77736" cy="77736"/>
          </a:xfrm>
          <a:prstGeom prst="rect">
            <a:avLst/>
          </a:prstGeom>
        </p:spPr>
      </p:pic>
      <p:pic>
        <p:nvPicPr>
          <p:cNvPr id="317" name="object 317"/>
          <p:cNvPicPr/>
          <p:nvPr/>
        </p:nvPicPr>
        <p:blipFill>
          <a:blip r:embed="rId58" cstate="print"/>
          <a:stretch>
            <a:fillRect/>
          </a:stretch>
        </p:blipFill>
        <p:spPr>
          <a:xfrm>
            <a:off x="17545887" y="3294530"/>
            <a:ext cx="77736" cy="77736"/>
          </a:xfrm>
          <a:prstGeom prst="rect">
            <a:avLst/>
          </a:prstGeom>
        </p:spPr>
      </p:pic>
      <p:pic>
        <p:nvPicPr>
          <p:cNvPr id="318" name="object 318"/>
          <p:cNvPicPr/>
          <p:nvPr/>
        </p:nvPicPr>
        <p:blipFill>
          <a:blip r:embed="rId57" cstate="print"/>
          <a:stretch>
            <a:fillRect/>
          </a:stretch>
        </p:blipFill>
        <p:spPr>
          <a:xfrm>
            <a:off x="17878466" y="2904547"/>
            <a:ext cx="88873" cy="88873"/>
          </a:xfrm>
          <a:prstGeom prst="rect">
            <a:avLst/>
          </a:prstGeom>
        </p:spPr>
      </p:pic>
      <p:pic>
        <p:nvPicPr>
          <p:cNvPr id="319" name="object 319"/>
          <p:cNvPicPr/>
          <p:nvPr/>
        </p:nvPicPr>
        <p:blipFill>
          <a:blip r:embed="rId51" cstate="print"/>
          <a:stretch>
            <a:fillRect/>
          </a:stretch>
        </p:blipFill>
        <p:spPr>
          <a:xfrm>
            <a:off x="17400027" y="3466598"/>
            <a:ext cx="71886" cy="71886"/>
          </a:xfrm>
          <a:prstGeom prst="rect">
            <a:avLst/>
          </a:prstGeom>
        </p:spPr>
      </p:pic>
      <p:sp>
        <p:nvSpPr>
          <p:cNvPr id="320" name="object 320"/>
          <p:cNvSpPr/>
          <p:nvPr/>
        </p:nvSpPr>
        <p:spPr>
          <a:xfrm>
            <a:off x="16079886" y="4801967"/>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4" y="235"/>
                </a:lnTo>
                <a:lnTo>
                  <a:pt x="19982" y="1412"/>
                </a:lnTo>
                <a:lnTo>
                  <a:pt x="21528" y="2307"/>
                </a:lnTo>
                <a:close/>
              </a:path>
            </a:pathLst>
          </a:custGeom>
          <a:solidFill>
            <a:srgbClr val="CFF4FF"/>
          </a:solidFill>
        </p:spPr>
        <p:txBody>
          <a:bodyPr wrap="square" lIns="0" tIns="0" rIns="0" bIns="0" rtlCol="0"/>
          <a:lstStyle/>
          <a:p>
            <a:endParaRPr/>
          </a:p>
        </p:txBody>
      </p:sp>
      <p:sp>
        <p:nvSpPr>
          <p:cNvPr id="321" name="object 321"/>
          <p:cNvSpPr/>
          <p:nvPr/>
        </p:nvSpPr>
        <p:spPr>
          <a:xfrm>
            <a:off x="16240735" y="4613166"/>
            <a:ext cx="33655" cy="33655"/>
          </a:xfrm>
          <a:custGeom>
            <a:avLst/>
            <a:gdLst/>
            <a:ahLst/>
            <a:cxnLst/>
            <a:rect l="l" t="t" r="r" b="b"/>
            <a:pathLst>
              <a:path w="33655" h="33654">
                <a:moveTo>
                  <a:pt x="25860" y="2771"/>
                </a:moveTo>
                <a:lnTo>
                  <a:pt x="33211" y="17734"/>
                </a:lnTo>
                <a:lnTo>
                  <a:pt x="32928" y="19861"/>
                </a:lnTo>
                <a:lnTo>
                  <a:pt x="15476" y="33211"/>
                </a:lnTo>
                <a:lnTo>
                  <a:pt x="13349" y="32928"/>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322" name="object 322"/>
          <p:cNvSpPr/>
          <p:nvPr/>
        </p:nvSpPr>
        <p:spPr>
          <a:xfrm>
            <a:off x="16401586" y="4424365"/>
            <a:ext cx="39370" cy="39370"/>
          </a:xfrm>
          <a:custGeom>
            <a:avLst/>
            <a:gdLst/>
            <a:ahLst/>
            <a:cxnLst/>
            <a:rect l="l" t="t" r="r" b="b"/>
            <a:pathLst>
              <a:path w="39369" h="39370">
                <a:moveTo>
                  <a:pt x="30191" y="3235"/>
                </a:moveTo>
                <a:lnTo>
                  <a:pt x="38774" y="20705"/>
                </a:lnTo>
                <a:lnTo>
                  <a:pt x="38443" y="23188"/>
                </a:lnTo>
                <a:lnTo>
                  <a:pt x="18068" y="38773"/>
                </a:lnTo>
                <a:lnTo>
                  <a:pt x="15585" y="38443"/>
                </a:lnTo>
                <a:lnTo>
                  <a:pt x="0" y="18068"/>
                </a:lnTo>
                <a:lnTo>
                  <a:pt x="330" y="15585"/>
                </a:lnTo>
                <a:lnTo>
                  <a:pt x="20705" y="0"/>
                </a:lnTo>
                <a:lnTo>
                  <a:pt x="23189" y="330"/>
                </a:lnTo>
                <a:lnTo>
                  <a:pt x="28024" y="1980"/>
                </a:lnTo>
                <a:lnTo>
                  <a:pt x="30191" y="3235"/>
                </a:lnTo>
                <a:close/>
              </a:path>
            </a:pathLst>
          </a:custGeom>
          <a:solidFill>
            <a:srgbClr val="CFF4FF"/>
          </a:solidFill>
        </p:spPr>
        <p:txBody>
          <a:bodyPr wrap="square" lIns="0" tIns="0" rIns="0" bIns="0" rtlCol="0"/>
          <a:lstStyle/>
          <a:p>
            <a:endParaRPr/>
          </a:p>
        </p:txBody>
      </p:sp>
      <p:sp>
        <p:nvSpPr>
          <p:cNvPr id="323" name="object 323"/>
          <p:cNvSpPr/>
          <p:nvPr/>
        </p:nvSpPr>
        <p:spPr>
          <a:xfrm>
            <a:off x="16562429" y="4235558"/>
            <a:ext cx="44450" cy="44450"/>
          </a:xfrm>
          <a:custGeom>
            <a:avLst/>
            <a:gdLst/>
            <a:ahLst/>
            <a:cxnLst/>
            <a:rect l="l" t="t" r="r" b="b"/>
            <a:pathLst>
              <a:path w="44450" h="44450">
                <a:moveTo>
                  <a:pt x="34532" y="3701"/>
                </a:moveTo>
                <a:lnTo>
                  <a:pt x="44347" y="23681"/>
                </a:lnTo>
                <a:lnTo>
                  <a:pt x="43969" y="26522"/>
                </a:lnTo>
                <a:lnTo>
                  <a:pt x="20666" y="44348"/>
                </a:lnTo>
                <a:lnTo>
                  <a:pt x="17825" y="43969"/>
                </a:lnTo>
                <a:lnTo>
                  <a:pt x="0" y="20666"/>
                </a:lnTo>
                <a:lnTo>
                  <a:pt x="378" y="17825"/>
                </a:lnTo>
                <a:lnTo>
                  <a:pt x="23681"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324" name="object 324"/>
          <p:cNvSpPr/>
          <p:nvPr/>
        </p:nvSpPr>
        <p:spPr>
          <a:xfrm>
            <a:off x="16723275" y="4046761"/>
            <a:ext cx="50165" cy="50165"/>
          </a:xfrm>
          <a:custGeom>
            <a:avLst/>
            <a:gdLst/>
            <a:ahLst/>
            <a:cxnLst/>
            <a:rect l="l" t="t" r="r" b="b"/>
            <a:pathLst>
              <a:path w="50165" h="50164">
                <a:moveTo>
                  <a:pt x="38863" y="4165"/>
                </a:moveTo>
                <a:lnTo>
                  <a:pt x="49910" y="26652"/>
                </a:lnTo>
                <a:lnTo>
                  <a:pt x="49485" y="29849"/>
                </a:lnTo>
                <a:lnTo>
                  <a:pt x="23258" y="49911"/>
                </a:lnTo>
                <a:lnTo>
                  <a:pt x="20061" y="49485"/>
                </a:lnTo>
                <a:lnTo>
                  <a:pt x="0" y="23258"/>
                </a:lnTo>
                <a:lnTo>
                  <a:pt x="425" y="20061"/>
                </a:lnTo>
                <a:lnTo>
                  <a:pt x="26652" y="0"/>
                </a:lnTo>
                <a:lnTo>
                  <a:pt x="29849" y="426"/>
                </a:lnTo>
                <a:lnTo>
                  <a:pt x="36073" y="2549"/>
                </a:lnTo>
                <a:lnTo>
                  <a:pt x="38863" y="4165"/>
                </a:lnTo>
                <a:close/>
              </a:path>
            </a:pathLst>
          </a:custGeom>
          <a:solidFill>
            <a:srgbClr val="CFF4FF"/>
          </a:solidFill>
        </p:spPr>
        <p:txBody>
          <a:bodyPr wrap="square" lIns="0" tIns="0" rIns="0" bIns="0" rtlCol="0"/>
          <a:lstStyle/>
          <a:p>
            <a:endParaRPr/>
          </a:p>
        </p:txBody>
      </p:sp>
      <p:sp>
        <p:nvSpPr>
          <p:cNvPr id="325" name="object 325"/>
          <p:cNvSpPr/>
          <p:nvPr/>
        </p:nvSpPr>
        <p:spPr>
          <a:xfrm>
            <a:off x="16884126" y="3857961"/>
            <a:ext cx="55880" cy="55880"/>
          </a:xfrm>
          <a:custGeom>
            <a:avLst/>
            <a:gdLst/>
            <a:ahLst/>
            <a:cxnLst/>
            <a:rect l="l" t="t" r="r" b="b"/>
            <a:pathLst>
              <a:path w="55880" h="55879">
                <a:moveTo>
                  <a:pt x="43195" y="4629"/>
                </a:moveTo>
                <a:lnTo>
                  <a:pt x="55473" y="29622"/>
                </a:lnTo>
                <a:lnTo>
                  <a:pt x="55000" y="33175"/>
                </a:lnTo>
                <a:lnTo>
                  <a:pt x="25850" y="55473"/>
                </a:lnTo>
                <a:lnTo>
                  <a:pt x="22297" y="55000"/>
                </a:lnTo>
                <a:lnTo>
                  <a:pt x="0" y="25851"/>
                </a:lnTo>
                <a:lnTo>
                  <a:pt x="473" y="22298"/>
                </a:lnTo>
                <a:lnTo>
                  <a:pt x="29622" y="0"/>
                </a:lnTo>
                <a:lnTo>
                  <a:pt x="33176" y="473"/>
                </a:lnTo>
                <a:lnTo>
                  <a:pt x="40093" y="2833"/>
                </a:lnTo>
                <a:lnTo>
                  <a:pt x="43195" y="4629"/>
                </a:lnTo>
                <a:close/>
              </a:path>
            </a:pathLst>
          </a:custGeom>
          <a:solidFill>
            <a:srgbClr val="CFF4FF"/>
          </a:solidFill>
        </p:spPr>
        <p:txBody>
          <a:bodyPr wrap="square" lIns="0" tIns="0" rIns="0" bIns="0" rtlCol="0"/>
          <a:lstStyle/>
          <a:p>
            <a:endParaRPr/>
          </a:p>
        </p:txBody>
      </p:sp>
      <p:sp>
        <p:nvSpPr>
          <p:cNvPr id="326" name="object 326"/>
          <p:cNvSpPr/>
          <p:nvPr/>
        </p:nvSpPr>
        <p:spPr>
          <a:xfrm>
            <a:off x="17044975" y="3669159"/>
            <a:ext cx="61594" cy="61594"/>
          </a:xfrm>
          <a:custGeom>
            <a:avLst/>
            <a:gdLst/>
            <a:ahLst/>
            <a:cxnLst/>
            <a:rect l="l" t="t" r="r" b="b"/>
            <a:pathLst>
              <a:path w="61594" h="61595">
                <a:moveTo>
                  <a:pt x="47527" y="5094"/>
                </a:moveTo>
                <a:lnTo>
                  <a:pt x="61036" y="32593"/>
                </a:lnTo>
                <a:lnTo>
                  <a:pt x="60515" y="36502"/>
                </a:lnTo>
                <a:lnTo>
                  <a:pt x="28442" y="61036"/>
                </a:lnTo>
                <a:lnTo>
                  <a:pt x="24533" y="60516"/>
                </a:lnTo>
                <a:lnTo>
                  <a:pt x="0" y="28443"/>
                </a:lnTo>
                <a:lnTo>
                  <a:pt x="520" y="24534"/>
                </a:lnTo>
                <a:lnTo>
                  <a:pt x="32593" y="0"/>
                </a:lnTo>
                <a:lnTo>
                  <a:pt x="36502" y="520"/>
                </a:lnTo>
                <a:lnTo>
                  <a:pt x="44114" y="3117"/>
                </a:lnTo>
                <a:lnTo>
                  <a:pt x="47527" y="5094"/>
                </a:lnTo>
                <a:close/>
              </a:path>
            </a:pathLst>
          </a:custGeom>
          <a:solidFill>
            <a:srgbClr val="CFF4FF"/>
          </a:solidFill>
        </p:spPr>
        <p:txBody>
          <a:bodyPr wrap="square" lIns="0" tIns="0" rIns="0" bIns="0" rtlCol="0"/>
          <a:lstStyle/>
          <a:p>
            <a:endParaRPr/>
          </a:p>
        </p:txBody>
      </p:sp>
      <p:pic>
        <p:nvPicPr>
          <p:cNvPr id="327" name="object 327"/>
          <p:cNvPicPr/>
          <p:nvPr/>
        </p:nvPicPr>
        <p:blipFill>
          <a:blip r:embed="rId50" cstate="print"/>
          <a:stretch>
            <a:fillRect/>
          </a:stretch>
        </p:blipFill>
        <p:spPr>
          <a:xfrm>
            <a:off x="17205817" y="3480353"/>
            <a:ext cx="66611" cy="66610"/>
          </a:xfrm>
          <a:prstGeom prst="rect">
            <a:avLst/>
          </a:prstGeom>
        </p:spPr>
      </p:pic>
      <p:pic>
        <p:nvPicPr>
          <p:cNvPr id="328" name="object 328"/>
          <p:cNvPicPr/>
          <p:nvPr/>
        </p:nvPicPr>
        <p:blipFill>
          <a:blip r:embed="rId51" cstate="print"/>
          <a:stretch>
            <a:fillRect/>
          </a:stretch>
        </p:blipFill>
        <p:spPr>
          <a:xfrm>
            <a:off x="17366668" y="3291552"/>
            <a:ext cx="72173" cy="72173"/>
          </a:xfrm>
          <a:prstGeom prst="rect">
            <a:avLst/>
          </a:prstGeom>
        </p:spPr>
      </p:pic>
      <p:pic>
        <p:nvPicPr>
          <p:cNvPr id="329" name="object 329"/>
          <p:cNvPicPr/>
          <p:nvPr/>
        </p:nvPicPr>
        <p:blipFill>
          <a:blip r:embed="rId53" cstate="print"/>
          <a:stretch>
            <a:fillRect/>
          </a:stretch>
        </p:blipFill>
        <p:spPr>
          <a:xfrm>
            <a:off x="17527517" y="3102751"/>
            <a:ext cx="77736" cy="77736"/>
          </a:xfrm>
          <a:prstGeom prst="rect">
            <a:avLst/>
          </a:prstGeom>
        </p:spPr>
      </p:pic>
      <p:pic>
        <p:nvPicPr>
          <p:cNvPr id="330" name="object 330"/>
          <p:cNvPicPr/>
          <p:nvPr/>
        </p:nvPicPr>
        <p:blipFill>
          <a:blip r:embed="rId55" cstate="print"/>
          <a:stretch>
            <a:fillRect/>
          </a:stretch>
        </p:blipFill>
        <p:spPr>
          <a:xfrm>
            <a:off x="17688366" y="2913949"/>
            <a:ext cx="83299" cy="83299"/>
          </a:xfrm>
          <a:prstGeom prst="rect">
            <a:avLst/>
          </a:prstGeom>
        </p:spPr>
      </p:pic>
      <p:sp>
        <p:nvSpPr>
          <p:cNvPr id="331" name="object 331"/>
          <p:cNvSpPr/>
          <p:nvPr/>
        </p:nvSpPr>
        <p:spPr>
          <a:xfrm>
            <a:off x="15868956" y="4616425"/>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2" y="1411"/>
                </a:lnTo>
                <a:lnTo>
                  <a:pt x="21528" y="2307"/>
                </a:lnTo>
                <a:close/>
              </a:path>
            </a:pathLst>
          </a:custGeom>
          <a:solidFill>
            <a:srgbClr val="CFF4FF"/>
          </a:solidFill>
        </p:spPr>
        <p:txBody>
          <a:bodyPr wrap="square" lIns="0" tIns="0" rIns="0" bIns="0" rtlCol="0"/>
          <a:lstStyle/>
          <a:p>
            <a:endParaRPr/>
          </a:p>
        </p:txBody>
      </p:sp>
      <p:sp>
        <p:nvSpPr>
          <p:cNvPr id="332" name="object 332"/>
          <p:cNvSpPr/>
          <p:nvPr/>
        </p:nvSpPr>
        <p:spPr>
          <a:xfrm>
            <a:off x="16029807" y="4427623"/>
            <a:ext cx="33655" cy="33655"/>
          </a:xfrm>
          <a:custGeom>
            <a:avLst/>
            <a:gdLst/>
            <a:ahLst/>
            <a:cxnLst/>
            <a:rect l="l" t="t" r="r" b="b"/>
            <a:pathLst>
              <a:path w="33655" h="33654">
                <a:moveTo>
                  <a:pt x="25860" y="2771"/>
                </a:moveTo>
                <a:lnTo>
                  <a:pt x="33211" y="17734"/>
                </a:lnTo>
                <a:lnTo>
                  <a:pt x="32928" y="19861"/>
                </a:lnTo>
                <a:lnTo>
                  <a:pt x="15476" y="33211"/>
                </a:lnTo>
                <a:lnTo>
                  <a:pt x="13349" y="32927"/>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333" name="object 333"/>
          <p:cNvSpPr/>
          <p:nvPr/>
        </p:nvSpPr>
        <p:spPr>
          <a:xfrm>
            <a:off x="16190656" y="4238823"/>
            <a:ext cx="39370" cy="39370"/>
          </a:xfrm>
          <a:custGeom>
            <a:avLst/>
            <a:gdLst/>
            <a:ahLst/>
            <a:cxnLst/>
            <a:rect l="l" t="t" r="r" b="b"/>
            <a:pathLst>
              <a:path w="39369" h="39370">
                <a:moveTo>
                  <a:pt x="30191" y="3235"/>
                </a:moveTo>
                <a:lnTo>
                  <a:pt x="38774" y="20705"/>
                </a:lnTo>
                <a:lnTo>
                  <a:pt x="38443" y="23188"/>
                </a:lnTo>
                <a:lnTo>
                  <a:pt x="18068" y="38774"/>
                </a:lnTo>
                <a:lnTo>
                  <a:pt x="15585" y="38443"/>
                </a:lnTo>
                <a:lnTo>
                  <a:pt x="0" y="18068"/>
                </a:lnTo>
                <a:lnTo>
                  <a:pt x="330" y="15585"/>
                </a:lnTo>
                <a:lnTo>
                  <a:pt x="20705" y="0"/>
                </a:lnTo>
                <a:lnTo>
                  <a:pt x="23188" y="330"/>
                </a:lnTo>
                <a:lnTo>
                  <a:pt x="28023" y="1980"/>
                </a:lnTo>
                <a:lnTo>
                  <a:pt x="30191" y="3235"/>
                </a:lnTo>
                <a:close/>
              </a:path>
            </a:pathLst>
          </a:custGeom>
          <a:solidFill>
            <a:srgbClr val="CFF4FF"/>
          </a:solidFill>
        </p:spPr>
        <p:txBody>
          <a:bodyPr wrap="square" lIns="0" tIns="0" rIns="0" bIns="0" rtlCol="0"/>
          <a:lstStyle/>
          <a:p>
            <a:endParaRPr/>
          </a:p>
        </p:txBody>
      </p:sp>
      <p:sp>
        <p:nvSpPr>
          <p:cNvPr id="334" name="object 334"/>
          <p:cNvSpPr/>
          <p:nvPr/>
        </p:nvSpPr>
        <p:spPr>
          <a:xfrm>
            <a:off x="16351501" y="4050016"/>
            <a:ext cx="44450" cy="44450"/>
          </a:xfrm>
          <a:custGeom>
            <a:avLst/>
            <a:gdLst/>
            <a:ahLst/>
            <a:cxnLst/>
            <a:rect l="l" t="t" r="r" b="b"/>
            <a:pathLst>
              <a:path w="44450" h="44450">
                <a:moveTo>
                  <a:pt x="34532" y="3701"/>
                </a:moveTo>
                <a:lnTo>
                  <a:pt x="44347" y="23681"/>
                </a:lnTo>
                <a:lnTo>
                  <a:pt x="43969" y="26522"/>
                </a:lnTo>
                <a:lnTo>
                  <a:pt x="20666" y="44348"/>
                </a:lnTo>
                <a:lnTo>
                  <a:pt x="17825" y="43969"/>
                </a:lnTo>
                <a:lnTo>
                  <a:pt x="0" y="20666"/>
                </a:lnTo>
                <a:lnTo>
                  <a:pt x="378" y="17825"/>
                </a:lnTo>
                <a:lnTo>
                  <a:pt x="23681" y="0"/>
                </a:lnTo>
                <a:lnTo>
                  <a:pt x="26522" y="378"/>
                </a:lnTo>
                <a:lnTo>
                  <a:pt x="32052" y="2265"/>
                </a:lnTo>
                <a:lnTo>
                  <a:pt x="34532" y="3701"/>
                </a:lnTo>
                <a:close/>
              </a:path>
            </a:pathLst>
          </a:custGeom>
          <a:solidFill>
            <a:srgbClr val="CFF4FF"/>
          </a:solidFill>
        </p:spPr>
        <p:txBody>
          <a:bodyPr wrap="square" lIns="0" tIns="0" rIns="0" bIns="0" rtlCol="0"/>
          <a:lstStyle/>
          <a:p>
            <a:endParaRPr/>
          </a:p>
        </p:txBody>
      </p:sp>
      <p:sp>
        <p:nvSpPr>
          <p:cNvPr id="335" name="object 335"/>
          <p:cNvSpPr/>
          <p:nvPr/>
        </p:nvSpPr>
        <p:spPr>
          <a:xfrm>
            <a:off x="16512347" y="3861219"/>
            <a:ext cx="50165" cy="50165"/>
          </a:xfrm>
          <a:custGeom>
            <a:avLst/>
            <a:gdLst/>
            <a:ahLst/>
            <a:cxnLst/>
            <a:rect l="l" t="t" r="r" b="b"/>
            <a:pathLst>
              <a:path w="50165" h="50164">
                <a:moveTo>
                  <a:pt x="38864" y="4165"/>
                </a:moveTo>
                <a:lnTo>
                  <a:pt x="49911" y="26652"/>
                </a:lnTo>
                <a:lnTo>
                  <a:pt x="49485" y="29849"/>
                </a:lnTo>
                <a:lnTo>
                  <a:pt x="23258" y="49911"/>
                </a:lnTo>
                <a:lnTo>
                  <a:pt x="20062" y="49485"/>
                </a:lnTo>
                <a:lnTo>
                  <a:pt x="0" y="23258"/>
                </a:lnTo>
                <a:lnTo>
                  <a:pt x="425" y="20061"/>
                </a:lnTo>
                <a:lnTo>
                  <a:pt x="26652" y="0"/>
                </a:lnTo>
                <a:lnTo>
                  <a:pt x="29849" y="426"/>
                </a:lnTo>
                <a:lnTo>
                  <a:pt x="36073" y="2549"/>
                </a:lnTo>
                <a:lnTo>
                  <a:pt x="38864" y="4165"/>
                </a:lnTo>
                <a:close/>
              </a:path>
            </a:pathLst>
          </a:custGeom>
          <a:solidFill>
            <a:srgbClr val="CFF4FF"/>
          </a:solidFill>
        </p:spPr>
        <p:txBody>
          <a:bodyPr wrap="square" lIns="0" tIns="0" rIns="0" bIns="0" rtlCol="0"/>
          <a:lstStyle/>
          <a:p>
            <a:endParaRPr/>
          </a:p>
        </p:txBody>
      </p:sp>
      <p:sp>
        <p:nvSpPr>
          <p:cNvPr id="336" name="object 336"/>
          <p:cNvSpPr/>
          <p:nvPr/>
        </p:nvSpPr>
        <p:spPr>
          <a:xfrm>
            <a:off x="16673196" y="3672418"/>
            <a:ext cx="55880" cy="55880"/>
          </a:xfrm>
          <a:custGeom>
            <a:avLst/>
            <a:gdLst/>
            <a:ahLst/>
            <a:cxnLst/>
            <a:rect l="l" t="t" r="r" b="b"/>
            <a:pathLst>
              <a:path w="55880" h="55879">
                <a:moveTo>
                  <a:pt x="43195" y="4629"/>
                </a:moveTo>
                <a:lnTo>
                  <a:pt x="55473" y="29622"/>
                </a:lnTo>
                <a:lnTo>
                  <a:pt x="55000" y="33175"/>
                </a:lnTo>
                <a:lnTo>
                  <a:pt x="25850" y="55473"/>
                </a:lnTo>
                <a:lnTo>
                  <a:pt x="22297" y="55000"/>
                </a:lnTo>
                <a:lnTo>
                  <a:pt x="0" y="25850"/>
                </a:lnTo>
                <a:lnTo>
                  <a:pt x="473" y="22297"/>
                </a:lnTo>
                <a:lnTo>
                  <a:pt x="29623" y="0"/>
                </a:lnTo>
                <a:lnTo>
                  <a:pt x="33176" y="473"/>
                </a:lnTo>
                <a:lnTo>
                  <a:pt x="40093" y="2832"/>
                </a:lnTo>
                <a:lnTo>
                  <a:pt x="43195" y="4629"/>
                </a:lnTo>
                <a:close/>
              </a:path>
            </a:pathLst>
          </a:custGeom>
          <a:solidFill>
            <a:srgbClr val="CFF4FF"/>
          </a:solidFill>
        </p:spPr>
        <p:txBody>
          <a:bodyPr wrap="square" lIns="0" tIns="0" rIns="0" bIns="0" rtlCol="0"/>
          <a:lstStyle/>
          <a:p>
            <a:endParaRPr/>
          </a:p>
        </p:txBody>
      </p:sp>
      <p:sp>
        <p:nvSpPr>
          <p:cNvPr id="337" name="object 337"/>
          <p:cNvSpPr/>
          <p:nvPr/>
        </p:nvSpPr>
        <p:spPr>
          <a:xfrm>
            <a:off x="16834045" y="3483617"/>
            <a:ext cx="61594" cy="61594"/>
          </a:xfrm>
          <a:custGeom>
            <a:avLst/>
            <a:gdLst/>
            <a:ahLst/>
            <a:cxnLst/>
            <a:rect l="l" t="t" r="r" b="b"/>
            <a:pathLst>
              <a:path w="61594" h="61595">
                <a:moveTo>
                  <a:pt x="47527" y="5094"/>
                </a:moveTo>
                <a:lnTo>
                  <a:pt x="61037" y="32593"/>
                </a:lnTo>
                <a:lnTo>
                  <a:pt x="60516" y="36503"/>
                </a:lnTo>
                <a:lnTo>
                  <a:pt x="28443" y="61036"/>
                </a:lnTo>
                <a:lnTo>
                  <a:pt x="24533" y="60516"/>
                </a:lnTo>
                <a:lnTo>
                  <a:pt x="0" y="28443"/>
                </a:lnTo>
                <a:lnTo>
                  <a:pt x="520" y="24534"/>
                </a:lnTo>
                <a:lnTo>
                  <a:pt x="32593" y="0"/>
                </a:lnTo>
                <a:lnTo>
                  <a:pt x="36503" y="520"/>
                </a:lnTo>
                <a:lnTo>
                  <a:pt x="44114" y="3117"/>
                </a:lnTo>
                <a:lnTo>
                  <a:pt x="47527" y="5094"/>
                </a:lnTo>
                <a:close/>
              </a:path>
            </a:pathLst>
          </a:custGeom>
          <a:solidFill>
            <a:srgbClr val="CFF4FF"/>
          </a:solidFill>
        </p:spPr>
        <p:txBody>
          <a:bodyPr wrap="square" lIns="0" tIns="0" rIns="0" bIns="0" rtlCol="0"/>
          <a:lstStyle/>
          <a:p>
            <a:endParaRPr/>
          </a:p>
        </p:txBody>
      </p:sp>
      <p:pic>
        <p:nvPicPr>
          <p:cNvPr id="338" name="object 338"/>
          <p:cNvPicPr/>
          <p:nvPr/>
        </p:nvPicPr>
        <p:blipFill>
          <a:blip r:embed="rId50" cstate="print"/>
          <a:stretch>
            <a:fillRect/>
          </a:stretch>
        </p:blipFill>
        <p:spPr>
          <a:xfrm>
            <a:off x="16994889" y="3294810"/>
            <a:ext cx="66611" cy="66610"/>
          </a:xfrm>
          <a:prstGeom prst="rect">
            <a:avLst/>
          </a:prstGeom>
        </p:spPr>
      </p:pic>
      <p:pic>
        <p:nvPicPr>
          <p:cNvPr id="339" name="object 339"/>
          <p:cNvPicPr/>
          <p:nvPr/>
        </p:nvPicPr>
        <p:blipFill>
          <a:blip r:embed="rId51" cstate="print"/>
          <a:stretch>
            <a:fillRect/>
          </a:stretch>
        </p:blipFill>
        <p:spPr>
          <a:xfrm>
            <a:off x="17155738" y="3106010"/>
            <a:ext cx="72173" cy="72173"/>
          </a:xfrm>
          <a:prstGeom prst="rect">
            <a:avLst/>
          </a:prstGeom>
        </p:spPr>
      </p:pic>
      <p:pic>
        <p:nvPicPr>
          <p:cNvPr id="340" name="object 340"/>
          <p:cNvPicPr/>
          <p:nvPr/>
        </p:nvPicPr>
        <p:blipFill>
          <a:blip r:embed="rId54" cstate="print"/>
          <a:stretch>
            <a:fillRect/>
          </a:stretch>
        </p:blipFill>
        <p:spPr>
          <a:xfrm>
            <a:off x="17316589" y="2917209"/>
            <a:ext cx="77735" cy="77736"/>
          </a:xfrm>
          <a:prstGeom prst="rect">
            <a:avLst/>
          </a:prstGeom>
        </p:spPr>
      </p:pic>
      <p:pic>
        <p:nvPicPr>
          <p:cNvPr id="341" name="object 341"/>
          <p:cNvPicPr/>
          <p:nvPr/>
        </p:nvPicPr>
        <p:blipFill>
          <a:blip r:embed="rId53" cstate="print"/>
          <a:stretch>
            <a:fillRect/>
          </a:stretch>
        </p:blipFill>
        <p:spPr>
          <a:xfrm>
            <a:off x="17477438" y="2728407"/>
            <a:ext cx="83299" cy="83299"/>
          </a:xfrm>
          <a:prstGeom prst="rect">
            <a:avLst/>
          </a:prstGeom>
        </p:spPr>
      </p:pic>
      <p:pic>
        <p:nvPicPr>
          <p:cNvPr id="342" name="object 342"/>
          <p:cNvPicPr/>
          <p:nvPr/>
        </p:nvPicPr>
        <p:blipFill>
          <a:blip r:embed="rId59" cstate="print"/>
          <a:stretch>
            <a:fillRect/>
          </a:stretch>
        </p:blipFill>
        <p:spPr>
          <a:xfrm>
            <a:off x="17638283" y="2539601"/>
            <a:ext cx="88873" cy="88873"/>
          </a:xfrm>
          <a:prstGeom prst="rect">
            <a:avLst/>
          </a:prstGeom>
        </p:spPr>
      </p:pic>
      <p:pic>
        <p:nvPicPr>
          <p:cNvPr id="343" name="object 343"/>
          <p:cNvPicPr/>
          <p:nvPr/>
        </p:nvPicPr>
        <p:blipFill>
          <a:blip r:embed="rId51" cstate="print"/>
          <a:stretch>
            <a:fillRect/>
          </a:stretch>
        </p:blipFill>
        <p:spPr>
          <a:xfrm>
            <a:off x="17189098" y="3281056"/>
            <a:ext cx="71886" cy="71886"/>
          </a:xfrm>
          <a:prstGeom prst="rect">
            <a:avLst/>
          </a:prstGeom>
        </p:spPr>
      </p:pic>
      <p:pic>
        <p:nvPicPr>
          <p:cNvPr id="344" name="object 344"/>
          <p:cNvPicPr/>
          <p:nvPr/>
        </p:nvPicPr>
        <p:blipFill>
          <a:blip r:embed="rId52" cstate="print"/>
          <a:stretch>
            <a:fillRect/>
          </a:stretch>
        </p:blipFill>
        <p:spPr>
          <a:xfrm>
            <a:off x="17498259" y="2923344"/>
            <a:ext cx="77736" cy="77736"/>
          </a:xfrm>
          <a:prstGeom prst="rect">
            <a:avLst/>
          </a:prstGeom>
        </p:spPr>
      </p:pic>
      <p:sp>
        <p:nvSpPr>
          <p:cNvPr id="345" name="object 345"/>
          <p:cNvSpPr/>
          <p:nvPr/>
        </p:nvSpPr>
        <p:spPr>
          <a:xfrm>
            <a:off x="15657534" y="4430447"/>
            <a:ext cx="27940" cy="27940"/>
          </a:xfrm>
          <a:custGeom>
            <a:avLst/>
            <a:gdLst/>
            <a:ahLst/>
            <a:cxnLst/>
            <a:rect l="l" t="t" r="r" b="b"/>
            <a:pathLst>
              <a:path w="27940" h="27939">
                <a:moveTo>
                  <a:pt x="21528" y="2307"/>
                </a:moveTo>
                <a:lnTo>
                  <a:pt x="27648" y="14764"/>
                </a:lnTo>
                <a:lnTo>
                  <a:pt x="27412" y="16535"/>
                </a:lnTo>
                <a:lnTo>
                  <a:pt x="12883" y="27648"/>
                </a:lnTo>
                <a:lnTo>
                  <a:pt x="11113" y="27412"/>
                </a:lnTo>
                <a:lnTo>
                  <a:pt x="0" y="12884"/>
                </a:lnTo>
                <a:lnTo>
                  <a:pt x="235" y="11113"/>
                </a:lnTo>
                <a:lnTo>
                  <a:pt x="14764" y="0"/>
                </a:lnTo>
                <a:lnTo>
                  <a:pt x="16535" y="235"/>
                </a:lnTo>
                <a:lnTo>
                  <a:pt x="19982" y="1412"/>
                </a:lnTo>
                <a:lnTo>
                  <a:pt x="21528" y="2307"/>
                </a:lnTo>
                <a:close/>
              </a:path>
            </a:pathLst>
          </a:custGeom>
          <a:solidFill>
            <a:srgbClr val="CFF4FF"/>
          </a:solidFill>
        </p:spPr>
        <p:txBody>
          <a:bodyPr wrap="square" lIns="0" tIns="0" rIns="0" bIns="0" rtlCol="0"/>
          <a:lstStyle/>
          <a:p>
            <a:endParaRPr/>
          </a:p>
        </p:txBody>
      </p:sp>
      <p:sp>
        <p:nvSpPr>
          <p:cNvPr id="346" name="object 346"/>
          <p:cNvSpPr/>
          <p:nvPr/>
        </p:nvSpPr>
        <p:spPr>
          <a:xfrm>
            <a:off x="15818383" y="4241646"/>
            <a:ext cx="33655" cy="33655"/>
          </a:xfrm>
          <a:custGeom>
            <a:avLst/>
            <a:gdLst/>
            <a:ahLst/>
            <a:cxnLst/>
            <a:rect l="l" t="t" r="r" b="b"/>
            <a:pathLst>
              <a:path w="33655" h="33654">
                <a:moveTo>
                  <a:pt x="25860" y="2772"/>
                </a:moveTo>
                <a:lnTo>
                  <a:pt x="33211" y="17734"/>
                </a:lnTo>
                <a:lnTo>
                  <a:pt x="32928" y="19861"/>
                </a:lnTo>
                <a:lnTo>
                  <a:pt x="15476" y="33211"/>
                </a:lnTo>
                <a:lnTo>
                  <a:pt x="13349" y="32928"/>
                </a:lnTo>
                <a:lnTo>
                  <a:pt x="0" y="15476"/>
                </a:lnTo>
                <a:lnTo>
                  <a:pt x="283" y="13349"/>
                </a:lnTo>
                <a:lnTo>
                  <a:pt x="17734" y="0"/>
                </a:lnTo>
                <a:lnTo>
                  <a:pt x="19862" y="283"/>
                </a:lnTo>
                <a:lnTo>
                  <a:pt x="24003" y="1696"/>
                </a:lnTo>
                <a:lnTo>
                  <a:pt x="25860" y="2772"/>
                </a:lnTo>
                <a:close/>
              </a:path>
            </a:pathLst>
          </a:custGeom>
          <a:solidFill>
            <a:srgbClr val="CFF4FF"/>
          </a:solidFill>
        </p:spPr>
        <p:txBody>
          <a:bodyPr wrap="square" lIns="0" tIns="0" rIns="0" bIns="0" rtlCol="0"/>
          <a:lstStyle/>
          <a:p>
            <a:endParaRPr/>
          </a:p>
        </p:txBody>
      </p:sp>
      <p:sp>
        <p:nvSpPr>
          <p:cNvPr id="347" name="object 347"/>
          <p:cNvSpPr/>
          <p:nvPr/>
        </p:nvSpPr>
        <p:spPr>
          <a:xfrm>
            <a:off x="15979232" y="4052845"/>
            <a:ext cx="39370" cy="39370"/>
          </a:xfrm>
          <a:custGeom>
            <a:avLst/>
            <a:gdLst/>
            <a:ahLst/>
            <a:cxnLst/>
            <a:rect l="l" t="t" r="r" b="b"/>
            <a:pathLst>
              <a:path w="39369" h="39370">
                <a:moveTo>
                  <a:pt x="30191" y="3235"/>
                </a:moveTo>
                <a:lnTo>
                  <a:pt x="38774" y="20705"/>
                </a:lnTo>
                <a:lnTo>
                  <a:pt x="38443" y="23188"/>
                </a:lnTo>
                <a:lnTo>
                  <a:pt x="18068" y="38774"/>
                </a:lnTo>
                <a:lnTo>
                  <a:pt x="15585" y="38443"/>
                </a:lnTo>
                <a:lnTo>
                  <a:pt x="0" y="18068"/>
                </a:lnTo>
                <a:lnTo>
                  <a:pt x="330" y="15585"/>
                </a:lnTo>
                <a:lnTo>
                  <a:pt x="20705" y="0"/>
                </a:lnTo>
                <a:lnTo>
                  <a:pt x="23189" y="330"/>
                </a:lnTo>
                <a:lnTo>
                  <a:pt x="28024" y="1980"/>
                </a:lnTo>
                <a:lnTo>
                  <a:pt x="30191" y="3235"/>
                </a:lnTo>
                <a:close/>
              </a:path>
            </a:pathLst>
          </a:custGeom>
          <a:solidFill>
            <a:srgbClr val="CFF4FF"/>
          </a:solidFill>
        </p:spPr>
        <p:txBody>
          <a:bodyPr wrap="square" lIns="0" tIns="0" rIns="0" bIns="0" rtlCol="0"/>
          <a:lstStyle/>
          <a:p>
            <a:endParaRPr/>
          </a:p>
        </p:txBody>
      </p:sp>
      <p:sp>
        <p:nvSpPr>
          <p:cNvPr id="348" name="object 348"/>
          <p:cNvSpPr/>
          <p:nvPr/>
        </p:nvSpPr>
        <p:spPr>
          <a:xfrm>
            <a:off x="16140076" y="3864038"/>
            <a:ext cx="44450" cy="44450"/>
          </a:xfrm>
          <a:custGeom>
            <a:avLst/>
            <a:gdLst/>
            <a:ahLst/>
            <a:cxnLst/>
            <a:rect l="l" t="t" r="r" b="b"/>
            <a:pathLst>
              <a:path w="44450" h="44450">
                <a:moveTo>
                  <a:pt x="34532" y="3701"/>
                </a:moveTo>
                <a:lnTo>
                  <a:pt x="44348" y="23682"/>
                </a:lnTo>
                <a:lnTo>
                  <a:pt x="43970" y="26522"/>
                </a:lnTo>
                <a:lnTo>
                  <a:pt x="20666" y="44348"/>
                </a:lnTo>
                <a:lnTo>
                  <a:pt x="17825" y="43969"/>
                </a:lnTo>
                <a:lnTo>
                  <a:pt x="0" y="20666"/>
                </a:lnTo>
                <a:lnTo>
                  <a:pt x="378" y="17825"/>
                </a:lnTo>
                <a:lnTo>
                  <a:pt x="23681"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349" name="object 349"/>
          <p:cNvSpPr/>
          <p:nvPr/>
        </p:nvSpPr>
        <p:spPr>
          <a:xfrm>
            <a:off x="16300922" y="3675241"/>
            <a:ext cx="50165" cy="50165"/>
          </a:xfrm>
          <a:custGeom>
            <a:avLst/>
            <a:gdLst/>
            <a:ahLst/>
            <a:cxnLst/>
            <a:rect l="l" t="t" r="r" b="b"/>
            <a:pathLst>
              <a:path w="50165" h="50164">
                <a:moveTo>
                  <a:pt x="38863" y="4165"/>
                </a:moveTo>
                <a:lnTo>
                  <a:pt x="49911" y="26652"/>
                </a:lnTo>
                <a:lnTo>
                  <a:pt x="49485" y="29849"/>
                </a:lnTo>
                <a:lnTo>
                  <a:pt x="23258" y="49911"/>
                </a:lnTo>
                <a:lnTo>
                  <a:pt x="20062" y="49485"/>
                </a:lnTo>
                <a:lnTo>
                  <a:pt x="0" y="23258"/>
                </a:lnTo>
                <a:lnTo>
                  <a:pt x="425" y="20061"/>
                </a:lnTo>
                <a:lnTo>
                  <a:pt x="26652" y="0"/>
                </a:lnTo>
                <a:lnTo>
                  <a:pt x="29849" y="425"/>
                </a:lnTo>
                <a:lnTo>
                  <a:pt x="36073" y="2549"/>
                </a:lnTo>
                <a:lnTo>
                  <a:pt x="38863" y="4165"/>
                </a:lnTo>
                <a:close/>
              </a:path>
            </a:pathLst>
          </a:custGeom>
          <a:solidFill>
            <a:srgbClr val="CFF4FF"/>
          </a:solidFill>
        </p:spPr>
        <p:txBody>
          <a:bodyPr wrap="square" lIns="0" tIns="0" rIns="0" bIns="0" rtlCol="0"/>
          <a:lstStyle/>
          <a:p>
            <a:endParaRPr/>
          </a:p>
        </p:txBody>
      </p:sp>
      <p:sp>
        <p:nvSpPr>
          <p:cNvPr id="350" name="object 350"/>
          <p:cNvSpPr/>
          <p:nvPr/>
        </p:nvSpPr>
        <p:spPr>
          <a:xfrm>
            <a:off x="16461773" y="3486441"/>
            <a:ext cx="55880" cy="55880"/>
          </a:xfrm>
          <a:custGeom>
            <a:avLst/>
            <a:gdLst/>
            <a:ahLst/>
            <a:cxnLst/>
            <a:rect l="l" t="t" r="r" b="b"/>
            <a:pathLst>
              <a:path w="55880" h="55879">
                <a:moveTo>
                  <a:pt x="43195" y="4629"/>
                </a:moveTo>
                <a:lnTo>
                  <a:pt x="55473" y="29623"/>
                </a:lnTo>
                <a:lnTo>
                  <a:pt x="55000" y="33175"/>
                </a:lnTo>
                <a:lnTo>
                  <a:pt x="25850" y="55473"/>
                </a:lnTo>
                <a:lnTo>
                  <a:pt x="22297" y="55000"/>
                </a:lnTo>
                <a:lnTo>
                  <a:pt x="0" y="25850"/>
                </a:lnTo>
                <a:lnTo>
                  <a:pt x="473" y="22297"/>
                </a:lnTo>
                <a:lnTo>
                  <a:pt x="29623" y="0"/>
                </a:lnTo>
                <a:lnTo>
                  <a:pt x="33176" y="473"/>
                </a:lnTo>
                <a:lnTo>
                  <a:pt x="40093" y="2832"/>
                </a:lnTo>
                <a:lnTo>
                  <a:pt x="43195" y="4629"/>
                </a:lnTo>
                <a:close/>
              </a:path>
            </a:pathLst>
          </a:custGeom>
          <a:solidFill>
            <a:srgbClr val="CFF4FF"/>
          </a:solidFill>
        </p:spPr>
        <p:txBody>
          <a:bodyPr wrap="square" lIns="0" tIns="0" rIns="0" bIns="0" rtlCol="0"/>
          <a:lstStyle/>
          <a:p>
            <a:endParaRPr/>
          </a:p>
        </p:txBody>
      </p:sp>
      <p:sp>
        <p:nvSpPr>
          <p:cNvPr id="351" name="object 351"/>
          <p:cNvSpPr/>
          <p:nvPr/>
        </p:nvSpPr>
        <p:spPr>
          <a:xfrm>
            <a:off x="16622622" y="3297639"/>
            <a:ext cx="61594" cy="61594"/>
          </a:xfrm>
          <a:custGeom>
            <a:avLst/>
            <a:gdLst/>
            <a:ahLst/>
            <a:cxnLst/>
            <a:rect l="l" t="t" r="r" b="b"/>
            <a:pathLst>
              <a:path w="61594" h="61595">
                <a:moveTo>
                  <a:pt x="47527" y="5094"/>
                </a:moveTo>
                <a:lnTo>
                  <a:pt x="61037" y="32593"/>
                </a:lnTo>
                <a:lnTo>
                  <a:pt x="60516" y="36503"/>
                </a:lnTo>
                <a:lnTo>
                  <a:pt x="28443" y="61036"/>
                </a:lnTo>
                <a:lnTo>
                  <a:pt x="24533" y="60516"/>
                </a:lnTo>
                <a:lnTo>
                  <a:pt x="0" y="28443"/>
                </a:lnTo>
                <a:lnTo>
                  <a:pt x="520" y="24533"/>
                </a:lnTo>
                <a:lnTo>
                  <a:pt x="32593" y="0"/>
                </a:lnTo>
                <a:lnTo>
                  <a:pt x="36502" y="520"/>
                </a:lnTo>
                <a:lnTo>
                  <a:pt x="44114" y="3117"/>
                </a:lnTo>
                <a:lnTo>
                  <a:pt x="47527" y="5094"/>
                </a:lnTo>
                <a:close/>
              </a:path>
            </a:pathLst>
          </a:custGeom>
          <a:solidFill>
            <a:srgbClr val="CFF4FF"/>
          </a:solidFill>
        </p:spPr>
        <p:txBody>
          <a:bodyPr wrap="square" lIns="0" tIns="0" rIns="0" bIns="0" rtlCol="0"/>
          <a:lstStyle/>
          <a:p>
            <a:endParaRPr/>
          </a:p>
        </p:txBody>
      </p:sp>
      <p:pic>
        <p:nvPicPr>
          <p:cNvPr id="352" name="object 352"/>
          <p:cNvPicPr/>
          <p:nvPr/>
        </p:nvPicPr>
        <p:blipFill>
          <a:blip r:embed="rId50" cstate="print"/>
          <a:stretch>
            <a:fillRect/>
          </a:stretch>
        </p:blipFill>
        <p:spPr>
          <a:xfrm>
            <a:off x="16783465" y="3108833"/>
            <a:ext cx="66611" cy="66610"/>
          </a:xfrm>
          <a:prstGeom prst="rect">
            <a:avLst/>
          </a:prstGeom>
        </p:spPr>
      </p:pic>
      <p:pic>
        <p:nvPicPr>
          <p:cNvPr id="353" name="object 353"/>
          <p:cNvPicPr/>
          <p:nvPr/>
        </p:nvPicPr>
        <p:blipFill>
          <a:blip r:embed="rId51" cstate="print"/>
          <a:stretch>
            <a:fillRect/>
          </a:stretch>
        </p:blipFill>
        <p:spPr>
          <a:xfrm>
            <a:off x="16944316" y="2920032"/>
            <a:ext cx="72173" cy="72173"/>
          </a:xfrm>
          <a:prstGeom prst="rect">
            <a:avLst/>
          </a:prstGeom>
        </p:spPr>
      </p:pic>
      <p:pic>
        <p:nvPicPr>
          <p:cNvPr id="354" name="object 354"/>
          <p:cNvPicPr/>
          <p:nvPr/>
        </p:nvPicPr>
        <p:blipFill>
          <a:blip r:embed="rId54" cstate="print"/>
          <a:stretch>
            <a:fillRect/>
          </a:stretch>
        </p:blipFill>
        <p:spPr>
          <a:xfrm>
            <a:off x="17105165" y="2731231"/>
            <a:ext cx="77736" cy="77736"/>
          </a:xfrm>
          <a:prstGeom prst="rect">
            <a:avLst/>
          </a:prstGeom>
        </p:spPr>
      </p:pic>
      <p:pic>
        <p:nvPicPr>
          <p:cNvPr id="355" name="object 355"/>
          <p:cNvPicPr/>
          <p:nvPr/>
        </p:nvPicPr>
        <p:blipFill>
          <a:blip r:embed="rId55" cstate="print"/>
          <a:stretch>
            <a:fillRect/>
          </a:stretch>
        </p:blipFill>
        <p:spPr>
          <a:xfrm>
            <a:off x="17266014" y="2542429"/>
            <a:ext cx="83299" cy="83299"/>
          </a:xfrm>
          <a:prstGeom prst="rect">
            <a:avLst/>
          </a:prstGeom>
        </p:spPr>
      </p:pic>
      <p:pic>
        <p:nvPicPr>
          <p:cNvPr id="356" name="object 356"/>
          <p:cNvPicPr/>
          <p:nvPr/>
        </p:nvPicPr>
        <p:blipFill>
          <a:blip r:embed="rId56" cstate="print"/>
          <a:stretch>
            <a:fillRect/>
          </a:stretch>
        </p:blipFill>
        <p:spPr>
          <a:xfrm>
            <a:off x="17123533" y="2923010"/>
            <a:ext cx="77736" cy="77736"/>
          </a:xfrm>
          <a:prstGeom prst="rect">
            <a:avLst/>
          </a:prstGeom>
        </p:spPr>
      </p:pic>
      <p:sp>
        <p:nvSpPr>
          <p:cNvPr id="357" name="object 357"/>
          <p:cNvSpPr/>
          <p:nvPr/>
        </p:nvSpPr>
        <p:spPr>
          <a:xfrm>
            <a:off x="16439771" y="3298783"/>
            <a:ext cx="55880" cy="55880"/>
          </a:xfrm>
          <a:custGeom>
            <a:avLst/>
            <a:gdLst/>
            <a:ahLst/>
            <a:cxnLst/>
            <a:rect l="l" t="t" r="r" b="b"/>
            <a:pathLst>
              <a:path w="55880" h="55879">
                <a:moveTo>
                  <a:pt x="43195" y="4629"/>
                </a:moveTo>
                <a:lnTo>
                  <a:pt x="55473" y="29623"/>
                </a:lnTo>
                <a:lnTo>
                  <a:pt x="55000" y="33176"/>
                </a:lnTo>
                <a:lnTo>
                  <a:pt x="25850" y="55474"/>
                </a:lnTo>
                <a:lnTo>
                  <a:pt x="22297" y="55000"/>
                </a:lnTo>
                <a:lnTo>
                  <a:pt x="0" y="25850"/>
                </a:lnTo>
                <a:lnTo>
                  <a:pt x="473" y="22297"/>
                </a:lnTo>
                <a:lnTo>
                  <a:pt x="29623" y="0"/>
                </a:lnTo>
                <a:lnTo>
                  <a:pt x="33175" y="473"/>
                </a:lnTo>
                <a:lnTo>
                  <a:pt x="40094" y="2833"/>
                </a:lnTo>
                <a:lnTo>
                  <a:pt x="43195" y="4629"/>
                </a:lnTo>
                <a:close/>
              </a:path>
            </a:pathLst>
          </a:custGeom>
          <a:solidFill>
            <a:srgbClr val="CFF4FF"/>
          </a:solidFill>
        </p:spPr>
        <p:txBody>
          <a:bodyPr wrap="square" lIns="0" tIns="0" rIns="0" bIns="0" rtlCol="0"/>
          <a:lstStyle/>
          <a:p>
            <a:endParaRPr/>
          </a:p>
        </p:txBody>
      </p:sp>
      <p:pic>
        <p:nvPicPr>
          <p:cNvPr id="358" name="object 358"/>
          <p:cNvPicPr/>
          <p:nvPr/>
        </p:nvPicPr>
        <p:blipFill>
          <a:blip r:embed="rId54" cstate="print"/>
          <a:stretch>
            <a:fillRect/>
          </a:stretch>
        </p:blipFill>
        <p:spPr>
          <a:xfrm>
            <a:off x="17090421" y="2535322"/>
            <a:ext cx="77736" cy="77736"/>
          </a:xfrm>
          <a:prstGeom prst="rect">
            <a:avLst/>
          </a:prstGeom>
        </p:spPr>
      </p:pic>
      <p:pic>
        <p:nvPicPr>
          <p:cNvPr id="359" name="object 359"/>
          <p:cNvPicPr/>
          <p:nvPr/>
        </p:nvPicPr>
        <p:blipFill>
          <a:blip r:embed="rId56" cstate="print"/>
          <a:stretch>
            <a:fillRect/>
          </a:stretch>
        </p:blipFill>
        <p:spPr>
          <a:xfrm>
            <a:off x="16912604" y="2737468"/>
            <a:ext cx="77736" cy="77736"/>
          </a:xfrm>
          <a:prstGeom prst="rect">
            <a:avLst/>
          </a:prstGeom>
        </p:spPr>
      </p:pic>
      <p:pic>
        <p:nvPicPr>
          <p:cNvPr id="360" name="object 360"/>
          <p:cNvPicPr/>
          <p:nvPr/>
        </p:nvPicPr>
        <p:blipFill>
          <a:blip r:embed="rId57" cstate="print"/>
          <a:stretch>
            <a:fillRect/>
          </a:stretch>
        </p:blipFill>
        <p:spPr>
          <a:xfrm>
            <a:off x="17245184" y="2347484"/>
            <a:ext cx="88873" cy="88873"/>
          </a:xfrm>
          <a:prstGeom prst="rect">
            <a:avLst/>
          </a:prstGeom>
        </p:spPr>
      </p:pic>
      <p:pic>
        <p:nvPicPr>
          <p:cNvPr id="361" name="object 361"/>
          <p:cNvPicPr/>
          <p:nvPr/>
        </p:nvPicPr>
        <p:blipFill>
          <a:blip r:embed="rId51" cstate="print"/>
          <a:stretch>
            <a:fillRect/>
          </a:stretch>
        </p:blipFill>
        <p:spPr>
          <a:xfrm>
            <a:off x="16766745" y="2909536"/>
            <a:ext cx="71886" cy="71886"/>
          </a:xfrm>
          <a:prstGeom prst="rect">
            <a:avLst/>
          </a:prstGeom>
        </p:spPr>
      </p:pic>
      <p:sp>
        <p:nvSpPr>
          <p:cNvPr id="362" name="object 362"/>
          <p:cNvSpPr/>
          <p:nvPr/>
        </p:nvSpPr>
        <p:spPr>
          <a:xfrm>
            <a:off x="15446604" y="4244905"/>
            <a:ext cx="27940" cy="27940"/>
          </a:xfrm>
          <a:custGeom>
            <a:avLst/>
            <a:gdLst/>
            <a:ahLst/>
            <a:cxnLst/>
            <a:rect l="l" t="t" r="r" b="b"/>
            <a:pathLst>
              <a:path w="27940" h="27939">
                <a:moveTo>
                  <a:pt x="21528" y="2307"/>
                </a:moveTo>
                <a:lnTo>
                  <a:pt x="27648" y="14764"/>
                </a:lnTo>
                <a:lnTo>
                  <a:pt x="27413" y="16535"/>
                </a:lnTo>
                <a:lnTo>
                  <a:pt x="12884" y="27648"/>
                </a:lnTo>
                <a:lnTo>
                  <a:pt x="11113" y="27412"/>
                </a:lnTo>
                <a:lnTo>
                  <a:pt x="0" y="12884"/>
                </a:lnTo>
                <a:lnTo>
                  <a:pt x="235"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363" name="object 363"/>
          <p:cNvSpPr/>
          <p:nvPr/>
        </p:nvSpPr>
        <p:spPr>
          <a:xfrm>
            <a:off x="15607455" y="4056104"/>
            <a:ext cx="33655" cy="33655"/>
          </a:xfrm>
          <a:custGeom>
            <a:avLst/>
            <a:gdLst/>
            <a:ahLst/>
            <a:cxnLst/>
            <a:rect l="l" t="t" r="r" b="b"/>
            <a:pathLst>
              <a:path w="33655" h="33654">
                <a:moveTo>
                  <a:pt x="25860" y="2771"/>
                </a:moveTo>
                <a:lnTo>
                  <a:pt x="33211" y="17734"/>
                </a:lnTo>
                <a:lnTo>
                  <a:pt x="32928" y="19861"/>
                </a:lnTo>
                <a:lnTo>
                  <a:pt x="15476" y="33211"/>
                </a:lnTo>
                <a:lnTo>
                  <a:pt x="13349" y="32927"/>
                </a:lnTo>
                <a:lnTo>
                  <a:pt x="0" y="15476"/>
                </a:lnTo>
                <a:lnTo>
                  <a:pt x="283" y="13349"/>
                </a:lnTo>
                <a:lnTo>
                  <a:pt x="17735"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364" name="object 364"/>
          <p:cNvSpPr/>
          <p:nvPr/>
        </p:nvSpPr>
        <p:spPr>
          <a:xfrm>
            <a:off x="15768304" y="3867302"/>
            <a:ext cx="39370" cy="39370"/>
          </a:xfrm>
          <a:custGeom>
            <a:avLst/>
            <a:gdLst/>
            <a:ahLst/>
            <a:cxnLst/>
            <a:rect l="l" t="t" r="r" b="b"/>
            <a:pathLst>
              <a:path w="39369" h="39370">
                <a:moveTo>
                  <a:pt x="30192" y="3236"/>
                </a:moveTo>
                <a:lnTo>
                  <a:pt x="38774" y="20705"/>
                </a:lnTo>
                <a:lnTo>
                  <a:pt x="38443" y="23189"/>
                </a:lnTo>
                <a:lnTo>
                  <a:pt x="18069" y="38774"/>
                </a:lnTo>
                <a:lnTo>
                  <a:pt x="15585" y="38443"/>
                </a:lnTo>
                <a:lnTo>
                  <a:pt x="0" y="18068"/>
                </a:lnTo>
                <a:lnTo>
                  <a:pt x="330" y="15585"/>
                </a:lnTo>
                <a:lnTo>
                  <a:pt x="20705" y="0"/>
                </a:lnTo>
                <a:lnTo>
                  <a:pt x="23189" y="331"/>
                </a:lnTo>
                <a:lnTo>
                  <a:pt x="28024" y="1980"/>
                </a:lnTo>
                <a:lnTo>
                  <a:pt x="30192" y="3236"/>
                </a:lnTo>
                <a:close/>
              </a:path>
            </a:pathLst>
          </a:custGeom>
          <a:solidFill>
            <a:srgbClr val="CFF4FF"/>
          </a:solidFill>
        </p:spPr>
        <p:txBody>
          <a:bodyPr wrap="square" lIns="0" tIns="0" rIns="0" bIns="0" rtlCol="0"/>
          <a:lstStyle/>
          <a:p>
            <a:endParaRPr/>
          </a:p>
        </p:txBody>
      </p:sp>
      <p:sp>
        <p:nvSpPr>
          <p:cNvPr id="365" name="object 365"/>
          <p:cNvSpPr/>
          <p:nvPr/>
        </p:nvSpPr>
        <p:spPr>
          <a:xfrm>
            <a:off x="15929148" y="3678496"/>
            <a:ext cx="44450" cy="44450"/>
          </a:xfrm>
          <a:custGeom>
            <a:avLst/>
            <a:gdLst/>
            <a:ahLst/>
            <a:cxnLst/>
            <a:rect l="l" t="t" r="r" b="b"/>
            <a:pathLst>
              <a:path w="44450" h="44450">
                <a:moveTo>
                  <a:pt x="34532" y="3701"/>
                </a:moveTo>
                <a:lnTo>
                  <a:pt x="44348" y="23682"/>
                </a:lnTo>
                <a:lnTo>
                  <a:pt x="43970" y="26522"/>
                </a:lnTo>
                <a:lnTo>
                  <a:pt x="20666" y="44348"/>
                </a:lnTo>
                <a:lnTo>
                  <a:pt x="17825" y="43969"/>
                </a:lnTo>
                <a:lnTo>
                  <a:pt x="0" y="20666"/>
                </a:lnTo>
                <a:lnTo>
                  <a:pt x="378" y="17825"/>
                </a:lnTo>
                <a:lnTo>
                  <a:pt x="23681" y="0"/>
                </a:lnTo>
                <a:lnTo>
                  <a:pt x="26522" y="378"/>
                </a:lnTo>
                <a:lnTo>
                  <a:pt x="32052" y="2265"/>
                </a:lnTo>
                <a:lnTo>
                  <a:pt x="34532" y="3701"/>
                </a:lnTo>
                <a:close/>
              </a:path>
            </a:pathLst>
          </a:custGeom>
          <a:solidFill>
            <a:srgbClr val="CFF4FF"/>
          </a:solidFill>
        </p:spPr>
        <p:txBody>
          <a:bodyPr wrap="square" lIns="0" tIns="0" rIns="0" bIns="0" rtlCol="0"/>
          <a:lstStyle/>
          <a:p>
            <a:endParaRPr/>
          </a:p>
        </p:txBody>
      </p:sp>
      <p:sp>
        <p:nvSpPr>
          <p:cNvPr id="366" name="object 366"/>
          <p:cNvSpPr/>
          <p:nvPr/>
        </p:nvSpPr>
        <p:spPr>
          <a:xfrm>
            <a:off x="16089993" y="3489699"/>
            <a:ext cx="50165" cy="50165"/>
          </a:xfrm>
          <a:custGeom>
            <a:avLst/>
            <a:gdLst/>
            <a:ahLst/>
            <a:cxnLst/>
            <a:rect l="l" t="t" r="r" b="b"/>
            <a:pathLst>
              <a:path w="50165" h="50164">
                <a:moveTo>
                  <a:pt x="38863" y="4165"/>
                </a:moveTo>
                <a:lnTo>
                  <a:pt x="49911" y="26652"/>
                </a:lnTo>
                <a:lnTo>
                  <a:pt x="49485" y="29849"/>
                </a:lnTo>
                <a:lnTo>
                  <a:pt x="23258" y="49910"/>
                </a:lnTo>
                <a:lnTo>
                  <a:pt x="20062" y="49485"/>
                </a:lnTo>
                <a:lnTo>
                  <a:pt x="0" y="23258"/>
                </a:lnTo>
                <a:lnTo>
                  <a:pt x="425" y="20061"/>
                </a:lnTo>
                <a:lnTo>
                  <a:pt x="26652" y="0"/>
                </a:lnTo>
                <a:lnTo>
                  <a:pt x="29849" y="425"/>
                </a:lnTo>
                <a:lnTo>
                  <a:pt x="36073" y="2548"/>
                </a:lnTo>
                <a:lnTo>
                  <a:pt x="38863" y="4165"/>
                </a:lnTo>
                <a:close/>
              </a:path>
            </a:pathLst>
          </a:custGeom>
          <a:solidFill>
            <a:srgbClr val="CFF4FF"/>
          </a:solidFill>
        </p:spPr>
        <p:txBody>
          <a:bodyPr wrap="square" lIns="0" tIns="0" rIns="0" bIns="0" rtlCol="0"/>
          <a:lstStyle/>
          <a:p>
            <a:endParaRPr/>
          </a:p>
        </p:txBody>
      </p:sp>
      <p:sp>
        <p:nvSpPr>
          <p:cNvPr id="367" name="object 367"/>
          <p:cNvSpPr/>
          <p:nvPr/>
        </p:nvSpPr>
        <p:spPr>
          <a:xfrm>
            <a:off x="16250843" y="3300898"/>
            <a:ext cx="55880" cy="55880"/>
          </a:xfrm>
          <a:custGeom>
            <a:avLst/>
            <a:gdLst/>
            <a:ahLst/>
            <a:cxnLst/>
            <a:rect l="l" t="t" r="r" b="b"/>
            <a:pathLst>
              <a:path w="55880" h="55879">
                <a:moveTo>
                  <a:pt x="43195" y="4629"/>
                </a:moveTo>
                <a:lnTo>
                  <a:pt x="55474" y="29623"/>
                </a:lnTo>
                <a:lnTo>
                  <a:pt x="55000" y="33176"/>
                </a:lnTo>
                <a:lnTo>
                  <a:pt x="25851" y="55474"/>
                </a:lnTo>
                <a:lnTo>
                  <a:pt x="22298" y="55000"/>
                </a:lnTo>
                <a:lnTo>
                  <a:pt x="0" y="25850"/>
                </a:lnTo>
                <a:lnTo>
                  <a:pt x="473" y="22297"/>
                </a:lnTo>
                <a:lnTo>
                  <a:pt x="29623" y="0"/>
                </a:lnTo>
                <a:lnTo>
                  <a:pt x="33176" y="473"/>
                </a:lnTo>
                <a:lnTo>
                  <a:pt x="40094" y="2833"/>
                </a:lnTo>
                <a:lnTo>
                  <a:pt x="43195" y="4629"/>
                </a:lnTo>
                <a:close/>
              </a:path>
            </a:pathLst>
          </a:custGeom>
          <a:solidFill>
            <a:srgbClr val="CFF4FF"/>
          </a:solidFill>
        </p:spPr>
        <p:txBody>
          <a:bodyPr wrap="square" lIns="0" tIns="0" rIns="0" bIns="0" rtlCol="0"/>
          <a:lstStyle/>
          <a:p>
            <a:endParaRPr/>
          </a:p>
        </p:txBody>
      </p:sp>
      <p:sp>
        <p:nvSpPr>
          <p:cNvPr id="368" name="object 368"/>
          <p:cNvSpPr/>
          <p:nvPr/>
        </p:nvSpPr>
        <p:spPr>
          <a:xfrm>
            <a:off x="16411692" y="3112097"/>
            <a:ext cx="61594" cy="61594"/>
          </a:xfrm>
          <a:custGeom>
            <a:avLst/>
            <a:gdLst/>
            <a:ahLst/>
            <a:cxnLst/>
            <a:rect l="l" t="t" r="r" b="b"/>
            <a:pathLst>
              <a:path w="61594" h="61594">
                <a:moveTo>
                  <a:pt x="47526" y="5093"/>
                </a:moveTo>
                <a:lnTo>
                  <a:pt x="61037" y="32593"/>
                </a:lnTo>
                <a:lnTo>
                  <a:pt x="60516" y="36502"/>
                </a:lnTo>
                <a:lnTo>
                  <a:pt x="28443" y="61036"/>
                </a:lnTo>
                <a:lnTo>
                  <a:pt x="24533" y="60516"/>
                </a:lnTo>
                <a:lnTo>
                  <a:pt x="0" y="28442"/>
                </a:lnTo>
                <a:lnTo>
                  <a:pt x="520" y="24533"/>
                </a:lnTo>
                <a:lnTo>
                  <a:pt x="32594" y="0"/>
                </a:lnTo>
                <a:lnTo>
                  <a:pt x="36503" y="520"/>
                </a:lnTo>
                <a:lnTo>
                  <a:pt x="44114" y="3116"/>
                </a:lnTo>
                <a:lnTo>
                  <a:pt x="47526" y="5093"/>
                </a:lnTo>
                <a:close/>
              </a:path>
            </a:pathLst>
          </a:custGeom>
          <a:solidFill>
            <a:srgbClr val="CFF4FF"/>
          </a:solidFill>
        </p:spPr>
        <p:txBody>
          <a:bodyPr wrap="square" lIns="0" tIns="0" rIns="0" bIns="0" rtlCol="0"/>
          <a:lstStyle/>
          <a:p>
            <a:endParaRPr/>
          </a:p>
        </p:txBody>
      </p:sp>
      <p:pic>
        <p:nvPicPr>
          <p:cNvPr id="369" name="object 369"/>
          <p:cNvPicPr/>
          <p:nvPr/>
        </p:nvPicPr>
        <p:blipFill>
          <a:blip r:embed="rId50" cstate="print"/>
          <a:stretch>
            <a:fillRect/>
          </a:stretch>
        </p:blipFill>
        <p:spPr>
          <a:xfrm>
            <a:off x="16572537" y="2923291"/>
            <a:ext cx="66610" cy="66610"/>
          </a:xfrm>
          <a:prstGeom prst="rect">
            <a:avLst/>
          </a:prstGeom>
        </p:spPr>
      </p:pic>
      <p:pic>
        <p:nvPicPr>
          <p:cNvPr id="370" name="object 370"/>
          <p:cNvPicPr/>
          <p:nvPr/>
        </p:nvPicPr>
        <p:blipFill>
          <a:blip r:embed="rId51" cstate="print"/>
          <a:stretch>
            <a:fillRect/>
          </a:stretch>
        </p:blipFill>
        <p:spPr>
          <a:xfrm>
            <a:off x="16733386" y="2734490"/>
            <a:ext cx="72173" cy="72173"/>
          </a:xfrm>
          <a:prstGeom prst="rect">
            <a:avLst/>
          </a:prstGeom>
        </p:spPr>
      </p:pic>
      <p:pic>
        <p:nvPicPr>
          <p:cNvPr id="371" name="object 371"/>
          <p:cNvPicPr/>
          <p:nvPr/>
        </p:nvPicPr>
        <p:blipFill>
          <a:blip r:embed="rId53" cstate="print"/>
          <a:stretch>
            <a:fillRect/>
          </a:stretch>
        </p:blipFill>
        <p:spPr>
          <a:xfrm>
            <a:off x="16894237" y="2545688"/>
            <a:ext cx="77736" cy="77736"/>
          </a:xfrm>
          <a:prstGeom prst="rect">
            <a:avLst/>
          </a:prstGeom>
        </p:spPr>
      </p:pic>
      <p:pic>
        <p:nvPicPr>
          <p:cNvPr id="372" name="object 372"/>
          <p:cNvPicPr/>
          <p:nvPr/>
        </p:nvPicPr>
        <p:blipFill>
          <a:blip r:embed="rId55" cstate="print"/>
          <a:stretch>
            <a:fillRect/>
          </a:stretch>
        </p:blipFill>
        <p:spPr>
          <a:xfrm>
            <a:off x="17055086" y="2356887"/>
            <a:ext cx="83299" cy="83299"/>
          </a:xfrm>
          <a:prstGeom prst="rect">
            <a:avLst/>
          </a:prstGeom>
        </p:spPr>
      </p:pic>
      <p:sp>
        <p:nvSpPr>
          <p:cNvPr id="373" name="object 373"/>
          <p:cNvSpPr/>
          <p:nvPr/>
        </p:nvSpPr>
        <p:spPr>
          <a:xfrm>
            <a:off x="15235676" y="4059362"/>
            <a:ext cx="27940" cy="27940"/>
          </a:xfrm>
          <a:custGeom>
            <a:avLst/>
            <a:gdLst/>
            <a:ahLst/>
            <a:cxnLst/>
            <a:rect l="l" t="t" r="r" b="b"/>
            <a:pathLst>
              <a:path w="27940" h="27939">
                <a:moveTo>
                  <a:pt x="21528" y="2307"/>
                </a:moveTo>
                <a:lnTo>
                  <a:pt x="27648" y="14764"/>
                </a:lnTo>
                <a:lnTo>
                  <a:pt x="27413" y="16535"/>
                </a:lnTo>
                <a:lnTo>
                  <a:pt x="12884" y="27648"/>
                </a:lnTo>
                <a:lnTo>
                  <a:pt x="11113" y="27412"/>
                </a:lnTo>
                <a:lnTo>
                  <a:pt x="0" y="12884"/>
                </a:lnTo>
                <a:lnTo>
                  <a:pt x="236"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374" name="object 374"/>
          <p:cNvSpPr/>
          <p:nvPr/>
        </p:nvSpPr>
        <p:spPr>
          <a:xfrm>
            <a:off x="15396525" y="3870561"/>
            <a:ext cx="33655" cy="33655"/>
          </a:xfrm>
          <a:custGeom>
            <a:avLst/>
            <a:gdLst/>
            <a:ahLst/>
            <a:cxnLst/>
            <a:rect l="l" t="t" r="r" b="b"/>
            <a:pathLst>
              <a:path w="33655" h="33654">
                <a:moveTo>
                  <a:pt x="25860" y="2771"/>
                </a:moveTo>
                <a:lnTo>
                  <a:pt x="33211" y="17734"/>
                </a:lnTo>
                <a:lnTo>
                  <a:pt x="32927" y="19861"/>
                </a:lnTo>
                <a:lnTo>
                  <a:pt x="15476" y="33211"/>
                </a:lnTo>
                <a:lnTo>
                  <a:pt x="13349" y="32927"/>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375" name="object 375"/>
          <p:cNvSpPr/>
          <p:nvPr/>
        </p:nvSpPr>
        <p:spPr>
          <a:xfrm>
            <a:off x="15557375" y="3681760"/>
            <a:ext cx="39370" cy="39370"/>
          </a:xfrm>
          <a:custGeom>
            <a:avLst/>
            <a:gdLst/>
            <a:ahLst/>
            <a:cxnLst/>
            <a:rect l="l" t="t" r="r" b="b"/>
            <a:pathLst>
              <a:path w="39369" h="39370">
                <a:moveTo>
                  <a:pt x="30191" y="3235"/>
                </a:moveTo>
                <a:lnTo>
                  <a:pt x="38774" y="20705"/>
                </a:lnTo>
                <a:lnTo>
                  <a:pt x="38443" y="23189"/>
                </a:lnTo>
                <a:lnTo>
                  <a:pt x="18069" y="38774"/>
                </a:lnTo>
                <a:lnTo>
                  <a:pt x="15585" y="38443"/>
                </a:lnTo>
                <a:lnTo>
                  <a:pt x="0" y="18068"/>
                </a:lnTo>
                <a:lnTo>
                  <a:pt x="330" y="15585"/>
                </a:lnTo>
                <a:lnTo>
                  <a:pt x="20705" y="0"/>
                </a:lnTo>
                <a:lnTo>
                  <a:pt x="23189" y="330"/>
                </a:lnTo>
                <a:lnTo>
                  <a:pt x="28024" y="1980"/>
                </a:lnTo>
                <a:lnTo>
                  <a:pt x="30191" y="3235"/>
                </a:lnTo>
                <a:close/>
              </a:path>
            </a:pathLst>
          </a:custGeom>
          <a:solidFill>
            <a:srgbClr val="CFF4FF"/>
          </a:solidFill>
        </p:spPr>
        <p:txBody>
          <a:bodyPr wrap="square" lIns="0" tIns="0" rIns="0" bIns="0" rtlCol="0"/>
          <a:lstStyle/>
          <a:p>
            <a:endParaRPr/>
          </a:p>
        </p:txBody>
      </p:sp>
      <p:sp>
        <p:nvSpPr>
          <p:cNvPr id="376" name="object 376"/>
          <p:cNvSpPr/>
          <p:nvPr/>
        </p:nvSpPr>
        <p:spPr>
          <a:xfrm>
            <a:off x="15718218" y="3492954"/>
            <a:ext cx="44450" cy="44450"/>
          </a:xfrm>
          <a:custGeom>
            <a:avLst/>
            <a:gdLst/>
            <a:ahLst/>
            <a:cxnLst/>
            <a:rect l="l" t="t" r="r" b="b"/>
            <a:pathLst>
              <a:path w="44450" h="44450">
                <a:moveTo>
                  <a:pt x="34532" y="3701"/>
                </a:moveTo>
                <a:lnTo>
                  <a:pt x="44348" y="23682"/>
                </a:lnTo>
                <a:lnTo>
                  <a:pt x="43970" y="26522"/>
                </a:lnTo>
                <a:lnTo>
                  <a:pt x="20666" y="44348"/>
                </a:lnTo>
                <a:lnTo>
                  <a:pt x="17825" y="43969"/>
                </a:lnTo>
                <a:lnTo>
                  <a:pt x="0" y="20666"/>
                </a:lnTo>
                <a:lnTo>
                  <a:pt x="378" y="17825"/>
                </a:lnTo>
                <a:lnTo>
                  <a:pt x="23681"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377" name="object 377"/>
          <p:cNvSpPr/>
          <p:nvPr/>
        </p:nvSpPr>
        <p:spPr>
          <a:xfrm>
            <a:off x="15879064" y="3304157"/>
            <a:ext cx="50165" cy="50165"/>
          </a:xfrm>
          <a:custGeom>
            <a:avLst/>
            <a:gdLst/>
            <a:ahLst/>
            <a:cxnLst/>
            <a:rect l="l" t="t" r="r" b="b"/>
            <a:pathLst>
              <a:path w="50165" h="50164">
                <a:moveTo>
                  <a:pt x="38863" y="4165"/>
                </a:moveTo>
                <a:lnTo>
                  <a:pt x="49910" y="26652"/>
                </a:lnTo>
                <a:lnTo>
                  <a:pt x="49485" y="29849"/>
                </a:lnTo>
                <a:lnTo>
                  <a:pt x="23258" y="49910"/>
                </a:lnTo>
                <a:lnTo>
                  <a:pt x="20061" y="49485"/>
                </a:lnTo>
                <a:lnTo>
                  <a:pt x="0" y="23258"/>
                </a:lnTo>
                <a:lnTo>
                  <a:pt x="425" y="20061"/>
                </a:lnTo>
                <a:lnTo>
                  <a:pt x="26652" y="0"/>
                </a:lnTo>
                <a:lnTo>
                  <a:pt x="29849" y="425"/>
                </a:lnTo>
                <a:lnTo>
                  <a:pt x="36073" y="2548"/>
                </a:lnTo>
                <a:lnTo>
                  <a:pt x="38863" y="4165"/>
                </a:lnTo>
                <a:close/>
              </a:path>
            </a:pathLst>
          </a:custGeom>
          <a:solidFill>
            <a:srgbClr val="CFF4FF"/>
          </a:solidFill>
        </p:spPr>
        <p:txBody>
          <a:bodyPr wrap="square" lIns="0" tIns="0" rIns="0" bIns="0" rtlCol="0"/>
          <a:lstStyle/>
          <a:p>
            <a:endParaRPr/>
          </a:p>
        </p:txBody>
      </p:sp>
      <p:sp>
        <p:nvSpPr>
          <p:cNvPr id="378" name="object 378"/>
          <p:cNvSpPr/>
          <p:nvPr/>
        </p:nvSpPr>
        <p:spPr>
          <a:xfrm>
            <a:off x="16039913" y="3115356"/>
            <a:ext cx="55880" cy="55880"/>
          </a:xfrm>
          <a:custGeom>
            <a:avLst/>
            <a:gdLst/>
            <a:ahLst/>
            <a:cxnLst/>
            <a:rect l="l" t="t" r="r" b="b"/>
            <a:pathLst>
              <a:path w="55880" h="55880">
                <a:moveTo>
                  <a:pt x="43195" y="4629"/>
                </a:moveTo>
                <a:lnTo>
                  <a:pt x="55474" y="29623"/>
                </a:lnTo>
                <a:lnTo>
                  <a:pt x="55001" y="33176"/>
                </a:lnTo>
                <a:lnTo>
                  <a:pt x="25851" y="55473"/>
                </a:lnTo>
                <a:lnTo>
                  <a:pt x="22298" y="55000"/>
                </a:lnTo>
                <a:lnTo>
                  <a:pt x="0" y="25850"/>
                </a:lnTo>
                <a:lnTo>
                  <a:pt x="473" y="22297"/>
                </a:lnTo>
                <a:lnTo>
                  <a:pt x="29623" y="0"/>
                </a:lnTo>
                <a:lnTo>
                  <a:pt x="33176" y="473"/>
                </a:lnTo>
                <a:lnTo>
                  <a:pt x="40094" y="2833"/>
                </a:lnTo>
                <a:lnTo>
                  <a:pt x="43195" y="4629"/>
                </a:lnTo>
                <a:close/>
              </a:path>
            </a:pathLst>
          </a:custGeom>
          <a:solidFill>
            <a:srgbClr val="CFF4FF"/>
          </a:solidFill>
        </p:spPr>
        <p:txBody>
          <a:bodyPr wrap="square" lIns="0" tIns="0" rIns="0" bIns="0" rtlCol="0"/>
          <a:lstStyle/>
          <a:p>
            <a:endParaRPr/>
          </a:p>
        </p:txBody>
      </p:sp>
      <p:sp>
        <p:nvSpPr>
          <p:cNvPr id="379" name="object 379"/>
          <p:cNvSpPr/>
          <p:nvPr/>
        </p:nvSpPr>
        <p:spPr>
          <a:xfrm>
            <a:off x="16200763" y="2926555"/>
            <a:ext cx="61594" cy="61594"/>
          </a:xfrm>
          <a:custGeom>
            <a:avLst/>
            <a:gdLst/>
            <a:ahLst/>
            <a:cxnLst/>
            <a:rect l="l" t="t" r="r" b="b"/>
            <a:pathLst>
              <a:path w="61594" h="61594">
                <a:moveTo>
                  <a:pt x="47527" y="5094"/>
                </a:moveTo>
                <a:lnTo>
                  <a:pt x="61037" y="32593"/>
                </a:lnTo>
                <a:lnTo>
                  <a:pt x="60516" y="36503"/>
                </a:lnTo>
                <a:lnTo>
                  <a:pt x="28443" y="61036"/>
                </a:lnTo>
                <a:lnTo>
                  <a:pt x="24534" y="60516"/>
                </a:lnTo>
                <a:lnTo>
                  <a:pt x="0" y="28443"/>
                </a:lnTo>
                <a:lnTo>
                  <a:pt x="520" y="24534"/>
                </a:lnTo>
                <a:lnTo>
                  <a:pt x="32593" y="0"/>
                </a:lnTo>
                <a:lnTo>
                  <a:pt x="36503" y="520"/>
                </a:lnTo>
                <a:lnTo>
                  <a:pt x="44115" y="3117"/>
                </a:lnTo>
                <a:lnTo>
                  <a:pt x="47527" y="5094"/>
                </a:lnTo>
                <a:close/>
              </a:path>
            </a:pathLst>
          </a:custGeom>
          <a:solidFill>
            <a:srgbClr val="CFF4FF"/>
          </a:solidFill>
        </p:spPr>
        <p:txBody>
          <a:bodyPr wrap="square" lIns="0" tIns="0" rIns="0" bIns="0" rtlCol="0"/>
          <a:lstStyle/>
          <a:p>
            <a:endParaRPr/>
          </a:p>
        </p:txBody>
      </p:sp>
      <p:pic>
        <p:nvPicPr>
          <p:cNvPr id="380" name="object 380"/>
          <p:cNvPicPr/>
          <p:nvPr/>
        </p:nvPicPr>
        <p:blipFill>
          <a:blip r:embed="rId60" cstate="print"/>
          <a:stretch>
            <a:fillRect/>
          </a:stretch>
        </p:blipFill>
        <p:spPr>
          <a:xfrm>
            <a:off x="16361607" y="2737748"/>
            <a:ext cx="66610" cy="66610"/>
          </a:xfrm>
          <a:prstGeom prst="rect">
            <a:avLst/>
          </a:prstGeom>
        </p:spPr>
      </p:pic>
      <p:pic>
        <p:nvPicPr>
          <p:cNvPr id="381" name="object 381"/>
          <p:cNvPicPr/>
          <p:nvPr/>
        </p:nvPicPr>
        <p:blipFill>
          <a:blip r:embed="rId51" cstate="print"/>
          <a:stretch>
            <a:fillRect/>
          </a:stretch>
        </p:blipFill>
        <p:spPr>
          <a:xfrm>
            <a:off x="16522458" y="2548947"/>
            <a:ext cx="72173" cy="72173"/>
          </a:xfrm>
          <a:prstGeom prst="rect">
            <a:avLst/>
          </a:prstGeom>
        </p:spPr>
      </p:pic>
      <p:pic>
        <p:nvPicPr>
          <p:cNvPr id="382" name="object 382"/>
          <p:cNvPicPr/>
          <p:nvPr/>
        </p:nvPicPr>
        <p:blipFill>
          <a:blip r:embed="rId54" cstate="print"/>
          <a:stretch>
            <a:fillRect/>
          </a:stretch>
        </p:blipFill>
        <p:spPr>
          <a:xfrm>
            <a:off x="16683307" y="2360146"/>
            <a:ext cx="77736" cy="77736"/>
          </a:xfrm>
          <a:prstGeom prst="rect">
            <a:avLst/>
          </a:prstGeom>
        </p:spPr>
      </p:pic>
      <p:pic>
        <p:nvPicPr>
          <p:cNvPr id="383" name="object 383"/>
          <p:cNvPicPr/>
          <p:nvPr/>
        </p:nvPicPr>
        <p:blipFill>
          <a:blip r:embed="rId53" cstate="print"/>
          <a:stretch>
            <a:fillRect/>
          </a:stretch>
        </p:blipFill>
        <p:spPr>
          <a:xfrm>
            <a:off x="16844156" y="2171345"/>
            <a:ext cx="83299" cy="83299"/>
          </a:xfrm>
          <a:prstGeom prst="rect">
            <a:avLst/>
          </a:prstGeom>
        </p:spPr>
      </p:pic>
      <p:pic>
        <p:nvPicPr>
          <p:cNvPr id="384" name="object 384"/>
          <p:cNvPicPr/>
          <p:nvPr/>
        </p:nvPicPr>
        <p:blipFill>
          <a:blip r:embed="rId59" cstate="print"/>
          <a:stretch>
            <a:fillRect/>
          </a:stretch>
        </p:blipFill>
        <p:spPr>
          <a:xfrm>
            <a:off x="17005000" y="1982538"/>
            <a:ext cx="88873" cy="88873"/>
          </a:xfrm>
          <a:prstGeom prst="rect">
            <a:avLst/>
          </a:prstGeom>
        </p:spPr>
      </p:pic>
      <p:pic>
        <p:nvPicPr>
          <p:cNvPr id="385" name="object 385"/>
          <p:cNvPicPr/>
          <p:nvPr/>
        </p:nvPicPr>
        <p:blipFill>
          <a:blip r:embed="rId51" cstate="print"/>
          <a:stretch>
            <a:fillRect/>
          </a:stretch>
        </p:blipFill>
        <p:spPr>
          <a:xfrm>
            <a:off x="16555815" y="2723993"/>
            <a:ext cx="71886" cy="71886"/>
          </a:xfrm>
          <a:prstGeom prst="rect">
            <a:avLst/>
          </a:prstGeom>
        </p:spPr>
      </p:pic>
      <p:pic>
        <p:nvPicPr>
          <p:cNvPr id="386" name="object 386"/>
          <p:cNvPicPr/>
          <p:nvPr/>
        </p:nvPicPr>
        <p:blipFill>
          <a:blip r:embed="rId56" cstate="print"/>
          <a:stretch>
            <a:fillRect/>
          </a:stretch>
        </p:blipFill>
        <p:spPr>
          <a:xfrm>
            <a:off x="16864976" y="2366281"/>
            <a:ext cx="77736" cy="77736"/>
          </a:xfrm>
          <a:prstGeom prst="rect">
            <a:avLst/>
          </a:prstGeom>
        </p:spPr>
      </p:pic>
      <p:sp>
        <p:nvSpPr>
          <p:cNvPr id="387" name="object 387"/>
          <p:cNvSpPr/>
          <p:nvPr/>
        </p:nvSpPr>
        <p:spPr>
          <a:xfrm>
            <a:off x="15024251" y="3873384"/>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2" y="1412"/>
                </a:lnTo>
                <a:lnTo>
                  <a:pt x="21528" y="2307"/>
                </a:lnTo>
                <a:close/>
              </a:path>
            </a:pathLst>
          </a:custGeom>
          <a:solidFill>
            <a:srgbClr val="CFF4FF"/>
          </a:solidFill>
        </p:spPr>
        <p:txBody>
          <a:bodyPr wrap="square" lIns="0" tIns="0" rIns="0" bIns="0" rtlCol="0"/>
          <a:lstStyle/>
          <a:p>
            <a:endParaRPr/>
          </a:p>
        </p:txBody>
      </p:sp>
      <p:sp>
        <p:nvSpPr>
          <p:cNvPr id="388" name="object 388"/>
          <p:cNvSpPr/>
          <p:nvPr/>
        </p:nvSpPr>
        <p:spPr>
          <a:xfrm>
            <a:off x="15185101" y="3684584"/>
            <a:ext cx="33655" cy="33655"/>
          </a:xfrm>
          <a:custGeom>
            <a:avLst/>
            <a:gdLst/>
            <a:ahLst/>
            <a:cxnLst/>
            <a:rect l="l" t="t" r="r" b="b"/>
            <a:pathLst>
              <a:path w="33655" h="33654">
                <a:moveTo>
                  <a:pt x="25860" y="2771"/>
                </a:moveTo>
                <a:lnTo>
                  <a:pt x="33211" y="17734"/>
                </a:lnTo>
                <a:lnTo>
                  <a:pt x="32927" y="19861"/>
                </a:lnTo>
                <a:lnTo>
                  <a:pt x="15476" y="33211"/>
                </a:lnTo>
                <a:lnTo>
                  <a:pt x="13349" y="32928"/>
                </a:lnTo>
                <a:lnTo>
                  <a:pt x="0" y="15476"/>
                </a:lnTo>
                <a:lnTo>
                  <a:pt x="283" y="13349"/>
                </a:lnTo>
                <a:lnTo>
                  <a:pt x="17734" y="0"/>
                </a:lnTo>
                <a:lnTo>
                  <a:pt x="19861" y="283"/>
                </a:lnTo>
                <a:lnTo>
                  <a:pt x="24003" y="1696"/>
                </a:lnTo>
                <a:lnTo>
                  <a:pt x="25860" y="2771"/>
                </a:lnTo>
                <a:close/>
              </a:path>
            </a:pathLst>
          </a:custGeom>
          <a:solidFill>
            <a:srgbClr val="CFF4FF"/>
          </a:solidFill>
        </p:spPr>
        <p:txBody>
          <a:bodyPr wrap="square" lIns="0" tIns="0" rIns="0" bIns="0" rtlCol="0"/>
          <a:lstStyle/>
          <a:p>
            <a:endParaRPr/>
          </a:p>
        </p:txBody>
      </p:sp>
      <p:sp>
        <p:nvSpPr>
          <p:cNvPr id="389" name="object 389"/>
          <p:cNvSpPr/>
          <p:nvPr/>
        </p:nvSpPr>
        <p:spPr>
          <a:xfrm>
            <a:off x="15345950" y="3495782"/>
            <a:ext cx="39370" cy="39370"/>
          </a:xfrm>
          <a:custGeom>
            <a:avLst/>
            <a:gdLst/>
            <a:ahLst/>
            <a:cxnLst/>
            <a:rect l="l" t="t" r="r" b="b"/>
            <a:pathLst>
              <a:path w="39369" h="39370">
                <a:moveTo>
                  <a:pt x="30191" y="3235"/>
                </a:moveTo>
                <a:lnTo>
                  <a:pt x="38774" y="20705"/>
                </a:lnTo>
                <a:lnTo>
                  <a:pt x="38443" y="23189"/>
                </a:lnTo>
                <a:lnTo>
                  <a:pt x="18069" y="38774"/>
                </a:lnTo>
                <a:lnTo>
                  <a:pt x="15585" y="38443"/>
                </a:lnTo>
                <a:lnTo>
                  <a:pt x="0" y="18068"/>
                </a:lnTo>
                <a:lnTo>
                  <a:pt x="330" y="15585"/>
                </a:lnTo>
                <a:lnTo>
                  <a:pt x="20705" y="0"/>
                </a:lnTo>
                <a:lnTo>
                  <a:pt x="23189" y="331"/>
                </a:lnTo>
                <a:lnTo>
                  <a:pt x="28024" y="1980"/>
                </a:lnTo>
                <a:lnTo>
                  <a:pt x="30191" y="3235"/>
                </a:lnTo>
                <a:close/>
              </a:path>
            </a:pathLst>
          </a:custGeom>
          <a:solidFill>
            <a:srgbClr val="CFF4FF"/>
          </a:solidFill>
        </p:spPr>
        <p:txBody>
          <a:bodyPr wrap="square" lIns="0" tIns="0" rIns="0" bIns="0" rtlCol="0"/>
          <a:lstStyle/>
          <a:p>
            <a:endParaRPr/>
          </a:p>
        </p:txBody>
      </p:sp>
      <p:sp>
        <p:nvSpPr>
          <p:cNvPr id="390" name="object 390"/>
          <p:cNvSpPr/>
          <p:nvPr/>
        </p:nvSpPr>
        <p:spPr>
          <a:xfrm>
            <a:off x="15506794" y="3306976"/>
            <a:ext cx="44450" cy="44450"/>
          </a:xfrm>
          <a:custGeom>
            <a:avLst/>
            <a:gdLst/>
            <a:ahLst/>
            <a:cxnLst/>
            <a:rect l="l" t="t" r="r" b="b"/>
            <a:pathLst>
              <a:path w="44450" h="44450">
                <a:moveTo>
                  <a:pt x="34532" y="3701"/>
                </a:moveTo>
                <a:lnTo>
                  <a:pt x="44348" y="23682"/>
                </a:lnTo>
                <a:lnTo>
                  <a:pt x="43970" y="26522"/>
                </a:lnTo>
                <a:lnTo>
                  <a:pt x="20666" y="44348"/>
                </a:lnTo>
                <a:lnTo>
                  <a:pt x="17826" y="43969"/>
                </a:lnTo>
                <a:lnTo>
                  <a:pt x="0" y="20666"/>
                </a:lnTo>
                <a:lnTo>
                  <a:pt x="378" y="17825"/>
                </a:lnTo>
                <a:lnTo>
                  <a:pt x="23682" y="0"/>
                </a:lnTo>
                <a:lnTo>
                  <a:pt x="26522" y="378"/>
                </a:lnTo>
                <a:lnTo>
                  <a:pt x="32052" y="2264"/>
                </a:lnTo>
                <a:lnTo>
                  <a:pt x="34532" y="3701"/>
                </a:lnTo>
                <a:close/>
              </a:path>
            </a:pathLst>
          </a:custGeom>
          <a:solidFill>
            <a:srgbClr val="CFF4FF"/>
          </a:solidFill>
        </p:spPr>
        <p:txBody>
          <a:bodyPr wrap="square" lIns="0" tIns="0" rIns="0" bIns="0" rtlCol="0"/>
          <a:lstStyle/>
          <a:p>
            <a:endParaRPr/>
          </a:p>
        </p:txBody>
      </p:sp>
      <p:sp>
        <p:nvSpPr>
          <p:cNvPr id="391" name="object 391"/>
          <p:cNvSpPr/>
          <p:nvPr/>
        </p:nvSpPr>
        <p:spPr>
          <a:xfrm>
            <a:off x="15667640" y="3118179"/>
            <a:ext cx="50165" cy="50165"/>
          </a:xfrm>
          <a:custGeom>
            <a:avLst/>
            <a:gdLst/>
            <a:ahLst/>
            <a:cxnLst/>
            <a:rect l="l" t="t" r="r" b="b"/>
            <a:pathLst>
              <a:path w="50165" h="50164">
                <a:moveTo>
                  <a:pt x="38863" y="4165"/>
                </a:moveTo>
                <a:lnTo>
                  <a:pt x="49910" y="26652"/>
                </a:lnTo>
                <a:lnTo>
                  <a:pt x="49485" y="29849"/>
                </a:lnTo>
                <a:lnTo>
                  <a:pt x="23258" y="49911"/>
                </a:lnTo>
                <a:lnTo>
                  <a:pt x="20062" y="49485"/>
                </a:lnTo>
                <a:lnTo>
                  <a:pt x="0" y="23258"/>
                </a:lnTo>
                <a:lnTo>
                  <a:pt x="425" y="20061"/>
                </a:lnTo>
                <a:lnTo>
                  <a:pt x="26652" y="0"/>
                </a:lnTo>
                <a:lnTo>
                  <a:pt x="29849" y="425"/>
                </a:lnTo>
                <a:lnTo>
                  <a:pt x="36073" y="2548"/>
                </a:lnTo>
                <a:lnTo>
                  <a:pt x="38863" y="4165"/>
                </a:lnTo>
                <a:close/>
              </a:path>
            </a:pathLst>
          </a:custGeom>
          <a:solidFill>
            <a:srgbClr val="CFF4FF"/>
          </a:solidFill>
        </p:spPr>
        <p:txBody>
          <a:bodyPr wrap="square" lIns="0" tIns="0" rIns="0" bIns="0" rtlCol="0"/>
          <a:lstStyle/>
          <a:p>
            <a:endParaRPr/>
          </a:p>
        </p:txBody>
      </p:sp>
      <p:sp>
        <p:nvSpPr>
          <p:cNvPr id="392" name="object 392"/>
          <p:cNvSpPr/>
          <p:nvPr/>
        </p:nvSpPr>
        <p:spPr>
          <a:xfrm>
            <a:off x="15828491" y="2929378"/>
            <a:ext cx="55880" cy="55880"/>
          </a:xfrm>
          <a:custGeom>
            <a:avLst/>
            <a:gdLst/>
            <a:ahLst/>
            <a:cxnLst/>
            <a:rect l="l" t="t" r="r" b="b"/>
            <a:pathLst>
              <a:path w="55880" h="55880">
                <a:moveTo>
                  <a:pt x="43195" y="4629"/>
                </a:moveTo>
                <a:lnTo>
                  <a:pt x="55474" y="29623"/>
                </a:lnTo>
                <a:lnTo>
                  <a:pt x="55000" y="33176"/>
                </a:lnTo>
                <a:lnTo>
                  <a:pt x="25850" y="55473"/>
                </a:lnTo>
                <a:lnTo>
                  <a:pt x="22297" y="55000"/>
                </a:lnTo>
                <a:lnTo>
                  <a:pt x="0" y="25850"/>
                </a:lnTo>
                <a:lnTo>
                  <a:pt x="473" y="22297"/>
                </a:lnTo>
                <a:lnTo>
                  <a:pt x="29623" y="0"/>
                </a:lnTo>
                <a:lnTo>
                  <a:pt x="33176" y="473"/>
                </a:lnTo>
                <a:lnTo>
                  <a:pt x="40093" y="2833"/>
                </a:lnTo>
                <a:lnTo>
                  <a:pt x="43195" y="4629"/>
                </a:lnTo>
                <a:close/>
              </a:path>
            </a:pathLst>
          </a:custGeom>
          <a:solidFill>
            <a:srgbClr val="CFF4FF"/>
          </a:solidFill>
        </p:spPr>
        <p:txBody>
          <a:bodyPr wrap="square" lIns="0" tIns="0" rIns="0" bIns="0" rtlCol="0"/>
          <a:lstStyle/>
          <a:p>
            <a:endParaRPr/>
          </a:p>
        </p:txBody>
      </p:sp>
      <p:sp>
        <p:nvSpPr>
          <p:cNvPr id="393" name="object 393"/>
          <p:cNvSpPr/>
          <p:nvPr/>
        </p:nvSpPr>
        <p:spPr>
          <a:xfrm>
            <a:off x="15989340" y="2740577"/>
            <a:ext cx="61594" cy="61594"/>
          </a:xfrm>
          <a:custGeom>
            <a:avLst/>
            <a:gdLst/>
            <a:ahLst/>
            <a:cxnLst/>
            <a:rect l="l" t="t" r="r" b="b"/>
            <a:pathLst>
              <a:path w="61594" h="61594">
                <a:moveTo>
                  <a:pt x="47526" y="5094"/>
                </a:moveTo>
                <a:lnTo>
                  <a:pt x="61037" y="32593"/>
                </a:lnTo>
                <a:lnTo>
                  <a:pt x="60516" y="36503"/>
                </a:lnTo>
                <a:lnTo>
                  <a:pt x="28443" y="61036"/>
                </a:lnTo>
                <a:lnTo>
                  <a:pt x="24533" y="60516"/>
                </a:lnTo>
                <a:lnTo>
                  <a:pt x="0" y="28443"/>
                </a:lnTo>
                <a:lnTo>
                  <a:pt x="520" y="24534"/>
                </a:lnTo>
                <a:lnTo>
                  <a:pt x="32593" y="0"/>
                </a:lnTo>
                <a:lnTo>
                  <a:pt x="36502" y="520"/>
                </a:lnTo>
                <a:lnTo>
                  <a:pt x="44114" y="3117"/>
                </a:lnTo>
                <a:lnTo>
                  <a:pt x="47526" y="5094"/>
                </a:lnTo>
                <a:close/>
              </a:path>
            </a:pathLst>
          </a:custGeom>
          <a:solidFill>
            <a:srgbClr val="CFF4FF"/>
          </a:solidFill>
        </p:spPr>
        <p:txBody>
          <a:bodyPr wrap="square" lIns="0" tIns="0" rIns="0" bIns="0" rtlCol="0"/>
          <a:lstStyle/>
          <a:p>
            <a:endParaRPr/>
          </a:p>
        </p:txBody>
      </p:sp>
      <p:pic>
        <p:nvPicPr>
          <p:cNvPr id="394" name="object 394"/>
          <p:cNvPicPr/>
          <p:nvPr/>
        </p:nvPicPr>
        <p:blipFill>
          <a:blip r:embed="rId50" cstate="print"/>
          <a:stretch>
            <a:fillRect/>
          </a:stretch>
        </p:blipFill>
        <p:spPr>
          <a:xfrm>
            <a:off x="16150184" y="2551770"/>
            <a:ext cx="66610" cy="66610"/>
          </a:xfrm>
          <a:prstGeom prst="rect">
            <a:avLst/>
          </a:prstGeom>
        </p:spPr>
      </p:pic>
      <p:pic>
        <p:nvPicPr>
          <p:cNvPr id="395" name="object 395"/>
          <p:cNvPicPr/>
          <p:nvPr/>
        </p:nvPicPr>
        <p:blipFill>
          <a:blip r:embed="rId51" cstate="print"/>
          <a:stretch>
            <a:fillRect/>
          </a:stretch>
        </p:blipFill>
        <p:spPr>
          <a:xfrm>
            <a:off x="16311033" y="2362969"/>
            <a:ext cx="72173" cy="72173"/>
          </a:xfrm>
          <a:prstGeom prst="rect">
            <a:avLst/>
          </a:prstGeom>
        </p:spPr>
      </p:pic>
      <p:pic>
        <p:nvPicPr>
          <p:cNvPr id="396" name="object 396"/>
          <p:cNvPicPr/>
          <p:nvPr/>
        </p:nvPicPr>
        <p:blipFill>
          <a:blip r:embed="rId54" cstate="print"/>
          <a:stretch>
            <a:fillRect/>
          </a:stretch>
        </p:blipFill>
        <p:spPr>
          <a:xfrm>
            <a:off x="16471882" y="2174168"/>
            <a:ext cx="77736" cy="77736"/>
          </a:xfrm>
          <a:prstGeom prst="rect">
            <a:avLst/>
          </a:prstGeom>
        </p:spPr>
      </p:pic>
      <p:pic>
        <p:nvPicPr>
          <p:cNvPr id="397" name="object 397"/>
          <p:cNvPicPr/>
          <p:nvPr/>
        </p:nvPicPr>
        <p:blipFill>
          <a:blip r:embed="rId55" cstate="print"/>
          <a:stretch>
            <a:fillRect/>
          </a:stretch>
        </p:blipFill>
        <p:spPr>
          <a:xfrm>
            <a:off x="16632733" y="1985367"/>
            <a:ext cx="83299" cy="83299"/>
          </a:xfrm>
          <a:prstGeom prst="rect">
            <a:avLst/>
          </a:prstGeom>
        </p:spPr>
      </p:pic>
      <p:pic>
        <p:nvPicPr>
          <p:cNvPr id="398" name="object 398"/>
          <p:cNvPicPr/>
          <p:nvPr/>
        </p:nvPicPr>
        <p:blipFill>
          <a:blip r:embed="rId52" cstate="print"/>
          <a:stretch>
            <a:fillRect/>
          </a:stretch>
        </p:blipFill>
        <p:spPr>
          <a:xfrm>
            <a:off x="16490252" y="2365948"/>
            <a:ext cx="77736" cy="77736"/>
          </a:xfrm>
          <a:prstGeom prst="rect">
            <a:avLst/>
          </a:prstGeom>
        </p:spPr>
      </p:pic>
      <p:sp>
        <p:nvSpPr>
          <p:cNvPr id="399" name="object 399"/>
          <p:cNvSpPr/>
          <p:nvPr/>
        </p:nvSpPr>
        <p:spPr>
          <a:xfrm>
            <a:off x="15806489" y="2741720"/>
            <a:ext cx="55880" cy="55880"/>
          </a:xfrm>
          <a:custGeom>
            <a:avLst/>
            <a:gdLst/>
            <a:ahLst/>
            <a:cxnLst/>
            <a:rect l="l" t="t" r="r" b="b"/>
            <a:pathLst>
              <a:path w="55880" h="55880">
                <a:moveTo>
                  <a:pt x="43195" y="4629"/>
                </a:moveTo>
                <a:lnTo>
                  <a:pt x="55473" y="29623"/>
                </a:lnTo>
                <a:lnTo>
                  <a:pt x="55000" y="33176"/>
                </a:lnTo>
                <a:lnTo>
                  <a:pt x="25850" y="55474"/>
                </a:lnTo>
                <a:lnTo>
                  <a:pt x="22297" y="55000"/>
                </a:lnTo>
                <a:lnTo>
                  <a:pt x="0" y="25851"/>
                </a:lnTo>
                <a:lnTo>
                  <a:pt x="473" y="22298"/>
                </a:lnTo>
                <a:lnTo>
                  <a:pt x="29622" y="0"/>
                </a:lnTo>
                <a:lnTo>
                  <a:pt x="33175" y="473"/>
                </a:lnTo>
                <a:lnTo>
                  <a:pt x="40093" y="2833"/>
                </a:lnTo>
                <a:lnTo>
                  <a:pt x="43195" y="4629"/>
                </a:lnTo>
                <a:close/>
              </a:path>
            </a:pathLst>
          </a:custGeom>
          <a:solidFill>
            <a:srgbClr val="CFF4FF"/>
          </a:solidFill>
        </p:spPr>
        <p:txBody>
          <a:bodyPr wrap="square" lIns="0" tIns="0" rIns="0" bIns="0" rtlCol="0"/>
          <a:lstStyle/>
          <a:p>
            <a:endParaRPr/>
          </a:p>
        </p:txBody>
      </p:sp>
      <p:pic>
        <p:nvPicPr>
          <p:cNvPr id="400" name="object 400"/>
          <p:cNvPicPr/>
          <p:nvPr/>
        </p:nvPicPr>
        <p:blipFill>
          <a:blip r:embed="rId54" cstate="print"/>
          <a:stretch>
            <a:fillRect/>
          </a:stretch>
        </p:blipFill>
        <p:spPr>
          <a:xfrm>
            <a:off x="16457139" y="1978260"/>
            <a:ext cx="77736" cy="77736"/>
          </a:xfrm>
          <a:prstGeom prst="rect">
            <a:avLst/>
          </a:prstGeom>
        </p:spPr>
      </p:pic>
      <p:pic>
        <p:nvPicPr>
          <p:cNvPr id="401" name="object 401"/>
          <p:cNvPicPr/>
          <p:nvPr/>
        </p:nvPicPr>
        <p:blipFill>
          <a:blip r:embed="rId56" cstate="print"/>
          <a:stretch>
            <a:fillRect/>
          </a:stretch>
        </p:blipFill>
        <p:spPr>
          <a:xfrm>
            <a:off x="16279322" y="2180405"/>
            <a:ext cx="77736" cy="77736"/>
          </a:xfrm>
          <a:prstGeom prst="rect">
            <a:avLst/>
          </a:prstGeom>
        </p:spPr>
      </p:pic>
      <p:pic>
        <p:nvPicPr>
          <p:cNvPr id="402" name="object 402"/>
          <p:cNvPicPr/>
          <p:nvPr/>
        </p:nvPicPr>
        <p:blipFill>
          <a:blip r:embed="rId57" cstate="print"/>
          <a:stretch>
            <a:fillRect/>
          </a:stretch>
        </p:blipFill>
        <p:spPr>
          <a:xfrm>
            <a:off x="16611903" y="1790422"/>
            <a:ext cx="88873" cy="88873"/>
          </a:xfrm>
          <a:prstGeom prst="rect">
            <a:avLst/>
          </a:prstGeom>
        </p:spPr>
      </p:pic>
      <p:pic>
        <p:nvPicPr>
          <p:cNvPr id="403" name="object 403"/>
          <p:cNvPicPr/>
          <p:nvPr/>
        </p:nvPicPr>
        <p:blipFill>
          <a:blip r:embed="rId51" cstate="print"/>
          <a:stretch>
            <a:fillRect/>
          </a:stretch>
        </p:blipFill>
        <p:spPr>
          <a:xfrm>
            <a:off x="16133463" y="2352473"/>
            <a:ext cx="71886" cy="71886"/>
          </a:xfrm>
          <a:prstGeom prst="rect">
            <a:avLst/>
          </a:prstGeom>
        </p:spPr>
      </p:pic>
      <p:sp>
        <p:nvSpPr>
          <p:cNvPr id="404" name="object 404"/>
          <p:cNvSpPr/>
          <p:nvPr/>
        </p:nvSpPr>
        <p:spPr>
          <a:xfrm>
            <a:off x="14813323" y="3687842"/>
            <a:ext cx="27940" cy="27940"/>
          </a:xfrm>
          <a:custGeom>
            <a:avLst/>
            <a:gdLst/>
            <a:ahLst/>
            <a:cxnLst/>
            <a:rect l="l" t="t" r="r" b="b"/>
            <a:pathLst>
              <a:path w="27940" h="27939">
                <a:moveTo>
                  <a:pt x="21528" y="2307"/>
                </a:moveTo>
                <a:lnTo>
                  <a:pt x="27648" y="14764"/>
                </a:lnTo>
                <a:lnTo>
                  <a:pt x="27412" y="16535"/>
                </a:lnTo>
                <a:lnTo>
                  <a:pt x="12884" y="27648"/>
                </a:lnTo>
                <a:lnTo>
                  <a:pt x="11113" y="27413"/>
                </a:lnTo>
                <a:lnTo>
                  <a:pt x="0" y="12884"/>
                </a:lnTo>
                <a:lnTo>
                  <a:pt x="235" y="11113"/>
                </a:lnTo>
                <a:lnTo>
                  <a:pt x="14764" y="0"/>
                </a:lnTo>
                <a:lnTo>
                  <a:pt x="16535" y="235"/>
                </a:lnTo>
                <a:lnTo>
                  <a:pt x="19982" y="1411"/>
                </a:lnTo>
                <a:lnTo>
                  <a:pt x="21528" y="2307"/>
                </a:lnTo>
                <a:close/>
              </a:path>
            </a:pathLst>
          </a:custGeom>
          <a:solidFill>
            <a:srgbClr val="CFF4FF"/>
          </a:solidFill>
        </p:spPr>
        <p:txBody>
          <a:bodyPr wrap="square" lIns="0" tIns="0" rIns="0" bIns="0" rtlCol="0"/>
          <a:lstStyle/>
          <a:p>
            <a:endParaRPr/>
          </a:p>
        </p:txBody>
      </p:sp>
      <p:sp>
        <p:nvSpPr>
          <p:cNvPr id="405" name="object 405"/>
          <p:cNvSpPr/>
          <p:nvPr/>
        </p:nvSpPr>
        <p:spPr>
          <a:xfrm>
            <a:off x="14974172" y="3499041"/>
            <a:ext cx="33655" cy="33655"/>
          </a:xfrm>
          <a:custGeom>
            <a:avLst/>
            <a:gdLst/>
            <a:ahLst/>
            <a:cxnLst/>
            <a:rect l="l" t="t" r="r" b="b"/>
            <a:pathLst>
              <a:path w="33655" h="33654">
                <a:moveTo>
                  <a:pt x="25860" y="2771"/>
                </a:moveTo>
                <a:lnTo>
                  <a:pt x="33211" y="17734"/>
                </a:lnTo>
                <a:lnTo>
                  <a:pt x="32928" y="19861"/>
                </a:lnTo>
                <a:lnTo>
                  <a:pt x="15476" y="33211"/>
                </a:lnTo>
                <a:lnTo>
                  <a:pt x="13349" y="32927"/>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406" name="object 406"/>
          <p:cNvSpPr/>
          <p:nvPr/>
        </p:nvSpPr>
        <p:spPr>
          <a:xfrm>
            <a:off x="15135021" y="3310240"/>
            <a:ext cx="39370" cy="39370"/>
          </a:xfrm>
          <a:custGeom>
            <a:avLst/>
            <a:gdLst/>
            <a:ahLst/>
            <a:cxnLst/>
            <a:rect l="l" t="t" r="r" b="b"/>
            <a:pathLst>
              <a:path w="39369" h="39370">
                <a:moveTo>
                  <a:pt x="30191" y="3236"/>
                </a:moveTo>
                <a:lnTo>
                  <a:pt x="38774" y="20705"/>
                </a:lnTo>
                <a:lnTo>
                  <a:pt x="38443" y="23189"/>
                </a:lnTo>
                <a:lnTo>
                  <a:pt x="18068" y="38774"/>
                </a:lnTo>
                <a:lnTo>
                  <a:pt x="15585" y="38443"/>
                </a:lnTo>
                <a:lnTo>
                  <a:pt x="0" y="18068"/>
                </a:lnTo>
                <a:lnTo>
                  <a:pt x="330" y="15585"/>
                </a:lnTo>
                <a:lnTo>
                  <a:pt x="20705" y="0"/>
                </a:lnTo>
                <a:lnTo>
                  <a:pt x="23189" y="331"/>
                </a:lnTo>
                <a:lnTo>
                  <a:pt x="28024" y="1980"/>
                </a:lnTo>
                <a:lnTo>
                  <a:pt x="30191" y="3236"/>
                </a:lnTo>
                <a:close/>
              </a:path>
            </a:pathLst>
          </a:custGeom>
          <a:solidFill>
            <a:srgbClr val="CFF4FF"/>
          </a:solidFill>
        </p:spPr>
        <p:txBody>
          <a:bodyPr wrap="square" lIns="0" tIns="0" rIns="0" bIns="0" rtlCol="0"/>
          <a:lstStyle/>
          <a:p>
            <a:endParaRPr/>
          </a:p>
        </p:txBody>
      </p:sp>
      <p:sp>
        <p:nvSpPr>
          <p:cNvPr id="407" name="object 407"/>
          <p:cNvSpPr/>
          <p:nvPr/>
        </p:nvSpPr>
        <p:spPr>
          <a:xfrm>
            <a:off x="15295866" y="3121434"/>
            <a:ext cx="44450" cy="44450"/>
          </a:xfrm>
          <a:custGeom>
            <a:avLst/>
            <a:gdLst/>
            <a:ahLst/>
            <a:cxnLst/>
            <a:rect l="l" t="t" r="r" b="b"/>
            <a:pathLst>
              <a:path w="44450" h="44450">
                <a:moveTo>
                  <a:pt x="34532" y="3701"/>
                </a:moveTo>
                <a:lnTo>
                  <a:pt x="44348" y="23682"/>
                </a:lnTo>
                <a:lnTo>
                  <a:pt x="43969" y="26522"/>
                </a:lnTo>
                <a:lnTo>
                  <a:pt x="20666" y="44348"/>
                </a:lnTo>
                <a:lnTo>
                  <a:pt x="17825" y="43969"/>
                </a:lnTo>
                <a:lnTo>
                  <a:pt x="0" y="20666"/>
                </a:lnTo>
                <a:lnTo>
                  <a:pt x="378" y="17825"/>
                </a:lnTo>
                <a:lnTo>
                  <a:pt x="23681" y="0"/>
                </a:lnTo>
                <a:lnTo>
                  <a:pt x="26522" y="378"/>
                </a:lnTo>
                <a:lnTo>
                  <a:pt x="32052" y="2265"/>
                </a:lnTo>
                <a:lnTo>
                  <a:pt x="34532" y="3701"/>
                </a:lnTo>
                <a:close/>
              </a:path>
            </a:pathLst>
          </a:custGeom>
          <a:solidFill>
            <a:srgbClr val="CFF4FF"/>
          </a:solidFill>
        </p:spPr>
        <p:txBody>
          <a:bodyPr wrap="square" lIns="0" tIns="0" rIns="0" bIns="0" rtlCol="0"/>
          <a:lstStyle/>
          <a:p>
            <a:endParaRPr/>
          </a:p>
        </p:txBody>
      </p:sp>
      <p:sp>
        <p:nvSpPr>
          <p:cNvPr id="408" name="object 408"/>
          <p:cNvSpPr/>
          <p:nvPr/>
        </p:nvSpPr>
        <p:spPr>
          <a:xfrm>
            <a:off x="15456712" y="2932637"/>
            <a:ext cx="50165" cy="50165"/>
          </a:xfrm>
          <a:custGeom>
            <a:avLst/>
            <a:gdLst/>
            <a:ahLst/>
            <a:cxnLst/>
            <a:rect l="l" t="t" r="r" b="b"/>
            <a:pathLst>
              <a:path w="50165" h="50164">
                <a:moveTo>
                  <a:pt x="38863" y="4165"/>
                </a:moveTo>
                <a:lnTo>
                  <a:pt x="49911" y="26652"/>
                </a:lnTo>
                <a:lnTo>
                  <a:pt x="49485" y="29849"/>
                </a:lnTo>
                <a:lnTo>
                  <a:pt x="23258" y="49911"/>
                </a:lnTo>
                <a:lnTo>
                  <a:pt x="20062" y="49485"/>
                </a:lnTo>
                <a:lnTo>
                  <a:pt x="0" y="23258"/>
                </a:lnTo>
                <a:lnTo>
                  <a:pt x="425" y="20062"/>
                </a:lnTo>
                <a:lnTo>
                  <a:pt x="26652" y="0"/>
                </a:lnTo>
                <a:lnTo>
                  <a:pt x="29849" y="426"/>
                </a:lnTo>
                <a:lnTo>
                  <a:pt x="36073" y="2549"/>
                </a:lnTo>
                <a:lnTo>
                  <a:pt x="38863" y="4165"/>
                </a:lnTo>
                <a:close/>
              </a:path>
            </a:pathLst>
          </a:custGeom>
          <a:solidFill>
            <a:srgbClr val="CFF4FF"/>
          </a:solidFill>
        </p:spPr>
        <p:txBody>
          <a:bodyPr wrap="square" lIns="0" tIns="0" rIns="0" bIns="0" rtlCol="0"/>
          <a:lstStyle/>
          <a:p>
            <a:endParaRPr/>
          </a:p>
        </p:txBody>
      </p:sp>
      <p:sp>
        <p:nvSpPr>
          <p:cNvPr id="409" name="object 409"/>
          <p:cNvSpPr/>
          <p:nvPr/>
        </p:nvSpPr>
        <p:spPr>
          <a:xfrm>
            <a:off x="15617563" y="2743836"/>
            <a:ext cx="55880" cy="55880"/>
          </a:xfrm>
          <a:custGeom>
            <a:avLst/>
            <a:gdLst/>
            <a:ahLst/>
            <a:cxnLst/>
            <a:rect l="l" t="t" r="r" b="b"/>
            <a:pathLst>
              <a:path w="55880" h="55880">
                <a:moveTo>
                  <a:pt x="43194" y="4629"/>
                </a:moveTo>
                <a:lnTo>
                  <a:pt x="55473" y="29623"/>
                </a:lnTo>
                <a:lnTo>
                  <a:pt x="55000" y="33175"/>
                </a:lnTo>
                <a:lnTo>
                  <a:pt x="25850" y="55473"/>
                </a:lnTo>
                <a:lnTo>
                  <a:pt x="22297" y="55000"/>
                </a:lnTo>
                <a:lnTo>
                  <a:pt x="0" y="25851"/>
                </a:lnTo>
                <a:lnTo>
                  <a:pt x="472" y="22297"/>
                </a:lnTo>
                <a:lnTo>
                  <a:pt x="29622" y="0"/>
                </a:lnTo>
                <a:lnTo>
                  <a:pt x="33175" y="473"/>
                </a:lnTo>
                <a:lnTo>
                  <a:pt x="40093" y="2832"/>
                </a:lnTo>
                <a:lnTo>
                  <a:pt x="43194" y="4629"/>
                </a:lnTo>
                <a:close/>
              </a:path>
            </a:pathLst>
          </a:custGeom>
          <a:solidFill>
            <a:srgbClr val="CFF4FF"/>
          </a:solidFill>
        </p:spPr>
        <p:txBody>
          <a:bodyPr wrap="square" lIns="0" tIns="0" rIns="0" bIns="0" rtlCol="0"/>
          <a:lstStyle/>
          <a:p>
            <a:endParaRPr/>
          </a:p>
        </p:txBody>
      </p:sp>
      <p:sp>
        <p:nvSpPr>
          <p:cNvPr id="410" name="object 410"/>
          <p:cNvSpPr/>
          <p:nvPr/>
        </p:nvSpPr>
        <p:spPr>
          <a:xfrm>
            <a:off x="15778410" y="2555035"/>
            <a:ext cx="61594" cy="61594"/>
          </a:xfrm>
          <a:custGeom>
            <a:avLst/>
            <a:gdLst/>
            <a:ahLst/>
            <a:cxnLst/>
            <a:rect l="l" t="t" r="r" b="b"/>
            <a:pathLst>
              <a:path w="61594" h="61594">
                <a:moveTo>
                  <a:pt x="47527" y="5094"/>
                </a:moveTo>
                <a:lnTo>
                  <a:pt x="61037" y="32593"/>
                </a:lnTo>
                <a:lnTo>
                  <a:pt x="60516" y="36502"/>
                </a:lnTo>
                <a:lnTo>
                  <a:pt x="28443" y="61036"/>
                </a:lnTo>
                <a:lnTo>
                  <a:pt x="24534" y="60516"/>
                </a:lnTo>
                <a:lnTo>
                  <a:pt x="0" y="28443"/>
                </a:lnTo>
                <a:lnTo>
                  <a:pt x="520" y="24534"/>
                </a:lnTo>
                <a:lnTo>
                  <a:pt x="32593" y="0"/>
                </a:lnTo>
                <a:lnTo>
                  <a:pt x="36503" y="520"/>
                </a:lnTo>
                <a:lnTo>
                  <a:pt x="44114" y="3117"/>
                </a:lnTo>
                <a:lnTo>
                  <a:pt x="47527" y="5094"/>
                </a:lnTo>
                <a:close/>
              </a:path>
            </a:pathLst>
          </a:custGeom>
          <a:solidFill>
            <a:srgbClr val="CFF4FF"/>
          </a:solidFill>
        </p:spPr>
        <p:txBody>
          <a:bodyPr wrap="square" lIns="0" tIns="0" rIns="0" bIns="0" rtlCol="0"/>
          <a:lstStyle/>
          <a:p>
            <a:endParaRPr/>
          </a:p>
        </p:txBody>
      </p:sp>
      <p:pic>
        <p:nvPicPr>
          <p:cNvPr id="411" name="object 411"/>
          <p:cNvPicPr/>
          <p:nvPr/>
        </p:nvPicPr>
        <p:blipFill>
          <a:blip r:embed="rId50" cstate="print"/>
          <a:stretch>
            <a:fillRect/>
          </a:stretch>
        </p:blipFill>
        <p:spPr>
          <a:xfrm>
            <a:off x="15939254" y="2366228"/>
            <a:ext cx="66611" cy="66610"/>
          </a:xfrm>
          <a:prstGeom prst="rect">
            <a:avLst/>
          </a:prstGeom>
        </p:spPr>
      </p:pic>
      <p:pic>
        <p:nvPicPr>
          <p:cNvPr id="412" name="object 412"/>
          <p:cNvPicPr/>
          <p:nvPr/>
        </p:nvPicPr>
        <p:blipFill>
          <a:blip r:embed="rId51" cstate="print"/>
          <a:stretch>
            <a:fillRect/>
          </a:stretch>
        </p:blipFill>
        <p:spPr>
          <a:xfrm>
            <a:off x="16100104" y="2177427"/>
            <a:ext cx="72174" cy="72173"/>
          </a:xfrm>
          <a:prstGeom prst="rect">
            <a:avLst/>
          </a:prstGeom>
        </p:spPr>
      </p:pic>
      <p:pic>
        <p:nvPicPr>
          <p:cNvPr id="413" name="object 413"/>
          <p:cNvPicPr/>
          <p:nvPr/>
        </p:nvPicPr>
        <p:blipFill>
          <a:blip r:embed="rId53" cstate="print"/>
          <a:stretch>
            <a:fillRect/>
          </a:stretch>
        </p:blipFill>
        <p:spPr>
          <a:xfrm>
            <a:off x="16260954" y="1988626"/>
            <a:ext cx="77736" cy="77736"/>
          </a:xfrm>
          <a:prstGeom prst="rect">
            <a:avLst/>
          </a:prstGeom>
        </p:spPr>
      </p:pic>
      <p:grpSp>
        <p:nvGrpSpPr>
          <p:cNvPr id="414" name="object 414"/>
          <p:cNvGrpSpPr/>
          <p:nvPr/>
        </p:nvGrpSpPr>
        <p:grpSpPr>
          <a:xfrm>
            <a:off x="14876515" y="0"/>
            <a:ext cx="3411854" cy="2999740"/>
            <a:chOff x="14876515" y="0"/>
            <a:chExt cx="3411854" cy="2999740"/>
          </a:xfrm>
        </p:grpSpPr>
        <p:pic>
          <p:nvPicPr>
            <p:cNvPr id="415" name="object 415"/>
            <p:cNvPicPr/>
            <p:nvPr/>
          </p:nvPicPr>
          <p:blipFill>
            <a:blip r:embed="rId55" cstate="print"/>
            <a:stretch>
              <a:fillRect/>
            </a:stretch>
          </p:blipFill>
          <p:spPr>
            <a:xfrm>
              <a:off x="16421803" y="1799825"/>
              <a:ext cx="83299" cy="83299"/>
            </a:xfrm>
            <a:prstGeom prst="rect">
              <a:avLst/>
            </a:prstGeom>
          </p:spPr>
        </p:pic>
        <p:pic>
          <p:nvPicPr>
            <p:cNvPr id="416" name="object 416"/>
            <p:cNvPicPr/>
            <p:nvPr/>
          </p:nvPicPr>
          <p:blipFill>
            <a:blip r:embed="rId61" cstate="print"/>
            <a:stretch>
              <a:fillRect/>
            </a:stretch>
          </p:blipFill>
          <p:spPr>
            <a:xfrm>
              <a:off x="14876515" y="0"/>
              <a:ext cx="3411484" cy="2999559"/>
            </a:xfrm>
            <a:prstGeom prst="rect">
              <a:avLst/>
            </a:prstGeom>
          </p:spPr>
        </p:pic>
      </p:grpSp>
      <p:sp>
        <p:nvSpPr>
          <p:cNvPr id="417" name="object 417"/>
          <p:cNvSpPr/>
          <p:nvPr/>
        </p:nvSpPr>
        <p:spPr>
          <a:xfrm>
            <a:off x="14602393" y="3502300"/>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6"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418" name="object 418"/>
          <p:cNvSpPr/>
          <p:nvPr/>
        </p:nvSpPr>
        <p:spPr>
          <a:xfrm>
            <a:off x="14763243" y="3313499"/>
            <a:ext cx="33655" cy="33655"/>
          </a:xfrm>
          <a:custGeom>
            <a:avLst/>
            <a:gdLst/>
            <a:ahLst/>
            <a:cxnLst/>
            <a:rect l="l" t="t" r="r" b="b"/>
            <a:pathLst>
              <a:path w="33655" h="33654">
                <a:moveTo>
                  <a:pt x="25860" y="2771"/>
                </a:moveTo>
                <a:lnTo>
                  <a:pt x="33211" y="17734"/>
                </a:lnTo>
                <a:lnTo>
                  <a:pt x="32928" y="19861"/>
                </a:lnTo>
                <a:lnTo>
                  <a:pt x="15476" y="33211"/>
                </a:lnTo>
                <a:lnTo>
                  <a:pt x="13349" y="32928"/>
                </a:lnTo>
                <a:lnTo>
                  <a:pt x="0" y="15476"/>
                </a:lnTo>
                <a:lnTo>
                  <a:pt x="283" y="13349"/>
                </a:lnTo>
                <a:lnTo>
                  <a:pt x="17735" y="0"/>
                </a:lnTo>
                <a:lnTo>
                  <a:pt x="19862" y="283"/>
                </a:lnTo>
                <a:lnTo>
                  <a:pt x="24003" y="1695"/>
                </a:lnTo>
                <a:lnTo>
                  <a:pt x="25860" y="2771"/>
                </a:lnTo>
                <a:close/>
              </a:path>
            </a:pathLst>
          </a:custGeom>
          <a:solidFill>
            <a:srgbClr val="CFF4FF"/>
          </a:solidFill>
        </p:spPr>
        <p:txBody>
          <a:bodyPr wrap="square" lIns="0" tIns="0" rIns="0" bIns="0" rtlCol="0"/>
          <a:lstStyle/>
          <a:p>
            <a:endParaRPr/>
          </a:p>
        </p:txBody>
      </p:sp>
      <p:sp>
        <p:nvSpPr>
          <p:cNvPr id="419" name="object 419"/>
          <p:cNvSpPr/>
          <p:nvPr/>
        </p:nvSpPr>
        <p:spPr>
          <a:xfrm>
            <a:off x="14924093" y="3124698"/>
            <a:ext cx="39370" cy="39370"/>
          </a:xfrm>
          <a:custGeom>
            <a:avLst/>
            <a:gdLst/>
            <a:ahLst/>
            <a:cxnLst/>
            <a:rect l="l" t="t" r="r" b="b"/>
            <a:pathLst>
              <a:path w="39369" h="39369">
                <a:moveTo>
                  <a:pt x="30192" y="3236"/>
                </a:moveTo>
                <a:lnTo>
                  <a:pt x="38774" y="20705"/>
                </a:lnTo>
                <a:lnTo>
                  <a:pt x="38443" y="23189"/>
                </a:lnTo>
                <a:lnTo>
                  <a:pt x="18069" y="38774"/>
                </a:lnTo>
                <a:lnTo>
                  <a:pt x="15585" y="38443"/>
                </a:lnTo>
                <a:lnTo>
                  <a:pt x="0" y="18068"/>
                </a:lnTo>
                <a:lnTo>
                  <a:pt x="331" y="15585"/>
                </a:lnTo>
                <a:lnTo>
                  <a:pt x="20705" y="0"/>
                </a:lnTo>
                <a:lnTo>
                  <a:pt x="23188" y="330"/>
                </a:lnTo>
                <a:lnTo>
                  <a:pt x="28024" y="1980"/>
                </a:lnTo>
                <a:lnTo>
                  <a:pt x="30192" y="3236"/>
                </a:lnTo>
                <a:close/>
              </a:path>
            </a:pathLst>
          </a:custGeom>
          <a:solidFill>
            <a:srgbClr val="CFF4FF"/>
          </a:solidFill>
        </p:spPr>
        <p:txBody>
          <a:bodyPr wrap="square" lIns="0" tIns="0" rIns="0" bIns="0" rtlCol="0"/>
          <a:lstStyle/>
          <a:p>
            <a:endParaRPr/>
          </a:p>
        </p:txBody>
      </p:sp>
      <p:sp>
        <p:nvSpPr>
          <p:cNvPr id="420" name="object 420"/>
          <p:cNvSpPr/>
          <p:nvPr/>
        </p:nvSpPr>
        <p:spPr>
          <a:xfrm>
            <a:off x="15084938" y="2935891"/>
            <a:ext cx="44450" cy="44450"/>
          </a:xfrm>
          <a:custGeom>
            <a:avLst/>
            <a:gdLst/>
            <a:ahLst/>
            <a:cxnLst/>
            <a:rect l="l" t="t" r="r" b="b"/>
            <a:pathLst>
              <a:path w="44450" h="44450">
                <a:moveTo>
                  <a:pt x="34532" y="3701"/>
                </a:moveTo>
                <a:lnTo>
                  <a:pt x="44348" y="23682"/>
                </a:lnTo>
                <a:lnTo>
                  <a:pt x="43969" y="26522"/>
                </a:lnTo>
                <a:lnTo>
                  <a:pt x="20666" y="44348"/>
                </a:lnTo>
                <a:lnTo>
                  <a:pt x="17825" y="43970"/>
                </a:lnTo>
                <a:lnTo>
                  <a:pt x="0" y="20666"/>
                </a:lnTo>
                <a:lnTo>
                  <a:pt x="378" y="17826"/>
                </a:lnTo>
                <a:lnTo>
                  <a:pt x="23681" y="0"/>
                </a:lnTo>
                <a:lnTo>
                  <a:pt x="26522" y="378"/>
                </a:lnTo>
                <a:lnTo>
                  <a:pt x="32052" y="2265"/>
                </a:lnTo>
                <a:lnTo>
                  <a:pt x="34532" y="3701"/>
                </a:lnTo>
                <a:close/>
              </a:path>
            </a:pathLst>
          </a:custGeom>
          <a:solidFill>
            <a:srgbClr val="CFF4FF"/>
          </a:solidFill>
        </p:spPr>
        <p:txBody>
          <a:bodyPr wrap="square" lIns="0" tIns="0" rIns="0" bIns="0" rtlCol="0"/>
          <a:lstStyle/>
          <a:p>
            <a:endParaRPr/>
          </a:p>
        </p:txBody>
      </p:sp>
      <p:sp>
        <p:nvSpPr>
          <p:cNvPr id="421" name="object 421"/>
          <p:cNvSpPr/>
          <p:nvPr/>
        </p:nvSpPr>
        <p:spPr>
          <a:xfrm>
            <a:off x="15245782" y="2747094"/>
            <a:ext cx="50165" cy="50165"/>
          </a:xfrm>
          <a:custGeom>
            <a:avLst/>
            <a:gdLst/>
            <a:ahLst/>
            <a:cxnLst/>
            <a:rect l="l" t="t" r="r" b="b"/>
            <a:pathLst>
              <a:path w="50165" h="50164">
                <a:moveTo>
                  <a:pt x="38863" y="4165"/>
                </a:moveTo>
                <a:lnTo>
                  <a:pt x="49911" y="26652"/>
                </a:lnTo>
                <a:lnTo>
                  <a:pt x="49485" y="29849"/>
                </a:lnTo>
                <a:lnTo>
                  <a:pt x="23258" y="49911"/>
                </a:lnTo>
                <a:lnTo>
                  <a:pt x="20062" y="49485"/>
                </a:lnTo>
                <a:lnTo>
                  <a:pt x="0" y="23258"/>
                </a:lnTo>
                <a:lnTo>
                  <a:pt x="425" y="20062"/>
                </a:lnTo>
                <a:lnTo>
                  <a:pt x="26652" y="0"/>
                </a:lnTo>
                <a:lnTo>
                  <a:pt x="29849" y="426"/>
                </a:lnTo>
                <a:lnTo>
                  <a:pt x="36073" y="2549"/>
                </a:lnTo>
                <a:lnTo>
                  <a:pt x="38863" y="4165"/>
                </a:lnTo>
                <a:close/>
              </a:path>
            </a:pathLst>
          </a:custGeom>
          <a:solidFill>
            <a:srgbClr val="CFF4FF"/>
          </a:solidFill>
        </p:spPr>
        <p:txBody>
          <a:bodyPr wrap="square" lIns="0" tIns="0" rIns="0" bIns="0" rtlCol="0"/>
          <a:lstStyle/>
          <a:p>
            <a:endParaRPr/>
          </a:p>
        </p:txBody>
      </p:sp>
      <p:sp>
        <p:nvSpPr>
          <p:cNvPr id="422" name="object 422"/>
          <p:cNvSpPr/>
          <p:nvPr/>
        </p:nvSpPr>
        <p:spPr>
          <a:xfrm>
            <a:off x="15406633" y="2558293"/>
            <a:ext cx="55880" cy="55880"/>
          </a:xfrm>
          <a:custGeom>
            <a:avLst/>
            <a:gdLst/>
            <a:ahLst/>
            <a:cxnLst/>
            <a:rect l="l" t="t" r="r" b="b"/>
            <a:pathLst>
              <a:path w="55880" h="55880">
                <a:moveTo>
                  <a:pt x="43195" y="4630"/>
                </a:moveTo>
                <a:lnTo>
                  <a:pt x="55473" y="29623"/>
                </a:lnTo>
                <a:lnTo>
                  <a:pt x="55000" y="33176"/>
                </a:lnTo>
                <a:lnTo>
                  <a:pt x="25850" y="55474"/>
                </a:lnTo>
                <a:lnTo>
                  <a:pt x="22297" y="55000"/>
                </a:lnTo>
                <a:lnTo>
                  <a:pt x="0" y="25851"/>
                </a:lnTo>
                <a:lnTo>
                  <a:pt x="473" y="22298"/>
                </a:lnTo>
                <a:lnTo>
                  <a:pt x="29622" y="0"/>
                </a:lnTo>
                <a:lnTo>
                  <a:pt x="33175" y="473"/>
                </a:lnTo>
                <a:lnTo>
                  <a:pt x="40093" y="2833"/>
                </a:lnTo>
                <a:lnTo>
                  <a:pt x="43195" y="4630"/>
                </a:lnTo>
                <a:close/>
              </a:path>
            </a:pathLst>
          </a:custGeom>
          <a:solidFill>
            <a:srgbClr val="CFF4FF"/>
          </a:solidFill>
        </p:spPr>
        <p:txBody>
          <a:bodyPr wrap="square" lIns="0" tIns="0" rIns="0" bIns="0" rtlCol="0"/>
          <a:lstStyle/>
          <a:p>
            <a:endParaRPr/>
          </a:p>
        </p:txBody>
      </p:sp>
      <p:sp>
        <p:nvSpPr>
          <p:cNvPr id="423" name="object 423"/>
          <p:cNvSpPr/>
          <p:nvPr/>
        </p:nvSpPr>
        <p:spPr>
          <a:xfrm>
            <a:off x="15567482" y="2369492"/>
            <a:ext cx="61594" cy="61594"/>
          </a:xfrm>
          <a:custGeom>
            <a:avLst/>
            <a:gdLst/>
            <a:ahLst/>
            <a:cxnLst/>
            <a:rect l="l" t="t" r="r" b="b"/>
            <a:pathLst>
              <a:path w="61594" h="61594">
                <a:moveTo>
                  <a:pt x="47527" y="5094"/>
                </a:moveTo>
                <a:lnTo>
                  <a:pt x="61037" y="32593"/>
                </a:lnTo>
                <a:lnTo>
                  <a:pt x="60516" y="36502"/>
                </a:lnTo>
                <a:lnTo>
                  <a:pt x="28443" y="61036"/>
                </a:lnTo>
                <a:lnTo>
                  <a:pt x="24534" y="60516"/>
                </a:lnTo>
                <a:lnTo>
                  <a:pt x="0" y="28442"/>
                </a:lnTo>
                <a:lnTo>
                  <a:pt x="520" y="24533"/>
                </a:lnTo>
                <a:lnTo>
                  <a:pt x="32594" y="0"/>
                </a:lnTo>
                <a:lnTo>
                  <a:pt x="36503" y="520"/>
                </a:lnTo>
                <a:lnTo>
                  <a:pt x="44115" y="3117"/>
                </a:lnTo>
                <a:lnTo>
                  <a:pt x="47527" y="5094"/>
                </a:lnTo>
                <a:close/>
              </a:path>
            </a:pathLst>
          </a:custGeom>
          <a:solidFill>
            <a:srgbClr val="CFF4FF"/>
          </a:solidFill>
        </p:spPr>
        <p:txBody>
          <a:bodyPr wrap="square" lIns="0" tIns="0" rIns="0" bIns="0" rtlCol="0"/>
          <a:lstStyle/>
          <a:p>
            <a:endParaRPr/>
          </a:p>
        </p:txBody>
      </p:sp>
      <p:pic>
        <p:nvPicPr>
          <p:cNvPr id="424" name="object 424"/>
          <p:cNvPicPr/>
          <p:nvPr/>
        </p:nvPicPr>
        <p:blipFill>
          <a:blip r:embed="rId50" cstate="print"/>
          <a:stretch>
            <a:fillRect/>
          </a:stretch>
        </p:blipFill>
        <p:spPr>
          <a:xfrm>
            <a:off x="15728326" y="2180686"/>
            <a:ext cx="66611" cy="66610"/>
          </a:xfrm>
          <a:prstGeom prst="rect">
            <a:avLst/>
          </a:prstGeom>
        </p:spPr>
      </p:pic>
      <p:pic>
        <p:nvPicPr>
          <p:cNvPr id="425" name="object 425"/>
          <p:cNvPicPr/>
          <p:nvPr/>
        </p:nvPicPr>
        <p:blipFill>
          <a:blip r:embed="rId51" cstate="print"/>
          <a:stretch>
            <a:fillRect/>
          </a:stretch>
        </p:blipFill>
        <p:spPr>
          <a:xfrm>
            <a:off x="15889175" y="1991884"/>
            <a:ext cx="72173" cy="72174"/>
          </a:xfrm>
          <a:prstGeom prst="rect">
            <a:avLst/>
          </a:prstGeom>
        </p:spPr>
      </p:pic>
      <p:pic>
        <p:nvPicPr>
          <p:cNvPr id="426" name="object 426"/>
          <p:cNvPicPr/>
          <p:nvPr/>
        </p:nvPicPr>
        <p:blipFill>
          <a:blip r:embed="rId54" cstate="print"/>
          <a:stretch>
            <a:fillRect/>
          </a:stretch>
        </p:blipFill>
        <p:spPr>
          <a:xfrm>
            <a:off x="16050024" y="1803084"/>
            <a:ext cx="77736" cy="77736"/>
          </a:xfrm>
          <a:prstGeom prst="rect">
            <a:avLst/>
          </a:prstGeom>
        </p:spPr>
      </p:pic>
      <p:pic>
        <p:nvPicPr>
          <p:cNvPr id="427" name="object 427"/>
          <p:cNvPicPr/>
          <p:nvPr/>
        </p:nvPicPr>
        <p:blipFill>
          <a:blip r:embed="rId53" cstate="print"/>
          <a:stretch>
            <a:fillRect/>
          </a:stretch>
        </p:blipFill>
        <p:spPr>
          <a:xfrm>
            <a:off x="16210875" y="1614282"/>
            <a:ext cx="83299" cy="83299"/>
          </a:xfrm>
          <a:prstGeom prst="rect">
            <a:avLst/>
          </a:prstGeom>
        </p:spPr>
      </p:pic>
      <p:pic>
        <p:nvPicPr>
          <p:cNvPr id="428" name="object 428"/>
          <p:cNvPicPr/>
          <p:nvPr/>
        </p:nvPicPr>
        <p:blipFill>
          <a:blip r:embed="rId59" cstate="print"/>
          <a:stretch>
            <a:fillRect/>
          </a:stretch>
        </p:blipFill>
        <p:spPr>
          <a:xfrm>
            <a:off x="16371718" y="1425476"/>
            <a:ext cx="88874" cy="88873"/>
          </a:xfrm>
          <a:prstGeom prst="rect">
            <a:avLst/>
          </a:prstGeom>
        </p:spPr>
      </p:pic>
      <p:pic>
        <p:nvPicPr>
          <p:cNvPr id="429" name="object 429"/>
          <p:cNvPicPr/>
          <p:nvPr/>
        </p:nvPicPr>
        <p:blipFill>
          <a:blip r:embed="rId51" cstate="print"/>
          <a:stretch>
            <a:fillRect/>
          </a:stretch>
        </p:blipFill>
        <p:spPr>
          <a:xfrm>
            <a:off x="15922535" y="2166931"/>
            <a:ext cx="71885" cy="71886"/>
          </a:xfrm>
          <a:prstGeom prst="rect">
            <a:avLst/>
          </a:prstGeom>
        </p:spPr>
      </p:pic>
      <p:pic>
        <p:nvPicPr>
          <p:cNvPr id="430" name="object 430"/>
          <p:cNvPicPr/>
          <p:nvPr/>
        </p:nvPicPr>
        <p:blipFill>
          <a:blip r:embed="rId62" cstate="print"/>
          <a:stretch>
            <a:fillRect/>
          </a:stretch>
        </p:blipFill>
        <p:spPr>
          <a:xfrm>
            <a:off x="16231694" y="1809219"/>
            <a:ext cx="77736" cy="77736"/>
          </a:xfrm>
          <a:prstGeom prst="rect">
            <a:avLst/>
          </a:prstGeom>
        </p:spPr>
      </p:pic>
      <p:sp>
        <p:nvSpPr>
          <p:cNvPr id="431" name="object 431"/>
          <p:cNvSpPr/>
          <p:nvPr/>
        </p:nvSpPr>
        <p:spPr>
          <a:xfrm>
            <a:off x="14390969" y="3316322"/>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4" y="235"/>
                </a:lnTo>
                <a:lnTo>
                  <a:pt x="19982" y="1411"/>
                </a:lnTo>
                <a:lnTo>
                  <a:pt x="21528" y="2307"/>
                </a:lnTo>
                <a:close/>
              </a:path>
            </a:pathLst>
          </a:custGeom>
          <a:solidFill>
            <a:srgbClr val="CFF4FF"/>
          </a:solidFill>
        </p:spPr>
        <p:txBody>
          <a:bodyPr wrap="square" lIns="0" tIns="0" rIns="0" bIns="0" rtlCol="0"/>
          <a:lstStyle/>
          <a:p>
            <a:endParaRPr/>
          </a:p>
        </p:txBody>
      </p:sp>
      <p:sp>
        <p:nvSpPr>
          <p:cNvPr id="432" name="object 432"/>
          <p:cNvSpPr/>
          <p:nvPr/>
        </p:nvSpPr>
        <p:spPr>
          <a:xfrm>
            <a:off x="14551820" y="3127521"/>
            <a:ext cx="33655" cy="33655"/>
          </a:xfrm>
          <a:custGeom>
            <a:avLst/>
            <a:gdLst/>
            <a:ahLst/>
            <a:cxnLst/>
            <a:rect l="l" t="t" r="r" b="b"/>
            <a:pathLst>
              <a:path w="33655" h="33655">
                <a:moveTo>
                  <a:pt x="25860" y="2771"/>
                </a:moveTo>
                <a:lnTo>
                  <a:pt x="33211" y="17735"/>
                </a:lnTo>
                <a:lnTo>
                  <a:pt x="32927" y="19861"/>
                </a:lnTo>
                <a:lnTo>
                  <a:pt x="15476" y="33211"/>
                </a:lnTo>
                <a:lnTo>
                  <a:pt x="13349" y="32928"/>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433" name="object 433"/>
          <p:cNvSpPr/>
          <p:nvPr/>
        </p:nvSpPr>
        <p:spPr>
          <a:xfrm>
            <a:off x="14712669" y="2938720"/>
            <a:ext cx="39370" cy="39370"/>
          </a:xfrm>
          <a:custGeom>
            <a:avLst/>
            <a:gdLst/>
            <a:ahLst/>
            <a:cxnLst/>
            <a:rect l="l" t="t" r="r" b="b"/>
            <a:pathLst>
              <a:path w="39369" h="39369">
                <a:moveTo>
                  <a:pt x="30191" y="3236"/>
                </a:moveTo>
                <a:lnTo>
                  <a:pt x="38774" y="20705"/>
                </a:lnTo>
                <a:lnTo>
                  <a:pt x="38443" y="23189"/>
                </a:lnTo>
                <a:lnTo>
                  <a:pt x="18068" y="38774"/>
                </a:lnTo>
                <a:lnTo>
                  <a:pt x="15585" y="38443"/>
                </a:lnTo>
                <a:lnTo>
                  <a:pt x="0" y="18068"/>
                </a:lnTo>
                <a:lnTo>
                  <a:pt x="330" y="15585"/>
                </a:lnTo>
                <a:lnTo>
                  <a:pt x="20705" y="0"/>
                </a:lnTo>
                <a:lnTo>
                  <a:pt x="23188" y="330"/>
                </a:lnTo>
                <a:lnTo>
                  <a:pt x="28024" y="1980"/>
                </a:lnTo>
                <a:lnTo>
                  <a:pt x="30191" y="3236"/>
                </a:lnTo>
                <a:close/>
              </a:path>
            </a:pathLst>
          </a:custGeom>
          <a:solidFill>
            <a:srgbClr val="CFF4FF"/>
          </a:solidFill>
        </p:spPr>
        <p:txBody>
          <a:bodyPr wrap="square" lIns="0" tIns="0" rIns="0" bIns="0" rtlCol="0"/>
          <a:lstStyle/>
          <a:p>
            <a:endParaRPr/>
          </a:p>
        </p:txBody>
      </p:sp>
      <p:sp>
        <p:nvSpPr>
          <p:cNvPr id="434" name="object 434"/>
          <p:cNvSpPr/>
          <p:nvPr/>
        </p:nvSpPr>
        <p:spPr>
          <a:xfrm>
            <a:off x="14873513" y="2749913"/>
            <a:ext cx="44450" cy="44450"/>
          </a:xfrm>
          <a:custGeom>
            <a:avLst/>
            <a:gdLst/>
            <a:ahLst/>
            <a:cxnLst/>
            <a:rect l="l" t="t" r="r" b="b"/>
            <a:pathLst>
              <a:path w="44450" h="44450">
                <a:moveTo>
                  <a:pt x="34532" y="3701"/>
                </a:moveTo>
                <a:lnTo>
                  <a:pt x="44347" y="23682"/>
                </a:lnTo>
                <a:lnTo>
                  <a:pt x="43969" y="26522"/>
                </a:lnTo>
                <a:lnTo>
                  <a:pt x="20665" y="44348"/>
                </a:lnTo>
                <a:lnTo>
                  <a:pt x="17825" y="43969"/>
                </a:lnTo>
                <a:lnTo>
                  <a:pt x="0" y="20666"/>
                </a:lnTo>
                <a:lnTo>
                  <a:pt x="378" y="17825"/>
                </a:lnTo>
                <a:lnTo>
                  <a:pt x="23681" y="0"/>
                </a:lnTo>
                <a:lnTo>
                  <a:pt x="26521" y="378"/>
                </a:lnTo>
                <a:lnTo>
                  <a:pt x="32052" y="2265"/>
                </a:lnTo>
                <a:lnTo>
                  <a:pt x="34532" y="3701"/>
                </a:lnTo>
                <a:close/>
              </a:path>
            </a:pathLst>
          </a:custGeom>
          <a:solidFill>
            <a:srgbClr val="CFF4FF"/>
          </a:solidFill>
        </p:spPr>
        <p:txBody>
          <a:bodyPr wrap="square" lIns="0" tIns="0" rIns="0" bIns="0" rtlCol="0"/>
          <a:lstStyle/>
          <a:p>
            <a:endParaRPr/>
          </a:p>
        </p:txBody>
      </p:sp>
      <p:sp>
        <p:nvSpPr>
          <p:cNvPr id="435" name="object 435"/>
          <p:cNvSpPr/>
          <p:nvPr/>
        </p:nvSpPr>
        <p:spPr>
          <a:xfrm>
            <a:off x="15034359" y="2561116"/>
            <a:ext cx="50165" cy="50165"/>
          </a:xfrm>
          <a:custGeom>
            <a:avLst/>
            <a:gdLst/>
            <a:ahLst/>
            <a:cxnLst/>
            <a:rect l="l" t="t" r="r" b="b"/>
            <a:pathLst>
              <a:path w="50165" h="50164">
                <a:moveTo>
                  <a:pt x="38863" y="4165"/>
                </a:moveTo>
                <a:lnTo>
                  <a:pt x="49910" y="26652"/>
                </a:lnTo>
                <a:lnTo>
                  <a:pt x="49485" y="29849"/>
                </a:lnTo>
                <a:lnTo>
                  <a:pt x="23258" y="49910"/>
                </a:lnTo>
                <a:lnTo>
                  <a:pt x="20061" y="49484"/>
                </a:lnTo>
                <a:lnTo>
                  <a:pt x="0" y="23258"/>
                </a:lnTo>
                <a:lnTo>
                  <a:pt x="425" y="20062"/>
                </a:lnTo>
                <a:lnTo>
                  <a:pt x="26652" y="0"/>
                </a:lnTo>
                <a:lnTo>
                  <a:pt x="29849" y="425"/>
                </a:lnTo>
                <a:lnTo>
                  <a:pt x="36072" y="2548"/>
                </a:lnTo>
                <a:lnTo>
                  <a:pt x="38863" y="4165"/>
                </a:lnTo>
                <a:close/>
              </a:path>
            </a:pathLst>
          </a:custGeom>
          <a:solidFill>
            <a:srgbClr val="CFF4FF"/>
          </a:solidFill>
        </p:spPr>
        <p:txBody>
          <a:bodyPr wrap="square" lIns="0" tIns="0" rIns="0" bIns="0" rtlCol="0"/>
          <a:lstStyle/>
          <a:p>
            <a:endParaRPr/>
          </a:p>
        </p:txBody>
      </p:sp>
      <p:sp>
        <p:nvSpPr>
          <p:cNvPr id="436" name="object 436"/>
          <p:cNvSpPr/>
          <p:nvPr/>
        </p:nvSpPr>
        <p:spPr>
          <a:xfrm>
            <a:off x="15195208" y="2372316"/>
            <a:ext cx="55880" cy="55880"/>
          </a:xfrm>
          <a:custGeom>
            <a:avLst/>
            <a:gdLst/>
            <a:ahLst/>
            <a:cxnLst/>
            <a:rect l="l" t="t" r="r" b="b"/>
            <a:pathLst>
              <a:path w="55880" h="55880">
                <a:moveTo>
                  <a:pt x="43195" y="4629"/>
                </a:moveTo>
                <a:lnTo>
                  <a:pt x="55474" y="29623"/>
                </a:lnTo>
                <a:lnTo>
                  <a:pt x="55000" y="33176"/>
                </a:lnTo>
                <a:lnTo>
                  <a:pt x="25851" y="55474"/>
                </a:lnTo>
                <a:lnTo>
                  <a:pt x="22297" y="55000"/>
                </a:lnTo>
                <a:lnTo>
                  <a:pt x="0" y="25850"/>
                </a:lnTo>
                <a:lnTo>
                  <a:pt x="473" y="22297"/>
                </a:lnTo>
                <a:lnTo>
                  <a:pt x="29623" y="0"/>
                </a:lnTo>
                <a:lnTo>
                  <a:pt x="33176" y="473"/>
                </a:lnTo>
                <a:lnTo>
                  <a:pt x="40093" y="2833"/>
                </a:lnTo>
                <a:lnTo>
                  <a:pt x="43195" y="4629"/>
                </a:lnTo>
                <a:close/>
              </a:path>
            </a:pathLst>
          </a:custGeom>
          <a:solidFill>
            <a:srgbClr val="CFF4FF"/>
          </a:solidFill>
        </p:spPr>
        <p:txBody>
          <a:bodyPr wrap="square" lIns="0" tIns="0" rIns="0" bIns="0" rtlCol="0"/>
          <a:lstStyle/>
          <a:p>
            <a:endParaRPr/>
          </a:p>
        </p:txBody>
      </p:sp>
      <p:sp>
        <p:nvSpPr>
          <p:cNvPr id="437" name="object 437"/>
          <p:cNvSpPr/>
          <p:nvPr/>
        </p:nvSpPr>
        <p:spPr>
          <a:xfrm>
            <a:off x="15356058" y="2183515"/>
            <a:ext cx="61594" cy="61594"/>
          </a:xfrm>
          <a:custGeom>
            <a:avLst/>
            <a:gdLst/>
            <a:ahLst/>
            <a:cxnLst/>
            <a:rect l="l" t="t" r="r" b="b"/>
            <a:pathLst>
              <a:path w="61594" h="61594">
                <a:moveTo>
                  <a:pt x="47526" y="5094"/>
                </a:moveTo>
                <a:lnTo>
                  <a:pt x="61036" y="32593"/>
                </a:lnTo>
                <a:lnTo>
                  <a:pt x="60515" y="36502"/>
                </a:lnTo>
                <a:lnTo>
                  <a:pt x="28443" y="61036"/>
                </a:lnTo>
                <a:lnTo>
                  <a:pt x="24533" y="60515"/>
                </a:lnTo>
                <a:lnTo>
                  <a:pt x="0" y="28443"/>
                </a:lnTo>
                <a:lnTo>
                  <a:pt x="520" y="24533"/>
                </a:lnTo>
                <a:lnTo>
                  <a:pt x="32593" y="0"/>
                </a:lnTo>
                <a:lnTo>
                  <a:pt x="36502" y="520"/>
                </a:lnTo>
                <a:lnTo>
                  <a:pt x="44114" y="3117"/>
                </a:lnTo>
                <a:lnTo>
                  <a:pt x="47526" y="5094"/>
                </a:lnTo>
                <a:close/>
              </a:path>
            </a:pathLst>
          </a:custGeom>
          <a:solidFill>
            <a:srgbClr val="CFF4FF"/>
          </a:solidFill>
        </p:spPr>
        <p:txBody>
          <a:bodyPr wrap="square" lIns="0" tIns="0" rIns="0" bIns="0" rtlCol="0"/>
          <a:lstStyle/>
          <a:p>
            <a:endParaRPr/>
          </a:p>
        </p:txBody>
      </p:sp>
      <p:pic>
        <p:nvPicPr>
          <p:cNvPr id="438" name="object 438"/>
          <p:cNvPicPr/>
          <p:nvPr/>
        </p:nvPicPr>
        <p:blipFill>
          <a:blip r:embed="rId50" cstate="print"/>
          <a:stretch>
            <a:fillRect/>
          </a:stretch>
        </p:blipFill>
        <p:spPr>
          <a:xfrm>
            <a:off x="15516902" y="1994708"/>
            <a:ext cx="66610" cy="66610"/>
          </a:xfrm>
          <a:prstGeom prst="rect">
            <a:avLst/>
          </a:prstGeom>
        </p:spPr>
      </p:pic>
      <p:pic>
        <p:nvPicPr>
          <p:cNvPr id="439" name="object 439"/>
          <p:cNvPicPr/>
          <p:nvPr/>
        </p:nvPicPr>
        <p:blipFill>
          <a:blip r:embed="rId63" cstate="print"/>
          <a:stretch>
            <a:fillRect/>
          </a:stretch>
        </p:blipFill>
        <p:spPr>
          <a:xfrm>
            <a:off x="15677751" y="1805907"/>
            <a:ext cx="72173" cy="72173"/>
          </a:xfrm>
          <a:prstGeom prst="rect">
            <a:avLst/>
          </a:prstGeom>
        </p:spPr>
      </p:pic>
      <p:pic>
        <p:nvPicPr>
          <p:cNvPr id="440" name="object 440"/>
          <p:cNvPicPr/>
          <p:nvPr/>
        </p:nvPicPr>
        <p:blipFill>
          <a:blip r:embed="rId54" cstate="print"/>
          <a:stretch>
            <a:fillRect/>
          </a:stretch>
        </p:blipFill>
        <p:spPr>
          <a:xfrm>
            <a:off x="15838602" y="1617106"/>
            <a:ext cx="77736" cy="77736"/>
          </a:xfrm>
          <a:prstGeom prst="rect">
            <a:avLst/>
          </a:prstGeom>
        </p:spPr>
      </p:pic>
      <p:pic>
        <p:nvPicPr>
          <p:cNvPr id="441" name="object 441"/>
          <p:cNvPicPr/>
          <p:nvPr/>
        </p:nvPicPr>
        <p:blipFill>
          <a:blip r:embed="rId55" cstate="print"/>
          <a:stretch>
            <a:fillRect/>
          </a:stretch>
        </p:blipFill>
        <p:spPr>
          <a:xfrm>
            <a:off x="15999451" y="1428305"/>
            <a:ext cx="83298" cy="83299"/>
          </a:xfrm>
          <a:prstGeom prst="rect">
            <a:avLst/>
          </a:prstGeom>
        </p:spPr>
      </p:pic>
      <p:pic>
        <p:nvPicPr>
          <p:cNvPr id="442" name="object 442"/>
          <p:cNvPicPr/>
          <p:nvPr/>
        </p:nvPicPr>
        <p:blipFill>
          <a:blip r:embed="rId52" cstate="print"/>
          <a:stretch>
            <a:fillRect/>
          </a:stretch>
        </p:blipFill>
        <p:spPr>
          <a:xfrm>
            <a:off x="15856970" y="1808885"/>
            <a:ext cx="77736" cy="77736"/>
          </a:xfrm>
          <a:prstGeom prst="rect">
            <a:avLst/>
          </a:prstGeom>
        </p:spPr>
      </p:pic>
      <p:sp>
        <p:nvSpPr>
          <p:cNvPr id="443" name="object 443"/>
          <p:cNvSpPr/>
          <p:nvPr/>
        </p:nvSpPr>
        <p:spPr>
          <a:xfrm>
            <a:off x="15173207" y="2184658"/>
            <a:ext cx="55880" cy="55880"/>
          </a:xfrm>
          <a:custGeom>
            <a:avLst/>
            <a:gdLst/>
            <a:ahLst/>
            <a:cxnLst/>
            <a:rect l="l" t="t" r="r" b="b"/>
            <a:pathLst>
              <a:path w="55880" h="55880">
                <a:moveTo>
                  <a:pt x="43194" y="4629"/>
                </a:moveTo>
                <a:lnTo>
                  <a:pt x="55473" y="29623"/>
                </a:lnTo>
                <a:lnTo>
                  <a:pt x="55000" y="33176"/>
                </a:lnTo>
                <a:lnTo>
                  <a:pt x="25850" y="55474"/>
                </a:lnTo>
                <a:lnTo>
                  <a:pt x="22297" y="55000"/>
                </a:lnTo>
                <a:lnTo>
                  <a:pt x="0" y="25851"/>
                </a:lnTo>
                <a:lnTo>
                  <a:pt x="473" y="22298"/>
                </a:lnTo>
                <a:lnTo>
                  <a:pt x="29622" y="0"/>
                </a:lnTo>
                <a:lnTo>
                  <a:pt x="33175" y="473"/>
                </a:lnTo>
                <a:lnTo>
                  <a:pt x="40093" y="2833"/>
                </a:lnTo>
                <a:lnTo>
                  <a:pt x="43194" y="4629"/>
                </a:lnTo>
                <a:close/>
              </a:path>
            </a:pathLst>
          </a:custGeom>
          <a:solidFill>
            <a:srgbClr val="CFF4FF"/>
          </a:solidFill>
        </p:spPr>
        <p:txBody>
          <a:bodyPr wrap="square" lIns="0" tIns="0" rIns="0" bIns="0" rtlCol="0"/>
          <a:lstStyle/>
          <a:p>
            <a:endParaRPr/>
          </a:p>
        </p:txBody>
      </p:sp>
      <p:pic>
        <p:nvPicPr>
          <p:cNvPr id="444" name="object 444"/>
          <p:cNvPicPr/>
          <p:nvPr/>
        </p:nvPicPr>
        <p:blipFill>
          <a:blip r:embed="rId54" cstate="print"/>
          <a:stretch>
            <a:fillRect/>
          </a:stretch>
        </p:blipFill>
        <p:spPr>
          <a:xfrm>
            <a:off x="15823858" y="1421198"/>
            <a:ext cx="77736" cy="77736"/>
          </a:xfrm>
          <a:prstGeom prst="rect">
            <a:avLst/>
          </a:prstGeom>
        </p:spPr>
      </p:pic>
      <p:pic>
        <p:nvPicPr>
          <p:cNvPr id="445" name="object 445"/>
          <p:cNvPicPr/>
          <p:nvPr/>
        </p:nvPicPr>
        <p:blipFill>
          <a:blip r:embed="rId56" cstate="print"/>
          <a:stretch>
            <a:fillRect/>
          </a:stretch>
        </p:blipFill>
        <p:spPr>
          <a:xfrm>
            <a:off x="15646041" y="1623344"/>
            <a:ext cx="77736" cy="77736"/>
          </a:xfrm>
          <a:prstGeom prst="rect">
            <a:avLst/>
          </a:prstGeom>
        </p:spPr>
      </p:pic>
      <p:pic>
        <p:nvPicPr>
          <p:cNvPr id="446" name="object 446"/>
          <p:cNvPicPr/>
          <p:nvPr/>
        </p:nvPicPr>
        <p:blipFill>
          <a:blip r:embed="rId64" cstate="print"/>
          <a:stretch>
            <a:fillRect/>
          </a:stretch>
        </p:blipFill>
        <p:spPr>
          <a:xfrm>
            <a:off x="15978621" y="1233359"/>
            <a:ext cx="88874" cy="88873"/>
          </a:xfrm>
          <a:prstGeom prst="rect">
            <a:avLst/>
          </a:prstGeom>
        </p:spPr>
      </p:pic>
      <p:pic>
        <p:nvPicPr>
          <p:cNvPr id="447" name="object 447"/>
          <p:cNvPicPr/>
          <p:nvPr/>
        </p:nvPicPr>
        <p:blipFill>
          <a:blip r:embed="rId65" cstate="print"/>
          <a:stretch>
            <a:fillRect/>
          </a:stretch>
        </p:blipFill>
        <p:spPr>
          <a:xfrm>
            <a:off x="15500181" y="1795411"/>
            <a:ext cx="71886" cy="71885"/>
          </a:xfrm>
          <a:prstGeom prst="rect">
            <a:avLst/>
          </a:prstGeom>
        </p:spPr>
      </p:pic>
      <p:sp>
        <p:nvSpPr>
          <p:cNvPr id="448" name="object 448"/>
          <p:cNvSpPr/>
          <p:nvPr/>
        </p:nvSpPr>
        <p:spPr>
          <a:xfrm>
            <a:off x="14180041" y="3130780"/>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449" name="object 449"/>
          <p:cNvSpPr/>
          <p:nvPr/>
        </p:nvSpPr>
        <p:spPr>
          <a:xfrm>
            <a:off x="14340890" y="2941979"/>
            <a:ext cx="33655" cy="33655"/>
          </a:xfrm>
          <a:custGeom>
            <a:avLst/>
            <a:gdLst/>
            <a:ahLst/>
            <a:cxnLst/>
            <a:rect l="l" t="t" r="r" b="b"/>
            <a:pathLst>
              <a:path w="33655" h="33655">
                <a:moveTo>
                  <a:pt x="25860" y="2771"/>
                </a:moveTo>
                <a:lnTo>
                  <a:pt x="33210" y="17734"/>
                </a:lnTo>
                <a:lnTo>
                  <a:pt x="32927" y="19861"/>
                </a:lnTo>
                <a:lnTo>
                  <a:pt x="15475" y="33210"/>
                </a:lnTo>
                <a:lnTo>
                  <a:pt x="13348" y="32927"/>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450" name="object 450"/>
          <p:cNvSpPr/>
          <p:nvPr/>
        </p:nvSpPr>
        <p:spPr>
          <a:xfrm>
            <a:off x="14501739" y="2753177"/>
            <a:ext cx="39370" cy="39370"/>
          </a:xfrm>
          <a:custGeom>
            <a:avLst/>
            <a:gdLst/>
            <a:ahLst/>
            <a:cxnLst/>
            <a:rect l="l" t="t" r="r" b="b"/>
            <a:pathLst>
              <a:path w="39369" h="39369">
                <a:moveTo>
                  <a:pt x="30191" y="3236"/>
                </a:moveTo>
                <a:lnTo>
                  <a:pt x="38774" y="20705"/>
                </a:lnTo>
                <a:lnTo>
                  <a:pt x="38443" y="23189"/>
                </a:lnTo>
                <a:lnTo>
                  <a:pt x="18068" y="38774"/>
                </a:lnTo>
                <a:lnTo>
                  <a:pt x="15585" y="38443"/>
                </a:lnTo>
                <a:lnTo>
                  <a:pt x="0" y="18068"/>
                </a:lnTo>
                <a:lnTo>
                  <a:pt x="330" y="15585"/>
                </a:lnTo>
                <a:lnTo>
                  <a:pt x="20705" y="0"/>
                </a:lnTo>
                <a:lnTo>
                  <a:pt x="23189" y="331"/>
                </a:lnTo>
                <a:lnTo>
                  <a:pt x="28024" y="1980"/>
                </a:lnTo>
                <a:lnTo>
                  <a:pt x="30191" y="3236"/>
                </a:lnTo>
                <a:close/>
              </a:path>
            </a:pathLst>
          </a:custGeom>
          <a:solidFill>
            <a:srgbClr val="CFF4FF"/>
          </a:solidFill>
        </p:spPr>
        <p:txBody>
          <a:bodyPr wrap="square" lIns="0" tIns="0" rIns="0" bIns="0" rtlCol="0"/>
          <a:lstStyle/>
          <a:p>
            <a:endParaRPr/>
          </a:p>
        </p:txBody>
      </p:sp>
      <p:sp>
        <p:nvSpPr>
          <p:cNvPr id="451" name="object 451"/>
          <p:cNvSpPr/>
          <p:nvPr/>
        </p:nvSpPr>
        <p:spPr>
          <a:xfrm>
            <a:off x="14662584" y="2564371"/>
            <a:ext cx="44450" cy="44450"/>
          </a:xfrm>
          <a:custGeom>
            <a:avLst/>
            <a:gdLst/>
            <a:ahLst/>
            <a:cxnLst/>
            <a:rect l="l" t="t" r="r" b="b"/>
            <a:pathLst>
              <a:path w="44450" h="44450">
                <a:moveTo>
                  <a:pt x="34531" y="3701"/>
                </a:moveTo>
                <a:lnTo>
                  <a:pt x="44348" y="23682"/>
                </a:lnTo>
                <a:lnTo>
                  <a:pt x="43969" y="26522"/>
                </a:lnTo>
                <a:lnTo>
                  <a:pt x="20665" y="44348"/>
                </a:lnTo>
                <a:lnTo>
                  <a:pt x="17825" y="43969"/>
                </a:lnTo>
                <a:lnTo>
                  <a:pt x="0" y="20666"/>
                </a:lnTo>
                <a:lnTo>
                  <a:pt x="378" y="17825"/>
                </a:lnTo>
                <a:lnTo>
                  <a:pt x="23681" y="0"/>
                </a:lnTo>
                <a:lnTo>
                  <a:pt x="26522" y="378"/>
                </a:lnTo>
                <a:lnTo>
                  <a:pt x="32052" y="2264"/>
                </a:lnTo>
                <a:lnTo>
                  <a:pt x="34531" y="3701"/>
                </a:lnTo>
                <a:close/>
              </a:path>
            </a:pathLst>
          </a:custGeom>
          <a:solidFill>
            <a:srgbClr val="CFF4FF"/>
          </a:solidFill>
        </p:spPr>
        <p:txBody>
          <a:bodyPr wrap="square" lIns="0" tIns="0" rIns="0" bIns="0" rtlCol="0"/>
          <a:lstStyle/>
          <a:p>
            <a:endParaRPr/>
          </a:p>
        </p:txBody>
      </p:sp>
      <p:sp>
        <p:nvSpPr>
          <p:cNvPr id="452" name="object 452"/>
          <p:cNvSpPr/>
          <p:nvPr/>
        </p:nvSpPr>
        <p:spPr>
          <a:xfrm>
            <a:off x="14823430" y="2375574"/>
            <a:ext cx="50165" cy="50165"/>
          </a:xfrm>
          <a:custGeom>
            <a:avLst/>
            <a:gdLst/>
            <a:ahLst/>
            <a:cxnLst/>
            <a:rect l="l" t="t" r="r" b="b"/>
            <a:pathLst>
              <a:path w="50165" h="50164">
                <a:moveTo>
                  <a:pt x="38863" y="4165"/>
                </a:moveTo>
                <a:lnTo>
                  <a:pt x="49910" y="26652"/>
                </a:lnTo>
                <a:lnTo>
                  <a:pt x="49485" y="29849"/>
                </a:lnTo>
                <a:lnTo>
                  <a:pt x="23258" y="49911"/>
                </a:lnTo>
                <a:lnTo>
                  <a:pt x="20061" y="49485"/>
                </a:lnTo>
                <a:lnTo>
                  <a:pt x="0" y="23258"/>
                </a:lnTo>
                <a:lnTo>
                  <a:pt x="425" y="20062"/>
                </a:lnTo>
                <a:lnTo>
                  <a:pt x="26652" y="0"/>
                </a:lnTo>
                <a:lnTo>
                  <a:pt x="29849" y="425"/>
                </a:lnTo>
                <a:lnTo>
                  <a:pt x="36073" y="2549"/>
                </a:lnTo>
                <a:lnTo>
                  <a:pt x="38863" y="4165"/>
                </a:lnTo>
                <a:close/>
              </a:path>
            </a:pathLst>
          </a:custGeom>
          <a:solidFill>
            <a:srgbClr val="CFF4FF"/>
          </a:solidFill>
        </p:spPr>
        <p:txBody>
          <a:bodyPr wrap="square" lIns="0" tIns="0" rIns="0" bIns="0" rtlCol="0"/>
          <a:lstStyle/>
          <a:p>
            <a:endParaRPr/>
          </a:p>
        </p:txBody>
      </p:sp>
      <p:sp>
        <p:nvSpPr>
          <p:cNvPr id="453" name="object 453"/>
          <p:cNvSpPr/>
          <p:nvPr/>
        </p:nvSpPr>
        <p:spPr>
          <a:xfrm>
            <a:off x="14984279" y="2186773"/>
            <a:ext cx="55880" cy="55880"/>
          </a:xfrm>
          <a:custGeom>
            <a:avLst/>
            <a:gdLst/>
            <a:ahLst/>
            <a:cxnLst/>
            <a:rect l="l" t="t" r="r" b="b"/>
            <a:pathLst>
              <a:path w="55880" h="55880">
                <a:moveTo>
                  <a:pt x="43196" y="4630"/>
                </a:moveTo>
                <a:lnTo>
                  <a:pt x="55474" y="29623"/>
                </a:lnTo>
                <a:lnTo>
                  <a:pt x="55001" y="33176"/>
                </a:lnTo>
                <a:lnTo>
                  <a:pt x="25851" y="55474"/>
                </a:lnTo>
                <a:lnTo>
                  <a:pt x="22298" y="55000"/>
                </a:lnTo>
                <a:lnTo>
                  <a:pt x="0" y="25850"/>
                </a:lnTo>
                <a:lnTo>
                  <a:pt x="473" y="22297"/>
                </a:lnTo>
                <a:lnTo>
                  <a:pt x="29623" y="0"/>
                </a:lnTo>
                <a:lnTo>
                  <a:pt x="33176" y="473"/>
                </a:lnTo>
                <a:lnTo>
                  <a:pt x="40094" y="2833"/>
                </a:lnTo>
                <a:lnTo>
                  <a:pt x="43196" y="4630"/>
                </a:lnTo>
                <a:close/>
              </a:path>
            </a:pathLst>
          </a:custGeom>
          <a:solidFill>
            <a:srgbClr val="CFF4FF"/>
          </a:solidFill>
        </p:spPr>
        <p:txBody>
          <a:bodyPr wrap="square" lIns="0" tIns="0" rIns="0" bIns="0" rtlCol="0"/>
          <a:lstStyle/>
          <a:p>
            <a:endParaRPr/>
          </a:p>
        </p:txBody>
      </p:sp>
      <p:sp>
        <p:nvSpPr>
          <p:cNvPr id="454" name="object 454"/>
          <p:cNvSpPr/>
          <p:nvPr/>
        </p:nvSpPr>
        <p:spPr>
          <a:xfrm>
            <a:off x="15145129" y="1997973"/>
            <a:ext cx="61594" cy="61594"/>
          </a:xfrm>
          <a:custGeom>
            <a:avLst/>
            <a:gdLst/>
            <a:ahLst/>
            <a:cxnLst/>
            <a:rect l="l" t="t" r="r" b="b"/>
            <a:pathLst>
              <a:path w="61594" h="61594">
                <a:moveTo>
                  <a:pt x="47526" y="5094"/>
                </a:moveTo>
                <a:lnTo>
                  <a:pt x="61036" y="32593"/>
                </a:lnTo>
                <a:lnTo>
                  <a:pt x="60515" y="36502"/>
                </a:lnTo>
                <a:lnTo>
                  <a:pt x="28442" y="61036"/>
                </a:lnTo>
                <a:lnTo>
                  <a:pt x="24533" y="60516"/>
                </a:lnTo>
                <a:lnTo>
                  <a:pt x="0" y="28443"/>
                </a:lnTo>
                <a:lnTo>
                  <a:pt x="520" y="24533"/>
                </a:lnTo>
                <a:lnTo>
                  <a:pt x="32593" y="0"/>
                </a:lnTo>
                <a:lnTo>
                  <a:pt x="36503" y="521"/>
                </a:lnTo>
                <a:lnTo>
                  <a:pt x="44114" y="3117"/>
                </a:lnTo>
                <a:lnTo>
                  <a:pt x="47526" y="5094"/>
                </a:lnTo>
                <a:close/>
              </a:path>
            </a:pathLst>
          </a:custGeom>
          <a:solidFill>
            <a:srgbClr val="CFF4FF"/>
          </a:solidFill>
        </p:spPr>
        <p:txBody>
          <a:bodyPr wrap="square" lIns="0" tIns="0" rIns="0" bIns="0" rtlCol="0"/>
          <a:lstStyle/>
          <a:p>
            <a:endParaRPr/>
          </a:p>
        </p:txBody>
      </p:sp>
      <p:pic>
        <p:nvPicPr>
          <p:cNvPr id="455" name="object 455"/>
          <p:cNvPicPr/>
          <p:nvPr/>
        </p:nvPicPr>
        <p:blipFill>
          <a:blip r:embed="rId50" cstate="print"/>
          <a:stretch>
            <a:fillRect/>
          </a:stretch>
        </p:blipFill>
        <p:spPr>
          <a:xfrm>
            <a:off x="15305972" y="1809165"/>
            <a:ext cx="66610" cy="66610"/>
          </a:xfrm>
          <a:prstGeom prst="rect">
            <a:avLst/>
          </a:prstGeom>
        </p:spPr>
      </p:pic>
      <p:pic>
        <p:nvPicPr>
          <p:cNvPr id="456" name="object 456"/>
          <p:cNvPicPr/>
          <p:nvPr/>
        </p:nvPicPr>
        <p:blipFill>
          <a:blip r:embed="rId51" cstate="print"/>
          <a:stretch>
            <a:fillRect/>
          </a:stretch>
        </p:blipFill>
        <p:spPr>
          <a:xfrm>
            <a:off x="15466823" y="1620364"/>
            <a:ext cx="72174" cy="72173"/>
          </a:xfrm>
          <a:prstGeom prst="rect">
            <a:avLst/>
          </a:prstGeom>
        </p:spPr>
      </p:pic>
      <p:pic>
        <p:nvPicPr>
          <p:cNvPr id="457" name="object 457"/>
          <p:cNvPicPr/>
          <p:nvPr/>
        </p:nvPicPr>
        <p:blipFill>
          <a:blip r:embed="rId53" cstate="print"/>
          <a:stretch>
            <a:fillRect/>
          </a:stretch>
        </p:blipFill>
        <p:spPr>
          <a:xfrm>
            <a:off x="15627672" y="1431564"/>
            <a:ext cx="77736" cy="77735"/>
          </a:xfrm>
          <a:prstGeom prst="rect">
            <a:avLst/>
          </a:prstGeom>
        </p:spPr>
      </p:pic>
      <p:pic>
        <p:nvPicPr>
          <p:cNvPr id="458" name="object 458"/>
          <p:cNvPicPr/>
          <p:nvPr/>
        </p:nvPicPr>
        <p:blipFill>
          <a:blip r:embed="rId55" cstate="print"/>
          <a:stretch>
            <a:fillRect/>
          </a:stretch>
        </p:blipFill>
        <p:spPr>
          <a:xfrm>
            <a:off x="15788521" y="1242762"/>
            <a:ext cx="83299" cy="83299"/>
          </a:xfrm>
          <a:prstGeom prst="rect">
            <a:avLst/>
          </a:prstGeom>
        </p:spPr>
      </p:pic>
      <p:sp>
        <p:nvSpPr>
          <p:cNvPr id="459" name="object 459"/>
          <p:cNvSpPr/>
          <p:nvPr/>
        </p:nvSpPr>
        <p:spPr>
          <a:xfrm>
            <a:off x="13969113" y="2945238"/>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4" y="235"/>
                </a:lnTo>
                <a:lnTo>
                  <a:pt x="19982" y="1411"/>
                </a:lnTo>
                <a:lnTo>
                  <a:pt x="21528" y="2307"/>
                </a:lnTo>
                <a:close/>
              </a:path>
            </a:pathLst>
          </a:custGeom>
          <a:solidFill>
            <a:srgbClr val="CFF4FF"/>
          </a:solidFill>
        </p:spPr>
        <p:txBody>
          <a:bodyPr wrap="square" lIns="0" tIns="0" rIns="0" bIns="0" rtlCol="0"/>
          <a:lstStyle/>
          <a:p>
            <a:endParaRPr/>
          </a:p>
        </p:txBody>
      </p:sp>
      <p:sp>
        <p:nvSpPr>
          <p:cNvPr id="460" name="object 460"/>
          <p:cNvSpPr/>
          <p:nvPr/>
        </p:nvSpPr>
        <p:spPr>
          <a:xfrm>
            <a:off x="14129962" y="2756437"/>
            <a:ext cx="33655" cy="33655"/>
          </a:xfrm>
          <a:custGeom>
            <a:avLst/>
            <a:gdLst/>
            <a:ahLst/>
            <a:cxnLst/>
            <a:rect l="l" t="t" r="r" b="b"/>
            <a:pathLst>
              <a:path w="33655" h="33655">
                <a:moveTo>
                  <a:pt x="25859" y="2771"/>
                </a:moveTo>
                <a:lnTo>
                  <a:pt x="33210" y="17734"/>
                </a:lnTo>
                <a:lnTo>
                  <a:pt x="32927" y="19861"/>
                </a:lnTo>
                <a:lnTo>
                  <a:pt x="15475" y="33210"/>
                </a:lnTo>
                <a:lnTo>
                  <a:pt x="13348" y="32927"/>
                </a:lnTo>
                <a:lnTo>
                  <a:pt x="0" y="15476"/>
                </a:lnTo>
                <a:lnTo>
                  <a:pt x="283" y="13349"/>
                </a:lnTo>
                <a:lnTo>
                  <a:pt x="17734" y="0"/>
                </a:lnTo>
                <a:lnTo>
                  <a:pt x="19862" y="283"/>
                </a:lnTo>
                <a:lnTo>
                  <a:pt x="24002" y="1695"/>
                </a:lnTo>
                <a:lnTo>
                  <a:pt x="25859" y="2771"/>
                </a:lnTo>
                <a:close/>
              </a:path>
            </a:pathLst>
          </a:custGeom>
          <a:solidFill>
            <a:srgbClr val="CFF4FF"/>
          </a:solidFill>
        </p:spPr>
        <p:txBody>
          <a:bodyPr wrap="square" lIns="0" tIns="0" rIns="0" bIns="0" rtlCol="0"/>
          <a:lstStyle/>
          <a:p>
            <a:endParaRPr/>
          </a:p>
        </p:txBody>
      </p:sp>
      <p:sp>
        <p:nvSpPr>
          <p:cNvPr id="461" name="object 461"/>
          <p:cNvSpPr/>
          <p:nvPr/>
        </p:nvSpPr>
        <p:spPr>
          <a:xfrm>
            <a:off x="14290811" y="2567635"/>
            <a:ext cx="39370" cy="39370"/>
          </a:xfrm>
          <a:custGeom>
            <a:avLst/>
            <a:gdLst/>
            <a:ahLst/>
            <a:cxnLst/>
            <a:rect l="l" t="t" r="r" b="b"/>
            <a:pathLst>
              <a:path w="39369" h="39369">
                <a:moveTo>
                  <a:pt x="30192" y="3236"/>
                </a:moveTo>
                <a:lnTo>
                  <a:pt x="38774" y="20705"/>
                </a:lnTo>
                <a:lnTo>
                  <a:pt x="38444" y="23189"/>
                </a:lnTo>
                <a:lnTo>
                  <a:pt x="18069" y="38774"/>
                </a:lnTo>
                <a:lnTo>
                  <a:pt x="15585" y="38443"/>
                </a:lnTo>
                <a:lnTo>
                  <a:pt x="0" y="18068"/>
                </a:lnTo>
                <a:lnTo>
                  <a:pt x="330" y="15585"/>
                </a:lnTo>
                <a:lnTo>
                  <a:pt x="20705" y="0"/>
                </a:lnTo>
                <a:lnTo>
                  <a:pt x="23189" y="330"/>
                </a:lnTo>
                <a:lnTo>
                  <a:pt x="28024" y="1980"/>
                </a:lnTo>
                <a:lnTo>
                  <a:pt x="30192" y="3236"/>
                </a:lnTo>
                <a:close/>
              </a:path>
            </a:pathLst>
          </a:custGeom>
          <a:solidFill>
            <a:srgbClr val="CFF4FF"/>
          </a:solidFill>
        </p:spPr>
        <p:txBody>
          <a:bodyPr wrap="square" lIns="0" tIns="0" rIns="0" bIns="0" rtlCol="0"/>
          <a:lstStyle/>
          <a:p>
            <a:endParaRPr/>
          </a:p>
        </p:txBody>
      </p:sp>
      <p:sp>
        <p:nvSpPr>
          <p:cNvPr id="462" name="object 462"/>
          <p:cNvSpPr/>
          <p:nvPr/>
        </p:nvSpPr>
        <p:spPr>
          <a:xfrm>
            <a:off x="14451655" y="2378829"/>
            <a:ext cx="44450" cy="44450"/>
          </a:xfrm>
          <a:custGeom>
            <a:avLst/>
            <a:gdLst/>
            <a:ahLst/>
            <a:cxnLst/>
            <a:rect l="l" t="t" r="r" b="b"/>
            <a:pathLst>
              <a:path w="44450" h="44450">
                <a:moveTo>
                  <a:pt x="34532" y="3701"/>
                </a:moveTo>
                <a:lnTo>
                  <a:pt x="44347" y="23681"/>
                </a:lnTo>
                <a:lnTo>
                  <a:pt x="43969" y="26522"/>
                </a:lnTo>
                <a:lnTo>
                  <a:pt x="20665" y="44348"/>
                </a:lnTo>
                <a:lnTo>
                  <a:pt x="17825" y="43969"/>
                </a:lnTo>
                <a:lnTo>
                  <a:pt x="0" y="20666"/>
                </a:lnTo>
                <a:lnTo>
                  <a:pt x="378" y="17825"/>
                </a:lnTo>
                <a:lnTo>
                  <a:pt x="23681" y="0"/>
                </a:lnTo>
                <a:lnTo>
                  <a:pt x="26521" y="378"/>
                </a:lnTo>
                <a:lnTo>
                  <a:pt x="32052" y="2265"/>
                </a:lnTo>
                <a:lnTo>
                  <a:pt x="34532" y="3701"/>
                </a:lnTo>
                <a:close/>
              </a:path>
            </a:pathLst>
          </a:custGeom>
          <a:solidFill>
            <a:srgbClr val="CFF4FF"/>
          </a:solidFill>
        </p:spPr>
        <p:txBody>
          <a:bodyPr wrap="square" lIns="0" tIns="0" rIns="0" bIns="0" rtlCol="0"/>
          <a:lstStyle/>
          <a:p>
            <a:endParaRPr/>
          </a:p>
        </p:txBody>
      </p:sp>
      <p:sp>
        <p:nvSpPr>
          <p:cNvPr id="463" name="object 463"/>
          <p:cNvSpPr/>
          <p:nvPr/>
        </p:nvSpPr>
        <p:spPr>
          <a:xfrm>
            <a:off x="14612501" y="2190032"/>
            <a:ext cx="50165" cy="50165"/>
          </a:xfrm>
          <a:custGeom>
            <a:avLst/>
            <a:gdLst/>
            <a:ahLst/>
            <a:cxnLst/>
            <a:rect l="l" t="t" r="r" b="b"/>
            <a:pathLst>
              <a:path w="50165" h="50164">
                <a:moveTo>
                  <a:pt x="38864" y="4166"/>
                </a:moveTo>
                <a:lnTo>
                  <a:pt x="49910" y="26652"/>
                </a:lnTo>
                <a:lnTo>
                  <a:pt x="49485" y="29849"/>
                </a:lnTo>
                <a:lnTo>
                  <a:pt x="23258" y="49911"/>
                </a:lnTo>
                <a:lnTo>
                  <a:pt x="20061" y="49485"/>
                </a:lnTo>
                <a:lnTo>
                  <a:pt x="0" y="23258"/>
                </a:lnTo>
                <a:lnTo>
                  <a:pt x="425" y="20062"/>
                </a:lnTo>
                <a:lnTo>
                  <a:pt x="26652" y="0"/>
                </a:lnTo>
                <a:lnTo>
                  <a:pt x="29849" y="425"/>
                </a:lnTo>
                <a:lnTo>
                  <a:pt x="36073" y="2549"/>
                </a:lnTo>
                <a:lnTo>
                  <a:pt x="38864" y="4166"/>
                </a:lnTo>
                <a:close/>
              </a:path>
            </a:pathLst>
          </a:custGeom>
          <a:solidFill>
            <a:srgbClr val="CFF4FF"/>
          </a:solidFill>
        </p:spPr>
        <p:txBody>
          <a:bodyPr wrap="square" lIns="0" tIns="0" rIns="0" bIns="0" rtlCol="0"/>
          <a:lstStyle/>
          <a:p>
            <a:endParaRPr/>
          </a:p>
        </p:txBody>
      </p:sp>
      <p:sp>
        <p:nvSpPr>
          <p:cNvPr id="464" name="object 464"/>
          <p:cNvSpPr/>
          <p:nvPr/>
        </p:nvSpPr>
        <p:spPr>
          <a:xfrm>
            <a:off x="14773350" y="2001231"/>
            <a:ext cx="55880" cy="55880"/>
          </a:xfrm>
          <a:custGeom>
            <a:avLst/>
            <a:gdLst/>
            <a:ahLst/>
            <a:cxnLst/>
            <a:rect l="l" t="t" r="r" b="b"/>
            <a:pathLst>
              <a:path w="55880" h="55880">
                <a:moveTo>
                  <a:pt x="43195" y="4629"/>
                </a:moveTo>
                <a:lnTo>
                  <a:pt x="55474" y="29622"/>
                </a:lnTo>
                <a:lnTo>
                  <a:pt x="55000" y="33175"/>
                </a:lnTo>
                <a:lnTo>
                  <a:pt x="25851" y="55473"/>
                </a:lnTo>
                <a:lnTo>
                  <a:pt x="22297" y="55000"/>
                </a:lnTo>
                <a:lnTo>
                  <a:pt x="0" y="25850"/>
                </a:lnTo>
                <a:lnTo>
                  <a:pt x="473" y="22297"/>
                </a:lnTo>
                <a:lnTo>
                  <a:pt x="29623" y="0"/>
                </a:lnTo>
                <a:lnTo>
                  <a:pt x="33176" y="473"/>
                </a:lnTo>
                <a:lnTo>
                  <a:pt x="40093" y="2832"/>
                </a:lnTo>
                <a:lnTo>
                  <a:pt x="43195" y="4629"/>
                </a:lnTo>
                <a:close/>
              </a:path>
            </a:pathLst>
          </a:custGeom>
          <a:solidFill>
            <a:srgbClr val="CFF4FF"/>
          </a:solidFill>
        </p:spPr>
        <p:txBody>
          <a:bodyPr wrap="square" lIns="0" tIns="0" rIns="0" bIns="0" rtlCol="0"/>
          <a:lstStyle/>
          <a:p>
            <a:endParaRPr/>
          </a:p>
        </p:txBody>
      </p:sp>
      <p:sp>
        <p:nvSpPr>
          <p:cNvPr id="465" name="object 465"/>
          <p:cNvSpPr/>
          <p:nvPr/>
        </p:nvSpPr>
        <p:spPr>
          <a:xfrm>
            <a:off x="14934201" y="1812430"/>
            <a:ext cx="61594" cy="61594"/>
          </a:xfrm>
          <a:custGeom>
            <a:avLst/>
            <a:gdLst/>
            <a:ahLst/>
            <a:cxnLst/>
            <a:rect l="l" t="t" r="r" b="b"/>
            <a:pathLst>
              <a:path w="61594" h="61594">
                <a:moveTo>
                  <a:pt x="47526" y="5093"/>
                </a:moveTo>
                <a:lnTo>
                  <a:pt x="61036" y="32593"/>
                </a:lnTo>
                <a:lnTo>
                  <a:pt x="60515" y="36502"/>
                </a:lnTo>
                <a:lnTo>
                  <a:pt x="28442" y="61036"/>
                </a:lnTo>
                <a:lnTo>
                  <a:pt x="24533" y="60515"/>
                </a:lnTo>
                <a:lnTo>
                  <a:pt x="0" y="28443"/>
                </a:lnTo>
                <a:lnTo>
                  <a:pt x="521" y="24534"/>
                </a:lnTo>
                <a:lnTo>
                  <a:pt x="32593" y="0"/>
                </a:lnTo>
                <a:lnTo>
                  <a:pt x="36502" y="520"/>
                </a:lnTo>
                <a:lnTo>
                  <a:pt x="44114" y="3117"/>
                </a:lnTo>
                <a:lnTo>
                  <a:pt x="47526" y="5093"/>
                </a:lnTo>
                <a:close/>
              </a:path>
            </a:pathLst>
          </a:custGeom>
          <a:solidFill>
            <a:srgbClr val="CFF4FF"/>
          </a:solidFill>
        </p:spPr>
        <p:txBody>
          <a:bodyPr wrap="square" lIns="0" tIns="0" rIns="0" bIns="0" rtlCol="0"/>
          <a:lstStyle/>
          <a:p>
            <a:endParaRPr/>
          </a:p>
        </p:txBody>
      </p:sp>
      <p:pic>
        <p:nvPicPr>
          <p:cNvPr id="466" name="object 466"/>
          <p:cNvPicPr/>
          <p:nvPr/>
        </p:nvPicPr>
        <p:blipFill>
          <a:blip r:embed="rId50" cstate="print"/>
          <a:stretch>
            <a:fillRect/>
          </a:stretch>
        </p:blipFill>
        <p:spPr>
          <a:xfrm>
            <a:off x="15095044" y="1623623"/>
            <a:ext cx="66610" cy="66610"/>
          </a:xfrm>
          <a:prstGeom prst="rect">
            <a:avLst/>
          </a:prstGeom>
        </p:spPr>
      </p:pic>
      <p:pic>
        <p:nvPicPr>
          <p:cNvPr id="467" name="object 467"/>
          <p:cNvPicPr/>
          <p:nvPr/>
        </p:nvPicPr>
        <p:blipFill>
          <a:blip r:embed="rId51" cstate="print"/>
          <a:stretch>
            <a:fillRect/>
          </a:stretch>
        </p:blipFill>
        <p:spPr>
          <a:xfrm>
            <a:off x="15255895" y="1434823"/>
            <a:ext cx="72173" cy="72173"/>
          </a:xfrm>
          <a:prstGeom prst="rect">
            <a:avLst/>
          </a:prstGeom>
        </p:spPr>
      </p:pic>
      <p:pic>
        <p:nvPicPr>
          <p:cNvPr id="468" name="object 468"/>
          <p:cNvPicPr/>
          <p:nvPr/>
        </p:nvPicPr>
        <p:blipFill>
          <a:blip r:embed="rId66" cstate="print"/>
          <a:stretch>
            <a:fillRect/>
          </a:stretch>
        </p:blipFill>
        <p:spPr>
          <a:xfrm>
            <a:off x="15416744" y="1246021"/>
            <a:ext cx="77735" cy="77736"/>
          </a:xfrm>
          <a:prstGeom prst="rect">
            <a:avLst/>
          </a:prstGeom>
        </p:spPr>
      </p:pic>
      <p:pic>
        <p:nvPicPr>
          <p:cNvPr id="469" name="object 469"/>
          <p:cNvPicPr/>
          <p:nvPr/>
        </p:nvPicPr>
        <p:blipFill>
          <a:blip r:embed="rId53" cstate="print"/>
          <a:stretch>
            <a:fillRect/>
          </a:stretch>
        </p:blipFill>
        <p:spPr>
          <a:xfrm>
            <a:off x="15577593" y="1057220"/>
            <a:ext cx="83299" cy="83299"/>
          </a:xfrm>
          <a:prstGeom prst="rect">
            <a:avLst/>
          </a:prstGeom>
        </p:spPr>
      </p:pic>
      <p:pic>
        <p:nvPicPr>
          <p:cNvPr id="470" name="object 470"/>
          <p:cNvPicPr/>
          <p:nvPr/>
        </p:nvPicPr>
        <p:blipFill>
          <a:blip r:embed="rId59" cstate="print"/>
          <a:stretch>
            <a:fillRect/>
          </a:stretch>
        </p:blipFill>
        <p:spPr>
          <a:xfrm>
            <a:off x="15738437" y="868413"/>
            <a:ext cx="88874" cy="88873"/>
          </a:xfrm>
          <a:prstGeom prst="rect">
            <a:avLst/>
          </a:prstGeom>
        </p:spPr>
      </p:pic>
      <p:pic>
        <p:nvPicPr>
          <p:cNvPr id="471" name="object 471"/>
          <p:cNvPicPr/>
          <p:nvPr/>
        </p:nvPicPr>
        <p:blipFill>
          <a:blip r:embed="rId63" cstate="print"/>
          <a:stretch>
            <a:fillRect/>
          </a:stretch>
        </p:blipFill>
        <p:spPr>
          <a:xfrm>
            <a:off x="15289252" y="1609868"/>
            <a:ext cx="71885" cy="71886"/>
          </a:xfrm>
          <a:prstGeom prst="rect">
            <a:avLst/>
          </a:prstGeom>
        </p:spPr>
      </p:pic>
      <p:pic>
        <p:nvPicPr>
          <p:cNvPr id="472" name="object 472"/>
          <p:cNvPicPr/>
          <p:nvPr/>
        </p:nvPicPr>
        <p:blipFill>
          <a:blip r:embed="rId56" cstate="print"/>
          <a:stretch>
            <a:fillRect/>
          </a:stretch>
        </p:blipFill>
        <p:spPr>
          <a:xfrm>
            <a:off x="15598413" y="1252157"/>
            <a:ext cx="77736" cy="77736"/>
          </a:xfrm>
          <a:prstGeom prst="rect">
            <a:avLst/>
          </a:prstGeom>
        </p:spPr>
      </p:pic>
      <p:sp>
        <p:nvSpPr>
          <p:cNvPr id="473" name="object 473"/>
          <p:cNvSpPr/>
          <p:nvPr/>
        </p:nvSpPr>
        <p:spPr>
          <a:xfrm>
            <a:off x="13757688" y="2759260"/>
            <a:ext cx="27940" cy="27940"/>
          </a:xfrm>
          <a:custGeom>
            <a:avLst/>
            <a:gdLst/>
            <a:ahLst/>
            <a:cxnLst/>
            <a:rect l="l" t="t" r="r" b="b"/>
            <a:pathLst>
              <a:path w="27940" h="27939">
                <a:moveTo>
                  <a:pt x="21528" y="2307"/>
                </a:moveTo>
                <a:lnTo>
                  <a:pt x="27648" y="14764"/>
                </a:lnTo>
                <a:lnTo>
                  <a:pt x="27413" y="16535"/>
                </a:lnTo>
                <a:lnTo>
                  <a:pt x="12884" y="27648"/>
                </a:lnTo>
                <a:lnTo>
                  <a:pt x="11113" y="27412"/>
                </a:lnTo>
                <a:lnTo>
                  <a:pt x="0" y="12884"/>
                </a:lnTo>
                <a:lnTo>
                  <a:pt x="235" y="11113"/>
                </a:lnTo>
                <a:lnTo>
                  <a:pt x="14764" y="0"/>
                </a:lnTo>
                <a:lnTo>
                  <a:pt x="16534" y="235"/>
                </a:lnTo>
                <a:lnTo>
                  <a:pt x="19983" y="1412"/>
                </a:lnTo>
                <a:lnTo>
                  <a:pt x="21528" y="2307"/>
                </a:lnTo>
                <a:close/>
              </a:path>
            </a:pathLst>
          </a:custGeom>
          <a:solidFill>
            <a:srgbClr val="CFF4FF"/>
          </a:solidFill>
        </p:spPr>
        <p:txBody>
          <a:bodyPr wrap="square" lIns="0" tIns="0" rIns="0" bIns="0" rtlCol="0"/>
          <a:lstStyle/>
          <a:p>
            <a:endParaRPr/>
          </a:p>
        </p:txBody>
      </p:sp>
      <p:sp>
        <p:nvSpPr>
          <p:cNvPr id="474" name="object 474"/>
          <p:cNvSpPr/>
          <p:nvPr/>
        </p:nvSpPr>
        <p:spPr>
          <a:xfrm>
            <a:off x="13918538" y="2570459"/>
            <a:ext cx="33655" cy="33655"/>
          </a:xfrm>
          <a:custGeom>
            <a:avLst/>
            <a:gdLst/>
            <a:ahLst/>
            <a:cxnLst/>
            <a:rect l="l" t="t" r="r" b="b"/>
            <a:pathLst>
              <a:path w="33655" h="33655">
                <a:moveTo>
                  <a:pt x="25860" y="2771"/>
                </a:moveTo>
                <a:lnTo>
                  <a:pt x="33210" y="17734"/>
                </a:lnTo>
                <a:lnTo>
                  <a:pt x="32927" y="19861"/>
                </a:lnTo>
                <a:lnTo>
                  <a:pt x="15476" y="33211"/>
                </a:lnTo>
                <a:lnTo>
                  <a:pt x="13349" y="32928"/>
                </a:lnTo>
                <a:lnTo>
                  <a:pt x="0" y="15476"/>
                </a:lnTo>
                <a:lnTo>
                  <a:pt x="283" y="13349"/>
                </a:lnTo>
                <a:lnTo>
                  <a:pt x="17734" y="0"/>
                </a:lnTo>
                <a:lnTo>
                  <a:pt x="19861" y="283"/>
                </a:lnTo>
                <a:lnTo>
                  <a:pt x="24003" y="1696"/>
                </a:lnTo>
                <a:lnTo>
                  <a:pt x="25860" y="2771"/>
                </a:lnTo>
                <a:close/>
              </a:path>
            </a:pathLst>
          </a:custGeom>
          <a:solidFill>
            <a:srgbClr val="CFF4FF"/>
          </a:solidFill>
        </p:spPr>
        <p:txBody>
          <a:bodyPr wrap="square" lIns="0" tIns="0" rIns="0" bIns="0" rtlCol="0"/>
          <a:lstStyle/>
          <a:p>
            <a:endParaRPr/>
          </a:p>
        </p:txBody>
      </p:sp>
      <p:sp>
        <p:nvSpPr>
          <p:cNvPr id="475" name="object 475"/>
          <p:cNvSpPr/>
          <p:nvPr/>
        </p:nvSpPr>
        <p:spPr>
          <a:xfrm>
            <a:off x="14079387" y="2381657"/>
            <a:ext cx="39370" cy="39370"/>
          </a:xfrm>
          <a:custGeom>
            <a:avLst/>
            <a:gdLst/>
            <a:ahLst/>
            <a:cxnLst/>
            <a:rect l="l" t="t" r="r" b="b"/>
            <a:pathLst>
              <a:path w="39369" h="39369">
                <a:moveTo>
                  <a:pt x="30192" y="3236"/>
                </a:moveTo>
                <a:lnTo>
                  <a:pt x="38774" y="20705"/>
                </a:lnTo>
                <a:lnTo>
                  <a:pt x="38444" y="23189"/>
                </a:lnTo>
                <a:lnTo>
                  <a:pt x="18069" y="38774"/>
                </a:lnTo>
                <a:lnTo>
                  <a:pt x="15585" y="38444"/>
                </a:lnTo>
                <a:lnTo>
                  <a:pt x="0" y="18068"/>
                </a:lnTo>
                <a:lnTo>
                  <a:pt x="331" y="15586"/>
                </a:lnTo>
                <a:lnTo>
                  <a:pt x="20705" y="0"/>
                </a:lnTo>
                <a:lnTo>
                  <a:pt x="23189" y="331"/>
                </a:lnTo>
                <a:lnTo>
                  <a:pt x="28024" y="1980"/>
                </a:lnTo>
                <a:lnTo>
                  <a:pt x="30192" y="3236"/>
                </a:lnTo>
                <a:close/>
              </a:path>
            </a:pathLst>
          </a:custGeom>
          <a:solidFill>
            <a:srgbClr val="CFF4FF"/>
          </a:solidFill>
        </p:spPr>
        <p:txBody>
          <a:bodyPr wrap="square" lIns="0" tIns="0" rIns="0" bIns="0" rtlCol="0"/>
          <a:lstStyle/>
          <a:p>
            <a:endParaRPr/>
          </a:p>
        </p:txBody>
      </p:sp>
      <p:sp>
        <p:nvSpPr>
          <p:cNvPr id="476" name="object 476"/>
          <p:cNvSpPr/>
          <p:nvPr/>
        </p:nvSpPr>
        <p:spPr>
          <a:xfrm>
            <a:off x="14240231" y="2192851"/>
            <a:ext cx="44450" cy="44450"/>
          </a:xfrm>
          <a:custGeom>
            <a:avLst/>
            <a:gdLst/>
            <a:ahLst/>
            <a:cxnLst/>
            <a:rect l="l" t="t" r="r" b="b"/>
            <a:pathLst>
              <a:path w="44450" h="44450">
                <a:moveTo>
                  <a:pt x="34532" y="3701"/>
                </a:moveTo>
                <a:lnTo>
                  <a:pt x="44348" y="23682"/>
                </a:lnTo>
                <a:lnTo>
                  <a:pt x="43969" y="26522"/>
                </a:lnTo>
                <a:lnTo>
                  <a:pt x="20665" y="44348"/>
                </a:lnTo>
                <a:lnTo>
                  <a:pt x="17825" y="43969"/>
                </a:lnTo>
                <a:lnTo>
                  <a:pt x="0" y="20666"/>
                </a:lnTo>
                <a:lnTo>
                  <a:pt x="378" y="17825"/>
                </a:lnTo>
                <a:lnTo>
                  <a:pt x="23681" y="0"/>
                </a:lnTo>
                <a:lnTo>
                  <a:pt x="26521" y="378"/>
                </a:lnTo>
                <a:lnTo>
                  <a:pt x="32052" y="2265"/>
                </a:lnTo>
                <a:lnTo>
                  <a:pt x="34532" y="3701"/>
                </a:lnTo>
                <a:close/>
              </a:path>
            </a:pathLst>
          </a:custGeom>
          <a:solidFill>
            <a:srgbClr val="CFF4FF"/>
          </a:solidFill>
        </p:spPr>
        <p:txBody>
          <a:bodyPr wrap="square" lIns="0" tIns="0" rIns="0" bIns="0" rtlCol="0"/>
          <a:lstStyle/>
          <a:p>
            <a:endParaRPr/>
          </a:p>
        </p:txBody>
      </p:sp>
      <p:sp>
        <p:nvSpPr>
          <p:cNvPr id="477" name="object 477"/>
          <p:cNvSpPr/>
          <p:nvPr/>
        </p:nvSpPr>
        <p:spPr>
          <a:xfrm>
            <a:off x="14401077" y="2004054"/>
            <a:ext cx="50165" cy="50165"/>
          </a:xfrm>
          <a:custGeom>
            <a:avLst/>
            <a:gdLst/>
            <a:ahLst/>
            <a:cxnLst/>
            <a:rect l="l" t="t" r="r" b="b"/>
            <a:pathLst>
              <a:path w="50165" h="50164">
                <a:moveTo>
                  <a:pt x="38864" y="4165"/>
                </a:moveTo>
                <a:lnTo>
                  <a:pt x="49911" y="26652"/>
                </a:lnTo>
                <a:lnTo>
                  <a:pt x="49486" y="29849"/>
                </a:lnTo>
                <a:lnTo>
                  <a:pt x="23258" y="49910"/>
                </a:lnTo>
                <a:lnTo>
                  <a:pt x="20062" y="49484"/>
                </a:lnTo>
                <a:lnTo>
                  <a:pt x="0" y="23257"/>
                </a:lnTo>
                <a:lnTo>
                  <a:pt x="425" y="20061"/>
                </a:lnTo>
                <a:lnTo>
                  <a:pt x="26653" y="0"/>
                </a:lnTo>
                <a:lnTo>
                  <a:pt x="29850" y="425"/>
                </a:lnTo>
                <a:lnTo>
                  <a:pt x="36073" y="2548"/>
                </a:lnTo>
                <a:lnTo>
                  <a:pt x="38864" y="4165"/>
                </a:lnTo>
                <a:close/>
              </a:path>
            </a:pathLst>
          </a:custGeom>
          <a:solidFill>
            <a:srgbClr val="CFF4FF"/>
          </a:solidFill>
        </p:spPr>
        <p:txBody>
          <a:bodyPr wrap="square" lIns="0" tIns="0" rIns="0" bIns="0" rtlCol="0"/>
          <a:lstStyle/>
          <a:p>
            <a:endParaRPr/>
          </a:p>
        </p:txBody>
      </p:sp>
      <p:sp>
        <p:nvSpPr>
          <p:cNvPr id="478" name="object 478"/>
          <p:cNvSpPr/>
          <p:nvPr/>
        </p:nvSpPr>
        <p:spPr>
          <a:xfrm>
            <a:off x="14561926" y="1815253"/>
            <a:ext cx="55880" cy="55880"/>
          </a:xfrm>
          <a:custGeom>
            <a:avLst/>
            <a:gdLst/>
            <a:ahLst/>
            <a:cxnLst/>
            <a:rect l="l" t="t" r="r" b="b"/>
            <a:pathLst>
              <a:path w="55880" h="55880">
                <a:moveTo>
                  <a:pt x="43195" y="4630"/>
                </a:moveTo>
                <a:lnTo>
                  <a:pt x="55474" y="29623"/>
                </a:lnTo>
                <a:lnTo>
                  <a:pt x="55001" y="33176"/>
                </a:lnTo>
                <a:lnTo>
                  <a:pt x="25850" y="55473"/>
                </a:lnTo>
                <a:lnTo>
                  <a:pt x="22297" y="55000"/>
                </a:lnTo>
                <a:lnTo>
                  <a:pt x="0" y="25850"/>
                </a:lnTo>
                <a:lnTo>
                  <a:pt x="473" y="22297"/>
                </a:lnTo>
                <a:lnTo>
                  <a:pt x="29622" y="0"/>
                </a:lnTo>
                <a:lnTo>
                  <a:pt x="33176" y="473"/>
                </a:lnTo>
                <a:lnTo>
                  <a:pt x="40094" y="2833"/>
                </a:lnTo>
                <a:lnTo>
                  <a:pt x="43195" y="4630"/>
                </a:lnTo>
                <a:close/>
              </a:path>
            </a:pathLst>
          </a:custGeom>
          <a:solidFill>
            <a:srgbClr val="CFF4FF"/>
          </a:solidFill>
        </p:spPr>
        <p:txBody>
          <a:bodyPr wrap="square" lIns="0" tIns="0" rIns="0" bIns="0" rtlCol="0"/>
          <a:lstStyle/>
          <a:p>
            <a:endParaRPr/>
          </a:p>
        </p:txBody>
      </p:sp>
      <p:sp>
        <p:nvSpPr>
          <p:cNvPr id="479" name="object 479"/>
          <p:cNvSpPr/>
          <p:nvPr/>
        </p:nvSpPr>
        <p:spPr>
          <a:xfrm>
            <a:off x="14722777" y="1626453"/>
            <a:ext cx="61594" cy="61594"/>
          </a:xfrm>
          <a:custGeom>
            <a:avLst/>
            <a:gdLst/>
            <a:ahLst/>
            <a:cxnLst/>
            <a:rect l="l" t="t" r="r" b="b"/>
            <a:pathLst>
              <a:path w="61594" h="61594">
                <a:moveTo>
                  <a:pt x="47526" y="5093"/>
                </a:moveTo>
                <a:lnTo>
                  <a:pt x="61036" y="32593"/>
                </a:lnTo>
                <a:lnTo>
                  <a:pt x="60516" y="36503"/>
                </a:lnTo>
                <a:lnTo>
                  <a:pt x="28442" y="61036"/>
                </a:lnTo>
                <a:lnTo>
                  <a:pt x="24533" y="60515"/>
                </a:lnTo>
                <a:lnTo>
                  <a:pt x="0" y="28443"/>
                </a:lnTo>
                <a:lnTo>
                  <a:pt x="520" y="24534"/>
                </a:lnTo>
                <a:lnTo>
                  <a:pt x="32593" y="0"/>
                </a:lnTo>
                <a:lnTo>
                  <a:pt x="36502" y="520"/>
                </a:lnTo>
                <a:lnTo>
                  <a:pt x="44114" y="3117"/>
                </a:lnTo>
                <a:lnTo>
                  <a:pt x="47526" y="5093"/>
                </a:lnTo>
                <a:close/>
              </a:path>
            </a:pathLst>
          </a:custGeom>
          <a:solidFill>
            <a:srgbClr val="CFF4FF"/>
          </a:solidFill>
        </p:spPr>
        <p:txBody>
          <a:bodyPr wrap="square" lIns="0" tIns="0" rIns="0" bIns="0" rtlCol="0"/>
          <a:lstStyle/>
          <a:p>
            <a:endParaRPr/>
          </a:p>
        </p:txBody>
      </p:sp>
      <p:pic>
        <p:nvPicPr>
          <p:cNvPr id="480" name="object 480"/>
          <p:cNvPicPr/>
          <p:nvPr/>
        </p:nvPicPr>
        <p:blipFill>
          <a:blip r:embed="rId50" cstate="print"/>
          <a:stretch>
            <a:fillRect/>
          </a:stretch>
        </p:blipFill>
        <p:spPr>
          <a:xfrm>
            <a:off x="14883621" y="1437645"/>
            <a:ext cx="66610" cy="66610"/>
          </a:xfrm>
          <a:prstGeom prst="rect">
            <a:avLst/>
          </a:prstGeom>
        </p:spPr>
      </p:pic>
      <p:pic>
        <p:nvPicPr>
          <p:cNvPr id="481" name="object 481"/>
          <p:cNvPicPr/>
          <p:nvPr/>
        </p:nvPicPr>
        <p:blipFill>
          <a:blip r:embed="rId51" cstate="print"/>
          <a:stretch>
            <a:fillRect/>
          </a:stretch>
        </p:blipFill>
        <p:spPr>
          <a:xfrm>
            <a:off x="15044470" y="1248844"/>
            <a:ext cx="72173" cy="72173"/>
          </a:xfrm>
          <a:prstGeom prst="rect">
            <a:avLst/>
          </a:prstGeom>
        </p:spPr>
      </p:pic>
      <p:pic>
        <p:nvPicPr>
          <p:cNvPr id="482" name="object 482"/>
          <p:cNvPicPr/>
          <p:nvPr/>
        </p:nvPicPr>
        <p:blipFill>
          <a:blip r:embed="rId54" cstate="print"/>
          <a:stretch>
            <a:fillRect/>
          </a:stretch>
        </p:blipFill>
        <p:spPr>
          <a:xfrm>
            <a:off x="15205319" y="1060043"/>
            <a:ext cx="77736" cy="77736"/>
          </a:xfrm>
          <a:prstGeom prst="rect">
            <a:avLst/>
          </a:prstGeom>
        </p:spPr>
      </p:pic>
      <p:pic>
        <p:nvPicPr>
          <p:cNvPr id="483" name="object 483"/>
          <p:cNvPicPr/>
          <p:nvPr/>
        </p:nvPicPr>
        <p:blipFill>
          <a:blip r:embed="rId55" cstate="print"/>
          <a:stretch>
            <a:fillRect/>
          </a:stretch>
        </p:blipFill>
        <p:spPr>
          <a:xfrm>
            <a:off x="15366169" y="871242"/>
            <a:ext cx="83299" cy="83299"/>
          </a:xfrm>
          <a:prstGeom prst="rect">
            <a:avLst/>
          </a:prstGeom>
        </p:spPr>
      </p:pic>
      <p:pic>
        <p:nvPicPr>
          <p:cNvPr id="484" name="object 484"/>
          <p:cNvPicPr/>
          <p:nvPr/>
        </p:nvPicPr>
        <p:blipFill>
          <a:blip r:embed="rId67" cstate="print"/>
          <a:stretch>
            <a:fillRect/>
          </a:stretch>
        </p:blipFill>
        <p:spPr>
          <a:xfrm>
            <a:off x="15223689" y="1251823"/>
            <a:ext cx="77736" cy="77736"/>
          </a:xfrm>
          <a:prstGeom prst="rect">
            <a:avLst/>
          </a:prstGeom>
        </p:spPr>
      </p:pic>
      <p:sp>
        <p:nvSpPr>
          <p:cNvPr id="485" name="object 485"/>
          <p:cNvSpPr/>
          <p:nvPr/>
        </p:nvSpPr>
        <p:spPr>
          <a:xfrm>
            <a:off x="14539924" y="1627595"/>
            <a:ext cx="55880" cy="55880"/>
          </a:xfrm>
          <a:custGeom>
            <a:avLst/>
            <a:gdLst/>
            <a:ahLst/>
            <a:cxnLst/>
            <a:rect l="l" t="t" r="r" b="b"/>
            <a:pathLst>
              <a:path w="55880" h="55880">
                <a:moveTo>
                  <a:pt x="43195" y="4630"/>
                </a:moveTo>
                <a:lnTo>
                  <a:pt x="55474" y="29623"/>
                </a:lnTo>
                <a:lnTo>
                  <a:pt x="55000" y="33176"/>
                </a:lnTo>
                <a:lnTo>
                  <a:pt x="25851" y="55474"/>
                </a:lnTo>
                <a:lnTo>
                  <a:pt x="22298" y="55001"/>
                </a:lnTo>
                <a:lnTo>
                  <a:pt x="0" y="25850"/>
                </a:lnTo>
                <a:lnTo>
                  <a:pt x="473" y="22297"/>
                </a:lnTo>
                <a:lnTo>
                  <a:pt x="29623" y="0"/>
                </a:lnTo>
                <a:lnTo>
                  <a:pt x="33176" y="473"/>
                </a:lnTo>
                <a:lnTo>
                  <a:pt x="40094" y="2833"/>
                </a:lnTo>
                <a:lnTo>
                  <a:pt x="43195" y="4630"/>
                </a:lnTo>
                <a:close/>
              </a:path>
            </a:pathLst>
          </a:custGeom>
          <a:solidFill>
            <a:srgbClr val="CFF4FF"/>
          </a:solidFill>
        </p:spPr>
        <p:txBody>
          <a:bodyPr wrap="square" lIns="0" tIns="0" rIns="0" bIns="0" rtlCol="0"/>
          <a:lstStyle/>
          <a:p>
            <a:endParaRPr/>
          </a:p>
        </p:txBody>
      </p:sp>
      <p:pic>
        <p:nvPicPr>
          <p:cNvPr id="486" name="object 486"/>
          <p:cNvPicPr/>
          <p:nvPr/>
        </p:nvPicPr>
        <p:blipFill>
          <a:blip r:embed="rId54" cstate="print"/>
          <a:stretch>
            <a:fillRect/>
          </a:stretch>
        </p:blipFill>
        <p:spPr>
          <a:xfrm>
            <a:off x="15190576" y="864135"/>
            <a:ext cx="77736" cy="77736"/>
          </a:xfrm>
          <a:prstGeom prst="rect">
            <a:avLst/>
          </a:prstGeom>
        </p:spPr>
      </p:pic>
      <p:pic>
        <p:nvPicPr>
          <p:cNvPr id="487" name="object 487"/>
          <p:cNvPicPr/>
          <p:nvPr/>
        </p:nvPicPr>
        <p:blipFill>
          <a:blip r:embed="rId56" cstate="print"/>
          <a:stretch>
            <a:fillRect/>
          </a:stretch>
        </p:blipFill>
        <p:spPr>
          <a:xfrm>
            <a:off x="15012759" y="1066281"/>
            <a:ext cx="77736" cy="77736"/>
          </a:xfrm>
          <a:prstGeom prst="rect">
            <a:avLst/>
          </a:prstGeom>
        </p:spPr>
      </p:pic>
      <p:pic>
        <p:nvPicPr>
          <p:cNvPr id="488" name="object 488"/>
          <p:cNvPicPr/>
          <p:nvPr/>
        </p:nvPicPr>
        <p:blipFill>
          <a:blip r:embed="rId68" cstate="print"/>
          <a:stretch>
            <a:fillRect/>
          </a:stretch>
        </p:blipFill>
        <p:spPr>
          <a:xfrm>
            <a:off x="15345339" y="676297"/>
            <a:ext cx="88873" cy="88873"/>
          </a:xfrm>
          <a:prstGeom prst="rect">
            <a:avLst/>
          </a:prstGeom>
        </p:spPr>
      </p:pic>
      <p:pic>
        <p:nvPicPr>
          <p:cNvPr id="489" name="object 489"/>
          <p:cNvPicPr/>
          <p:nvPr/>
        </p:nvPicPr>
        <p:blipFill>
          <a:blip r:embed="rId51" cstate="print"/>
          <a:stretch>
            <a:fillRect/>
          </a:stretch>
        </p:blipFill>
        <p:spPr>
          <a:xfrm>
            <a:off x="14866898" y="1238348"/>
            <a:ext cx="71886" cy="71886"/>
          </a:xfrm>
          <a:prstGeom prst="rect">
            <a:avLst/>
          </a:prstGeom>
        </p:spPr>
      </p:pic>
      <p:sp>
        <p:nvSpPr>
          <p:cNvPr id="490" name="object 490"/>
          <p:cNvSpPr/>
          <p:nvPr/>
        </p:nvSpPr>
        <p:spPr>
          <a:xfrm>
            <a:off x="13546759" y="2573717"/>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491" name="object 491"/>
          <p:cNvSpPr/>
          <p:nvPr/>
        </p:nvSpPr>
        <p:spPr>
          <a:xfrm>
            <a:off x="13707609" y="2384916"/>
            <a:ext cx="33655" cy="33655"/>
          </a:xfrm>
          <a:custGeom>
            <a:avLst/>
            <a:gdLst/>
            <a:ahLst/>
            <a:cxnLst/>
            <a:rect l="l" t="t" r="r" b="b"/>
            <a:pathLst>
              <a:path w="33655" h="33655">
                <a:moveTo>
                  <a:pt x="25860" y="2771"/>
                </a:moveTo>
                <a:lnTo>
                  <a:pt x="33210" y="17734"/>
                </a:lnTo>
                <a:lnTo>
                  <a:pt x="32927" y="19861"/>
                </a:lnTo>
                <a:lnTo>
                  <a:pt x="15476" y="33211"/>
                </a:lnTo>
                <a:lnTo>
                  <a:pt x="13349" y="32928"/>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492" name="object 492"/>
          <p:cNvSpPr/>
          <p:nvPr/>
        </p:nvSpPr>
        <p:spPr>
          <a:xfrm>
            <a:off x="13868458" y="2196115"/>
            <a:ext cx="39370" cy="39370"/>
          </a:xfrm>
          <a:custGeom>
            <a:avLst/>
            <a:gdLst/>
            <a:ahLst/>
            <a:cxnLst/>
            <a:rect l="l" t="t" r="r" b="b"/>
            <a:pathLst>
              <a:path w="39369" h="39369">
                <a:moveTo>
                  <a:pt x="30191" y="3236"/>
                </a:moveTo>
                <a:lnTo>
                  <a:pt x="38774" y="20705"/>
                </a:lnTo>
                <a:lnTo>
                  <a:pt x="38443" y="23189"/>
                </a:lnTo>
                <a:lnTo>
                  <a:pt x="18068" y="38774"/>
                </a:lnTo>
                <a:lnTo>
                  <a:pt x="15584" y="38443"/>
                </a:lnTo>
                <a:lnTo>
                  <a:pt x="0" y="18069"/>
                </a:lnTo>
                <a:lnTo>
                  <a:pt x="330" y="15586"/>
                </a:lnTo>
                <a:lnTo>
                  <a:pt x="20704" y="0"/>
                </a:lnTo>
                <a:lnTo>
                  <a:pt x="23188" y="330"/>
                </a:lnTo>
                <a:lnTo>
                  <a:pt x="28023" y="1980"/>
                </a:lnTo>
                <a:lnTo>
                  <a:pt x="30191" y="3236"/>
                </a:lnTo>
                <a:close/>
              </a:path>
            </a:pathLst>
          </a:custGeom>
          <a:solidFill>
            <a:srgbClr val="CFF4FF"/>
          </a:solidFill>
        </p:spPr>
        <p:txBody>
          <a:bodyPr wrap="square" lIns="0" tIns="0" rIns="0" bIns="0" rtlCol="0"/>
          <a:lstStyle/>
          <a:p>
            <a:endParaRPr/>
          </a:p>
        </p:txBody>
      </p:sp>
      <p:sp>
        <p:nvSpPr>
          <p:cNvPr id="493" name="object 493"/>
          <p:cNvSpPr/>
          <p:nvPr/>
        </p:nvSpPr>
        <p:spPr>
          <a:xfrm>
            <a:off x="14029301" y="2007309"/>
            <a:ext cx="44450" cy="44450"/>
          </a:xfrm>
          <a:custGeom>
            <a:avLst/>
            <a:gdLst/>
            <a:ahLst/>
            <a:cxnLst/>
            <a:rect l="l" t="t" r="r" b="b"/>
            <a:pathLst>
              <a:path w="44450" h="44450">
                <a:moveTo>
                  <a:pt x="34532" y="3701"/>
                </a:moveTo>
                <a:lnTo>
                  <a:pt x="44348" y="23682"/>
                </a:lnTo>
                <a:lnTo>
                  <a:pt x="43969" y="26522"/>
                </a:lnTo>
                <a:lnTo>
                  <a:pt x="20665" y="44347"/>
                </a:lnTo>
                <a:lnTo>
                  <a:pt x="17825" y="43969"/>
                </a:lnTo>
                <a:lnTo>
                  <a:pt x="0" y="20666"/>
                </a:lnTo>
                <a:lnTo>
                  <a:pt x="378" y="17825"/>
                </a:lnTo>
                <a:lnTo>
                  <a:pt x="23682" y="0"/>
                </a:lnTo>
                <a:lnTo>
                  <a:pt x="26522" y="378"/>
                </a:lnTo>
                <a:lnTo>
                  <a:pt x="32053" y="2265"/>
                </a:lnTo>
                <a:lnTo>
                  <a:pt x="34532" y="3701"/>
                </a:lnTo>
                <a:close/>
              </a:path>
            </a:pathLst>
          </a:custGeom>
          <a:solidFill>
            <a:srgbClr val="CFF4FF"/>
          </a:solidFill>
        </p:spPr>
        <p:txBody>
          <a:bodyPr wrap="square" lIns="0" tIns="0" rIns="0" bIns="0" rtlCol="0"/>
          <a:lstStyle/>
          <a:p>
            <a:endParaRPr/>
          </a:p>
        </p:txBody>
      </p:sp>
      <p:sp>
        <p:nvSpPr>
          <p:cNvPr id="494" name="object 494"/>
          <p:cNvSpPr/>
          <p:nvPr/>
        </p:nvSpPr>
        <p:spPr>
          <a:xfrm>
            <a:off x="14190147" y="1818511"/>
            <a:ext cx="50165" cy="50165"/>
          </a:xfrm>
          <a:custGeom>
            <a:avLst/>
            <a:gdLst/>
            <a:ahLst/>
            <a:cxnLst/>
            <a:rect l="l" t="t" r="r" b="b"/>
            <a:pathLst>
              <a:path w="50165" h="50164">
                <a:moveTo>
                  <a:pt x="38863" y="4165"/>
                </a:moveTo>
                <a:lnTo>
                  <a:pt x="49911" y="26652"/>
                </a:lnTo>
                <a:lnTo>
                  <a:pt x="49485" y="29849"/>
                </a:lnTo>
                <a:lnTo>
                  <a:pt x="23258" y="49911"/>
                </a:lnTo>
                <a:lnTo>
                  <a:pt x="20062" y="49485"/>
                </a:lnTo>
                <a:lnTo>
                  <a:pt x="0" y="23258"/>
                </a:lnTo>
                <a:lnTo>
                  <a:pt x="425" y="20061"/>
                </a:lnTo>
                <a:lnTo>
                  <a:pt x="2548" y="13837"/>
                </a:lnTo>
                <a:lnTo>
                  <a:pt x="4165" y="11046"/>
                </a:lnTo>
                <a:lnTo>
                  <a:pt x="6337" y="8577"/>
                </a:lnTo>
                <a:lnTo>
                  <a:pt x="8509" y="6108"/>
                </a:lnTo>
                <a:lnTo>
                  <a:pt x="11070" y="4149"/>
                </a:lnTo>
                <a:lnTo>
                  <a:pt x="16973" y="1250"/>
                </a:lnTo>
                <a:lnTo>
                  <a:pt x="20089" y="419"/>
                </a:lnTo>
                <a:lnTo>
                  <a:pt x="26652" y="0"/>
                </a:lnTo>
                <a:lnTo>
                  <a:pt x="29849" y="425"/>
                </a:lnTo>
                <a:lnTo>
                  <a:pt x="36073" y="2548"/>
                </a:lnTo>
                <a:lnTo>
                  <a:pt x="38863" y="4165"/>
                </a:lnTo>
                <a:close/>
              </a:path>
            </a:pathLst>
          </a:custGeom>
          <a:solidFill>
            <a:srgbClr val="CFF4FF"/>
          </a:solidFill>
        </p:spPr>
        <p:txBody>
          <a:bodyPr wrap="square" lIns="0" tIns="0" rIns="0" bIns="0" rtlCol="0"/>
          <a:lstStyle/>
          <a:p>
            <a:endParaRPr/>
          </a:p>
        </p:txBody>
      </p:sp>
      <p:sp>
        <p:nvSpPr>
          <p:cNvPr id="495" name="object 495"/>
          <p:cNvSpPr/>
          <p:nvPr/>
        </p:nvSpPr>
        <p:spPr>
          <a:xfrm>
            <a:off x="14350998" y="1629711"/>
            <a:ext cx="55880" cy="55880"/>
          </a:xfrm>
          <a:custGeom>
            <a:avLst/>
            <a:gdLst/>
            <a:ahLst/>
            <a:cxnLst/>
            <a:rect l="l" t="t" r="r" b="b"/>
            <a:pathLst>
              <a:path w="55880" h="55880">
                <a:moveTo>
                  <a:pt x="43194" y="4629"/>
                </a:moveTo>
                <a:lnTo>
                  <a:pt x="55473" y="29622"/>
                </a:lnTo>
                <a:lnTo>
                  <a:pt x="55000" y="33175"/>
                </a:lnTo>
                <a:lnTo>
                  <a:pt x="25850" y="55473"/>
                </a:lnTo>
                <a:lnTo>
                  <a:pt x="22297" y="55000"/>
                </a:lnTo>
                <a:lnTo>
                  <a:pt x="0" y="25850"/>
                </a:lnTo>
                <a:lnTo>
                  <a:pt x="472" y="22297"/>
                </a:lnTo>
                <a:lnTo>
                  <a:pt x="29622" y="0"/>
                </a:lnTo>
                <a:lnTo>
                  <a:pt x="33176" y="473"/>
                </a:lnTo>
                <a:lnTo>
                  <a:pt x="40093" y="2832"/>
                </a:lnTo>
                <a:lnTo>
                  <a:pt x="43194" y="4629"/>
                </a:lnTo>
                <a:close/>
              </a:path>
            </a:pathLst>
          </a:custGeom>
          <a:solidFill>
            <a:srgbClr val="CFF4FF"/>
          </a:solidFill>
        </p:spPr>
        <p:txBody>
          <a:bodyPr wrap="square" lIns="0" tIns="0" rIns="0" bIns="0" rtlCol="0"/>
          <a:lstStyle/>
          <a:p>
            <a:endParaRPr/>
          </a:p>
        </p:txBody>
      </p:sp>
      <p:sp>
        <p:nvSpPr>
          <p:cNvPr id="496" name="object 496"/>
          <p:cNvSpPr/>
          <p:nvPr/>
        </p:nvSpPr>
        <p:spPr>
          <a:xfrm>
            <a:off x="14511847" y="1440910"/>
            <a:ext cx="61594" cy="61594"/>
          </a:xfrm>
          <a:custGeom>
            <a:avLst/>
            <a:gdLst/>
            <a:ahLst/>
            <a:cxnLst/>
            <a:rect l="l" t="t" r="r" b="b"/>
            <a:pathLst>
              <a:path w="61594" h="61594">
                <a:moveTo>
                  <a:pt x="47526" y="5094"/>
                </a:moveTo>
                <a:lnTo>
                  <a:pt x="61037" y="32593"/>
                </a:lnTo>
                <a:lnTo>
                  <a:pt x="60516" y="36503"/>
                </a:lnTo>
                <a:lnTo>
                  <a:pt x="28443" y="61036"/>
                </a:lnTo>
                <a:lnTo>
                  <a:pt x="24533" y="60515"/>
                </a:lnTo>
                <a:lnTo>
                  <a:pt x="0" y="28443"/>
                </a:lnTo>
                <a:lnTo>
                  <a:pt x="520" y="24533"/>
                </a:lnTo>
                <a:lnTo>
                  <a:pt x="32593" y="0"/>
                </a:lnTo>
                <a:lnTo>
                  <a:pt x="36502" y="520"/>
                </a:lnTo>
                <a:lnTo>
                  <a:pt x="44114" y="3117"/>
                </a:lnTo>
                <a:lnTo>
                  <a:pt x="47526" y="5094"/>
                </a:lnTo>
                <a:close/>
              </a:path>
            </a:pathLst>
          </a:custGeom>
          <a:solidFill>
            <a:srgbClr val="CFF4FF"/>
          </a:solidFill>
        </p:spPr>
        <p:txBody>
          <a:bodyPr wrap="square" lIns="0" tIns="0" rIns="0" bIns="0" rtlCol="0"/>
          <a:lstStyle/>
          <a:p>
            <a:endParaRPr/>
          </a:p>
        </p:txBody>
      </p:sp>
      <p:pic>
        <p:nvPicPr>
          <p:cNvPr id="497" name="object 497"/>
          <p:cNvPicPr/>
          <p:nvPr/>
        </p:nvPicPr>
        <p:blipFill>
          <a:blip r:embed="rId50" cstate="print"/>
          <a:stretch>
            <a:fillRect/>
          </a:stretch>
        </p:blipFill>
        <p:spPr>
          <a:xfrm>
            <a:off x="14672691" y="1252103"/>
            <a:ext cx="66610" cy="66610"/>
          </a:xfrm>
          <a:prstGeom prst="rect">
            <a:avLst/>
          </a:prstGeom>
        </p:spPr>
      </p:pic>
      <p:pic>
        <p:nvPicPr>
          <p:cNvPr id="498" name="object 498"/>
          <p:cNvPicPr/>
          <p:nvPr/>
        </p:nvPicPr>
        <p:blipFill>
          <a:blip r:embed="rId69" cstate="print"/>
          <a:stretch>
            <a:fillRect/>
          </a:stretch>
        </p:blipFill>
        <p:spPr>
          <a:xfrm>
            <a:off x="14833541" y="1063303"/>
            <a:ext cx="72173" cy="72173"/>
          </a:xfrm>
          <a:prstGeom prst="rect">
            <a:avLst/>
          </a:prstGeom>
        </p:spPr>
      </p:pic>
      <p:pic>
        <p:nvPicPr>
          <p:cNvPr id="499" name="object 499"/>
          <p:cNvPicPr/>
          <p:nvPr/>
        </p:nvPicPr>
        <p:blipFill>
          <a:blip r:embed="rId62" cstate="print"/>
          <a:stretch>
            <a:fillRect/>
          </a:stretch>
        </p:blipFill>
        <p:spPr>
          <a:xfrm>
            <a:off x="14994391" y="874501"/>
            <a:ext cx="77736" cy="77736"/>
          </a:xfrm>
          <a:prstGeom prst="rect">
            <a:avLst/>
          </a:prstGeom>
        </p:spPr>
      </p:pic>
      <p:pic>
        <p:nvPicPr>
          <p:cNvPr id="500" name="object 500"/>
          <p:cNvPicPr/>
          <p:nvPr/>
        </p:nvPicPr>
        <p:blipFill>
          <a:blip r:embed="rId55" cstate="print"/>
          <a:stretch>
            <a:fillRect/>
          </a:stretch>
        </p:blipFill>
        <p:spPr>
          <a:xfrm>
            <a:off x="15155240" y="685700"/>
            <a:ext cx="83299" cy="83299"/>
          </a:xfrm>
          <a:prstGeom prst="rect">
            <a:avLst/>
          </a:prstGeom>
        </p:spPr>
      </p:pic>
      <p:sp>
        <p:nvSpPr>
          <p:cNvPr id="501" name="object 501"/>
          <p:cNvSpPr/>
          <p:nvPr/>
        </p:nvSpPr>
        <p:spPr>
          <a:xfrm>
            <a:off x="13335830" y="2388175"/>
            <a:ext cx="27940" cy="27940"/>
          </a:xfrm>
          <a:custGeom>
            <a:avLst/>
            <a:gdLst/>
            <a:ahLst/>
            <a:cxnLst/>
            <a:rect l="l" t="t" r="r" b="b"/>
            <a:pathLst>
              <a:path w="27940" h="27939">
                <a:moveTo>
                  <a:pt x="21528" y="2307"/>
                </a:moveTo>
                <a:lnTo>
                  <a:pt x="27648" y="14763"/>
                </a:lnTo>
                <a:lnTo>
                  <a:pt x="27412" y="16535"/>
                </a:lnTo>
                <a:lnTo>
                  <a:pt x="12883" y="27647"/>
                </a:lnTo>
                <a:lnTo>
                  <a:pt x="11113" y="27412"/>
                </a:lnTo>
                <a:lnTo>
                  <a:pt x="0" y="12884"/>
                </a:lnTo>
                <a:lnTo>
                  <a:pt x="235" y="11113"/>
                </a:lnTo>
                <a:lnTo>
                  <a:pt x="1411" y="7665"/>
                </a:lnTo>
                <a:lnTo>
                  <a:pt x="2307" y="6119"/>
                </a:lnTo>
                <a:lnTo>
                  <a:pt x="3510" y="4751"/>
                </a:lnTo>
                <a:lnTo>
                  <a:pt x="4713" y="3383"/>
                </a:lnTo>
                <a:lnTo>
                  <a:pt x="6132" y="2298"/>
                </a:lnTo>
                <a:lnTo>
                  <a:pt x="9402" y="692"/>
                </a:lnTo>
                <a:lnTo>
                  <a:pt x="11128" y="232"/>
                </a:lnTo>
                <a:lnTo>
                  <a:pt x="14764" y="0"/>
                </a:lnTo>
                <a:lnTo>
                  <a:pt x="16534" y="235"/>
                </a:lnTo>
                <a:lnTo>
                  <a:pt x="19982" y="1411"/>
                </a:lnTo>
                <a:lnTo>
                  <a:pt x="21528" y="2307"/>
                </a:lnTo>
                <a:close/>
              </a:path>
            </a:pathLst>
          </a:custGeom>
          <a:solidFill>
            <a:srgbClr val="CFF4FF"/>
          </a:solidFill>
        </p:spPr>
        <p:txBody>
          <a:bodyPr wrap="square" lIns="0" tIns="0" rIns="0" bIns="0" rtlCol="0"/>
          <a:lstStyle/>
          <a:p>
            <a:endParaRPr/>
          </a:p>
        </p:txBody>
      </p:sp>
      <p:sp>
        <p:nvSpPr>
          <p:cNvPr id="502" name="object 502"/>
          <p:cNvSpPr/>
          <p:nvPr/>
        </p:nvSpPr>
        <p:spPr>
          <a:xfrm>
            <a:off x="13496680" y="2199373"/>
            <a:ext cx="33655" cy="33655"/>
          </a:xfrm>
          <a:custGeom>
            <a:avLst/>
            <a:gdLst/>
            <a:ahLst/>
            <a:cxnLst/>
            <a:rect l="l" t="t" r="r" b="b"/>
            <a:pathLst>
              <a:path w="33655" h="33655">
                <a:moveTo>
                  <a:pt x="25860" y="2772"/>
                </a:moveTo>
                <a:lnTo>
                  <a:pt x="33211" y="17735"/>
                </a:lnTo>
                <a:lnTo>
                  <a:pt x="32928" y="19862"/>
                </a:lnTo>
                <a:lnTo>
                  <a:pt x="15476" y="33211"/>
                </a:lnTo>
                <a:lnTo>
                  <a:pt x="13349" y="32928"/>
                </a:lnTo>
                <a:lnTo>
                  <a:pt x="0" y="15476"/>
                </a:lnTo>
                <a:lnTo>
                  <a:pt x="283" y="13349"/>
                </a:lnTo>
                <a:lnTo>
                  <a:pt x="17734" y="0"/>
                </a:lnTo>
                <a:lnTo>
                  <a:pt x="19861" y="283"/>
                </a:lnTo>
                <a:lnTo>
                  <a:pt x="24003" y="1696"/>
                </a:lnTo>
                <a:lnTo>
                  <a:pt x="25860" y="2772"/>
                </a:lnTo>
                <a:close/>
              </a:path>
            </a:pathLst>
          </a:custGeom>
          <a:solidFill>
            <a:srgbClr val="CFF4FF"/>
          </a:solidFill>
        </p:spPr>
        <p:txBody>
          <a:bodyPr wrap="square" lIns="0" tIns="0" rIns="0" bIns="0" rtlCol="0"/>
          <a:lstStyle/>
          <a:p>
            <a:endParaRPr/>
          </a:p>
        </p:txBody>
      </p:sp>
      <p:sp>
        <p:nvSpPr>
          <p:cNvPr id="503" name="object 503"/>
          <p:cNvSpPr/>
          <p:nvPr/>
        </p:nvSpPr>
        <p:spPr>
          <a:xfrm>
            <a:off x="13657529" y="2010573"/>
            <a:ext cx="39370" cy="39370"/>
          </a:xfrm>
          <a:custGeom>
            <a:avLst/>
            <a:gdLst/>
            <a:ahLst/>
            <a:cxnLst/>
            <a:rect l="l" t="t" r="r" b="b"/>
            <a:pathLst>
              <a:path w="39369" h="39369">
                <a:moveTo>
                  <a:pt x="30191" y="3235"/>
                </a:moveTo>
                <a:lnTo>
                  <a:pt x="38774" y="20705"/>
                </a:lnTo>
                <a:lnTo>
                  <a:pt x="38444" y="23189"/>
                </a:lnTo>
                <a:lnTo>
                  <a:pt x="18068" y="38773"/>
                </a:lnTo>
                <a:lnTo>
                  <a:pt x="15585" y="38443"/>
                </a:lnTo>
                <a:lnTo>
                  <a:pt x="0" y="18068"/>
                </a:lnTo>
                <a:lnTo>
                  <a:pt x="330" y="15585"/>
                </a:lnTo>
                <a:lnTo>
                  <a:pt x="20705" y="0"/>
                </a:lnTo>
                <a:lnTo>
                  <a:pt x="23189" y="331"/>
                </a:lnTo>
                <a:lnTo>
                  <a:pt x="28024" y="1980"/>
                </a:lnTo>
                <a:lnTo>
                  <a:pt x="30191" y="3235"/>
                </a:lnTo>
                <a:close/>
              </a:path>
            </a:pathLst>
          </a:custGeom>
          <a:solidFill>
            <a:srgbClr val="CFF4FF"/>
          </a:solidFill>
        </p:spPr>
        <p:txBody>
          <a:bodyPr wrap="square" lIns="0" tIns="0" rIns="0" bIns="0" rtlCol="0"/>
          <a:lstStyle/>
          <a:p>
            <a:endParaRPr/>
          </a:p>
        </p:txBody>
      </p:sp>
      <p:sp>
        <p:nvSpPr>
          <p:cNvPr id="504" name="object 504"/>
          <p:cNvSpPr/>
          <p:nvPr/>
        </p:nvSpPr>
        <p:spPr>
          <a:xfrm>
            <a:off x="13818373" y="1821767"/>
            <a:ext cx="44450" cy="44450"/>
          </a:xfrm>
          <a:custGeom>
            <a:avLst/>
            <a:gdLst/>
            <a:ahLst/>
            <a:cxnLst/>
            <a:rect l="l" t="t" r="r" b="b"/>
            <a:pathLst>
              <a:path w="44450" h="44450">
                <a:moveTo>
                  <a:pt x="34532" y="3700"/>
                </a:moveTo>
                <a:lnTo>
                  <a:pt x="44348" y="23681"/>
                </a:lnTo>
                <a:lnTo>
                  <a:pt x="43969" y="26521"/>
                </a:lnTo>
                <a:lnTo>
                  <a:pt x="20665" y="44347"/>
                </a:lnTo>
                <a:lnTo>
                  <a:pt x="17825" y="43969"/>
                </a:lnTo>
                <a:lnTo>
                  <a:pt x="0" y="20665"/>
                </a:lnTo>
                <a:lnTo>
                  <a:pt x="378" y="17825"/>
                </a:lnTo>
                <a:lnTo>
                  <a:pt x="23682" y="0"/>
                </a:lnTo>
                <a:lnTo>
                  <a:pt x="26522" y="378"/>
                </a:lnTo>
                <a:lnTo>
                  <a:pt x="32053" y="2264"/>
                </a:lnTo>
                <a:lnTo>
                  <a:pt x="34532" y="3700"/>
                </a:lnTo>
                <a:close/>
              </a:path>
            </a:pathLst>
          </a:custGeom>
          <a:solidFill>
            <a:srgbClr val="CFF4FF"/>
          </a:solidFill>
        </p:spPr>
        <p:txBody>
          <a:bodyPr wrap="square" lIns="0" tIns="0" rIns="0" bIns="0" rtlCol="0"/>
          <a:lstStyle/>
          <a:p>
            <a:endParaRPr/>
          </a:p>
        </p:txBody>
      </p:sp>
      <p:sp>
        <p:nvSpPr>
          <p:cNvPr id="505" name="object 505"/>
          <p:cNvSpPr/>
          <p:nvPr/>
        </p:nvSpPr>
        <p:spPr>
          <a:xfrm>
            <a:off x="13979219" y="1632969"/>
            <a:ext cx="50165" cy="50165"/>
          </a:xfrm>
          <a:custGeom>
            <a:avLst/>
            <a:gdLst/>
            <a:ahLst/>
            <a:cxnLst/>
            <a:rect l="l" t="t" r="r" b="b"/>
            <a:pathLst>
              <a:path w="50165" h="50164">
                <a:moveTo>
                  <a:pt x="38864" y="4166"/>
                </a:moveTo>
                <a:lnTo>
                  <a:pt x="49911" y="26652"/>
                </a:lnTo>
                <a:lnTo>
                  <a:pt x="49485" y="29849"/>
                </a:lnTo>
                <a:lnTo>
                  <a:pt x="23258" y="49911"/>
                </a:lnTo>
                <a:lnTo>
                  <a:pt x="20061" y="49485"/>
                </a:lnTo>
                <a:lnTo>
                  <a:pt x="0" y="23258"/>
                </a:lnTo>
                <a:lnTo>
                  <a:pt x="425" y="20062"/>
                </a:lnTo>
                <a:lnTo>
                  <a:pt x="26652" y="0"/>
                </a:lnTo>
                <a:lnTo>
                  <a:pt x="29849" y="426"/>
                </a:lnTo>
                <a:lnTo>
                  <a:pt x="36073" y="2549"/>
                </a:lnTo>
                <a:lnTo>
                  <a:pt x="38864" y="4166"/>
                </a:lnTo>
                <a:close/>
              </a:path>
            </a:pathLst>
          </a:custGeom>
          <a:solidFill>
            <a:srgbClr val="CFF4FF"/>
          </a:solidFill>
        </p:spPr>
        <p:txBody>
          <a:bodyPr wrap="square" lIns="0" tIns="0" rIns="0" bIns="0" rtlCol="0"/>
          <a:lstStyle/>
          <a:p>
            <a:endParaRPr/>
          </a:p>
        </p:txBody>
      </p:sp>
      <p:sp>
        <p:nvSpPr>
          <p:cNvPr id="506" name="object 506"/>
          <p:cNvSpPr/>
          <p:nvPr/>
        </p:nvSpPr>
        <p:spPr>
          <a:xfrm>
            <a:off x="14140068" y="1444169"/>
            <a:ext cx="55880" cy="55880"/>
          </a:xfrm>
          <a:custGeom>
            <a:avLst/>
            <a:gdLst/>
            <a:ahLst/>
            <a:cxnLst/>
            <a:rect l="l" t="t" r="r" b="b"/>
            <a:pathLst>
              <a:path w="55880" h="55880">
                <a:moveTo>
                  <a:pt x="43195" y="4629"/>
                </a:moveTo>
                <a:lnTo>
                  <a:pt x="55474" y="29623"/>
                </a:lnTo>
                <a:lnTo>
                  <a:pt x="55000" y="33176"/>
                </a:lnTo>
                <a:lnTo>
                  <a:pt x="25850" y="55473"/>
                </a:lnTo>
                <a:lnTo>
                  <a:pt x="22297" y="55000"/>
                </a:lnTo>
                <a:lnTo>
                  <a:pt x="0" y="25850"/>
                </a:lnTo>
                <a:lnTo>
                  <a:pt x="473" y="22297"/>
                </a:lnTo>
                <a:lnTo>
                  <a:pt x="29623" y="0"/>
                </a:lnTo>
                <a:lnTo>
                  <a:pt x="33176" y="473"/>
                </a:lnTo>
                <a:lnTo>
                  <a:pt x="40093" y="2833"/>
                </a:lnTo>
                <a:lnTo>
                  <a:pt x="43195" y="4629"/>
                </a:lnTo>
                <a:close/>
              </a:path>
            </a:pathLst>
          </a:custGeom>
          <a:solidFill>
            <a:srgbClr val="CFF4FF"/>
          </a:solidFill>
        </p:spPr>
        <p:txBody>
          <a:bodyPr wrap="square" lIns="0" tIns="0" rIns="0" bIns="0" rtlCol="0"/>
          <a:lstStyle/>
          <a:p>
            <a:endParaRPr/>
          </a:p>
        </p:txBody>
      </p:sp>
      <p:sp>
        <p:nvSpPr>
          <p:cNvPr id="507" name="object 507"/>
          <p:cNvSpPr/>
          <p:nvPr/>
        </p:nvSpPr>
        <p:spPr>
          <a:xfrm>
            <a:off x="14300919" y="1255367"/>
            <a:ext cx="61594" cy="61594"/>
          </a:xfrm>
          <a:custGeom>
            <a:avLst/>
            <a:gdLst/>
            <a:ahLst/>
            <a:cxnLst/>
            <a:rect l="l" t="t" r="r" b="b"/>
            <a:pathLst>
              <a:path w="61594" h="61594">
                <a:moveTo>
                  <a:pt x="47526" y="5094"/>
                </a:moveTo>
                <a:lnTo>
                  <a:pt x="61037" y="32594"/>
                </a:lnTo>
                <a:lnTo>
                  <a:pt x="60516" y="36503"/>
                </a:lnTo>
                <a:lnTo>
                  <a:pt x="28443" y="61037"/>
                </a:lnTo>
                <a:lnTo>
                  <a:pt x="24533" y="60516"/>
                </a:lnTo>
                <a:lnTo>
                  <a:pt x="0" y="28443"/>
                </a:lnTo>
                <a:lnTo>
                  <a:pt x="520" y="24534"/>
                </a:lnTo>
                <a:lnTo>
                  <a:pt x="32593" y="0"/>
                </a:lnTo>
                <a:lnTo>
                  <a:pt x="36502" y="520"/>
                </a:lnTo>
                <a:lnTo>
                  <a:pt x="44113" y="3117"/>
                </a:lnTo>
                <a:lnTo>
                  <a:pt x="47526" y="5094"/>
                </a:lnTo>
                <a:close/>
              </a:path>
            </a:pathLst>
          </a:custGeom>
          <a:solidFill>
            <a:srgbClr val="CFF4FF"/>
          </a:solidFill>
        </p:spPr>
        <p:txBody>
          <a:bodyPr wrap="square" lIns="0" tIns="0" rIns="0" bIns="0" rtlCol="0"/>
          <a:lstStyle/>
          <a:p>
            <a:endParaRPr/>
          </a:p>
        </p:txBody>
      </p:sp>
      <p:pic>
        <p:nvPicPr>
          <p:cNvPr id="508" name="object 508"/>
          <p:cNvPicPr/>
          <p:nvPr/>
        </p:nvPicPr>
        <p:blipFill>
          <a:blip r:embed="rId50" cstate="print"/>
          <a:stretch>
            <a:fillRect/>
          </a:stretch>
        </p:blipFill>
        <p:spPr>
          <a:xfrm>
            <a:off x="14461762" y="1066560"/>
            <a:ext cx="66611" cy="66611"/>
          </a:xfrm>
          <a:prstGeom prst="rect">
            <a:avLst/>
          </a:prstGeom>
        </p:spPr>
      </p:pic>
      <p:pic>
        <p:nvPicPr>
          <p:cNvPr id="509" name="object 509"/>
          <p:cNvPicPr/>
          <p:nvPr/>
        </p:nvPicPr>
        <p:blipFill>
          <a:blip r:embed="rId70" cstate="print"/>
          <a:stretch>
            <a:fillRect/>
          </a:stretch>
        </p:blipFill>
        <p:spPr>
          <a:xfrm>
            <a:off x="14622611" y="877760"/>
            <a:ext cx="72173" cy="72173"/>
          </a:xfrm>
          <a:prstGeom prst="rect">
            <a:avLst/>
          </a:prstGeom>
        </p:spPr>
      </p:pic>
      <p:pic>
        <p:nvPicPr>
          <p:cNvPr id="510" name="object 510"/>
          <p:cNvPicPr/>
          <p:nvPr/>
        </p:nvPicPr>
        <p:blipFill>
          <a:blip r:embed="rId52" cstate="print"/>
          <a:stretch>
            <a:fillRect/>
          </a:stretch>
        </p:blipFill>
        <p:spPr>
          <a:xfrm>
            <a:off x="14783461" y="688958"/>
            <a:ext cx="77736" cy="77736"/>
          </a:xfrm>
          <a:prstGeom prst="rect">
            <a:avLst/>
          </a:prstGeom>
        </p:spPr>
      </p:pic>
      <p:pic>
        <p:nvPicPr>
          <p:cNvPr id="511" name="object 511"/>
          <p:cNvPicPr/>
          <p:nvPr/>
        </p:nvPicPr>
        <p:blipFill>
          <a:blip r:embed="rId53" cstate="print"/>
          <a:stretch>
            <a:fillRect/>
          </a:stretch>
        </p:blipFill>
        <p:spPr>
          <a:xfrm>
            <a:off x="14944311" y="500158"/>
            <a:ext cx="83299" cy="83299"/>
          </a:xfrm>
          <a:prstGeom prst="rect">
            <a:avLst/>
          </a:prstGeom>
        </p:spPr>
      </p:pic>
      <p:pic>
        <p:nvPicPr>
          <p:cNvPr id="512" name="object 512"/>
          <p:cNvPicPr/>
          <p:nvPr/>
        </p:nvPicPr>
        <p:blipFill>
          <a:blip r:embed="rId59" cstate="print"/>
          <a:stretch>
            <a:fillRect/>
          </a:stretch>
        </p:blipFill>
        <p:spPr>
          <a:xfrm>
            <a:off x="15105155" y="311351"/>
            <a:ext cx="88872" cy="88872"/>
          </a:xfrm>
          <a:prstGeom prst="rect">
            <a:avLst/>
          </a:prstGeom>
        </p:spPr>
      </p:pic>
      <p:pic>
        <p:nvPicPr>
          <p:cNvPr id="513" name="object 513"/>
          <p:cNvPicPr/>
          <p:nvPr/>
        </p:nvPicPr>
        <p:blipFill>
          <a:blip r:embed="rId51" cstate="print"/>
          <a:stretch>
            <a:fillRect/>
          </a:stretch>
        </p:blipFill>
        <p:spPr>
          <a:xfrm>
            <a:off x="14655970" y="1052806"/>
            <a:ext cx="71886" cy="71886"/>
          </a:xfrm>
          <a:prstGeom prst="rect">
            <a:avLst/>
          </a:prstGeom>
        </p:spPr>
      </p:pic>
      <p:pic>
        <p:nvPicPr>
          <p:cNvPr id="514" name="object 514"/>
          <p:cNvPicPr/>
          <p:nvPr/>
        </p:nvPicPr>
        <p:blipFill>
          <a:blip r:embed="rId56" cstate="print"/>
          <a:stretch>
            <a:fillRect/>
          </a:stretch>
        </p:blipFill>
        <p:spPr>
          <a:xfrm>
            <a:off x="14965133" y="695094"/>
            <a:ext cx="77735" cy="77736"/>
          </a:xfrm>
          <a:prstGeom prst="rect">
            <a:avLst/>
          </a:prstGeom>
        </p:spPr>
      </p:pic>
      <p:sp>
        <p:nvSpPr>
          <p:cNvPr id="515" name="object 515"/>
          <p:cNvSpPr/>
          <p:nvPr/>
        </p:nvSpPr>
        <p:spPr>
          <a:xfrm>
            <a:off x="13124406" y="2202197"/>
            <a:ext cx="27940" cy="27940"/>
          </a:xfrm>
          <a:custGeom>
            <a:avLst/>
            <a:gdLst/>
            <a:ahLst/>
            <a:cxnLst/>
            <a:rect l="l" t="t" r="r" b="b"/>
            <a:pathLst>
              <a:path w="27940" h="27939">
                <a:moveTo>
                  <a:pt x="21528" y="2307"/>
                </a:moveTo>
                <a:lnTo>
                  <a:pt x="27649" y="14764"/>
                </a:lnTo>
                <a:lnTo>
                  <a:pt x="27413" y="16535"/>
                </a:lnTo>
                <a:lnTo>
                  <a:pt x="12885" y="27649"/>
                </a:lnTo>
                <a:lnTo>
                  <a:pt x="11114" y="27413"/>
                </a:lnTo>
                <a:lnTo>
                  <a:pt x="0" y="12884"/>
                </a:lnTo>
                <a:lnTo>
                  <a:pt x="236"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516" name="object 516"/>
          <p:cNvSpPr/>
          <p:nvPr/>
        </p:nvSpPr>
        <p:spPr>
          <a:xfrm>
            <a:off x="13285257" y="2013397"/>
            <a:ext cx="33655" cy="33655"/>
          </a:xfrm>
          <a:custGeom>
            <a:avLst/>
            <a:gdLst/>
            <a:ahLst/>
            <a:cxnLst/>
            <a:rect l="l" t="t" r="r" b="b"/>
            <a:pathLst>
              <a:path w="33655" h="33655">
                <a:moveTo>
                  <a:pt x="25860" y="2771"/>
                </a:moveTo>
                <a:lnTo>
                  <a:pt x="33211" y="17734"/>
                </a:lnTo>
                <a:lnTo>
                  <a:pt x="32928" y="19861"/>
                </a:lnTo>
                <a:lnTo>
                  <a:pt x="15475" y="33210"/>
                </a:lnTo>
                <a:lnTo>
                  <a:pt x="13348" y="32927"/>
                </a:lnTo>
                <a:lnTo>
                  <a:pt x="0" y="15476"/>
                </a:lnTo>
                <a:lnTo>
                  <a:pt x="283" y="13348"/>
                </a:lnTo>
                <a:lnTo>
                  <a:pt x="17735"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517" name="object 517"/>
          <p:cNvSpPr/>
          <p:nvPr/>
        </p:nvSpPr>
        <p:spPr>
          <a:xfrm>
            <a:off x="13446106" y="1824595"/>
            <a:ext cx="39370" cy="39370"/>
          </a:xfrm>
          <a:custGeom>
            <a:avLst/>
            <a:gdLst/>
            <a:ahLst/>
            <a:cxnLst/>
            <a:rect l="l" t="t" r="r" b="b"/>
            <a:pathLst>
              <a:path w="39369" h="39369">
                <a:moveTo>
                  <a:pt x="30191" y="3236"/>
                </a:moveTo>
                <a:lnTo>
                  <a:pt x="38773" y="20705"/>
                </a:lnTo>
                <a:lnTo>
                  <a:pt x="38443" y="23188"/>
                </a:lnTo>
                <a:lnTo>
                  <a:pt x="18068" y="38773"/>
                </a:lnTo>
                <a:lnTo>
                  <a:pt x="15584" y="38443"/>
                </a:lnTo>
                <a:lnTo>
                  <a:pt x="0" y="18068"/>
                </a:lnTo>
                <a:lnTo>
                  <a:pt x="330" y="15585"/>
                </a:lnTo>
                <a:lnTo>
                  <a:pt x="20705" y="0"/>
                </a:lnTo>
                <a:lnTo>
                  <a:pt x="23188" y="330"/>
                </a:lnTo>
                <a:lnTo>
                  <a:pt x="28024" y="1980"/>
                </a:lnTo>
                <a:lnTo>
                  <a:pt x="30191" y="3236"/>
                </a:lnTo>
                <a:close/>
              </a:path>
            </a:pathLst>
          </a:custGeom>
          <a:solidFill>
            <a:srgbClr val="CFF4FF"/>
          </a:solidFill>
        </p:spPr>
        <p:txBody>
          <a:bodyPr wrap="square" lIns="0" tIns="0" rIns="0" bIns="0" rtlCol="0"/>
          <a:lstStyle/>
          <a:p>
            <a:endParaRPr/>
          </a:p>
        </p:txBody>
      </p:sp>
      <p:sp>
        <p:nvSpPr>
          <p:cNvPr id="518" name="object 518"/>
          <p:cNvSpPr/>
          <p:nvPr/>
        </p:nvSpPr>
        <p:spPr>
          <a:xfrm>
            <a:off x="13606949" y="1635789"/>
            <a:ext cx="44450" cy="44450"/>
          </a:xfrm>
          <a:custGeom>
            <a:avLst/>
            <a:gdLst/>
            <a:ahLst/>
            <a:cxnLst/>
            <a:rect l="l" t="t" r="r" b="b"/>
            <a:pathLst>
              <a:path w="44450" h="44450">
                <a:moveTo>
                  <a:pt x="34532" y="3701"/>
                </a:moveTo>
                <a:lnTo>
                  <a:pt x="44348" y="23682"/>
                </a:lnTo>
                <a:lnTo>
                  <a:pt x="43970" y="26522"/>
                </a:lnTo>
                <a:lnTo>
                  <a:pt x="20666" y="44348"/>
                </a:lnTo>
                <a:lnTo>
                  <a:pt x="17826" y="43970"/>
                </a:lnTo>
                <a:lnTo>
                  <a:pt x="0" y="20666"/>
                </a:lnTo>
                <a:lnTo>
                  <a:pt x="378" y="17825"/>
                </a:lnTo>
                <a:lnTo>
                  <a:pt x="23682" y="0"/>
                </a:lnTo>
                <a:lnTo>
                  <a:pt x="26522" y="378"/>
                </a:lnTo>
                <a:lnTo>
                  <a:pt x="32053" y="2265"/>
                </a:lnTo>
                <a:lnTo>
                  <a:pt x="34532" y="3701"/>
                </a:lnTo>
                <a:close/>
              </a:path>
            </a:pathLst>
          </a:custGeom>
          <a:solidFill>
            <a:srgbClr val="CFF4FF"/>
          </a:solidFill>
        </p:spPr>
        <p:txBody>
          <a:bodyPr wrap="square" lIns="0" tIns="0" rIns="0" bIns="0" rtlCol="0"/>
          <a:lstStyle/>
          <a:p>
            <a:endParaRPr/>
          </a:p>
        </p:txBody>
      </p:sp>
      <p:sp>
        <p:nvSpPr>
          <p:cNvPr id="519" name="object 519"/>
          <p:cNvSpPr/>
          <p:nvPr/>
        </p:nvSpPr>
        <p:spPr>
          <a:xfrm>
            <a:off x="13767795" y="1446991"/>
            <a:ext cx="50165" cy="50165"/>
          </a:xfrm>
          <a:custGeom>
            <a:avLst/>
            <a:gdLst/>
            <a:ahLst/>
            <a:cxnLst/>
            <a:rect l="l" t="t" r="r" b="b"/>
            <a:pathLst>
              <a:path w="50165" h="50165">
                <a:moveTo>
                  <a:pt x="38863" y="4165"/>
                </a:moveTo>
                <a:lnTo>
                  <a:pt x="49910" y="26652"/>
                </a:lnTo>
                <a:lnTo>
                  <a:pt x="49485" y="29849"/>
                </a:lnTo>
                <a:lnTo>
                  <a:pt x="23258" y="49911"/>
                </a:lnTo>
                <a:lnTo>
                  <a:pt x="20061" y="49485"/>
                </a:lnTo>
                <a:lnTo>
                  <a:pt x="0" y="23258"/>
                </a:lnTo>
                <a:lnTo>
                  <a:pt x="425" y="20062"/>
                </a:lnTo>
                <a:lnTo>
                  <a:pt x="26652" y="0"/>
                </a:lnTo>
                <a:lnTo>
                  <a:pt x="29849" y="425"/>
                </a:lnTo>
                <a:lnTo>
                  <a:pt x="36072" y="2548"/>
                </a:lnTo>
                <a:lnTo>
                  <a:pt x="38863" y="4165"/>
                </a:lnTo>
                <a:close/>
              </a:path>
            </a:pathLst>
          </a:custGeom>
          <a:solidFill>
            <a:srgbClr val="CFF4FF"/>
          </a:solidFill>
        </p:spPr>
        <p:txBody>
          <a:bodyPr wrap="square" lIns="0" tIns="0" rIns="0" bIns="0" rtlCol="0"/>
          <a:lstStyle/>
          <a:p>
            <a:endParaRPr/>
          </a:p>
        </p:txBody>
      </p:sp>
      <p:sp>
        <p:nvSpPr>
          <p:cNvPr id="520" name="object 520"/>
          <p:cNvSpPr/>
          <p:nvPr/>
        </p:nvSpPr>
        <p:spPr>
          <a:xfrm>
            <a:off x="13928645" y="1258191"/>
            <a:ext cx="55880" cy="55880"/>
          </a:xfrm>
          <a:custGeom>
            <a:avLst/>
            <a:gdLst/>
            <a:ahLst/>
            <a:cxnLst/>
            <a:rect l="l" t="t" r="r" b="b"/>
            <a:pathLst>
              <a:path w="55880" h="55880">
                <a:moveTo>
                  <a:pt x="43195" y="4629"/>
                </a:moveTo>
                <a:lnTo>
                  <a:pt x="55473" y="29622"/>
                </a:lnTo>
                <a:lnTo>
                  <a:pt x="55000" y="33176"/>
                </a:lnTo>
                <a:lnTo>
                  <a:pt x="25851" y="55474"/>
                </a:lnTo>
                <a:lnTo>
                  <a:pt x="22298" y="55001"/>
                </a:lnTo>
                <a:lnTo>
                  <a:pt x="0" y="25850"/>
                </a:lnTo>
                <a:lnTo>
                  <a:pt x="473" y="22297"/>
                </a:lnTo>
                <a:lnTo>
                  <a:pt x="29622" y="0"/>
                </a:lnTo>
                <a:lnTo>
                  <a:pt x="33176" y="473"/>
                </a:lnTo>
                <a:lnTo>
                  <a:pt x="40093" y="2833"/>
                </a:lnTo>
                <a:lnTo>
                  <a:pt x="43195" y="4629"/>
                </a:lnTo>
                <a:close/>
              </a:path>
            </a:pathLst>
          </a:custGeom>
          <a:solidFill>
            <a:srgbClr val="CFF4FF"/>
          </a:solidFill>
        </p:spPr>
        <p:txBody>
          <a:bodyPr wrap="square" lIns="0" tIns="0" rIns="0" bIns="0" rtlCol="0"/>
          <a:lstStyle/>
          <a:p>
            <a:endParaRPr/>
          </a:p>
        </p:txBody>
      </p:sp>
      <p:sp>
        <p:nvSpPr>
          <p:cNvPr id="521" name="object 521"/>
          <p:cNvSpPr/>
          <p:nvPr/>
        </p:nvSpPr>
        <p:spPr>
          <a:xfrm>
            <a:off x="14089495" y="1069390"/>
            <a:ext cx="61594" cy="61594"/>
          </a:xfrm>
          <a:custGeom>
            <a:avLst/>
            <a:gdLst/>
            <a:ahLst/>
            <a:cxnLst/>
            <a:rect l="l" t="t" r="r" b="b"/>
            <a:pathLst>
              <a:path w="61594" h="61594">
                <a:moveTo>
                  <a:pt x="47526" y="5094"/>
                </a:moveTo>
                <a:lnTo>
                  <a:pt x="61037" y="32594"/>
                </a:lnTo>
                <a:lnTo>
                  <a:pt x="60516" y="36503"/>
                </a:lnTo>
                <a:lnTo>
                  <a:pt x="28443" y="61037"/>
                </a:lnTo>
                <a:lnTo>
                  <a:pt x="24533" y="60516"/>
                </a:lnTo>
                <a:lnTo>
                  <a:pt x="0" y="28443"/>
                </a:lnTo>
                <a:lnTo>
                  <a:pt x="520" y="24534"/>
                </a:lnTo>
                <a:lnTo>
                  <a:pt x="32593" y="0"/>
                </a:lnTo>
                <a:lnTo>
                  <a:pt x="36502" y="521"/>
                </a:lnTo>
                <a:lnTo>
                  <a:pt x="44114" y="3117"/>
                </a:lnTo>
                <a:lnTo>
                  <a:pt x="47526" y="5094"/>
                </a:lnTo>
                <a:close/>
              </a:path>
            </a:pathLst>
          </a:custGeom>
          <a:solidFill>
            <a:srgbClr val="CFF4FF"/>
          </a:solidFill>
        </p:spPr>
        <p:txBody>
          <a:bodyPr wrap="square" lIns="0" tIns="0" rIns="0" bIns="0" rtlCol="0"/>
          <a:lstStyle/>
          <a:p>
            <a:endParaRPr/>
          </a:p>
        </p:txBody>
      </p:sp>
      <p:pic>
        <p:nvPicPr>
          <p:cNvPr id="522" name="object 522"/>
          <p:cNvPicPr/>
          <p:nvPr/>
        </p:nvPicPr>
        <p:blipFill>
          <a:blip r:embed="rId50" cstate="print"/>
          <a:stretch>
            <a:fillRect/>
          </a:stretch>
        </p:blipFill>
        <p:spPr>
          <a:xfrm>
            <a:off x="14250339" y="880583"/>
            <a:ext cx="66610" cy="66610"/>
          </a:xfrm>
          <a:prstGeom prst="rect">
            <a:avLst/>
          </a:prstGeom>
        </p:spPr>
      </p:pic>
      <p:pic>
        <p:nvPicPr>
          <p:cNvPr id="523" name="object 523"/>
          <p:cNvPicPr/>
          <p:nvPr/>
        </p:nvPicPr>
        <p:blipFill>
          <a:blip r:embed="rId51" cstate="print"/>
          <a:stretch>
            <a:fillRect/>
          </a:stretch>
        </p:blipFill>
        <p:spPr>
          <a:xfrm>
            <a:off x="14411188" y="691782"/>
            <a:ext cx="72173" cy="72174"/>
          </a:xfrm>
          <a:prstGeom prst="rect">
            <a:avLst/>
          </a:prstGeom>
        </p:spPr>
      </p:pic>
      <p:pic>
        <p:nvPicPr>
          <p:cNvPr id="524" name="object 524"/>
          <p:cNvPicPr/>
          <p:nvPr/>
        </p:nvPicPr>
        <p:blipFill>
          <a:blip r:embed="rId54" cstate="print"/>
          <a:stretch>
            <a:fillRect/>
          </a:stretch>
        </p:blipFill>
        <p:spPr>
          <a:xfrm>
            <a:off x="14572039" y="502981"/>
            <a:ext cx="77736" cy="77736"/>
          </a:xfrm>
          <a:prstGeom prst="rect">
            <a:avLst/>
          </a:prstGeom>
        </p:spPr>
      </p:pic>
      <p:pic>
        <p:nvPicPr>
          <p:cNvPr id="525" name="object 525"/>
          <p:cNvPicPr/>
          <p:nvPr/>
        </p:nvPicPr>
        <p:blipFill>
          <a:blip r:embed="rId53" cstate="print"/>
          <a:stretch>
            <a:fillRect/>
          </a:stretch>
        </p:blipFill>
        <p:spPr>
          <a:xfrm>
            <a:off x="14732888" y="314180"/>
            <a:ext cx="83299" cy="83298"/>
          </a:xfrm>
          <a:prstGeom prst="rect">
            <a:avLst/>
          </a:prstGeom>
        </p:spPr>
      </p:pic>
      <p:pic>
        <p:nvPicPr>
          <p:cNvPr id="526" name="object 526"/>
          <p:cNvPicPr/>
          <p:nvPr/>
        </p:nvPicPr>
        <p:blipFill>
          <a:blip r:embed="rId58" cstate="print"/>
          <a:stretch>
            <a:fillRect/>
          </a:stretch>
        </p:blipFill>
        <p:spPr>
          <a:xfrm>
            <a:off x="14590407" y="694761"/>
            <a:ext cx="77736" cy="77736"/>
          </a:xfrm>
          <a:prstGeom prst="rect">
            <a:avLst/>
          </a:prstGeom>
        </p:spPr>
      </p:pic>
      <p:sp>
        <p:nvSpPr>
          <p:cNvPr id="527" name="object 527"/>
          <p:cNvSpPr/>
          <p:nvPr/>
        </p:nvSpPr>
        <p:spPr>
          <a:xfrm>
            <a:off x="13906644" y="1070533"/>
            <a:ext cx="55880" cy="55880"/>
          </a:xfrm>
          <a:custGeom>
            <a:avLst/>
            <a:gdLst/>
            <a:ahLst/>
            <a:cxnLst/>
            <a:rect l="l" t="t" r="r" b="b"/>
            <a:pathLst>
              <a:path w="55880" h="55880">
                <a:moveTo>
                  <a:pt x="43194" y="4629"/>
                </a:moveTo>
                <a:lnTo>
                  <a:pt x="55473" y="29623"/>
                </a:lnTo>
                <a:lnTo>
                  <a:pt x="55000" y="33176"/>
                </a:lnTo>
                <a:lnTo>
                  <a:pt x="25850" y="55474"/>
                </a:lnTo>
                <a:lnTo>
                  <a:pt x="22297" y="55001"/>
                </a:lnTo>
                <a:lnTo>
                  <a:pt x="0" y="25851"/>
                </a:lnTo>
                <a:lnTo>
                  <a:pt x="472" y="22297"/>
                </a:lnTo>
                <a:lnTo>
                  <a:pt x="29622" y="0"/>
                </a:lnTo>
                <a:lnTo>
                  <a:pt x="33175" y="473"/>
                </a:lnTo>
                <a:lnTo>
                  <a:pt x="40093" y="2833"/>
                </a:lnTo>
                <a:lnTo>
                  <a:pt x="43194" y="4629"/>
                </a:lnTo>
                <a:close/>
              </a:path>
            </a:pathLst>
          </a:custGeom>
          <a:solidFill>
            <a:srgbClr val="CFF4FF"/>
          </a:solidFill>
        </p:spPr>
        <p:txBody>
          <a:bodyPr wrap="square" lIns="0" tIns="0" rIns="0" bIns="0" rtlCol="0"/>
          <a:lstStyle/>
          <a:p>
            <a:endParaRPr/>
          </a:p>
        </p:txBody>
      </p:sp>
      <p:pic>
        <p:nvPicPr>
          <p:cNvPr id="528" name="object 528"/>
          <p:cNvPicPr/>
          <p:nvPr/>
        </p:nvPicPr>
        <p:blipFill>
          <a:blip r:embed="rId54" cstate="print"/>
          <a:stretch>
            <a:fillRect/>
          </a:stretch>
        </p:blipFill>
        <p:spPr>
          <a:xfrm>
            <a:off x="14557294" y="307072"/>
            <a:ext cx="77736" cy="77735"/>
          </a:xfrm>
          <a:prstGeom prst="rect">
            <a:avLst/>
          </a:prstGeom>
        </p:spPr>
      </p:pic>
      <p:pic>
        <p:nvPicPr>
          <p:cNvPr id="529" name="object 529"/>
          <p:cNvPicPr/>
          <p:nvPr/>
        </p:nvPicPr>
        <p:blipFill>
          <a:blip r:embed="rId56" cstate="print"/>
          <a:stretch>
            <a:fillRect/>
          </a:stretch>
        </p:blipFill>
        <p:spPr>
          <a:xfrm>
            <a:off x="14379477" y="509218"/>
            <a:ext cx="77736" cy="77735"/>
          </a:xfrm>
          <a:prstGeom prst="rect">
            <a:avLst/>
          </a:prstGeom>
        </p:spPr>
      </p:pic>
      <p:pic>
        <p:nvPicPr>
          <p:cNvPr id="530" name="object 530"/>
          <p:cNvPicPr/>
          <p:nvPr/>
        </p:nvPicPr>
        <p:blipFill>
          <a:blip r:embed="rId64" cstate="print"/>
          <a:stretch>
            <a:fillRect/>
          </a:stretch>
        </p:blipFill>
        <p:spPr>
          <a:xfrm>
            <a:off x="14712058" y="119234"/>
            <a:ext cx="88872" cy="88873"/>
          </a:xfrm>
          <a:prstGeom prst="rect">
            <a:avLst/>
          </a:prstGeom>
        </p:spPr>
      </p:pic>
      <p:pic>
        <p:nvPicPr>
          <p:cNvPr id="531" name="object 531"/>
          <p:cNvPicPr/>
          <p:nvPr/>
        </p:nvPicPr>
        <p:blipFill>
          <a:blip r:embed="rId51" cstate="print"/>
          <a:stretch>
            <a:fillRect/>
          </a:stretch>
        </p:blipFill>
        <p:spPr>
          <a:xfrm>
            <a:off x="14233618" y="681286"/>
            <a:ext cx="71885" cy="71886"/>
          </a:xfrm>
          <a:prstGeom prst="rect">
            <a:avLst/>
          </a:prstGeom>
        </p:spPr>
      </p:pic>
      <p:sp>
        <p:nvSpPr>
          <p:cNvPr id="532" name="object 532"/>
          <p:cNvSpPr/>
          <p:nvPr/>
        </p:nvSpPr>
        <p:spPr>
          <a:xfrm>
            <a:off x="12913478" y="2016655"/>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3" y="0"/>
                </a:lnTo>
                <a:lnTo>
                  <a:pt x="16534" y="235"/>
                </a:lnTo>
                <a:lnTo>
                  <a:pt x="19982" y="1411"/>
                </a:lnTo>
                <a:lnTo>
                  <a:pt x="21528" y="2307"/>
                </a:lnTo>
                <a:close/>
              </a:path>
            </a:pathLst>
          </a:custGeom>
          <a:solidFill>
            <a:srgbClr val="CFF4FF"/>
          </a:solidFill>
        </p:spPr>
        <p:txBody>
          <a:bodyPr wrap="square" lIns="0" tIns="0" rIns="0" bIns="0" rtlCol="0"/>
          <a:lstStyle/>
          <a:p>
            <a:endParaRPr/>
          </a:p>
        </p:txBody>
      </p:sp>
      <p:sp>
        <p:nvSpPr>
          <p:cNvPr id="533" name="object 533"/>
          <p:cNvSpPr/>
          <p:nvPr/>
        </p:nvSpPr>
        <p:spPr>
          <a:xfrm>
            <a:off x="13074327" y="1827854"/>
            <a:ext cx="33655" cy="33655"/>
          </a:xfrm>
          <a:custGeom>
            <a:avLst/>
            <a:gdLst/>
            <a:ahLst/>
            <a:cxnLst/>
            <a:rect l="l" t="t" r="r" b="b"/>
            <a:pathLst>
              <a:path w="33655" h="33655">
                <a:moveTo>
                  <a:pt x="25860" y="2771"/>
                </a:moveTo>
                <a:lnTo>
                  <a:pt x="33211" y="17735"/>
                </a:lnTo>
                <a:lnTo>
                  <a:pt x="32928" y="19862"/>
                </a:lnTo>
                <a:lnTo>
                  <a:pt x="15476" y="33211"/>
                </a:lnTo>
                <a:lnTo>
                  <a:pt x="13349" y="32928"/>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534" name="object 534"/>
          <p:cNvSpPr/>
          <p:nvPr/>
        </p:nvSpPr>
        <p:spPr>
          <a:xfrm>
            <a:off x="13235176" y="1639053"/>
            <a:ext cx="39370" cy="39370"/>
          </a:xfrm>
          <a:custGeom>
            <a:avLst/>
            <a:gdLst/>
            <a:ahLst/>
            <a:cxnLst/>
            <a:rect l="l" t="t" r="r" b="b"/>
            <a:pathLst>
              <a:path w="39369" h="39369">
                <a:moveTo>
                  <a:pt x="30191" y="3235"/>
                </a:moveTo>
                <a:lnTo>
                  <a:pt x="38774" y="20705"/>
                </a:lnTo>
                <a:lnTo>
                  <a:pt x="38443" y="23188"/>
                </a:lnTo>
                <a:lnTo>
                  <a:pt x="18068" y="38773"/>
                </a:lnTo>
                <a:lnTo>
                  <a:pt x="15585" y="38443"/>
                </a:lnTo>
                <a:lnTo>
                  <a:pt x="0" y="18068"/>
                </a:lnTo>
                <a:lnTo>
                  <a:pt x="330" y="15585"/>
                </a:lnTo>
                <a:lnTo>
                  <a:pt x="20705" y="0"/>
                </a:lnTo>
                <a:lnTo>
                  <a:pt x="23189" y="330"/>
                </a:lnTo>
                <a:lnTo>
                  <a:pt x="28024" y="1980"/>
                </a:lnTo>
                <a:lnTo>
                  <a:pt x="30191" y="3235"/>
                </a:lnTo>
                <a:close/>
              </a:path>
            </a:pathLst>
          </a:custGeom>
          <a:solidFill>
            <a:srgbClr val="CFF4FF"/>
          </a:solidFill>
        </p:spPr>
        <p:txBody>
          <a:bodyPr wrap="square" lIns="0" tIns="0" rIns="0" bIns="0" rtlCol="0"/>
          <a:lstStyle/>
          <a:p>
            <a:endParaRPr/>
          </a:p>
        </p:txBody>
      </p:sp>
      <p:sp>
        <p:nvSpPr>
          <p:cNvPr id="535" name="object 535"/>
          <p:cNvSpPr/>
          <p:nvPr/>
        </p:nvSpPr>
        <p:spPr>
          <a:xfrm>
            <a:off x="13396021" y="1450246"/>
            <a:ext cx="44450" cy="44450"/>
          </a:xfrm>
          <a:custGeom>
            <a:avLst/>
            <a:gdLst/>
            <a:ahLst/>
            <a:cxnLst/>
            <a:rect l="l" t="t" r="r" b="b"/>
            <a:pathLst>
              <a:path w="44450" h="44450">
                <a:moveTo>
                  <a:pt x="34532" y="3701"/>
                </a:moveTo>
                <a:lnTo>
                  <a:pt x="44347" y="23682"/>
                </a:lnTo>
                <a:lnTo>
                  <a:pt x="43969" y="26522"/>
                </a:lnTo>
                <a:lnTo>
                  <a:pt x="20666" y="44348"/>
                </a:lnTo>
                <a:lnTo>
                  <a:pt x="17825" y="43969"/>
                </a:lnTo>
                <a:lnTo>
                  <a:pt x="0" y="20666"/>
                </a:lnTo>
                <a:lnTo>
                  <a:pt x="378" y="17825"/>
                </a:lnTo>
                <a:lnTo>
                  <a:pt x="23681" y="0"/>
                </a:lnTo>
                <a:lnTo>
                  <a:pt x="26522" y="378"/>
                </a:lnTo>
                <a:lnTo>
                  <a:pt x="32052" y="2265"/>
                </a:lnTo>
                <a:lnTo>
                  <a:pt x="34532" y="3701"/>
                </a:lnTo>
                <a:close/>
              </a:path>
            </a:pathLst>
          </a:custGeom>
          <a:solidFill>
            <a:srgbClr val="CFF4FF"/>
          </a:solidFill>
        </p:spPr>
        <p:txBody>
          <a:bodyPr wrap="square" lIns="0" tIns="0" rIns="0" bIns="0" rtlCol="0"/>
          <a:lstStyle/>
          <a:p>
            <a:endParaRPr/>
          </a:p>
        </p:txBody>
      </p:sp>
      <p:sp>
        <p:nvSpPr>
          <p:cNvPr id="536" name="object 536"/>
          <p:cNvSpPr/>
          <p:nvPr/>
        </p:nvSpPr>
        <p:spPr>
          <a:xfrm>
            <a:off x="13556867" y="1261449"/>
            <a:ext cx="50165" cy="50165"/>
          </a:xfrm>
          <a:custGeom>
            <a:avLst/>
            <a:gdLst/>
            <a:ahLst/>
            <a:cxnLst/>
            <a:rect l="l" t="t" r="r" b="b"/>
            <a:pathLst>
              <a:path w="50165" h="50165">
                <a:moveTo>
                  <a:pt x="38864" y="4166"/>
                </a:moveTo>
                <a:lnTo>
                  <a:pt x="49910" y="26652"/>
                </a:lnTo>
                <a:lnTo>
                  <a:pt x="49484" y="29849"/>
                </a:lnTo>
                <a:lnTo>
                  <a:pt x="23259" y="49912"/>
                </a:lnTo>
                <a:lnTo>
                  <a:pt x="20062" y="49486"/>
                </a:lnTo>
                <a:lnTo>
                  <a:pt x="0" y="23258"/>
                </a:lnTo>
                <a:lnTo>
                  <a:pt x="425" y="20062"/>
                </a:lnTo>
                <a:lnTo>
                  <a:pt x="26652" y="0"/>
                </a:lnTo>
                <a:lnTo>
                  <a:pt x="29849" y="425"/>
                </a:lnTo>
                <a:lnTo>
                  <a:pt x="36073" y="2549"/>
                </a:lnTo>
                <a:lnTo>
                  <a:pt x="38864" y="4166"/>
                </a:lnTo>
                <a:close/>
              </a:path>
            </a:pathLst>
          </a:custGeom>
          <a:solidFill>
            <a:srgbClr val="CFF4FF"/>
          </a:solidFill>
        </p:spPr>
        <p:txBody>
          <a:bodyPr wrap="square" lIns="0" tIns="0" rIns="0" bIns="0" rtlCol="0"/>
          <a:lstStyle/>
          <a:p>
            <a:endParaRPr/>
          </a:p>
        </p:txBody>
      </p:sp>
      <p:sp>
        <p:nvSpPr>
          <p:cNvPr id="537" name="object 537"/>
          <p:cNvSpPr/>
          <p:nvPr/>
        </p:nvSpPr>
        <p:spPr>
          <a:xfrm>
            <a:off x="13717716" y="1072649"/>
            <a:ext cx="55880" cy="55880"/>
          </a:xfrm>
          <a:custGeom>
            <a:avLst/>
            <a:gdLst/>
            <a:ahLst/>
            <a:cxnLst/>
            <a:rect l="l" t="t" r="r" b="b"/>
            <a:pathLst>
              <a:path w="55880" h="55880">
                <a:moveTo>
                  <a:pt x="43195" y="4629"/>
                </a:moveTo>
                <a:lnTo>
                  <a:pt x="55473" y="29622"/>
                </a:lnTo>
                <a:lnTo>
                  <a:pt x="55000" y="33175"/>
                </a:lnTo>
                <a:lnTo>
                  <a:pt x="25850" y="55473"/>
                </a:lnTo>
                <a:lnTo>
                  <a:pt x="22297" y="55000"/>
                </a:lnTo>
                <a:lnTo>
                  <a:pt x="0" y="25850"/>
                </a:lnTo>
                <a:lnTo>
                  <a:pt x="473" y="22297"/>
                </a:lnTo>
                <a:lnTo>
                  <a:pt x="29623" y="0"/>
                </a:lnTo>
                <a:lnTo>
                  <a:pt x="33176" y="473"/>
                </a:lnTo>
                <a:lnTo>
                  <a:pt x="40093" y="2832"/>
                </a:lnTo>
                <a:lnTo>
                  <a:pt x="43195" y="4629"/>
                </a:lnTo>
                <a:close/>
              </a:path>
            </a:pathLst>
          </a:custGeom>
          <a:solidFill>
            <a:srgbClr val="CFF4FF"/>
          </a:solidFill>
        </p:spPr>
        <p:txBody>
          <a:bodyPr wrap="square" lIns="0" tIns="0" rIns="0" bIns="0" rtlCol="0"/>
          <a:lstStyle/>
          <a:p>
            <a:endParaRPr/>
          </a:p>
        </p:txBody>
      </p:sp>
      <p:sp>
        <p:nvSpPr>
          <p:cNvPr id="538" name="object 538"/>
          <p:cNvSpPr/>
          <p:nvPr/>
        </p:nvSpPr>
        <p:spPr>
          <a:xfrm>
            <a:off x="13878566" y="883847"/>
            <a:ext cx="61594" cy="61594"/>
          </a:xfrm>
          <a:custGeom>
            <a:avLst/>
            <a:gdLst/>
            <a:ahLst/>
            <a:cxnLst/>
            <a:rect l="l" t="t" r="r" b="b"/>
            <a:pathLst>
              <a:path w="61594" h="61594">
                <a:moveTo>
                  <a:pt x="47526" y="5094"/>
                </a:moveTo>
                <a:lnTo>
                  <a:pt x="61036" y="32593"/>
                </a:lnTo>
                <a:lnTo>
                  <a:pt x="60515" y="36503"/>
                </a:lnTo>
                <a:lnTo>
                  <a:pt x="28443" y="61037"/>
                </a:lnTo>
                <a:lnTo>
                  <a:pt x="24533" y="60516"/>
                </a:lnTo>
                <a:lnTo>
                  <a:pt x="0" y="28443"/>
                </a:lnTo>
                <a:lnTo>
                  <a:pt x="521" y="24534"/>
                </a:lnTo>
                <a:lnTo>
                  <a:pt x="32593" y="0"/>
                </a:lnTo>
                <a:lnTo>
                  <a:pt x="36502" y="520"/>
                </a:lnTo>
                <a:lnTo>
                  <a:pt x="44113" y="3117"/>
                </a:lnTo>
                <a:lnTo>
                  <a:pt x="47526" y="5094"/>
                </a:lnTo>
                <a:close/>
              </a:path>
            </a:pathLst>
          </a:custGeom>
          <a:solidFill>
            <a:srgbClr val="CFF4FF"/>
          </a:solidFill>
        </p:spPr>
        <p:txBody>
          <a:bodyPr wrap="square" lIns="0" tIns="0" rIns="0" bIns="0" rtlCol="0"/>
          <a:lstStyle/>
          <a:p>
            <a:endParaRPr/>
          </a:p>
        </p:txBody>
      </p:sp>
      <p:pic>
        <p:nvPicPr>
          <p:cNvPr id="539" name="object 539"/>
          <p:cNvPicPr/>
          <p:nvPr/>
        </p:nvPicPr>
        <p:blipFill>
          <a:blip r:embed="rId51" cstate="print"/>
          <a:stretch>
            <a:fillRect/>
          </a:stretch>
        </p:blipFill>
        <p:spPr>
          <a:xfrm>
            <a:off x="14200260" y="506240"/>
            <a:ext cx="72174" cy="72173"/>
          </a:xfrm>
          <a:prstGeom prst="rect">
            <a:avLst/>
          </a:prstGeom>
        </p:spPr>
      </p:pic>
      <p:pic>
        <p:nvPicPr>
          <p:cNvPr id="540" name="object 540"/>
          <p:cNvPicPr/>
          <p:nvPr/>
        </p:nvPicPr>
        <p:blipFill>
          <a:blip r:embed="rId50" cstate="print"/>
          <a:stretch>
            <a:fillRect/>
          </a:stretch>
        </p:blipFill>
        <p:spPr>
          <a:xfrm>
            <a:off x="14039409" y="695040"/>
            <a:ext cx="66611" cy="66611"/>
          </a:xfrm>
          <a:prstGeom prst="rect">
            <a:avLst/>
          </a:prstGeom>
        </p:spPr>
      </p:pic>
      <p:pic>
        <p:nvPicPr>
          <p:cNvPr id="541" name="object 541"/>
          <p:cNvPicPr/>
          <p:nvPr/>
        </p:nvPicPr>
        <p:blipFill>
          <a:blip r:embed="rId62" cstate="print"/>
          <a:stretch>
            <a:fillRect/>
          </a:stretch>
        </p:blipFill>
        <p:spPr>
          <a:xfrm>
            <a:off x="14361109" y="317439"/>
            <a:ext cx="77735" cy="77736"/>
          </a:xfrm>
          <a:prstGeom prst="rect">
            <a:avLst/>
          </a:prstGeom>
        </p:spPr>
      </p:pic>
      <p:pic>
        <p:nvPicPr>
          <p:cNvPr id="542" name="object 542"/>
          <p:cNvPicPr/>
          <p:nvPr/>
        </p:nvPicPr>
        <p:blipFill>
          <a:blip r:embed="rId55" cstate="print"/>
          <a:stretch>
            <a:fillRect/>
          </a:stretch>
        </p:blipFill>
        <p:spPr>
          <a:xfrm>
            <a:off x="14521960" y="128638"/>
            <a:ext cx="83298" cy="83298"/>
          </a:xfrm>
          <a:prstGeom prst="rect">
            <a:avLst/>
          </a:prstGeom>
        </p:spPr>
      </p:pic>
      <p:sp>
        <p:nvSpPr>
          <p:cNvPr id="543" name="object 543"/>
          <p:cNvSpPr/>
          <p:nvPr/>
        </p:nvSpPr>
        <p:spPr>
          <a:xfrm>
            <a:off x="14685774" y="0"/>
            <a:ext cx="83185" cy="29209"/>
          </a:xfrm>
          <a:custGeom>
            <a:avLst/>
            <a:gdLst/>
            <a:ahLst/>
            <a:cxnLst/>
            <a:rect l="l" t="t" r="r" b="b"/>
            <a:pathLst>
              <a:path w="83184" h="29209">
                <a:moveTo>
                  <a:pt x="82749" y="0"/>
                </a:moveTo>
                <a:lnTo>
                  <a:pt x="50128" y="27956"/>
                </a:lnTo>
                <a:lnTo>
                  <a:pt x="38443" y="28705"/>
                </a:lnTo>
                <a:lnTo>
                  <a:pt x="32750" y="27947"/>
                </a:lnTo>
                <a:lnTo>
                  <a:pt x="0" y="0"/>
                </a:lnTo>
                <a:lnTo>
                  <a:pt x="82749" y="0"/>
                </a:lnTo>
                <a:close/>
              </a:path>
            </a:pathLst>
          </a:custGeom>
          <a:solidFill>
            <a:srgbClr val="CFF4FF"/>
          </a:solidFill>
        </p:spPr>
        <p:txBody>
          <a:bodyPr wrap="square" lIns="0" tIns="0" rIns="0" bIns="0" rtlCol="0"/>
          <a:lstStyle/>
          <a:p>
            <a:endParaRPr/>
          </a:p>
        </p:txBody>
      </p:sp>
      <p:sp>
        <p:nvSpPr>
          <p:cNvPr id="544" name="object 544"/>
          <p:cNvSpPr/>
          <p:nvPr/>
        </p:nvSpPr>
        <p:spPr>
          <a:xfrm>
            <a:off x="12702548" y="1831112"/>
            <a:ext cx="27940" cy="27940"/>
          </a:xfrm>
          <a:custGeom>
            <a:avLst/>
            <a:gdLst/>
            <a:ahLst/>
            <a:cxnLst/>
            <a:rect l="l" t="t" r="r" b="b"/>
            <a:pathLst>
              <a:path w="27940" h="27939">
                <a:moveTo>
                  <a:pt x="21528" y="2307"/>
                </a:moveTo>
                <a:lnTo>
                  <a:pt x="27649" y="14764"/>
                </a:lnTo>
                <a:lnTo>
                  <a:pt x="27412" y="16535"/>
                </a:lnTo>
                <a:lnTo>
                  <a:pt x="12884" y="27648"/>
                </a:lnTo>
                <a:lnTo>
                  <a:pt x="11113" y="27412"/>
                </a:lnTo>
                <a:lnTo>
                  <a:pt x="0" y="12884"/>
                </a:lnTo>
                <a:lnTo>
                  <a:pt x="235"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545" name="object 545"/>
          <p:cNvSpPr/>
          <p:nvPr/>
        </p:nvSpPr>
        <p:spPr>
          <a:xfrm>
            <a:off x="12863398" y="1642312"/>
            <a:ext cx="33655" cy="33655"/>
          </a:xfrm>
          <a:custGeom>
            <a:avLst/>
            <a:gdLst/>
            <a:ahLst/>
            <a:cxnLst/>
            <a:rect l="l" t="t" r="r" b="b"/>
            <a:pathLst>
              <a:path w="33654" h="33655">
                <a:moveTo>
                  <a:pt x="25860" y="2772"/>
                </a:moveTo>
                <a:lnTo>
                  <a:pt x="33210" y="17734"/>
                </a:lnTo>
                <a:lnTo>
                  <a:pt x="32927" y="19861"/>
                </a:lnTo>
                <a:lnTo>
                  <a:pt x="15476" y="33211"/>
                </a:lnTo>
                <a:lnTo>
                  <a:pt x="13349" y="32928"/>
                </a:lnTo>
                <a:lnTo>
                  <a:pt x="0" y="15476"/>
                </a:lnTo>
                <a:lnTo>
                  <a:pt x="283" y="13349"/>
                </a:lnTo>
                <a:lnTo>
                  <a:pt x="17734" y="0"/>
                </a:lnTo>
                <a:lnTo>
                  <a:pt x="19862" y="283"/>
                </a:lnTo>
                <a:lnTo>
                  <a:pt x="24003" y="1696"/>
                </a:lnTo>
                <a:lnTo>
                  <a:pt x="25860" y="2772"/>
                </a:lnTo>
                <a:close/>
              </a:path>
            </a:pathLst>
          </a:custGeom>
          <a:solidFill>
            <a:srgbClr val="CFF4FF"/>
          </a:solidFill>
        </p:spPr>
        <p:txBody>
          <a:bodyPr wrap="square" lIns="0" tIns="0" rIns="0" bIns="0" rtlCol="0"/>
          <a:lstStyle/>
          <a:p>
            <a:endParaRPr/>
          </a:p>
        </p:txBody>
      </p:sp>
      <p:sp>
        <p:nvSpPr>
          <p:cNvPr id="546" name="object 546"/>
          <p:cNvSpPr/>
          <p:nvPr/>
        </p:nvSpPr>
        <p:spPr>
          <a:xfrm>
            <a:off x="13024248" y="1453511"/>
            <a:ext cx="39370" cy="39370"/>
          </a:xfrm>
          <a:custGeom>
            <a:avLst/>
            <a:gdLst/>
            <a:ahLst/>
            <a:cxnLst/>
            <a:rect l="l" t="t" r="r" b="b"/>
            <a:pathLst>
              <a:path w="39369" h="39369">
                <a:moveTo>
                  <a:pt x="30192" y="3236"/>
                </a:moveTo>
                <a:lnTo>
                  <a:pt x="38774" y="20705"/>
                </a:lnTo>
                <a:lnTo>
                  <a:pt x="38443" y="23188"/>
                </a:lnTo>
                <a:lnTo>
                  <a:pt x="18068" y="38773"/>
                </a:lnTo>
                <a:lnTo>
                  <a:pt x="15585" y="38443"/>
                </a:lnTo>
                <a:lnTo>
                  <a:pt x="0" y="18068"/>
                </a:lnTo>
                <a:lnTo>
                  <a:pt x="330" y="15585"/>
                </a:lnTo>
                <a:lnTo>
                  <a:pt x="20705" y="0"/>
                </a:lnTo>
                <a:lnTo>
                  <a:pt x="23189" y="330"/>
                </a:lnTo>
                <a:lnTo>
                  <a:pt x="28024" y="1980"/>
                </a:lnTo>
                <a:lnTo>
                  <a:pt x="30192" y="3236"/>
                </a:lnTo>
                <a:close/>
              </a:path>
            </a:pathLst>
          </a:custGeom>
          <a:solidFill>
            <a:srgbClr val="CFF4FF"/>
          </a:solidFill>
        </p:spPr>
        <p:txBody>
          <a:bodyPr wrap="square" lIns="0" tIns="0" rIns="0" bIns="0" rtlCol="0"/>
          <a:lstStyle/>
          <a:p>
            <a:endParaRPr/>
          </a:p>
        </p:txBody>
      </p:sp>
      <p:sp>
        <p:nvSpPr>
          <p:cNvPr id="547" name="object 547"/>
          <p:cNvSpPr/>
          <p:nvPr/>
        </p:nvSpPr>
        <p:spPr>
          <a:xfrm>
            <a:off x="13185091" y="1264704"/>
            <a:ext cx="44450" cy="44450"/>
          </a:xfrm>
          <a:custGeom>
            <a:avLst/>
            <a:gdLst/>
            <a:ahLst/>
            <a:cxnLst/>
            <a:rect l="l" t="t" r="r" b="b"/>
            <a:pathLst>
              <a:path w="44450" h="44450">
                <a:moveTo>
                  <a:pt x="34532" y="3700"/>
                </a:moveTo>
                <a:lnTo>
                  <a:pt x="44348" y="23682"/>
                </a:lnTo>
                <a:lnTo>
                  <a:pt x="43970" y="26522"/>
                </a:lnTo>
                <a:lnTo>
                  <a:pt x="20666" y="44348"/>
                </a:lnTo>
                <a:lnTo>
                  <a:pt x="17826" y="43970"/>
                </a:lnTo>
                <a:lnTo>
                  <a:pt x="0" y="20666"/>
                </a:lnTo>
                <a:lnTo>
                  <a:pt x="378" y="17825"/>
                </a:lnTo>
                <a:lnTo>
                  <a:pt x="23682" y="0"/>
                </a:lnTo>
                <a:lnTo>
                  <a:pt x="26522" y="378"/>
                </a:lnTo>
                <a:lnTo>
                  <a:pt x="32052" y="2264"/>
                </a:lnTo>
                <a:lnTo>
                  <a:pt x="34532" y="3700"/>
                </a:lnTo>
                <a:close/>
              </a:path>
            </a:pathLst>
          </a:custGeom>
          <a:solidFill>
            <a:srgbClr val="CFF4FF"/>
          </a:solidFill>
        </p:spPr>
        <p:txBody>
          <a:bodyPr wrap="square" lIns="0" tIns="0" rIns="0" bIns="0" rtlCol="0"/>
          <a:lstStyle/>
          <a:p>
            <a:endParaRPr/>
          </a:p>
        </p:txBody>
      </p:sp>
      <p:sp>
        <p:nvSpPr>
          <p:cNvPr id="548" name="object 548"/>
          <p:cNvSpPr/>
          <p:nvPr/>
        </p:nvSpPr>
        <p:spPr>
          <a:xfrm>
            <a:off x="13345937" y="1075907"/>
            <a:ext cx="50165" cy="50165"/>
          </a:xfrm>
          <a:custGeom>
            <a:avLst/>
            <a:gdLst/>
            <a:ahLst/>
            <a:cxnLst/>
            <a:rect l="l" t="t" r="r" b="b"/>
            <a:pathLst>
              <a:path w="50165" h="50165">
                <a:moveTo>
                  <a:pt x="38863" y="4165"/>
                </a:moveTo>
                <a:lnTo>
                  <a:pt x="49910" y="26652"/>
                </a:lnTo>
                <a:lnTo>
                  <a:pt x="49485" y="29849"/>
                </a:lnTo>
                <a:lnTo>
                  <a:pt x="23258" y="49910"/>
                </a:lnTo>
                <a:lnTo>
                  <a:pt x="20061" y="49484"/>
                </a:lnTo>
                <a:lnTo>
                  <a:pt x="0" y="23258"/>
                </a:lnTo>
                <a:lnTo>
                  <a:pt x="425" y="20062"/>
                </a:lnTo>
                <a:lnTo>
                  <a:pt x="26652" y="0"/>
                </a:lnTo>
                <a:lnTo>
                  <a:pt x="29849" y="425"/>
                </a:lnTo>
                <a:lnTo>
                  <a:pt x="36073" y="2549"/>
                </a:lnTo>
                <a:lnTo>
                  <a:pt x="38863" y="4165"/>
                </a:lnTo>
                <a:close/>
              </a:path>
            </a:pathLst>
          </a:custGeom>
          <a:solidFill>
            <a:srgbClr val="CFF4FF"/>
          </a:solidFill>
        </p:spPr>
        <p:txBody>
          <a:bodyPr wrap="square" lIns="0" tIns="0" rIns="0" bIns="0" rtlCol="0"/>
          <a:lstStyle/>
          <a:p>
            <a:endParaRPr/>
          </a:p>
        </p:txBody>
      </p:sp>
      <p:sp>
        <p:nvSpPr>
          <p:cNvPr id="549" name="object 549"/>
          <p:cNvSpPr/>
          <p:nvPr/>
        </p:nvSpPr>
        <p:spPr>
          <a:xfrm>
            <a:off x="13506787" y="887106"/>
            <a:ext cx="55880" cy="55880"/>
          </a:xfrm>
          <a:custGeom>
            <a:avLst/>
            <a:gdLst/>
            <a:ahLst/>
            <a:cxnLst/>
            <a:rect l="l" t="t" r="r" b="b"/>
            <a:pathLst>
              <a:path w="55880" h="55880">
                <a:moveTo>
                  <a:pt x="43195" y="4630"/>
                </a:moveTo>
                <a:lnTo>
                  <a:pt x="55473" y="29623"/>
                </a:lnTo>
                <a:lnTo>
                  <a:pt x="55000" y="33176"/>
                </a:lnTo>
                <a:lnTo>
                  <a:pt x="25850" y="55474"/>
                </a:lnTo>
                <a:lnTo>
                  <a:pt x="22297" y="55001"/>
                </a:lnTo>
                <a:lnTo>
                  <a:pt x="0" y="25851"/>
                </a:lnTo>
                <a:lnTo>
                  <a:pt x="472" y="22297"/>
                </a:lnTo>
                <a:lnTo>
                  <a:pt x="2832" y="15379"/>
                </a:lnTo>
                <a:lnTo>
                  <a:pt x="4629" y="12278"/>
                </a:lnTo>
                <a:lnTo>
                  <a:pt x="7043" y="9533"/>
                </a:lnTo>
                <a:lnTo>
                  <a:pt x="9456" y="6789"/>
                </a:lnTo>
                <a:lnTo>
                  <a:pt x="12304" y="4612"/>
                </a:lnTo>
                <a:lnTo>
                  <a:pt x="18864" y="1389"/>
                </a:lnTo>
                <a:lnTo>
                  <a:pt x="22328" y="467"/>
                </a:lnTo>
                <a:lnTo>
                  <a:pt x="29622" y="0"/>
                </a:lnTo>
                <a:lnTo>
                  <a:pt x="33175" y="473"/>
                </a:lnTo>
                <a:lnTo>
                  <a:pt x="40093" y="2833"/>
                </a:lnTo>
                <a:lnTo>
                  <a:pt x="43195" y="4630"/>
                </a:lnTo>
                <a:close/>
              </a:path>
            </a:pathLst>
          </a:custGeom>
          <a:solidFill>
            <a:srgbClr val="CFF4FF"/>
          </a:solidFill>
        </p:spPr>
        <p:txBody>
          <a:bodyPr wrap="square" lIns="0" tIns="0" rIns="0" bIns="0" rtlCol="0"/>
          <a:lstStyle/>
          <a:p>
            <a:endParaRPr/>
          </a:p>
        </p:txBody>
      </p:sp>
      <p:sp>
        <p:nvSpPr>
          <p:cNvPr id="550" name="object 550"/>
          <p:cNvSpPr/>
          <p:nvPr/>
        </p:nvSpPr>
        <p:spPr>
          <a:xfrm>
            <a:off x="13667637" y="698305"/>
            <a:ext cx="61594" cy="61594"/>
          </a:xfrm>
          <a:custGeom>
            <a:avLst/>
            <a:gdLst/>
            <a:ahLst/>
            <a:cxnLst/>
            <a:rect l="l" t="t" r="r" b="b"/>
            <a:pathLst>
              <a:path w="61594" h="61595">
                <a:moveTo>
                  <a:pt x="47526" y="5094"/>
                </a:moveTo>
                <a:lnTo>
                  <a:pt x="61037" y="32593"/>
                </a:lnTo>
                <a:lnTo>
                  <a:pt x="60516" y="36502"/>
                </a:lnTo>
                <a:lnTo>
                  <a:pt x="28443" y="61036"/>
                </a:lnTo>
                <a:lnTo>
                  <a:pt x="24533" y="60516"/>
                </a:lnTo>
                <a:lnTo>
                  <a:pt x="0" y="28443"/>
                </a:lnTo>
                <a:lnTo>
                  <a:pt x="520" y="24533"/>
                </a:lnTo>
                <a:lnTo>
                  <a:pt x="32593" y="0"/>
                </a:lnTo>
                <a:lnTo>
                  <a:pt x="36503" y="521"/>
                </a:lnTo>
                <a:lnTo>
                  <a:pt x="44114" y="3117"/>
                </a:lnTo>
                <a:lnTo>
                  <a:pt x="47526" y="5094"/>
                </a:lnTo>
                <a:close/>
              </a:path>
            </a:pathLst>
          </a:custGeom>
          <a:solidFill>
            <a:srgbClr val="CFF4FF"/>
          </a:solidFill>
        </p:spPr>
        <p:txBody>
          <a:bodyPr wrap="square" lIns="0" tIns="0" rIns="0" bIns="0" rtlCol="0"/>
          <a:lstStyle/>
          <a:p>
            <a:endParaRPr/>
          </a:p>
        </p:txBody>
      </p:sp>
      <p:pic>
        <p:nvPicPr>
          <p:cNvPr id="551" name="object 551"/>
          <p:cNvPicPr/>
          <p:nvPr/>
        </p:nvPicPr>
        <p:blipFill>
          <a:blip r:embed="rId70" cstate="print"/>
          <a:stretch>
            <a:fillRect/>
          </a:stretch>
        </p:blipFill>
        <p:spPr>
          <a:xfrm>
            <a:off x="13989330" y="320697"/>
            <a:ext cx="72173" cy="72173"/>
          </a:xfrm>
          <a:prstGeom prst="rect">
            <a:avLst/>
          </a:prstGeom>
        </p:spPr>
      </p:pic>
      <p:pic>
        <p:nvPicPr>
          <p:cNvPr id="552" name="object 552"/>
          <p:cNvPicPr/>
          <p:nvPr/>
        </p:nvPicPr>
        <p:blipFill>
          <a:blip r:embed="rId50" cstate="print"/>
          <a:stretch>
            <a:fillRect/>
          </a:stretch>
        </p:blipFill>
        <p:spPr>
          <a:xfrm>
            <a:off x="13828479" y="509498"/>
            <a:ext cx="66611" cy="66611"/>
          </a:xfrm>
          <a:prstGeom prst="rect">
            <a:avLst/>
          </a:prstGeom>
        </p:spPr>
      </p:pic>
      <p:pic>
        <p:nvPicPr>
          <p:cNvPr id="553" name="object 553"/>
          <p:cNvPicPr/>
          <p:nvPr/>
        </p:nvPicPr>
        <p:blipFill>
          <a:blip r:embed="rId71" cstate="print"/>
          <a:stretch>
            <a:fillRect/>
          </a:stretch>
        </p:blipFill>
        <p:spPr>
          <a:xfrm>
            <a:off x="14150179" y="131897"/>
            <a:ext cx="77736" cy="77736"/>
          </a:xfrm>
          <a:prstGeom prst="rect">
            <a:avLst/>
          </a:prstGeom>
        </p:spPr>
      </p:pic>
      <p:sp>
        <p:nvSpPr>
          <p:cNvPr id="554" name="object 554"/>
          <p:cNvSpPr/>
          <p:nvPr/>
        </p:nvSpPr>
        <p:spPr>
          <a:xfrm>
            <a:off x="14314065" y="0"/>
            <a:ext cx="77470" cy="26670"/>
          </a:xfrm>
          <a:custGeom>
            <a:avLst/>
            <a:gdLst/>
            <a:ahLst/>
            <a:cxnLst/>
            <a:rect l="l" t="t" r="r" b="b"/>
            <a:pathLst>
              <a:path w="77469" h="26670">
                <a:moveTo>
                  <a:pt x="77135" y="0"/>
                </a:moveTo>
                <a:lnTo>
                  <a:pt x="46734" y="25694"/>
                </a:lnTo>
                <a:lnTo>
                  <a:pt x="35781" y="26395"/>
                </a:lnTo>
                <a:lnTo>
                  <a:pt x="30446" y="25684"/>
                </a:lnTo>
                <a:lnTo>
                  <a:pt x="0" y="0"/>
                </a:lnTo>
                <a:lnTo>
                  <a:pt x="77135" y="0"/>
                </a:lnTo>
                <a:close/>
              </a:path>
            </a:pathLst>
          </a:custGeom>
          <a:solidFill>
            <a:srgbClr val="CFF4FF"/>
          </a:solidFill>
        </p:spPr>
        <p:txBody>
          <a:bodyPr wrap="square" lIns="0" tIns="0" rIns="0" bIns="0" rtlCol="0"/>
          <a:lstStyle/>
          <a:p>
            <a:endParaRPr/>
          </a:p>
        </p:txBody>
      </p:sp>
      <p:pic>
        <p:nvPicPr>
          <p:cNvPr id="555" name="object 555"/>
          <p:cNvPicPr/>
          <p:nvPr/>
        </p:nvPicPr>
        <p:blipFill>
          <a:blip r:embed="rId51" cstate="print"/>
          <a:stretch>
            <a:fillRect/>
          </a:stretch>
        </p:blipFill>
        <p:spPr>
          <a:xfrm>
            <a:off x="14022689" y="495744"/>
            <a:ext cx="71886" cy="71885"/>
          </a:xfrm>
          <a:prstGeom prst="rect">
            <a:avLst/>
          </a:prstGeom>
        </p:spPr>
      </p:pic>
      <p:pic>
        <p:nvPicPr>
          <p:cNvPr id="556" name="object 556"/>
          <p:cNvPicPr/>
          <p:nvPr/>
        </p:nvPicPr>
        <p:blipFill>
          <a:blip r:embed="rId56" cstate="print"/>
          <a:stretch>
            <a:fillRect/>
          </a:stretch>
        </p:blipFill>
        <p:spPr>
          <a:xfrm>
            <a:off x="14331849" y="138032"/>
            <a:ext cx="77736" cy="77736"/>
          </a:xfrm>
          <a:prstGeom prst="rect">
            <a:avLst/>
          </a:prstGeom>
        </p:spPr>
      </p:pic>
      <p:sp>
        <p:nvSpPr>
          <p:cNvPr id="557" name="object 557"/>
          <p:cNvSpPr/>
          <p:nvPr/>
        </p:nvSpPr>
        <p:spPr>
          <a:xfrm>
            <a:off x="14507117" y="0"/>
            <a:ext cx="77470" cy="22860"/>
          </a:xfrm>
          <a:custGeom>
            <a:avLst/>
            <a:gdLst/>
            <a:ahLst/>
            <a:cxnLst/>
            <a:rect l="l" t="t" r="r" b="b"/>
            <a:pathLst>
              <a:path w="77469" h="22860">
                <a:moveTo>
                  <a:pt x="77144" y="0"/>
                </a:moveTo>
                <a:lnTo>
                  <a:pt x="35427" y="22566"/>
                </a:lnTo>
                <a:lnTo>
                  <a:pt x="29734" y="21807"/>
                </a:lnTo>
                <a:lnTo>
                  <a:pt x="0" y="0"/>
                </a:lnTo>
                <a:lnTo>
                  <a:pt x="77144" y="0"/>
                </a:lnTo>
                <a:close/>
              </a:path>
            </a:pathLst>
          </a:custGeom>
          <a:solidFill>
            <a:srgbClr val="CFF4FF"/>
          </a:solidFill>
        </p:spPr>
        <p:txBody>
          <a:bodyPr wrap="square" lIns="0" tIns="0" rIns="0" bIns="0" rtlCol="0"/>
          <a:lstStyle/>
          <a:p>
            <a:endParaRPr/>
          </a:p>
        </p:txBody>
      </p:sp>
      <p:sp>
        <p:nvSpPr>
          <p:cNvPr id="558" name="object 558"/>
          <p:cNvSpPr/>
          <p:nvPr/>
        </p:nvSpPr>
        <p:spPr>
          <a:xfrm>
            <a:off x="12491121" y="1645131"/>
            <a:ext cx="27940" cy="27940"/>
          </a:xfrm>
          <a:custGeom>
            <a:avLst/>
            <a:gdLst/>
            <a:ahLst/>
            <a:cxnLst/>
            <a:rect l="l" t="t" r="r" b="b"/>
            <a:pathLst>
              <a:path w="27940" h="27939">
                <a:moveTo>
                  <a:pt x="21528" y="2307"/>
                </a:moveTo>
                <a:lnTo>
                  <a:pt x="27648" y="14764"/>
                </a:lnTo>
                <a:lnTo>
                  <a:pt x="27412" y="16535"/>
                </a:lnTo>
                <a:lnTo>
                  <a:pt x="12884" y="27648"/>
                </a:lnTo>
                <a:lnTo>
                  <a:pt x="11113" y="27412"/>
                </a:lnTo>
                <a:lnTo>
                  <a:pt x="0" y="12884"/>
                </a:lnTo>
                <a:lnTo>
                  <a:pt x="235" y="11113"/>
                </a:lnTo>
                <a:lnTo>
                  <a:pt x="14763" y="0"/>
                </a:lnTo>
                <a:lnTo>
                  <a:pt x="16535" y="236"/>
                </a:lnTo>
                <a:lnTo>
                  <a:pt x="19983" y="1412"/>
                </a:lnTo>
                <a:lnTo>
                  <a:pt x="21528" y="2307"/>
                </a:lnTo>
                <a:close/>
              </a:path>
            </a:pathLst>
          </a:custGeom>
          <a:solidFill>
            <a:srgbClr val="CFF4FF"/>
          </a:solidFill>
        </p:spPr>
        <p:txBody>
          <a:bodyPr wrap="square" lIns="0" tIns="0" rIns="0" bIns="0" rtlCol="0"/>
          <a:lstStyle/>
          <a:p>
            <a:endParaRPr/>
          </a:p>
        </p:txBody>
      </p:sp>
      <p:sp>
        <p:nvSpPr>
          <p:cNvPr id="559" name="object 559"/>
          <p:cNvSpPr/>
          <p:nvPr/>
        </p:nvSpPr>
        <p:spPr>
          <a:xfrm>
            <a:off x="12651970" y="1456331"/>
            <a:ext cx="33655" cy="33655"/>
          </a:xfrm>
          <a:custGeom>
            <a:avLst/>
            <a:gdLst/>
            <a:ahLst/>
            <a:cxnLst/>
            <a:rect l="l" t="t" r="r" b="b"/>
            <a:pathLst>
              <a:path w="33654" h="33655">
                <a:moveTo>
                  <a:pt x="25861" y="2771"/>
                </a:moveTo>
                <a:lnTo>
                  <a:pt x="33211" y="17734"/>
                </a:lnTo>
                <a:lnTo>
                  <a:pt x="32928" y="19861"/>
                </a:lnTo>
                <a:lnTo>
                  <a:pt x="15476" y="33210"/>
                </a:lnTo>
                <a:lnTo>
                  <a:pt x="13349" y="32927"/>
                </a:lnTo>
                <a:lnTo>
                  <a:pt x="0" y="15475"/>
                </a:lnTo>
                <a:lnTo>
                  <a:pt x="283" y="13348"/>
                </a:lnTo>
                <a:lnTo>
                  <a:pt x="17735" y="0"/>
                </a:lnTo>
                <a:lnTo>
                  <a:pt x="19863" y="283"/>
                </a:lnTo>
                <a:lnTo>
                  <a:pt x="24004" y="1696"/>
                </a:lnTo>
                <a:lnTo>
                  <a:pt x="25861" y="2771"/>
                </a:lnTo>
                <a:close/>
              </a:path>
            </a:pathLst>
          </a:custGeom>
          <a:solidFill>
            <a:srgbClr val="CFF4FF"/>
          </a:solidFill>
        </p:spPr>
        <p:txBody>
          <a:bodyPr wrap="square" lIns="0" tIns="0" rIns="0" bIns="0" rtlCol="0"/>
          <a:lstStyle/>
          <a:p>
            <a:endParaRPr/>
          </a:p>
        </p:txBody>
      </p:sp>
      <p:sp>
        <p:nvSpPr>
          <p:cNvPr id="560" name="object 560"/>
          <p:cNvSpPr/>
          <p:nvPr/>
        </p:nvSpPr>
        <p:spPr>
          <a:xfrm>
            <a:off x="12812819" y="1267529"/>
            <a:ext cx="39370" cy="39370"/>
          </a:xfrm>
          <a:custGeom>
            <a:avLst/>
            <a:gdLst/>
            <a:ahLst/>
            <a:cxnLst/>
            <a:rect l="l" t="t" r="r" b="b"/>
            <a:pathLst>
              <a:path w="39370" h="39369">
                <a:moveTo>
                  <a:pt x="30191" y="3235"/>
                </a:moveTo>
                <a:lnTo>
                  <a:pt x="38774" y="20705"/>
                </a:lnTo>
                <a:lnTo>
                  <a:pt x="38443" y="23188"/>
                </a:lnTo>
                <a:lnTo>
                  <a:pt x="18068" y="38773"/>
                </a:lnTo>
                <a:lnTo>
                  <a:pt x="15585" y="38443"/>
                </a:lnTo>
                <a:lnTo>
                  <a:pt x="0" y="18068"/>
                </a:lnTo>
                <a:lnTo>
                  <a:pt x="330" y="15585"/>
                </a:lnTo>
                <a:lnTo>
                  <a:pt x="20705" y="0"/>
                </a:lnTo>
                <a:lnTo>
                  <a:pt x="23189" y="330"/>
                </a:lnTo>
                <a:lnTo>
                  <a:pt x="28024" y="1980"/>
                </a:lnTo>
                <a:lnTo>
                  <a:pt x="30191" y="3235"/>
                </a:lnTo>
                <a:close/>
              </a:path>
            </a:pathLst>
          </a:custGeom>
          <a:solidFill>
            <a:srgbClr val="CFF4FF"/>
          </a:solidFill>
        </p:spPr>
        <p:txBody>
          <a:bodyPr wrap="square" lIns="0" tIns="0" rIns="0" bIns="0" rtlCol="0"/>
          <a:lstStyle/>
          <a:p>
            <a:endParaRPr/>
          </a:p>
        </p:txBody>
      </p:sp>
      <p:sp>
        <p:nvSpPr>
          <p:cNvPr id="561" name="object 561"/>
          <p:cNvSpPr/>
          <p:nvPr/>
        </p:nvSpPr>
        <p:spPr>
          <a:xfrm>
            <a:off x="12973664" y="1078722"/>
            <a:ext cx="44450" cy="44450"/>
          </a:xfrm>
          <a:custGeom>
            <a:avLst/>
            <a:gdLst/>
            <a:ahLst/>
            <a:cxnLst/>
            <a:rect l="l" t="t" r="r" b="b"/>
            <a:pathLst>
              <a:path w="44450" h="44450">
                <a:moveTo>
                  <a:pt x="34531" y="3701"/>
                </a:moveTo>
                <a:lnTo>
                  <a:pt x="44347" y="23682"/>
                </a:lnTo>
                <a:lnTo>
                  <a:pt x="43969" y="26523"/>
                </a:lnTo>
                <a:lnTo>
                  <a:pt x="20665" y="44348"/>
                </a:lnTo>
                <a:lnTo>
                  <a:pt x="17825" y="43969"/>
                </a:lnTo>
                <a:lnTo>
                  <a:pt x="0" y="20666"/>
                </a:lnTo>
                <a:lnTo>
                  <a:pt x="378" y="17826"/>
                </a:lnTo>
                <a:lnTo>
                  <a:pt x="23681" y="0"/>
                </a:lnTo>
                <a:lnTo>
                  <a:pt x="26521" y="378"/>
                </a:lnTo>
                <a:lnTo>
                  <a:pt x="32052" y="2265"/>
                </a:lnTo>
                <a:lnTo>
                  <a:pt x="34531" y="3701"/>
                </a:lnTo>
                <a:close/>
              </a:path>
            </a:pathLst>
          </a:custGeom>
          <a:solidFill>
            <a:srgbClr val="CFF4FF"/>
          </a:solidFill>
        </p:spPr>
        <p:txBody>
          <a:bodyPr wrap="square" lIns="0" tIns="0" rIns="0" bIns="0" rtlCol="0"/>
          <a:lstStyle/>
          <a:p>
            <a:endParaRPr/>
          </a:p>
        </p:txBody>
      </p:sp>
      <p:sp>
        <p:nvSpPr>
          <p:cNvPr id="562" name="object 562"/>
          <p:cNvSpPr/>
          <p:nvPr/>
        </p:nvSpPr>
        <p:spPr>
          <a:xfrm>
            <a:off x="13134509" y="889925"/>
            <a:ext cx="50165" cy="50165"/>
          </a:xfrm>
          <a:custGeom>
            <a:avLst/>
            <a:gdLst/>
            <a:ahLst/>
            <a:cxnLst/>
            <a:rect l="l" t="t" r="r" b="b"/>
            <a:pathLst>
              <a:path w="50165" h="50165">
                <a:moveTo>
                  <a:pt x="38863" y="4165"/>
                </a:moveTo>
                <a:lnTo>
                  <a:pt x="49910" y="26652"/>
                </a:lnTo>
                <a:lnTo>
                  <a:pt x="49485" y="29849"/>
                </a:lnTo>
                <a:lnTo>
                  <a:pt x="23258" y="49911"/>
                </a:lnTo>
                <a:lnTo>
                  <a:pt x="20061" y="49485"/>
                </a:lnTo>
                <a:lnTo>
                  <a:pt x="0" y="23258"/>
                </a:lnTo>
                <a:lnTo>
                  <a:pt x="425" y="20062"/>
                </a:lnTo>
                <a:lnTo>
                  <a:pt x="26652" y="0"/>
                </a:lnTo>
                <a:lnTo>
                  <a:pt x="29849" y="425"/>
                </a:lnTo>
                <a:lnTo>
                  <a:pt x="36072" y="2548"/>
                </a:lnTo>
                <a:lnTo>
                  <a:pt x="38863" y="4165"/>
                </a:lnTo>
                <a:close/>
              </a:path>
            </a:pathLst>
          </a:custGeom>
          <a:solidFill>
            <a:srgbClr val="CFF4FF"/>
          </a:solidFill>
        </p:spPr>
        <p:txBody>
          <a:bodyPr wrap="square" lIns="0" tIns="0" rIns="0" bIns="0" rtlCol="0"/>
          <a:lstStyle/>
          <a:p>
            <a:endParaRPr/>
          </a:p>
        </p:txBody>
      </p:sp>
      <p:sp>
        <p:nvSpPr>
          <p:cNvPr id="563" name="object 563"/>
          <p:cNvSpPr/>
          <p:nvPr/>
        </p:nvSpPr>
        <p:spPr>
          <a:xfrm>
            <a:off x="13295359" y="701125"/>
            <a:ext cx="55880" cy="55880"/>
          </a:xfrm>
          <a:custGeom>
            <a:avLst/>
            <a:gdLst/>
            <a:ahLst/>
            <a:cxnLst/>
            <a:rect l="l" t="t" r="r" b="b"/>
            <a:pathLst>
              <a:path w="55880" h="55879">
                <a:moveTo>
                  <a:pt x="43195" y="4629"/>
                </a:moveTo>
                <a:lnTo>
                  <a:pt x="55474" y="29623"/>
                </a:lnTo>
                <a:lnTo>
                  <a:pt x="55000" y="33176"/>
                </a:lnTo>
                <a:lnTo>
                  <a:pt x="25850" y="55473"/>
                </a:lnTo>
                <a:lnTo>
                  <a:pt x="22297" y="55000"/>
                </a:lnTo>
                <a:lnTo>
                  <a:pt x="0" y="25850"/>
                </a:lnTo>
                <a:lnTo>
                  <a:pt x="473" y="22297"/>
                </a:lnTo>
                <a:lnTo>
                  <a:pt x="29623" y="0"/>
                </a:lnTo>
                <a:lnTo>
                  <a:pt x="33176" y="473"/>
                </a:lnTo>
                <a:lnTo>
                  <a:pt x="40093" y="2833"/>
                </a:lnTo>
                <a:lnTo>
                  <a:pt x="43195" y="4629"/>
                </a:lnTo>
                <a:close/>
              </a:path>
            </a:pathLst>
          </a:custGeom>
          <a:solidFill>
            <a:srgbClr val="CFF4FF"/>
          </a:solidFill>
        </p:spPr>
        <p:txBody>
          <a:bodyPr wrap="square" lIns="0" tIns="0" rIns="0" bIns="0" rtlCol="0"/>
          <a:lstStyle/>
          <a:p>
            <a:endParaRPr/>
          </a:p>
        </p:txBody>
      </p:sp>
      <p:sp>
        <p:nvSpPr>
          <p:cNvPr id="564" name="object 564"/>
          <p:cNvSpPr/>
          <p:nvPr/>
        </p:nvSpPr>
        <p:spPr>
          <a:xfrm>
            <a:off x="13456209" y="512323"/>
            <a:ext cx="61594" cy="61594"/>
          </a:xfrm>
          <a:custGeom>
            <a:avLst/>
            <a:gdLst/>
            <a:ahLst/>
            <a:cxnLst/>
            <a:rect l="l" t="t" r="r" b="b"/>
            <a:pathLst>
              <a:path w="61594" h="61595">
                <a:moveTo>
                  <a:pt x="47526" y="5094"/>
                </a:moveTo>
                <a:lnTo>
                  <a:pt x="61037" y="32594"/>
                </a:lnTo>
                <a:lnTo>
                  <a:pt x="60516" y="36503"/>
                </a:lnTo>
                <a:lnTo>
                  <a:pt x="28443" y="61037"/>
                </a:lnTo>
                <a:lnTo>
                  <a:pt x="24533" y="60516"/>
                </a:lnTo>
                <a:lnTo>
                  <a:pt x="0" y="28443"/>
                </a:lnTo>
                <a:lnTo>
                  <a:pt x="520" y="24534"/>
                </a:lnTo>
                <a:lnTo>
                  <a:pt x="32593" y="0"/>
                </a:lnTo>
                <a:lnTo>
                  <a:pt x="36502" y="520"/>
                </a:lnTo>
                <a:lnTo>
                  <a:pt x="44114" y="3117"/>
                </a:lnTo>
                <a:lnTo>
                  <a:pt x="47526" y="5094"/>
                </a:lnTo>
                <a:close/>
              </a:path>
            </a:pathLst>
          </a:custGeom>
          <a:solidFill>
            <a:srgbClr val="CFF4FF"/>
          </a:solidFill>
        </p:spPr>
        <p:txBody>
          <a:bodyPr wrap="square" lIns="0" tIns="0" rIns="0" bIns="0" rtlCol="0"/>
          <a:lstStyle/>
          <a:p>
            <a:endParaRPr/>
          </a:p>
        </p:txBody>
      </p:sp>
      <p:pic>
        <p:nvPicPr>
          <p:cNvPr id="565" name="object 565"/>
          <p:cNvPicPr/>
          <p:nvPr/>
        </p:nvPicPr>
        <p:blipFill>
          <a:blip r:embed="rId50" cstate="print"/>
          <a:stretch>
            <a:fillRect/>
          </a:stretch>
        </p:blipFill>
        <p:spPr>
          <a:xfrm>
            <a:off x="13617052" y="323517"/>
            <a:ext cx="66610" cy="66610"/>
          </a:xfrm>
          <a:prstGeom prst="rect">
            <a:avLst/>
          </a:prstGeom>
        </p:spPr>
      </p:pic>
      <p:pic>
        <p:nvPicPr>
          <p:cNvPr id="566" name="object 566"/>
          <p:cNvPicPr/>
          <p:nvPr/>
        </p:nvPicPr>
        <p:blipFill>
          <a:blip r:embed="rId63" cstate="print"/>
          <a:stretch>
            <a:fillRect/>
          </a:stretch>
        </p:blipFill>
        <p:spPr>
          <a:xfrm>
            <a:off x="13777901" y="134716"/>
            <a:ext cx="72173" cy="72173"/>
          </a:xfrm>
          <a:prstGeom prst="rect">
            <a:avLst/>
          </a:prstGeom>
        </p:spPr>
      </p:pic>
      <p:sp>
        <p:nvSpPr>
          <p:cNvPr id="567" name="object 567"/>
          <p:cNvSpPr/>
          <p:nvPr/>
        </p:nvSpPr>
        <p:spPr>
          <a:xfrm>
            <a:off x="13942066" y="0"/>
            <a:ext cx="71755" cy="24130"/>
          </a:xfrm>
          <a:custGeom>
            <a:avLst/>
            <a:gdLst/>
            <a:ahLst/>
            <a:cxnLst/>
            <a:rect l="l" t="t" r="r" b="b"/>
            <a:pathLst>
              <a:path w="71755" h="24130">
                <a:moveTo>
                  <a:pt x="71169" y="0"/>
                </a:moveTo>
                <a:lnTo>
                  <a:pt x="32910" y="23652"/>
                </a:lnTo>
                <a:lnTo>
                  <a:pt x="27931" y="22989"/>
                </a:lnTo>
                <a:lnTo>
                  <a:pt x="0" y="0"/>
                </a:lnTo>
                <a:lnTo>
                  <a:pt x="71169" y="0"/>
                </a:lnTo>
                <a:close/>
              </a:path>
            </a:pathLst>
          </a:custGeom>
          <a:solidFill>
            <a:srgbClr val="CFF4FF"/>
          </a:solidFill>
        </p:spPr>
        <p:txBody>
          <a:bodyPr wrap="square" lIns="0" tIns="0" rIns="0" bIns="0" rtlCol="0"/>
          <a:lstStyle/>
          <a:p>
            <a:endParaRPr/>
          </a:p>
        </p:txBody>
      </p:sp>
      <p:pic>
        <p:nvPicPr>
          <p:cNvPr id="568" name="object 568"/>
          <p:cNvPicPr/>
          <p:nvPr/>
        </p:nvPicPr>
        <p:blipFill>
          <a:blip r:embed="rId52" cstate="print"/>
          <a:stretch>
            <a:fillRect/>
          </a:stretch>
        </p:blipFill>
        <p:spPr>
          <a:xfrm>
            <a:off x="13957124" y="137698"/>
            <a:ext cx="77737" cy="77736"/>
          </a:xfrm>
          <a:prstGeom prst="rect">
            <a:avLst/>
          </a:prstGeom>
        </p:spPr>
      </p:pic>
      <p:sp>
        <p:nvSpPr>
          <p:cNvPr id="569" name="object 569"/>
          <p:cNvSpPr/>
          <p:nvPr/>
        </p:nvSpPr>
        <p:spPr>
          <a:xfrm>
            <a:off x="13273361" y="513470"/>
            <a:ext cx="55880" cy="55880"/>
          </a:xfrm>
          <a:custGeom>
            <a:avLst/>
            <a:gdLst/>
            <a:ahLst/>
            <a:cxnLst/>
            <a:rect l="l" t="t" r="r" b="b"/>
            <a:pathLst>
              <a:path w="55880" h="55879">
                <a:moveTo>
                  <a:pt x="43195" y="4630"/>
                </a:moveTo>
                <a:lnTo>
                  <a:pt x="55473" y="29623"/>
                </a:lnTo>
                <a:lnTo>
                  <a:pt x="55001" y="33176"/>
                </a:lnTo>
                <a:lnTo>
                  <a:pt x="25851" y="55474"/>
                </a:lnTo>
                <a:lnTo>
                  <a:pt x="22298" y="55001"/>
                </a:lnTo>
                <a:lnTo>
                  <a:pt x="0" y="25850"/>
                </a:lnTo>
                <a:lnTo>
                  <a:pt x="473" y="22297"/>
                </a:lnTo>
                <a:lnTo>
                  <a:pt x="29623" y="0"/>
                </a:lnTo>
                <a:lnTo>
                  <a:pt x="33176" y="473"/>
                </a:lnTo>
                <a:lnTo>
                  <a:pt x="40094" y="2833"/>
                </a:lnTo>
                <a:lnTo>
                  <a:pt x="43195" y="4630"/>
                </a:lnTo>
                <a:close/>
              </a:path>
            </a:pathLst>
          </a:custGeom>
          <a:solidFill>
            <a:srgbClr val="CFF4FF"/>
          </a:solidFill>
        </p:spPr>
        <p:txBody>
          <a:bodyPr wrap="square" lIns="0" tIns="0" rIns="0" bIns="0" rtlCol="0"/>
          <a:lstStyle/>
          <a:p>
            <a:endParaRPr/>
          </a:p>
        </p:txBody>
      </p:sp>
      <p:sp>
        <p:nvSpPr>
          <p:cNvPr id="570" name="object 570"/>
          <p:cNvSpPr/>
          <p:nvPr/>
        </p:nvSpPr>
        <p:spPr>
          <a:xfrm>
            <a:off x="13747222" y="0"/>
            <a:ext cx="76200" cy="30480"/>
          </a:xfrm>
          <a:custGeom>
            <a:avLst/>
            <a:gdLst/>
            <a:ahLst/>
            <a:cxnLst/>
            <a:rect l="l" t="t" r="r" b="b"/>
            <a:pathLst>
              <a:path w="76200" h="30480">
                <a:moveTo>
                  <a:pt x="75584" y="0"/>
                </a:moveTo>
                <a:lnTo>
                  <a:pt x="45419" y="29238"/>
                </a:lnTo>
                <a:lnTo>
                  <a:pt x="35197" y="29892"/>
                </a:lnTo>
                <a:lnTo>
                  <a:pt x="30219" y="29230"/>
                </a:lnTo>
                <a:lnTo>
                  <a:pt x="920" y="3457"/>
                </a:lnTo>
                <a:lnTo>
                  <a:pt x="0" y="0"/>
                </a:lnTo>
                <a:lnTo>
                  <a:pt x="75584" y="0"/>
                </a:lnTo>
                <a:close/>
              </a:path>
            </a:pathLst>
          </a:custGeom>
          <a:solidFill>
            <a:srgbClr val="CFF4FF"/>
          </a:solidFill>
        </p:spPr>
        <p:txBody>
          <a:bodyPr wrap="square" lIns="0" tIns="0" rIns="0" bIns="0" rtlCol="0"/>
          <a:lstStyle/>
          <a:p>
            <a:endParaRPr/>
          </a:p>
        </p:txBody>
      </p:sp>
      <p:pic>
        <p:nvPicPr>
          <p:cNvPr id="571" name="object 571"/>
          <p:cNvPicPr/>
          <p:nvPr/>
        </p:nvPicPr>
        <p:blipFill>
          <a:blip r:embed="rId51" cstate="print"/>
          <a:stretch>
            <a:fillRect/>
          </a:stretch>
        </p:blipFill>
        <p:spPr>
          <a:xfrm>
            <a:off x="13600335" y="124223"/>
            <a:ext cx="71886" cy="71886"/>
          </a:xfrm>
          <a:prstGeom prst="rect">
            <a:avLst/>
          </a:prstGeom>
        </p:spPr>
      </p:pic>
      <p:sp>
        <p:nvSpPr>
          <p:cNvPr id="572" name="object 572"/>
          <p:cNvSpPr/>
          <p:nvPr/>
        </p:nvSpPr>
        <p:spPr>
          <a:xfrm>
            <a:off x="12280195" y="1459592"/>
            <a:ext cx="27940" cy="27940"/>
          </a:xfrm>
          <a:custGeom>
            <a:avLst/>
            <a:gdLst/>
            <a:ahLst/>
            <a:cxnLst/>
            <a:rect l="l" t="t" r="r" b="b"/>
            <a:pathLst>
              <a:path w="27940" h="27940">
                <a:moveTo>
                  <a:pt x="21528" y="2307"/>
                </a:moveTo>
                <a:lnTo>
                  <a:pt x="27649" y="14764"/>
                </a:lnTo>
                <a:lnTo>
                  <a:pt x="27413" y="16535"/>
                </a:lnTo>
                <a:lnTo>
                  <a:pt x="12884" y="27648"/>
                </a:lnTo>
                <a:lnTo>
                  <a:pt x="11113" y="27412"/>
                </a:lnTo>
                <a:lnTo>
                  <a:pt x="0" y="12884"/>
                </a:lnTo>
                <a:lnTo>
                  <a:pt x="236" y="11113"/>
                </a:lnTo>
                <a:lnTo>
                  <a:pt x="14764" y="0"/>
                </a:lnTo>
                <a:lnTo>
                  <a:pt x="16535" y="235"/>
                </a:lnTo>
                <a:lnTo>
                  <a:pt x="19983" y="1412"/>
                </a:lnTo>
                <a:lnTo>
                  <a:pt x="21528" y="2307"/>
                </a:lnTo>
                <a:close/>
              </a:path>
            </a:pathLst>
          </a:custGeom>
          <a:solidFill>
            <a:srgbClr val="CFF4FF"/>
          </a:solidFill>
        </p:spPr>
        <p:txBody>
          <a:bodyPr wrap="square" lIns="0" tIns="0" rIns="0" bIns="0" rtlCol="0"/>
          <a:lstStyle/>
          <a:p>
            <a:endParaRPr/>
          </a:p>
        </p:txBody>
      </p:sp>
      <p:sp>
        <p:nvSpPr>
          <p:cNvPr id="573" name="object 573"/>
          <p:cNvSpPr/>
          <p:nvPr/>
        </p:nvSpPr>
        <p:spPr>
          <a:xfrm>
            <a:off x="12441046" y="1270792"/>
            <a:ext cx="33655" cy="33655"/>
          </a:xfrm>
          <a:custGeom>
            <a:avLst/>
            <a:gdLst/>
            <a:ahLst/>
            <a:cxnLst/>
            <a:rect l="l" t="t" r="r" b="b"/>
            <a:pathLst>
              <a:path w="33654" h="33655">
                <a:moveTo>
                  <a:pt x="25859" y="2771"/>
                </a:moveTo>
                <a:lnTo>
                  <a:pt x="33210" y="17734"/>
                </a:lnTo>
                <a:lnTo>
                  <a:pt x="32927" y="19861"/>
                </a:lnTo>
                <a:lnTo>
                  <a:pt x="15475" y="33210"/>
                </a:lnTo>
                <a:lnTo>
                  <a:pt x="13348" y="32927"/>
                </a:lnTo>
                <a:lnTo>
                  <a:pt x="0" y="15476"/>
                </a:lnTo>
                <a:lnTo>
                  <a:pt x="283" y="13349"/>
                </a:lnTo>
                <a:lnTo>
                  <a:pt x="17734" y="0"/>
                </a:lnTo>
                <a:lnTo>
                  <a:pt x="19861" y="283"/>
                </a:lnTo>
                <a:lnTo>
                  <a:pt x="24002" y="1695"/>
                </a:lnTo>
                <a:lnTo>
                  <a:pt x="25859" y="2771"/>
                </a:lnTo>
                <a:close/>
              </a:path>
            </a:pathLst>
          </a:custGeom>
          <a:solidFill>
            <a:srgbClr val="CFF4FF"/>
          </a:solidFill>
        </p:spPr>
        <p:txBody>
          <a:bodyPr wrap="square" lIns="0" tIns="0" rIns="0" bIns="0" rtlCol="0"/>
          <a:lstStyle/>
          <a:p>
            <a:endParaRPr/>
          </a:p>
        </p:txBody>
      </p:sp>
      <p:sp>
        <p:nvSpPr>
          <p:cNvPr id="574" name="object 574"/>
          <p:cNvSpPr/>
          <p:nvPr/>
        </p:nvSpPr>
        <p:spPr>
          <a:xfrm>
            <a:off x="12601895" y="1081990"/>
            <a:ext cx="39370" cy="39370"/>
          </a:xfrm>
          <a:custGeom>
            <a:avLst/>
            <a:gdLst/>
            <a:ahLst/>
            <a:cxnLst/>
            <a:rect l="l" t="t" r="r" b="b"/>
            <a:pathLst>
              <a:path w="39370" h="39369">
                <a:moveTo>
                  <a:pt x="30191" y="3235"/>
                </a:moveTo>
                <a:lnTo>
                  <a:pt x="38774" y="20705"/>
                </a:lnTo>
                <a:lnTo>
                  <a:pt x="38443" y="23188"/>
                </a:lnTo>
                <a:lnTo>
                  <a:pt x="18068" y="38773"/>
                </a:lnTo>
                <a:lnTo>
                  <a:pt x="15585" y="38443"/>
                </a:lnTo>
                <a:lnTo>
                  <a:pt x="0" y="18068"/>
                </a:lnTo>
                <a:lnTo>
                  <a:pt x="330" y="15585"/>
                </a:lnTo>
                <a:lnTo>
                  <a:pt x="20705" y="0"/>
                </a:lnTo>
                <a:lnTo>
                  <a:pt x="23189" y="330"/>
                </a:lnTo>
                <a:lnTo>
                  <a:pt x="28024" y="1980"/>
                </a:lnTo>
                <a:lnTo>
                  <a:pt x="30191" y="3235"/>
                </a:lnTo>
                <a:close/>
              </a:path>
            </a:pathLst>
          </a:custGeom>
          <a:solidFill>
            <a:srgbClr val="CFF4FF"/>
          </a:solidFill>
        </p:spPr>
        <p:txBody>
          <a:bodyPr wrap="square" lIns="0" tIns="0" rIns="0" bIns="0" rtlCol="0"/>
          <a:lstStyle/>
          <a:p>
            <a:endParaRPr/>
          </a:p>
        </p:txBody>
      </p:sp>
      <p:sp>
        <p:nvSpPr>
          <p:cNvPr id="575" name="object 575"/>
          <p:cNvSpPr/>
          <p:nvPr/>
        </p:nvSpPr>
        <p:spPr>
          <a:xfrm>
            <a:off x="12762738" y="893183"/>
            <a:ext cx="44450" cy="44450"/>
          </a:xfrm>
          <a:custGeom>
            <a:avLst/>
            <a:gdLst/>
            <a:ahLst/>
            <a:cxnLst/>
            <a:rect l="l" t="t" r="r" b="b"/>
            <a:pathLst>
              <a:path w="44450" h="44450">
                <a:moveTo>
                  <a:pt x="34532" y="3701"/>
                </a:moveTo>
                <a:lnTo>
                  <a:pt x="44348" y="23682"/>
                </a:lnTo>
                <a:lnTo>
                  <a:pt x="43970" y="26523"/>
                </a:lnTo>
                <a:lnTo>
                  <a:pt x="20666" y="44348"/>
                </a:lnTo>
                <a:lnTo>
                  <a:pt x="17826" y="43970"/>
                </a:lnTo>
                <a:lnTo>
                  <a:pt x="0" y="20666"/>
                </a:lnTo>
                <a:lnTo>
                  <a:pt x="378" y="17826"/>
                </a:lnTo>
                <a:lnTo>
                  <a:pt x="23681" y="0"/>
                </a:lnTo>
                <a:lnTo>
                  <a:pt x="26522" y="378"/>
                </a:lnTo>
                <a:lnTo>
                  <a:pt x="32052" y="2265"/>
                </a:lnTo>
                <a:lnTo>
                  <a:pt x="34532" y="3701"/>
                </a:lnTo>
                <a:close/>
              </a:path>
            </a:pathLst>
          </a:custGeom>
          <a:solidFill>
            <a:srgbClr val="CFF4FF"/>
          </a:solidFill>
        </p:spPr>
        <p:txBody>
          <a:bodyPr wrap="square" lIns="0" tIns="0" rIns="0" bIns="0" rtlCol="0"/>
          <a:lstStyle/>
          <a:p>
            <a:endParaRPr/>
          </a:p>
        </p:txBody>
      </p:sp>
      <p:sp>
        <p:nvSpPr>
          <p:cNvPr id="576" name="object 576"/>
          <p:cNvSpPr/>
          <p:nvPr/>
        </p:nvSpPr>
        <p:spPr>
          <a:xfrm>
            <a:off x="12923584" y="704387"/>
            <a:ext cx="50165" cy="50165"/>
          </a:xfrm>
          <a:custGeom>
            <a:avLst/>
            <a:gdLst/>
            <a:ahLst/>
            <a:cxnLst/>
            <a:rect l="l" t="t" r="r" b="b"/>
            <a:pathLst>
              <a:path w="50165" h="50165">
                <a:moveTo>
                  <a:pt x="38863" y="4165"/>
                </a:moveTo>
                <a:lnTo>
                  <a:pt x="49910" y="26652"/>
                </a:lnTo>
                <a:lnTo>
                  <a:pt x="49484" y="29849"/>
                </a:lnTo>
                <a:lnTo>
                  <a:pt x="23258" y="49911"/>
                </a:lnTo>
                <a:lnTo>
                  <a:pt x="20061" y="49485"/>
                </a:lnTo>
                <a:lnTo>
                  <a:pt x="0" y="23258"/>
                </a:lnTo>
                <a:lnTo>
                  <a:pt x="425" y="20062"/>
                </a:lnTo>
                <a:lnTo>
                  <a:pt x="26652" y="0"/>
                </a:lnTo>
                <a:lnTo>
                  <a:pt x="29849" y="425"/>
                </a:lnTo>
                <a:lnTo>
                  <a:pt x="36073" y="2549"/>
                </a:lnTo>
                <a:lnTo>
                  <a:pt x="38863" y="4165"/>
                </a:lnTo>
                <a:close/>
              </a:path>
            </a:pathLst>
          </a:custGeom>
          <a:solidFill>
            <a:srgbClr val="CFF4FF"/>
          </a:solidFill>
        </p:spPr>
        <p:txBody>
          <a:bodyPr wrap="square" lIns="0" tIns="0" rIns="0" bIns="0" rtlCol="0"/>
          <a:lstStyle/>
          <a:p>
            <a:endParaRPr/>
          </a:p>
        </p:txBody>
      </p:sp>
      <p:sp>
        <p:nvSpPr>
          <p:cNvPr id="577" name="object 577"/>
          <p:cNvSpPr/>
          <p:nvPr/>
        </p:nvSpPr>
        <p:spPr>
          <a:xfrm>
            <a:off x="13084433" y="515586"/>
            <a:ext cx="55880" cy="55880"/>
          </a:xfrm>
          <a:custGeom>
            <a:avLst/>
            <a:gdLst/>
            <a:ahLst/>
            <a:cxnLst/>
            <a:rect l="l" t="t" r="r" b="b"/>
            <a:pathLst>
              <a:path w="55880" h="55879">
                <a:moveTo>
                  <a:pt x="43195" y="4629"/>
                </a:moveTo>
                <a:lnTo>
                  <a:pt x="55474" y="29623"/>
                </a:lnTo>
                <a:lnTo>
                  <a:pt x="55001" y="33176"/>
                </a:lnTo>
                <a:lnTo>
                  <a:pt x="25851" y="55474"/>
                </a:lnTo>
                <a:lnTo>
                  <a:pt x="22298" y="55001"/>
                </a:lnTo>
                <a:lnTo>
                  <a:pt x="0" y="25850"/>
                </a:lnTo>
                <a:lnTo>
                  <a:pt x="473" y="22297"/>
                </a:lnTo>
                <a:lnTo>
                  <a:pt x="29623" y="0"/>
                </a:lnTo>
                <a:lnTo>
                  <a:pt x="33176" y="473"/>
                </a:lnTo>
                <a:lnTo>
                  <a:pt x="40094" y="2833"/>
                </a:lnTo>
                <a:lnTo>
                  <a:pt x="43195" y="4629"/>
                </a:lnTo>
                <a:close/>
              </a:path>
            </a:pathLst>
          </a:custGeom>
          <a:solidFill>
            <a:srgbClr val="CFF4FF"/>
          </a:solidFill>
        </p:spPr>
        <p:txBody>
          <a:bodyPr wrap="square" lIns="0" tIns="0" rIns="0" bIns="0" rtlCol="0"/>
          <a:lstStyle/>
          <a:p>
            <a:endParaRPr/>
          </a:p>
        </p:txBody>
      </p:sp>
      <p:sp>
        <p:nvSpPr>
          <p:cNvPr id="578" name="object 578"/>
          <p:cNvSpPr/>
          <p:nvPr/>
        </p:nvSpPr>
        <p:spPr>
          <a:xfrm>
            <a:off x="13245284" y="326784"/>
            <a:ext cx="61594" cy="61594"/>
          </a:xfrm>
          <a:custGeom>
            <a:avLst/>
            <a:gdLst/>
            <a:ahLst/>
            <a:cxnLst/>
            <a:rect l="l" t="t" r="r" b="b"/>
            <a:pathLst>
              <a:path w="61594" h="61595">
                <a:moveTo>
                  <a:pt x="47526" y="5094"/>
                </a:moveTo>
                <a:lnTo>
                  <a:pt x="61037" y="32594"/>
                </a:lnTo>
                <a:lnTo>
                  <a:pt x="60516" y="36503"/>
                </a:lnTo>
                <a:lnTo>
                  <a:pt x="28443" y="61037"/>
                </a:lnTo>
                <a:lnTo>
                  <a:pt x="24533" y="60516"/>
                </a:lnTo>
                <a:lnTo>
                  <a:pt x="0" y="28443"/>
                </a:lnTo>
                <a:lnTo>
                  <a:pt x="521" y="24534"/>
                </a:lnTo>
                <a:lnTo>
                  <a:pt x="32593" y="0"/>
                </a:lnTo>
                <a:lnTo>
                  <a:pt x="36502" y="521"/>
                </a:lnTo>
                <a:lnTo>
                  <a:pt x="44113" y="3117"/>
                </a:lnTo>
                <a:lnTo>
                  <a:pt x="47526" y="5094"/>
                </a:lnTo>
                <a:close/>
              </a:path>
            </a:pathLst>
          </a:custGeom>
          <a:solidFill>
            <a:srgbClr val="CFF4FF"/>
          </a:solidFill>
        </p:spPr>
        <p:txBody>
          <a:bodyPr wrap="square" lIns="0" tIns="0" rIns="0" bIns="0" rtlCol="0"/>
          <a:lstStyle/>
          <a:p>
            <a:endParaRPr/>
          </a:p>
        </p:txBody>
      </p:sp>
      <p:pic>
        <p:nvPicPr>
          <p:cNvPr id="579" name="object 579"/>
          <p:cNvPicPr/>
          <p:nvPr/>
        </p:nvPicPr>
        <p:blipFill>
          <a:blip r:embed="rId50" cstate="print"/>
          <a:stretch>
            <a:fillRect/>
          </a:stretch>
        </p:blipFill>
        <p:spPr>
          <a:xfrm>
            <a:off x="13406127" y="137978"/>
            <a:ext cx="66610" cy="66610"/>
          </a:xfrm>
          <a:prstGeom prst="rect">
            <a:avLst/>
          </a:prstGeom>
        </p:spPr>
      </p:pic>
      <p:sp>
        <p:nvSpPr>
          <p:cNvPr id="580" name="object 580"/>
          <p:cNvSpPr/>
          <p:nvPr/>
        </p:nvSpPr>
        <p:spPr>
          <a:xfrm>
            <a:off x="13570354" y="0"/>
            <a:ext cx="66040" cy="21590"/>
          </a:xfrm>
          <a:custGeom>
            <a:avLst/>
            <a:gdLst/>
            <a:ahLst/>
            <a:cxnLst/>
            <a:rect l="l" t="t" r="r" b="b"/>
            <a:pathLst>
              <a:path w="66040" h="21590">
                <a:moveTo>
                  <a:pt x="65568" y="0"/>
                </a:moveTo>
                <a:lnTo>
                  <a:pt x="30255" y="21350"/>
                </a:lnTo>
                <a:lnTo>
                  <a:pt x="25633" y="20735"/>
                </a:lnTo>
                <a:lnTo>
                  <a:pt x="0" y="0"/>
                </a:lnTo>
                <a:lnTo>
                  <a:pt x="65568" y="0"/>
                </a:lnTo>
                <a:close/>
              </a:path>
            </a:pathLst>
          </a:custGeom>
          <a:solidFill>
            <a:srgbClr val="CFF4FF"/>
          </a:solidFill>
        </p:spPr>
        <p:txBody>
          <a:bodyPr wrap="square" lIns="0" tIns="0" rIns="0" bIns="0" rtlCol="0"/>
          <a:lstStyle/>
          <a:p>
            <a:endParaRPr/>
          </a:p>
        </p:txBody>
      </p:sp>
      <p:sp>
        <p:nvSpPr>
          <p:cNvPr id="581" name="object 581"/>
          <p:cNvSpPr/>
          <p:nvPr/>
        </p:nvSpPr>
        <p:spPr>
          <a:xfrm>
            <a:off x="12069267" y="1274050"/>
            <a:ext cx="27940" cy="27940"/>
          </a:xfrm>
          <a:custGeom>
            <a:avLst/>
            <a:gdLst/>
            <a:ahLst/>
            <a:cxnLst/>
            <a:rect l="l" t="t" r="r" b="b"/>
            <a:pathLst>
              <a:path w="27940" h="27940">
                <a:moveTo>
                  <a:pt x="21528" y="2307"/>
                </a:moveTo>
                <a:lnTo>
                  <a:pt x="27648" y="14764"/>
                </a:lnTo>
                <a:lnTo>
                  <a:pt x="27411" y="16534"/>
                </a:lnTo>
                <a:lnTo>
                  <a:pt x="12883" y="27648"/>
                </a:lnTo>
                <a:lnTo>
                  <a:pt x="11113" y="27412"/>
                </a:lnTo>
                <a:lnTo>
                  <a:pt x="0" y="12884"/>
                </a:lnTo>
                <a:lnTo>
                  <a:pt x="235" y="11113"/>
                </a:lnTo>
                <a:lnTo>
                  <a:pt x="14763" y="0"/>
                </a:lnTo>
                <a:lnTo>
                  <a:pt x="16534" y="235"/>
                </a:lnTo>
                <a:lnTo>
                  <a:pt x="19982" y="1412"/>
                </a:lnTo>
                <a:lnTo>
                  <a:pt x="21528" y="2307"/>
                </a:lnTo>
                <a:close/>
              </a:path>
            </a:pathLst>
          </a:custGeom>
          <a:solidFill>
            <a:srgbClr val="CFF4FF"/>
          </a:solidFill>
        </p:spPr>
        <p:txBody>
          <a:bodyPr wrap="square" lIns="0" tIns="0" rIns="0" bIns="0" rtlCol="0"/>
          <a:lstStyle/>
          <a:p>
            <a:endParaRPr/>
          </a:p>
        </p:txBody>
      </p:sp>
      <p:sp>
        <p:nvSpPr>
          <p:cNvPr id="582" name="object 582"/>
          <p:cNvSpPr/>
          <p:nvPr/>
        </p:nvSpPr>
        <p:spPr>
          <a:xfrm>
            <a:off x="12230117" y="1085249"/>
            <a:ext cx="33655" cy="33655"/>
          </a:xfrm>
          <a:custGeom>
            <a:avLst/>
            <a:gdLst/>
            <a:ahLst/>
            <a:cxnLst/>
            <a:rect l="l" t="t" r="r" b="b"/>
            <a:pathLst>
              <a:path w="33654" h="33655">
                <a:moveTo>
                  <a:pt x="25860" y="2771"/>
                </a:moveTo>
                <a:lnTo>
                  <a:pt x="33211" y="17735"/>
                </a:lnTo>
                <a:lnTo>
                  <a:pt x="32928" y="19862"/>
                </a:lnTo>
                <a:lnTo>
                  <a:pt x="15476" y="33211"/>
                </a:lnTo>
                <a:lnTo>
                  <a:pt x="13349" y="32928"/>
                </a:lnTo>
                <a:lnTo>
                  <a:pt x="0" y="15476"/>
                </a:lnTo>
                <a:lnTo>
                  <a:pt x="283" y="13349"/>
                </a:lnTo>
                <a:lnTo>
                  <a:pt x="17734" y="0"/>
                </a:lnTo>
                <a:lnTo>
                  <a:pt x="19862" y="283"/>
                </a:lnTo>
                <a:lnTo>
                  <a:pt x="24003" y="1696"/>
                </a:lnTo>
                <a:lnTo>
                  <a:pt x="25860" y="2771"/>
                </a:lnTo>
                <a:close/>
              </a:path>
            </a:pathLst>
          </a:custGeom>
          <a:solidFill>
            <a:srgbClr val="CFF4FF"/>
          </a:solidFill>
        </p:spPr>
        <p:txBody>
          <a:bodyPr wrap="square" lIns="0" tIns="0" rIns="0" bIns="0" rtlCol="0"/>
          <a:lstStyle/>
          <a:p>
            <a:endParaRPr/>
          </a:p>
        </p:txBody>
      </p:sp>
      <p:sp>
        <p:nvSpPr>
          <p:cNvPr id="583" name="object 583"/>
          <p:cNvSpPr/>
          <p:nvPr/>
        </p:nvSpPr>
        <p:spPr>
          <a:xfrm>
            <a:off x="12390966" y="896448"/>
            <a:ext cx="39370" cy="39370"/>
          </a:xfrm>
          <a:custGeom>
            <a:avLst/>
            <a:gdLst/>
            <a:ahLst/>
            <a:cxnLst/>
            <a:rect l="l" t="t" r="r" b="b"/>
            <a:pathLst>
              <a:path w="39370" h="39369">
                <a:moveTo>
                  <a:pt x="30191" y="3236"/>
                </a:moveTo>
                <a:lnTo>
                  <a:pt x="38773" y="20704"/>
                </a:lnTo>
                <a:lnTo>
                  <a:pt x="38442" y="23188"/>
                </a:lnTo>
                <a:lnTo>
                  <a:pt x="18068" y="38773"/>
                </a:lnTo>
                <a:lnTo>
                  <a:pt x="15585" y="38443"/>
                </a:lnTo>
                <a:lnTo>
                  <a:pt x="0" y="18068"/>
                </a:lnTo>
                <a:lnTo>
                  <a:pt x="330" y="15585"/>
                </a:lnTo>
                <a:lnTo>
                  <a:pt x="20705" y="0"/>
                </a:lnTo>
                <a:lnTo>
                  <a:pt x="23188" y="330"/>
                </a:lnTo>
                <a:lnTo>
                  <a:pt x="28024" y="1980"/>
                </a:lnTo>
                <a:lnTo>
                  <a:pt x="30191" y="3236"/>
                </a:lnTo>
                <a:close/>
              </a:path>
            </a:pathLst>
          </a:custGeom>
          <a:solidFill>
            <a:srgbClr val="CFF4FF"/>
          </a:solidFill>
        </p:spPr>
        <p:txBody>
          <a:bodyPr wrap="square" lIns="0" tIns="0" rIns="0" bIns="0" rtlCol="0"/>
          <a:lstStyle/>
          <a:p>
            <a:endParaRPr/>
          </a:p>
        </p:txBody>
      </p:sp>
      <p:sp>
        <p:nvSpPr>
          <p:cNvPr id="584" name="object 584"/>
          <p:cNvSpPr/>
          <p:nvPr/>
        </p:nvSpPr>
        <p:spPr>
          <a:xfrm>
            <a:off x="12551809" y="707641"/>
            <a:ext cx="44450" cy="44450"/>
          </a:xfrm>
          <a:custGeom>
            <a:avLst/>
            <a:gdLst/>
            <a:ahLst/>
            <a:cxnLst/>
            <a:rect l="l" t="t" r="r" b="b"/>
            <a:pathLst>
              <a:path w="44450" h="44450">
                <a:moveTo>
                  <a:pt x="34532" y="3701"/>
                </a:moveTo>
                <a:lnTo>
                  <a:pt x="44348" y="23682"/>
                </a:lnTo>
                <a:lnTo>
                  <a:pt x="43970" y="26522"/>
                </a:lnTo>
                <a:lnTo>
                  <a:pt x="20666" y="44348"/>
                </a:lnTo>
                <a:lnTo>
                  <a:pt x="17826" y="43970"/>
                </a:lnTo>
                <a:lnTo>
                  <a:pt x="0" y="20666"/>
                </a:lnTo>
                <a:lnTo>
                  <a:pt x="378" y="17825"/>
                </a:lnTo>
                <a:lnTo>
                  <a:pt x="23682" y="0"/>
                </a:lnTo>
                <a:lnTo>
                  <a:pt x="26522" y="378"/>
                </a:lnTo>
                <a:lnTo>
                  <a:pt x="32053" y="2265"/>
                </a:lnTo>
                <a:lnTo>
                  <a:pt x="34532" y="3701"/>
                </a:lnTo>
                <a:close/>
              </a:path>
            </a:pathLst>
          </a:custGeom>
          <a:solidFill>
            <a:srgbClr val="CFF4FF"/>
          </a:solidFill>
        </p:spPr>
        <p:txBody>
          <a:bodyPr wrap="square" lIns="0" tIns="0" rIns="0" bIns="0" rtlCol="0"/>
          <a:lstStyle/>
          <a:p>
            <a:endParaRPr/>
          </a:p>
        </p:txBody>
      </p:sp>
      <p:sp>
        <p:nvSpPr>
          <p:cNvPr id="585" name="object 585"/>
          <p:cNvSpPr/>
          <p:nvPr/>
        </p:nvSpPr>
        <p:spPr>
          <a:xfrm>
            <a:off x="12712655" y="518845"/>
            <a:ext cx="50165" cy="50165"/>
          </a:xfrm>
          <a:custGeom>
            <a:avLst/>
            <a:gdLst/>
            <a:ahLst/>
            <a:cxnLst/>
            <a:rect l="l" t="t" r="r" b="b"/>
            <a:pathLst>
              <a:path w="50165" h="50165">
                <a:moveTo>
                  <a:pt x="38863" y="4164"/>
                </a:moveTo>
                <a:lnTo>
                  <a:pt x="49910" y="26652"/>
                </a:lnTo>
                <a:lnTo>
                  <a:pt x="49485" y="29849"/>
                </a:lnTo>
                <a:lnTo>
                  <a:pt x="23258" y="49910"/>
                </a:lnTo>
                <a:lnTo>
                  <a:pt x="20062" y="49485"/>
                </a:lnTo>
                <a:lnTo>
                  <a:pt x="0" y="23258"/>
                </a:lnTo>
                <a:lnTo>
                  <a:pt x="425" y="20061"/>
                </a:lnTo>
                <a:lnTo>
                  <a:pt x="26652" y="0"/>
                </a:lnTo>
                <a:lnTo>
                  <a:pt x="29849" y="425"/>
                </a:lnTo>
                <a:lnTo>
                  <a:pt x="36073" y="2548"/>
                </a:lnTo>
                <a:lnTo>
                  <a:pt x="38863" y="4164"/>
                </a:lnTo>
                <a:close/>
              </a:path>
            </a:pathLst>
          </a:custGeom>
          <a:solidFill>
            <a:srgbClr val="CFF4FF"/>
          </a:solidFill>
        </p:spPr>
        <p:txBody>
          <a:bodyPr wrap="square" lIns="0" tIns="0" rIns="0" bIns="0" rtlCol="0"/>
          <a:lstStyle/>
          <a:p>
            <a:endParaRPr/>
          </a:p>
        </p:txBody>
      </p:sp>
      <p:sp>
        <p:nvSpPr>
          <p:cNvPr id="586" name="object 586"/>
          <p:cNvSpPr/>
          <p:nvPr/>
        </p:nvSpPr>
        <p:spPr>
          <a:xfrm>
            <a:off x="12873505" y="330044"/>
            <a:ext cx="55880" cy="55880"/>
          </a:xfrm>
          <a:custGeom>
            <a:avLst/>
            <a:gdLst/>
            <a:ahLst/>
            <a:cxnLst/>
            <a:rect l="l" t="t" r="r" b="b"/>
            <a:pathLst>
              <a:path w="55879" h="55879">
                <a:moveTo>
                  <a:pt x="43195" y="4629"/>
                </a:moveTo>
                <a:lnTo>
                  <a:pt x="55473" y="29622"/>
                </a:lnTo>
                <a:lnTo>
                  <a:pt x="55000" y="33175"/>
                </a:lnTo>
                <a:lnTo>
                  <a:pt x="25851" y="55473"/>
                </a:lnTo>
                <a:lnTo>
                  <a:pt x="22298" y="55000"/>
                </a:lnTo>
                <a:lnTo>
                  <a:pt x="0" y="25850"/>
                </a:lnTo>
                <a:lnTo>
                  <a:pt x="473" y="22297"/>
                </a:lnTo>
                <a:lnTo>
                  <a:pt x="29623" y="0"/>
                </a:lnTo>
                <a:lnTo>
                  <a:pt x="33176" y="473"/>
                </a:lnTo>
                <a:lnTo>
                  <a:pt x="40094" y="2833"/>
                </a:lnTo>
                <a:lnTo>
                  <a:pt x="43195" y="4629"/>
                </a:lnTo>
                <a:close/>
              </a:path>
            </a:pathLst>
          </a:custGeom>
          <a:solidFill>
            <a:srgbClr val="CFF4FF"/>
          </a:solidFill>
        </p:spPr>
        <p:txBody>
          <a:bodyPr wrap="square" lIns="0" tIns="0" rIns="0" bIns="0" rtlCol="0"/>
          <a:lstStyle/>
          <a:p>
            <a:endParaRPr/>
          </a:p>
        </p:txBody>
      </p:sp>
      <p:sp>
        <p:nvSpPr>
          <p:cNvPr id="587" name="object 587"/>
          <p:cNvSpPr/>
          <p:nvPr/>
        </p:nvSpPr>
        <p:spPr>
          <a:xfrm>
            <a:off x="13034356" y="141243"/>
            <a:ext cx="61594" cy="61594"/>
          </a:xfrm>
          <a:custGeom>
            <a:avLst/>
            <a:gdLst/>
            <a:ahLst/>
            <a:cxnLst/>
            <a:rect l="l" t="t" r="r" b="b"/>
            <a:pathLst>
              <a:path w="61594" h="61594">
                <a:moveTo>
                  <a:pt x="47526" y="5093"/>
                </a:moveTo>
                <a:lnTo>
                  <a:pt x="61037" y="32593"/>
                </a:lnTo>
                <a:lnTo>
                  <a:pt x="60516" y="36502"/>
                </a:lnTo>
                <a:lnTo>
                  <a:pt x="28443" y="61036"/>
                </a:lnTo>
                <a:lnTo>
                  <a:pt x="24533" y="60515"/>
                </a:lnTo>
                <a:lnTo>
                  <a:pt x="0" y="28442"/>
                </a:lnTo>
                <a:lnTo>
                  <a:pt x="521" y="24533"/>
                </a:lnTo>
                <a:lnTo>
                  <a:pt x="32594" y="0"/>
                </a:lnTo>
                <a:lnTo>
                  <a:pt x="36503" y="520"/>
                </a:lnTo>
                <a:lnTo>
                  <a:pt x="44115" y="3117"/>
                </a:lnTo>
                <a:lnTo>
                  <a:pt x="47526" y="5093"/>
                </a:lnTo>
                <a:close/>
              </a:path>
            </a:pathLst>
          </a:custGeom>
          <a:solidFill>
            <a:srgbClr val="CFF4FF"/>
          </a:solidFill>
        </p:spPr>
        <p:txBody>
          <a:bodyPr wrap="square" lIns="0" tIns="0" rIns="0" bIns="0" rtlCol="0"/>
          <a:lstStyle/>
          <a:p>
            <a:endParaRPr/>
          </a:p>
        </p:txBody>
      </p:sp>
      <p:sp>
        <p:nvSpPr>
          <p:cNvPr id="588" name="object 588"/>
          <p:cNvSpPr/>
          <p:nvPr/>
        </p:nvSpPr>
        <p:spPr>
          <a:xfrm>
            <a:off x="13198639" y="0"/>
            <a:ext cx="60325" cy="19050"/>
          </a:xfrm>
          <a:custGeom>
            <a:avLst/>
            <a:gdLst/>
            <a:ahLst/>
            <a:cxnLst/>
            <a:rect l="l" t="t" r="r" b="b"/>
            <a:pathLst>
              <a:path w="60325" h="19050">
                <a:moveTo>
                  <a:pt x="59966" y="0"/>
                </a:moveTo>
                <a:lnTo>
                  <a:pt x="27600" y="19047"/>
                </a:lnTo>
                <a:lnTo>
                  <a:pt x="23334" y="18479"/>
                </a:lnTo>
                <a:lnTo>
                  <a:pt x="0" y="0"/>
                </a:lnTo>
                <a:lnTo>
                  <a:pt x="59966" y="0"/>
                </a:lnTo>
                <a:close/>
              </a:path>
            </a:pathLst>
          </a:custGeom>
          <a:solidFill>
            <a:srgbClr val="CFF4FF"/>
          </a:solidFill>
        </p:spPr>
        <p:txBody>
          <a:bodyPr wrap="square" lIns="0" tIns="0" rIns="0" bIns="0" rtlCol="0"/>
          <a:lstStyle/>
          <a:p>
            <a:endParaRPr/>
          </a:p>
        </p:txBody>
      </p:sp>
      <p:sp>
        <p:nvSpPr>
          <p:cNvPr id="589" name="object 589"/>
          <p:cNvSpPr/>
          <p:nvPr/>
        </p:nvSpPr>
        <p:spPr>
          <a:xfrm>
            <a:off x="13400124" y="0"/>
            <a:ext cx="50800" cy="10795"/>
          </a:xfrm>
          <a:custGeom>
            <a:avLst/>
            <a:gdLst/>
            <a:ahLst/>
            <a:cxnLst/>
            <a:rect l="l" t="t" r="r" b="b"/>
            <a:pathLst>
              <a:path w="50800" h="10795">
                <a:moveTo>
                  <a:pt x="50467" y="0"/>
                </a:moveTo>
                <a:lnTo>
                  <a:pt x="22780" y="10568"/>
                </a:lnTo>
                <a:lnTo>
                  <a:pt x="18176" y="9955"/>
                </a:lnTo>
                <a:lnTo>
                  <a:pt x="9212" y="6896"/>
                </a:lnTo>
                <a:lnTo>
                  <a:pt x="5192" y="4567"/>
                </a:lnTo>
                <a:lnTo>
                  <a:pt x="0" y="0"/>
                </a:lnTo>
                <a:lnTo>
                  <a:pt x="50467" y="0"/>
                </a:lnTo>
                <a:close/>
              </a:path>
            </a:pathLst>
          </a:custGeom>
          <a:solidFill>
            <a:srgbClr val="CFF4FF"/>
          </a:solidFill>
        </p:spPr>
        <p:txBody>
          <a:bodyPr wrap="square" lIns="0" tIns="0" rIns="0" bIns="0" rtlCol="0"/>
          <a:lstStyle/>
          <a:p>
            <a:endParaRPr/>
          </a:p>
        </p:txBody>
      </p:sp>
      <p:sp>
        <p:nvSpPr>
          <p:cNvPr id="590" name="object 590"/>
          <p:cNvSpPr/>
          <p:nvPr/>
        </p:nvSpPr>
        <p:spPr>
          <a:xfrm>
            <a:off x="11857843" y="1088072"/>
            <a:ext cx="27940" cy="27940"/>
          </a:xfrm>
          <a:custGeom>
            <a:avLst/>
            <a:gdLst/>
            <a:ahLst/>
            <a:cxnLst/>
            <a:rect l="l" t="t" r="r" b="b"/>
            <a:pathLst>
              <a:path w="27940" h="27940">
                <a:moveTo>
                  <a:pt x="21528" y="2307"/>
                </a:moveTo>
                <a:lnTo>
                  <a:pt x="27648" y="14764"/>
                </a:lnTo>
                <a:lnTo>
                  <a:pt x="27412" y="16535"/>
                </a:lnTo>
                <a:lnTo>
                  <a:pt x="12884" y="27648"/>
                </a:lnTo>
                <a:lnTo>
                  <a:pt x="11113" y="27413"/>
                </a:lnTo>
                <a:lnTo>
                  <a:pt x="0" y="12884"/>
                </a:lnTo>
                <a:lnTo>
                  <a:pt x="235" y="11113"/>
                </a:lnTo>
                <a:lnTo>
                  <a:pt x="14763" y="0"/>
                </a:lnTo>
                <a:lnTo>
                  <a:pt x="16534" y="235"/>
                </a:lnTo>
                <a:lnTo>
                  <a:pt x="19982" y="1412"/>
                </a:lnTo>
                <a:lnTo>
                  <a:pt x="21528" y="2307"/>
                </a:lnTo>
                <a:close/>
              </a:path>
            </a:pathLst>
          </a:custGeom>
          <a:solidFill>
            <a:srgbClr val="CFF4FF"/>
          </a:solidFill>
        </p:spPr>
        <p:txBody>
          <a:bodyPr wrap="square" lIns="0" tIns="0" rIns="0" bIns="0" rtlCol="0"/>
          <a:lstStyle/>
          <a:p>
            <a:endParaRPr/>
          </a:p>
        </p:txBody>
      </p:sp>
      <p:sp>
        <p:nvSpPr>
          <p:cNvPr id="591" name="object 591"/>
          <p:cNvSpPr/>
          <p:nvPr/>
        </p:nvSpPr>
        <p:spPr>
          <a:xfrm>
            <a:off x="12018693" y="899272"/>
            <a:ext cx="33655" cy="33655"/>
          </a:xfrm>
          <a:custGeom>
            <a:avLst/>
            <a:gdLst/>
            <a:ahLst/>
            <a:cxnLst/>
            <a:rect l="l" t="t" r="r" b="b"/>
            <a:pathLst>
              <a:path w="33654" h="33655">
                <a:moveTo>
                  <a:pt x="25859" y="2771"/>
                </a:moveTo>
                <a:lnTo>
                  <a:pt x="33210" y="17734"/>
                </a:lnTo>
                <a:lnTo>
                  <a:pt x="32927" y="19861"/>
                </a:lnTo>
                <a:lnTo>
                  <a:pt x="15475" y="33210"/>
                </a:lnTo>
                <a:lnTo>
                  <a:pt x="13348" y="32927"/>
                </a:lnTo>
                <a:lnTo>
                  <a:pt x="0" y="15476"/>
                </a:lnTo>
                <a:lnTo>
                  <a:pt x="283" y="13349"/>
                </a:lnTo>
                <a:lnTo>
                  <a:pt x="17734" y="0"/>
                </a:lnTo>
                <a:lnTo>
                  <a:pt x="19862" y="283"/>
                </a:lnTo>
                <a:lnTo>
                  <a:pt x="24003" y="1696"/>
                </a:lnTo>
                <a:lnTo>
                  <a:pt x="25859" y="2771"/>
                </a:lnTo>
                <a:close/>
              </a:path>
            </a:pathLst>
          </a:custGeom>
          <a:solidFill>
            <a:srgbClr val="CFF4FF"/>
          </a:solidFill>
        </p:spPr>
        <p:txBody>
          <a:bodyPr wrap="square" lIns="0" tIns="0" rIns="0" bIns="0" rtlCol="0"/>
          <a:lstStyle/>
          <a:p>
            <a:endParaRPr/>
          </a:p>
        </p:txBody>
      </p:sp>
      <p:sp>
        <p:nvSpPr>
          <p:cNvPr id="592" name="object 592"/>
          <p:cNvSpPr/>
          <p:nvPr/>
        </p:nvSpPr>
        <p:spPr>
          <a:xfrm>
            <a:off x="12179541" y="710470"/>
            <a:ext cx="39370" cy="39370"/>
          </a:xfrm>
          <a:custGeom>
            <a:avLst/>
            <a:gdLst/>
            <a:ahLst/>
            <a:cxnLst/>
            <a:rect l="l" t="t" r="r" b="b"/>
            <a:pathLst>
              <a:path w="39370" h="39370">
                <a:moveTo>
                  <a:pt x="30191" y="3236"/>
                </a:moveTo>
                <a:lnTo>
                  <a:pt x="38774" y="20705"/>
                </a:lnTo>
                <a:lnTo>
                  <a:pt x="38443" y="23189"/>
                </a:lnTo>
                <a:lnTo>
                  <a:pt x="18068" y="38774"/>
                </a:lnTo>
                <a:lnTo>
                  <a:pt x="15585" y="38443"/>
                </a:lnTo>
                <a:lnTo>
                  <a:pt x="0" y="18068"/>
                </a:lnTo>
                <a:lnTo>
                  <a:pt x="330" y="15585"/>
                </a:lnTo>
                <a:lnTo>
                  <a:pt x="20705" y="0"/>
                </a:lnTo>
                <a:lnTo>
                  <a:pt x="23188" y="330"/>
                </a:lnTo>
                <a:lnTo>
                  <a:pt x="28024" y="1980"/>
                </a:lnTo>
                <a:lnTo>
                  <a:pt x="30191" y="3236"/>
                </a:lnTo>
                <a:close/>
              </a:path>
            </a:pathLst>
          </a:custGeom>
          <a:solidFill>
            <a:srgbClr val="CFF4FF"/>
          </a:solidFill>
        </p:spPr>
        <p:txBody>
          <a:bodyPr wrap="square" lIns="0" tIns="0" rIns="0" bIns="0" rtlCol="0"/>
          <a:lstStyle/>
          <a:p>
            <a:endParaRPr/>
          </a:p>
        </p:txBody>
      </p:sp>
      <p:sp>
        <p:nvSpPr>
          <p:cNvPr id="593" name="object 593"/>
          <p:cNvSpPr/>
          <p:nvPr/>
        </p:nvSpPr>
        <p:spPr>
          <a:xfrm>
            <a:off x="12340386" y="521663"/>
            <a:ext cx="44450" cy="44450"/>
          </a:xfrm>
          <a:custGeom>
            <a:avLst/>
            <a:gdLst/>
            <a:ahLst/>
            <a:cxnLst/>
            <a:rect l="l" t="t" r="r" b="b"/>
            <a:pathLst>
              <a:path w="44450" h="44450">
                <a:moveTo>
                  <a:pt x="34532" y="3701"/>
                </a:moveTo>
                <a:lnTo>
                  <a:pt x="44348" y="23682"/>
                </a:lnTo>
                <a:lnTo>
                  <a:pt x="43969" y="26522"/>
                </a:lnTo>
                <a:lnTo>
                  <a:pt x="20666" y="44348"/>
                </a:lnTo>
                <a:lnTo>
                  <a:pt x="17826" y="43970"/>
                </a:lnTo>
                <a:lnTo>
                  <a:pt x="0" y="20666"/>
                </a:lnTo>
                <a:lnTo>
                  <a:pt x="378" y="17826"/>
                </a:lnTo>
                <a:lnTo>
                  <a:pt x="23681" y="0"/>
                </a:lnTo>
                <a:lnTo>
                  <a:pt x="26521" y="378"/>
                </a:lnTo>
                <a:lnTo>
                  <a:pt x="32052" y="2265"/>
                </a:lnTo>
                <a:lnTo>
                  <a:pt x="34532" y="3701"/>
                </a:lnTo>
                <a:close/>
              </a:path>
            </a:pathLst>
          </a:custGeom>
          <a:solidFill>
            <a:srgbClr val="CFF4FF"/>
          </a:solidFill>
        </p:spPr>
        <p:txBody>
          <a:bodyPr wrap="square" lIns="0" tIns="0" rIns="0" bIns="0" rtlCol="0"/>
          <a:lstStyle/>
          <a:p>
            <a:endParaRPr/>
          </a:p>
        </p:txBody>
      </p:sp>
      <p:sp>
        <p:nvSpPr>
          <p:cNvPr id="594" name="object 594"/>
          <p:cNvSpPr/>
          <p:nvPr/>
        </p:nvSpPr>
        <p:spPr>
          <a:xfrm>
            <a:off x="12501232" y="332867"/>
            <a:ext cx="50165" cy="50165"/>
          </a:xfrm>
          <a:custGeom>
            <a:avLst/>
            <a:gdLst/>
            <a:ahLst/>
            <a:cxnLst/>
            <a:rect l="l" t="t" r="r" b="b"/>
            <a:pathLst>
              <a:path w="50165" h="50164">
                <a:moveTo>
                  <a:pt x="38863" y="4165"/>
                </a:moveTo>
                <a:lnTo>
                  <a:pt x="49910" y="26652"/>
                </a:lnTo>
                <a:lnTo>
                  <a:pt x="49484" y="29849"/>
                </a:lnTo>
                <a:lnTo>
                  <a:pt x="23259" y="49911"/>
                </a:lnTo>
                <a:lnTo>
                  <a:pt x="20062" y="49485"/>
                </a:lnTo>
                <a:lnTo>
                  <a:pt x="0" y="23258"/>
                </a:lnTo>
                <a:lnTo>
                  <a:pt x="425" y="20061"/>
                </a:lnTo>
                <a:lnTo>
                  <a:pt x="26652" y="0"/>
                </a:lnTo>
                <a:lnTo>
                  <a:pt x="29849" y="426"/>
                </a:lnTo>
                <a:lnTo>
                  <a:pt x="36073" y="2549"/>
                </a:lnTo>
                <a:lnTo>
                  <a:pt x="38863" y="4165"/>
                </a:lnTo>
                <a:close/>
              </a:path>
            </a:pathLst>
          </a:custGeom>
          <a:solidFill>
            <a:srgbClr val="CFF4FF"/>
          </a:solidFill>
        </p:spPr>
        <p:txBody>
          <a:bodyPr wrap="square" lIns="0" tIns="0" rIns="0" bIns="0" rtlCol="0"/>
          <a:lstStyle/>
          <a:p>
            <a:endParaRPr/>
          </a:p>
        </p:txBody>
      </p:sp>
      <p:sp>
        <p:nvSpPr>
          <p:cNvPr id="595" name="object 595"/>
          <p:cNvSpPr/>
          <p:nvPr/>
        </p:nvSpPr>
        <p:spPr>
          <a:xfrm>
            <a:off x="12662082" y="144066"/>
            <a:ext cx="55880" cy="55880"/>
          </a:xfrm>
          <a:custGeom>
            <a:avLst/>
            <a:gdLst/>
            <a:ahLst/>
            <a:cxnLst/>
            <a:rect l="l" t="t" r="r" b="b"/>
            <a:pathLst>
              <a:path w="55879" h="55880">
                <a:moveTo>
                  <a:pt x="43194" y="4629"/>
                </a:moveTo>
                <a:lnTo>
                  <a:pt x="55473" y="29622"/>
                </a:lnTo>
                <a:lnTo>
                  <a:pt x="54999" y="33175"/>
                </a:lnTo>
                <a:lnTo>
                  <a:pt x="25849" y="55473"/>
                </a:lnTo>
                <a:lnTo>
                  <a:pt x="22296" y="55000"/>
                </a:lnTo>
                <a:lnTo>
                  <a:pt x="0" y="25851"/>
                </a:lnTo>
                <a:lnTo>
                  <a:pt x="473" y="22298"/>
                </a:lnTo>
                <a:lnTo>
                  <a:pt x="29622" y="0"/>
                </a:lnTo>
                <a:lnTo>
                  <a:pt x="33175" y="473"/>
                </a:lnTo>
                <a:lnTo>
                  <a:pt x="40093" y="2833"/>
                </a:lnTo>
                <a:lnTo>
                  <a:pt x="43194" y="4629"/>
                </a:lnTo>
                <a:close/>
              </a:path>
            </a:pathLst>
          </a:custGeom>
          <a:solidFill>
            <a:srgbClr val="CFF4FF"/>
          </a:solidFill>
        </p:spPr>
        <p:txBody>
          <a:bodyPr wrap="square" lIns="0" tIns="0" rIns="0" bIns="0" rtlCol="0"/>
          <a:lstStyle/>
          <a:p>
            <a:endParaRPr/>
          </a:p>
        </p:txBody>
      </p:sp>
      <p:sp>
        <p:nvSpPr>
          <p:cNvPr id="596" name="object 596"/>
          <p:cNvSpPr/>
          <p:nvPr/>
        </p:nvSpPr>
        <p:spPr>
          <a:xfrm>
            <a:off x="12826648" y="0"/>
            <a:ext cx="53975" cy="16510"/>
          </a:xfrm>
          <a:custGeom>
            <a:avLst/>
            <a:gdLst/>
            <a:ahLst/>
            <a:cxnLst/>
            <a:rect l="l" t="t" r="r" b="b"/>
            <a:pathLst>
              <a:path w="53975" h="16510">
                <a:moveTo>
                  <a:pt x="53843" y="0"/>
                </a:moveTo>
                <a:lnTo>
                  <a:pt x="24725" y="16302"/>
                </a:lnTo>
                <a:lnTo>
                  <a:pt x="20816" y="15781"/>
                </a:lnTo>
                <a:lnTo>
                  <a:pt x="0" y="0"/>
                </a:lnTo>
                <a:lnTo>
                  <a:pt x="53843" y="0"/>
                </a:lnTo>
                <a:close/>
              </a:path>
            </a:pathLst>
          </a:custGeom>
          <a:solidFill>
            <a:srgbClr val="CFF4FF"/>
          </a:solidFill>
        </p:spPr>
        <p:txBody>
          <a:bodyPr wrap="square" lIns="0" tIns="0" rIns="0" bIns="0" rtlCol="0"/>
          <a:lstStyle/>
          <a:p>
            <a:endParaRPr/>
          </a:p>
        </p:txBody>
      </p:sp>
      <p:sp>
        <p:nvSpPr>
          <p:cNvPr id="597" name="object 597"/>
          <p:cNvSpPr/>
          <p:nvPr/>
        </p:nvSpPr>
        <p:spPr>
          <a:xfrm>
            <a:off x="12645014" y="0"/>
            <a:ext cx="45720" cy="12065"/>
          </a:xfrm>
          <a:custGeom>
            <a:avLst/>
            <a:gdLst/>
            <a:ahLst/>
            <a:cxnLst/>
            <a:rect l="l" t="t" r="r" b="b"/>
            <a:pathLst>
              <a:path w="45720" h="12065">
                <a:moveTo>
                  <a:pt x="45560" y="0"/>
                </a:moveTo>
                <a:lnTo>
                  <a:pt x="20915" y="11882"/>
                </a:lnTo>
                <a:lnTo>
                  <a:pt x="17362" y="11409"/>
                </a:lnTo>
                <a:lnTo>
                  <a:pt x="10444" y="9049"/>
                </a:lnTo>
                <a:lnTo>
                  <a:pt x="7342" y="7252"/>
                </a:lnTo>
                <a:lnTo>
                  <a:pt x="1854" y="2424"/>
                </a:lnTo>
                <a:lnTo>
                  <a:pt x="0" y="0"/>
                </a:lnTo>
                <a:lnTo>
                  <a:pt x="45560" y="0"/>
                </a:lnTo>
                <a:close/>
              </a:path>
            </a:pathLst>
          </a:custGeom>
          <a:solidFill>
            <a:srgbClr val="CFF4FF"/>
          </a:solidFill>
        </p:spPr>
        <p:txBody>
          <a:bodyPr wrap="square" lIns="0" tIns="0" rIns="0" bIns="0" rtlCol="0"/>
          <a:lstStyle/>
          <a:p>
            <a:endParaRPr/>
          </a:p>
        </p:txBody>
      </p:sp>
      <p:sp>
        <p:nvSpPr>
          <p:cNvPr id="598" name="object 598"/>
          <p:cNvSpPr/>
          <p:nvPr/>
        </p:nvSpPr>
        <p:spPr>
          <a:xfrm>
            <a:off x="11646913" y="902530"/>
            <a:ext cx="27940" cy="27940"/>
          </a:xfrm>
          <a:custGeom>
            <a:avLst/>
            <a:gdLst/>
            <a:ahLst/>
            <a:cxnLst/>
            <a:rect l="l" t="t" r="r" b="b"/>
            <a:pathLst>
              <a:path w="27940" h="27940">
                <a:moveTo>
                  <a:pt x="21528" y="2307"/>
                </a:moveTo>
                <a:lnTo>
                  <a:pt x="27648" y="14764"/>
                </a:lnTo>
                <a:lnTo>
                  <a:pt x="27412" y="16535"/>
                </a:lnTo>
                <a:lnTo>
                  <a:pt x="12884" y="27649"/>
                </a:lnTo>
                <a:lnTo>
                  <a:pt x="11113" y="27413"/>
                </a:lnTo>
                <a:lnTo>
                  <a:pt x="0" y="12884"/>
                </a:lnTo>
                <a:lnTo>
                  <a:pt x="236" y="11113"/>
                </a:lnTo>
                <a:lnTo>
                  <a:pt x="14764" y="0"/>
                </a:lnTo>
                <a:lnTo>
                  <a:pt x="16535" y="236"/>
                </a:lnTo>
                <a:lnTo>
                  <a:pt x="19983" y="1412"/>
                </a:lnTo>
                <a:lnTo>
                  <a:pt x="21528" y="2307"/>
                </a:lnTo>
                <a:close/>
              </a:path>
            </a:pathLst>
          </a:custGeom>
          <a:solidFill>
            <a:srgbClr val="CFF4FF"/>
          </a:solidFill>
        </p:spPr>
        <p:txBody>
          <a:bodyPr wrap="square" lIns="0" tIns="0" rIns="0" bIns="0" rtlCol="0"/>
          <a:lstStyle/>
          <a:p>
            <a:endParaRPr/>
          </a:p>
        </p:txBody>
      </p:sp>
      <p:sp>
        <p:nvSpPr>
          <p:cNvPr id="599" name="object 599"/>
          <p:cNvSpPr/>
          <p:nvPr/>
        </p:nvSpPr>
        <p:spPr>
          <a:xfrm>
            <a:off x="11807763" y="713730"/>
            <a:ext cx="33655" cy="33655"/>
          </a:xfrm>
          <a:custGeom>
            <a:avLst/>
            <a:gdLst/>
            <a:ahLst/>
            <a:cxnLst/>
            <a:rect l="l" t="t" r="r" b="b"/>
            <a:pathLst>
              <a:path w="33654" h="33654">
                <a:moveTo>
                  <a:pt x="25860" y="2771"/>
                </a:moveTo>
                <a:lnTo>
                  <a:pt x="33211" y="17734"/>
                </a:lnTo>
                <a:lnTo>
                  <a:pt x="32928" y="19861"/>
                </a:lnTo>
                <a:lnTo>
                  <a:pt x="15476" y="33210"/>
                </a:lnTo>
                <a:lnTo>
                  <a:pt x="13349" y="32927"/>
                </a:lnTo>
                <a:lnTo>
                  <a:pt x="0" y="15475"/>
                </a:lnTo>
                <a:lnTo>
                  <a:pt x="283" y="13348"/>
                </a:lnTo>
                <a:lnTo>
                  <a:pt x="17735" y="0"/>
                </a:lnTo>
                <a:lnTo>
                  <a:pt x="19863" y="283"/>
                </a:lnTo>
                <a:lnTo>
                  <a:pt x="24003" y="1695"/>
                </a:lnTo>
                <a:lnTo>
                  <a:pt x="25860" y="2771"/>
                </a:lnTo>
                <a:close/>
              </a:path>
            </a:pathLst>
          </a:custGeom>
          <a:solidFill>
            <a:srgbClr val="CFF4FF"/>
          </a:solidFill>
        </p:spPr>
        <p:txBody>
          <a:bodyPr wrap="square" lIns="0" tIns="0" rIns="0" bIns="0" rtlCol="0"/>
          <a:lstStyle/>
          <a:p>
            <a:endParaRPr/>
          </a:p>
        </p:txBody>
      </p:sp>
      <p:sp>
        <p:nvSpPr>
          <p:cNvPr id="600" name="object 600"/>
          <p:cNvSpPr/>
          <p:nvPr/>
        </p:nvSpPr>
        <p:spPr>
          <a:xfrm>
            <a:off x="11968612" y="524928"/>
            <a:ext cx="39370" cy="39370"/>
          </a:xfrm>
          <a:custGeom>
            <a:avLst/>
            <a:gdLst/>
            <a:ahLst/>
            <a:cxnLst/>
            <a:rect l="l" t="t" r="r" b="b"/>
            <a:pathLst>
              <a:path w="39370" h="39370">
                <a:moveTo>
                  <a:pt x="30192" y="3235"/>
                </a:moveTo>
                <a:lnTo>
                  <a:pt x="38774" y="20704"/>
                </a:lnTo>
                <a:lnTo>
                  <a:pt x="38443" y="23188"/>
                </a:lnTo>
                <a:lnTo>
                  <a:pt x="18068" y="38773"/>
                </a:lnTo>
                <a:lnTo>
                  <a:pt x="15585" y="38442"/>
                </a:lnTo>
                <a:lnTo>
                  <a:pt x="0" y="18068"/>
                </a:lnTo>
                <a:lnTo>
                  <a:pt x="330" y="15584"/>
                </a:lnTo>
                <a:lnTo>
                  <a:pt x="20706" y="0"/>
                </a:lnTo>
                <a:lnTo>
                  <a:pt x="23189" y="330"/>
                </a:lnTo>
                <a:lnTo>
                  <a:pt x="28024" y="1979"/>
                </a:lnTo>
                <a:lnTo>
                  <a:pt x="30192" y="3235"/>
                </a:lnTo>
                <a:close/>
              </a:path>
            </a:pathLst>
          </a:custGeom>
          <a:solidFill>
            <a:srgbClr val="CFF4FF"/>
          </a:solidFill>
        </p:spPr>
        <p:txBody>
          <a:bodyPr wrap="square" lIns="0" tIns="0" rIns="0" bIns="0" rtlCol="0"/>
          <a:lstStyle/>
          <a:p>
            <a:endParaRPr/>
          </a:p>
        </p:txBody>
      </p:sp>
      <p:sp>
        <p:nvSpPr>
          <p:cNvPr id="601" name="object 601"/>
          <p:cNvSpPr/>
          <p:nvPr/>
        </p:nvSpPr>
        <p:spPr>
          <a:xfrm>
            <a:off x="12129457" y="336121"/>
            <a:ext cx="44450" cy="44450"/>
          </a:xfrm>
          <a:custGeom>
            <a:avLst/>
            <a:gdLst/>
            <a:ahLst/>
            <a:cxnLst/>
            <a:rect l="l" t="t" r="r" b="b"/>
            <a:pathLst>
              <a:path w="44450" h="44450">
                <a:moveTo>
                  <a:pt x="34531" y="3701"/>
                </a:moveTo>
                <a:lnTo>
                  <a:pt x="44348" y="23682"/>
                </a:lnTo>
                <a:lnTo>
                  <a:pt x="43970" y="26522"/>
                </a:lnTo>
                <a:lnTo>
                  <a:pt x="20666" y="44348"/>
                </a:lnTo>
                <a:lnTo>
                  <a:pt x="17826" y="43970"/>
                </a:lnTo>
                <a:lnTo>
                  <a:pt x="0" y="20666"/>
                </a:lnTo>
                <a:lnTo>
                  <a:pt x="378" y="17826"/>
                </a:lnTo>
                <a:lnTo>
                  <a:pt x="23681" y="0"/>
                </a:lnTo>
                <a:lnTo>
                  <a:pt x="26522" y="378"/>
                </a:lnTo>
                <a:lnTo>
                  <a:pt x="32052" y="2264"/>
                </a:lnTo>
                <a:lnTo>
                  <a:pt x="34531" y="3701"/>
                </a:lnTo>
                <a:close/>
              </a:path>
            </a:pathLst>
          </a:custGeom>
          <a:solidFill>
            <a:srgbClr val="CFF4FF"/>
          </a:solidFill>
        </p:spPr>
        <p:txBody>
          <a:bodyPr wrap="square" lIns="0" tIns="0" rIns="0" bIns="0" rtlCol="0"/>
          <a:lstStyle/>
          <a:p>
            <a:endParaRPr/>
          </a:p>
        </p:txBody>
      </p:sp>
      <p:sp>
        <p:nvSpPr>
          <p:cNvPr id="602" name="object 602"/>
          <p:cNvSpPr/>
          <p:nvPr/>
        </p:nvSpPr>
        <p:spPr>
          <a:xfrm>
            <a:off x="12290302" y="147324"/>
            <a:ext cx="50165" cy="50165"/>
          </a:xfrm>
          <a:custGeom>
            <a:avLst/>
            <a:gdLst/>
            <a:ahLst/>
            <a:cxnLst/>
            <a:rect l="l" t="t" r="r" b="b"/>
            <a:pathLst>
              <a:path w="50165" h="50164">
                <a:moveTo>
                  <a:pt x="38863" y="4165"/>
                </a:moveTo>
                <a:lnTo>
                  <a:pt x="49910" y="26652"/>
                </a:lnTo>
                <a:lnTo>
                  <a:pt x="49484" y="29849"/>
                </a:lnTo>
                <a:lnTo>
                  <a:pt x="23259" y="49911"/>
                </a:lnTo>
                <a:lnTo>
                  <a:pt x="20062" y="49485"/>
                </a:lnTo>
                <a:lnTo>
                  <a:pt x="0" y="23258"/>
                </a:lnTo>
                <a:lnTo>
                  <a:pt x="426" y="20062"/>
                </a:lnTo>
                <a:lnTo>
                  <a:pt x="26652" y="0"/>
                </a:lnTo>
                <a:lnTo>
                  <a:pt x="29849" y="426"/>
                </a:lnTo>
                <a:lnTo>
                  <a:pt x="36073" y="2549"/>
                </a:lnTo>
                <a:lnTo>
                  <a:pt x="38863" y="4165"/>
                </a:lnTo>
                <a:close/>
              </a:path>
            </a:pathLst>
          </a:custGeom>
          <a:solidFill>
            <a:srgbClr val="CFF4FF"/>
          </a:solidFill>
        </p:spPr>
        <p:txBody>
          <a:bodyPr wrap="square" lIns="0" tIns="0" rIns="0" bIns="0" rtlCol="0"/>
          <a:lstStyle/>
          <a:p>
            <a:endParaRPr/>
          </a:p>
        </p:txBody>
      </p:sp>
      <p:sp>
        <p:nvSpPr>
          <p:cNvPr id="603" name="object 603"/>
          <p:cNvSpPr/>
          <p:nvPr/>
        </p:nvSpPr>
        <p:spPr>
          <a:xfrm>
            <a:off x="12454933" y="0"/>
            <a:ext cx="48260" cy="14604"/>
          </a:xfrm>
          <a:custGeom>
            <a:avLst/>
            <a:gdLst/>
            <a:ahLst/>
            <a:cxnLst/>
            <a:rect l="l" t="t" r="r" b="b"/>
            <a:pathLst>
              <a:path w="48259" h="14604">
                <a:moveTo>
                  <a:pt x="48059" y="0"/>
                </a:moveTo>
                <a:lnTo>
                  <a:pt x="22069" y="13997"/>
                </a:lnTo>
                <a:lnTo>
                  <a:pt x="18516" y="13524"/>
                </a:lnTo>
                <a:lnTo>
                  <a:pt x="0" y="0"/>
                </a:lnTo>
                <a:lnTo>
                  <a:pt x="48059" y="0"/>
                </a:lnTo>
                <a:close/>
              </a:path>
            </a:pathLst>
          </a:custGeom>
          <a:solidFill>
            <a:srgbClr val="CFF4FF"/>
          </a:solidFill>
        </p:spPr>
        <p:txBody>
          <a:bodyPr wrap="square" lIns="0" tIns="0" rIns="0" bIns="0" rtlCol="0"/>
          <a:lstStyle/>
          <a:p>
            <a:endParaRPr/>
          </a:p>
        </p:txBody>
      </p:sp>
      <p:sp>
        <p:nvSpPr>
          <p:cNvPr id="604" name="object 604"/>
          <p:cNvSpPr/>
          <p:nvPr/>
        </p:nvSpPr>
        <p:spPr>
          <a:xfrm>
            <a:off x="11435984" y="716987"/>
            <a:ext cx="27940" cy="27940"/>
          </a:xfrm>
          <a:custGeom>
            <a:avLst/>
            <a:gdLst/>
            <a:ahLst/>
            <a:cxnLst/>
            <a:rect l="l" t="t" r="r" b="b"/>
            <a:pathLst>
              <a:path w="27940" h="27940">
                <a:moveTo>
                  <a:pt x="21528" y="2307"/>
                </a:moveTo>
                <a:lnTo>
                  <a:pt x="27648" y="14764"/>
                </a:lnTo>
                <a:lnTo>
                  <a:pt x="27412" y="16535"/>
                </a:lnTo>
                <a:lnTo>
                  <a:pt x="12884" y="27649"/>
                </a:lnTo>
                <a:lnTo>
                  <a:pt x="11113" y="27413"/>
                </a:lnTo>
                <a:lnTo>
                  <a:pt x="0" y="12884"/>
                </a:lnTo>
                <a:lnTo>
                  <a:pt x="235" y="11113"/>
                </a:lnTo>
                <a:lnTo>
                  <a:pt x="14764" y="0"/>
                </a:lnTo>
                <a:lnTo>
                  <a:pt x="16534" y="235"/>
                </a:lnTo>
                <a:lnTo>
                  <a:pt x="19982" y="1411"/>
                </a:lnTo>
                <a:lnTo>
                  <a:pt x="21528" y="2307"/>
                </a:lnTo>
                <a:close/>
              </a:path>
            </a:pathLst>
          </a:custGeom>
          <a:solidFill>
            <a:srgbClr val="CFF4FF"/>
          </a:solidFill>
        </p:spPr>
        <p:txBody>
          <a:bodyPr wrap="square" lIns="0" tIns="0" rIns="0" bIns="0" rtlCol="0"/>
          <a:lstStyle/>
          <a:p>
            <a:endParaRPr/>
          </a:p>
        </p:txBody>
      </p:sp>
      <p:sp>
        <p:nvSpPr>
          <p:cNvPr id="605" name="object 605"/>
          <p:cNvSpPr/>
          <p:nvPr/>
        </p:nvSpPr>
        <p:spPr>
          <a:xfrm>
            <a:off x="11596835" y="528187"/>
            <a:ext cx="33655" cy="33655"/>
          </a:xfrm>
          <a:custGeom>
            <a:avLst/>
            <a:gdLst/>
            <a:ahLst/>
            <a:cxnLst/>
            <a:rect l="l" t="t" r="r" b="b"/>
            <a:pathLst>
              <a:path w="33654" h="33654">
                <a:moveTo>
                  <a:pt x="25859" y="2771"/>
                </a:moveTo>
                <a:lnTo>
                  <a:pt x="33210" y="17734"/>
                </a:lnTo>
                <a:lnTo>
                  <a:pt x="32927" y="19862"/>
                </a:lnTo>
                <a:lnTo>
                  <a:pt x="15475" y="33210"/>
                </a:lnTo>
                <a:lnTo>
                  <a:pt x="13348" y="32927"/>
                </a:lnTo>
                <a:lnTo>
                  <a:pt x="0" y="15476"/>
                </a:lnTo>
                <a:lnTo>
                  <a:pt x="283" y="13349"/>
                </a:lnTo>
                <a:lnTo>
                  <a:pt x="17734" y="0"/>
                </a:lnTo>
                <a:lnTo>
                  <a:pt x="19861" y="283"/>
                </a:lnTo>
                <a:lnTo>
                  <a:pt x="24002" y="1695"/>
                </a:lnTo>
                <a:lnTo>
                  <a:pt x="25859" y="2771"/>
                </a:lnTo>
                <a:close/>
              </a:path>
            </a:pathLst>
          </a:custGeom>
          <a:solidFill>
            <a:srgbClr val="CFF4FF"/>
          </a:solidFill>
        </p:spPr>
        <p:txBody>
          <a:bodyPr wrap="square" lIns="0" tIns="0" rIns="0" bIns="0" rtlCol="0"/>
          <a:lstStyle/>
          <a:p>
            <a:endParaRPr/>
          </a:p>
        </p:txBody>
      </p:sp>
      <p:sp>
        <p:nvSpPr>
          <p:cNvPr id="606" name="object 606"/>
          <p:cNvSpPr/>
          <p:nvPr/>
        </p:nvSpPr>
        <p:spPr>
          <a:xfrm>
            <a:off x="11757684" y="339385"/>
            <a:ext cx="39370" cy="39370"/>
          </a:xfrm>
          <a:custGeom>
            <a:avLst/>
            <a:gdLst/>
            <a:ahLst/>
            <a:cxnLst/>
            <a:rect l="l" t="t" r="r" b="b"/>
            <a:pathLst>
              <a:path w="39370" h="39370">
                <a:moveTo>
                  <a:pt x="30191" y="3236"/>
                </a:moveTo>
                <a:lnTo>
                  <a:pt x="38773" y="20704"/>
                </a:lnTo>
                <a:lnTo>
                  <a:pt x="38443" y="23189"/>
                </a:lnTo>
                <a:lnTo>
                  <a:pt x="18068" y="38774"/>
                </a:lnTo>
                <a:lnTo>
                  <a:pt x="15585" y="38443"/>
                </a:lnTo>
                <a:lnTo>
                  <a:pt x="0" y="18068"/>
                </a:lnTo>
                <a:lnTo>
                  <a:pt x="330" y="15585"/>
                </a:lnTo>
                <a:lnTo>
                  <a:pt x="20705" y="0"/>
                </a:lnTo>
                <a:lnTo>
                  <a:pt x="23189" y="330"/>
                </a:lnTo>
                <a:lnTo>
                  <a:pt x="28024" y="1980"/>
                </a:lnTo>
                <a:lnTo>
                  <a:pt x="30191" y="3236"/>
                </a:lnTo>
                <a:close/>
              </a:path>
            </a:pathLst>
          </a:custGeom>
          <a:solidFill>
            <a:srgbClr val="CFF4FF"/>
          </a:solidFill>
        </p:spPr>
        <p:txBody>
          <a:bodyPr wrap="square" lIns="0" tIns="0" rIns="0" bIns="0" rtlCol="0"/>
          <a:lstStyle/>
          <a:p>
            <a:endParaRPr/>
          </a:p>
        </p:txBody>
      </p:sp>
      <p:sp>
        <p:nvSpPr>
          <p:cNvPr id="607" name="object 607"/>
          <p:cNvSpPr/>
          <p:nvPr/>
        </p:nvSpPr>
        <p:spPr>
          <a:xfrm>
            <a:off x="11918528" y="150579"/>
            <a:ext cx="44450" cy="44450"/>
          </a:xfrm>
          <a:custGeom>
            <a:avLst/>
            <a:gdLst/>
            <a:ahLst/>
            <a:cxnLst/>
            <a:rect l="l" t="t" r="r" b="b"/>
            <a:pathLst>
              <a:path w="44450" h="44450">
                <a:moveTo>
                  <a:pt x="34531" y="3701"/>
                </a:moveTo>
                <a:lnTo>
                  <a:pt x="44347" y="23681"/>
                </a:lnTo>
                <a:lnTo>
                  <a:pt x="43969" y="26522"/>
                </a:lnTo>
                <a:lnTo>
                  <a:pt x="20666" y="44349"/>
                </a:lnTo>
                <a:lnTo>
                  <a:pt x="17826" y="43970"/>
                </a:lnTo>
                <a:lnTo>
                  <a:pt x="0" y="20666"/>
                </a:lnTo>
                <a:lnTo>
                  <a:pt x="378" y="17826"/>
                </a:lnTo>
                <a:lnTo>
                  <a:pt x="23681" y="0"/>
                </a:lnTo>
                <a:lnTo>
                  <a:pt x="26521" y="378"/>
                </a:lnTo>
                <a:lnTo>
                  <a:pt x="32052" y="2265"/>
                </a:lnTo>
                <a:lnTo>
                  <a:pt x="34531" y="3701"/>
                </a:lnTo>
                <a:close/>
              </a:path>
            </a:pathLst>
          </a:custGeom>
          <a:solidFill>
            <a:srgbClr val="CFF4FF"/>
          </a:solidFill>
        </p:spPr>
        <p:txBody>
          <a:bodyPr wrap="square" lIns="0" tIns="0" rIns="0" bIns="0" rtlCol="0"/>
          <a:lstStyle/>
          <a:p>
            <a:endParaRPr/>
          </a:p>
        </p:txBody>
      </p:sp>
      <p:sp>
        <p:nvSpPr>
          <p:cNvPr id="608" name="object 608"/>
          <p:cNvSpPr/>
          <p:nvPr/>
        </p:nvSpPr>
        <p:spPr>
          <a:xfrm>
            <a:off x="12083218" y="0"/>
            <a:ext cx="42545" cy="12065"/>
          </a:xfrm>
          <a:custGeom>
            <a:avLst/>
            <a:gdLst/>
            <a:ahLst/>
            <a:cxnLst/>
            <a:rect l="l" t="t" r="r" b="b"/>
            <a:pathLst>
              <a:path w="42545" h="12065">
                <a:moveTo>
                  <a:pt x="42274" y="0"/>
                </a:moveTo>
                <a:lnTo>
                  <a:pt x="19414" y="11693"/>
                </a:lnTo>
                <a:lnTo>
                  <a:pt x="16217" y="11267"/>
                </a:lnTo>
                <a:lnTo>
                  <a:pt x="0" y="0"/>
                </a:lnTo>
                <a:lnTo>
                  <a:pt x="42274" y="0"/>
                </a:lnTo>
                <a:close/>
              </a:path>
            </a:pathLst>
          </a:custGeom>
          <a:solidFill>
            <a:srgbClr val="CFF4FF"/>
          </a:solidFill>
        </p:spPr>
        <p:txBody>
          <a:bodyPr wrap="square" lIns="0" tIns="0" rIns="0" bIns="0" rtlCol="0"/>
          <a:lstStyle/>
          <a:p>
            <a:endParaRPr/>
          </a:p>
        </p:txBody>
      </p:sp>
      <p:sp>
        <p:nvSpPr>
          <p:cNvPr id="609" name="object 609"/>
          <p:cNvSpPr/>
          <p:nvPr/>
        </p:nvSpPr>
        <p:spPr>
          <a:xfrm>
            <a:off x="11224560" y="531009"/>
            <a:ext cx="27940" cy="27940"/>
          </a:xfrm>
          <a:custGeom>
            <a:avLst/>
            <a:gdLst/>
            <a:ahLst/>
            <a:cxnLst/>
            <a:rect l="l" t="t" r="r" b="b"/>
            <a:pathLst>
              <a:path w="27940" h="27940">
                <a:moveTo>
                  <a:pt x="21528" y="2307"/>
                </a:moveTo>
                <a:lnTo>
                  <a:pt x="27648" y="14764"/>
                </a:lnTo>
                <a:lnTo>
                  <a:pt x="27412" y="16535"/>
                </a:lnTo>
                <a:lnTo>
                  <a:pt x="12884" y="27648"/>
                </a:lnTo>
                <a:lnTo>
                  <a:pt x="11113" y="27412"/>
                </a:lnTo>
                <a:lnTo>
                  <a:pt x="0" y="12884"/>
                </a:lnTo>
                <a:lnTo>
                  <a:pt x="235" y="11113"/>
                </a:lnTo>
                <a:lnTo>
                  <a:pt x="14763" y="0"/>
                </a:lnTo>
                <a:lnTo>
                  <a:pt x="16534" y="236"/>
                </a:lnTo>
                <a:lnTo>
                  <a:pt x="19983" y="1412"/>
                </a:lnTo>
                <a:lnTo>
                  <a:pt x="21528" y="2307"/>
                </a:lnTo>
                <a:close/>
              </a:path>
            </a:pathLst>
          </a:custGeom>
          <a:solidFill>
            <a:srgbClr val="CFF4FF"/>
          </a:solidFill>
        </p:spPr>
        <p:txBody>
          <a:bodyPr wrap="square" lIns="0" tIns="0" rIns="0" bIns="0" rtlCol="0"/>
          <a:lstStyle/>
          <a:p>
            <a:endParaRPr/>
          </a:p>
        </p:txBody>
      </p:sp>
      <p:sp>
        <p:nvSpPr>
          <p:cNvPr id="610" name="object 610"/>
          <p:cNvSpPr/>
          <p:nvPr/>
        </p:nvSpPr>
        <p:spPr>
          <a:xfrm>
            <a:off x="11385411" y="342209"/>
            <a:ext cx="33655" cy="33655"/>
          </a:xfrm>
          <a:custGeom>
            <a:avLst/>
            <a:gdLst/>
            <a:ahLst/>
            <a:cxnLst/>
            <a:rect l="l" t="t" r="r" b="b"/>
            <a:pathLst>
              <a:path w="33654" h="33654">
                <a:moveTo>
                  <a:pt x="25859" y="2771"/>
                </a:moveTo>
                <a:lnTo>
                  <a:pt x="33211" y="17734"/>
                </a:lnTo>
                <a:lnTo>
                  <a:pt x="32928" y="19862"/>
                </a:lnTo>
                <a:lnTo>
                  <a:pt x="15476" y="33211"/>
                </a:lnTo>
                <a:lnTo>
                  <a:pt x="13349" y="32928"/>
                </a:lnTo>
                <a:lnTo>
                  <a:pt x="0" y="15476"/>
                </a:lnTo>
                <a:lnTo>
                  <a:pt x="283" y="13349"/>
                </a:lnTo>
                <a:lnTo>
                  <a:pt x="17734" y="0"/>
                </a:lnTo>
                <a:lnTo>
                  <a:pt x="19861" y="283"/>
                </a:lnTo>
                <a:lnTo>
                  <a:pt x="24002" y="1695"/>
                </a:lnTo>
                <a:lnTo>
                  <a:pt x="25859" y="2771"/>
                </a:lnTo>
                <a:close/>
              </a:path>
            </a:pathLst>
          </a:custGeom>
          <a:solidFill>
            <a:srgbClr val="CFF4FF"/>
          </a:solidFill>
        </p:spPr>
        <p:txBody>
          <a:bodyPr wrap="square" lIns="0" tIns="0" rIns="0" bIns="0" rtlCol="0"/>
          <a:lstStyle/>
          <a:p>
            <a:endParaRPr/>
          </a:p>
        </p:txBody>
      </p:sp>
      <p:sp>
        <p:nvSpPr>
          <p:cNvPr id="611" name="object 611"/>
          <p:cNvSpPr/>
          <p:nvPr/>
        </p:nvSpPr>
        <p:spPr>
          <a:xfrm>
            <a:off x="11546259" y="153408"/>
            <a:ext cx="39370" cy="39370"/>
          </a:xfrm>
          <a:custGeom>
            <a:avLst/>
            <a:gdLst/>
            <a:ahLst/>
            <a:cxnLst/>
            <a:rect l="l" t="t" r="r" b="b"/>
            <a:pathLst>
              <a:path w="39370" h="39369">
                <a:moveTo>
                  <a:pt x="30191" y="3235"/>
                </a:moveTo>
                <a:lnTo>
                  <a:pt x="38774" y="20704"/>
                </a:lnTo>
                <a:lnTo>
                  <a:pt x="38443" y="23188"/>
                </a:lnTo>
                <a:lnTo>
                  <a:pt x="18069" y="38774"/>
                </a:lnTo>
                <a:lnTo>
                  <a:pt x="15585" y="38443"/>
                </a:lnTo>
                <a:lnTo>
                  <a:pt x="0" y="18068"/>
                </a:lnTo>
                <a:lnTo>
                  <a:pt x="330" y="15585"/>
                </a:lnTo>
                <a:lnTo>
                  <a:pt x="20705" y="0"/>
                </a:lnTo>
                <a:lnTo>
                  <a:pt x="23189" y="330"/>
                </a:lnTo>
                <a:lnTo>
                  <a:pt x="28024" y="1980"/>
                </a:lnTo>
                <a:lnTo>
                  <a:pt x="30191" y="3235"/>
                </a:lnTo>
                <a:close/>
              </a:path>
            </a:pathLst>
          </a:custGeom>
          <a:solidFill>
            <a:srgbClr val="CFF4FF"/>
          </a:solidFill>
        </p:spPr>
        <p:txBody>
          <a:bodyPr wrap="square" lIns="0" tIns="0" rIns="0" bIns="0" rtlCol="0"/>
          <a:lstStyle/>
          <a:p>
            <a:endParaRPr/>
          </a:p>
        </p:txBody>
      </p:sp>
      <p:sp>
        <p:nvSpPr>
          <p:cNvPr id="612" name="object 612"/>
          <p:cNvSpPr/>
          <p:nvPr/>
        </p:nvSpPr>
        <p:spPr>
          <a:xfrm>
            <a:off x="11711470" y="0"/>
            <a:ext cx="35560" cy="9525"/>
          </a:xfrm>
          <a:custGeom>
            <a:avLst/>
            <a:gdLst/>
            <a:ahLst/>
            <a:cxnLst/>
            <a:rect l="l" t="t" r="r" b="b"/>
            <a:pathLst>
              <a:path w="35559" h="9525">
                <a:moveTo>
                  <a:pt x="35518" y="0"/>
                </a:moveTo>
                <a:lnTo>
                  <a:pt x="16300" y="8950"/>
                </a:lnTo>
                <a:lnTo>
                  <a:pt x="13459" y="8571"/>
                </a:lnTo>
                <a:lnTo>
                  <a:pt x="7929" y="6684"/>
                </a:lnTo>
                <a:lnTo>
                  <a:pt x="5449" y="5248"/>
                </a:lnTo>
                <a:lnTo>
                  <a:pt x="1062" y="1388"/>
                </a:lnTo>
                <a:lnTo>
                  <a:pt x="0" y="0"/>
                </a:lnTo>
                <a:lnTo>
                  <a:pt x="35518" y="0"/>
                </a:lnTo>
                <a:close/>
              </a:path>
            </a:pathLst>
          </a:custGeom>
          <a:solidFill>
            <a:srgbClr val="CFF4FF"/>
          </a:solidFill>
        </p:spPr>
        <p:txBody>
          <a:bodyPr wrap="square" lIns="0" tIns="0" rIns="0" bIns="0" rtlCol="0"/>
          <a:lstStyle/>
          <a:p>
            <a:endParaRPr/>
          </a:p>
        </p:txBody>
      </p:sp>
      <p:sp>
        <p:nvSpPr>
          <p:cNvPr id="613" name="object 613"/>
          <p:cNvSpPr/>
          <p:nvPr/>
        </p:nvSpPr>
        <p:spPr>
          <a:xfrm>
            <a:off x="11013632" y="345468"/>
            <a:ext cx="27940" cy="27940"/>
          </a:xfrm>
          <a:custGeom>
            <a:avLst/>
            <a:gdLst/>
            <a:ahLst/>
            <a:cxnLst/>
            <a:rect l="l" t="t" r="r" b="b"/>
            <a:pathLst>
              <a:path w="27940" h="27939">
                <a:moveTo>
                  <a:pt x="21528" y="2306"/>
                </a:moveTo>
                <a:lnTo>
                  <a:pt x="27648" y="14764"/>
                </a:lnTo>
                <a:lnTo>
                  <a:pt x="27413" y="16535"/>
                </a:lnTo>
                <a:lnTo>
                  <a:pt x="12884" y="27648"/>
                </a:lnTo>
                <a:lnTo>
                  <a:pt x="11114" y="27413"/>
                </a:lnTo>
                <a:lnTo>
                  <a:pt x="0" y="12883"/>
                </a:lnTo>
                <a:lnTo>
                  <a:pt x="235" y="11112"/>
                </a:lnTo>
                <a:lnTo>
                  <a:pt x="14764" y="0"/>
                </a:lnTo>
                <a:lnTo>
                  <a:pt x="16534" y="235"/>
                </a:lnTo>
                <a:lnTo>
                  <a:pt x="19982" y="1411"/>
                </a:lnTo>
                <a:lnTo>
                  <a:pt x="21528" y="2306"/>
                </a:lnTo>
                <a:close/>
              </a:path>
            </a:pathLst>
          </a:custGeom>
          <a:solidFill>
            <a:srgbClr val="CFF4FF"/>
          </a:solidFill>
        </p:spPr>
        <p:txBody>
          <a:bodyPr wrap="square" lIns="0" tIns="0" rIns="0" bIns="0" rtlCol="0"/>
          <a:lstStyle/>
          <a:p>
            <a:endParaRPr/>
          </a:p>
        </p:txBody>
      </p:sp>
      <p:sp>
        <p:nvSpPr>
          <p:cNvPr id="614" name="object 614"/>
          <p:cNvSpPr/>
          <p:nvPr/>
        </p:nvSpPr>
        <p:spPr>
          <a:xfrm>
            <a:off x="11174481" y="156666"/>
            <a:ext cx="33655" cy="33655"/>
          </a:xfrm>
          <a:custGeom>
            <a:avLst/>
            <a:gdLst/>
            <a:ahLst/>
            <a:cxnLst/>
            <a:rect l="l" t="t" r="r" b="b"/>
            <a:pathLst>
              <a:path w="33654" h="33655">
                <a:moveTo>
                  <a:pt x="25860" y="2772"/>
                </a:moveTo>
                <a:lnTo>
                  <a:pt x="33211" y="17735"/>
                </a:lnTo>
                <a:lnTo>
                  <a:pt x="32928" y="19862"/>
                </a:lnTo>
                <a:lnTo>
                  <a:pt x="15477" y="33212"/>
                </a:lnTo>
                <a:lnTo>
                  <a:pt x="13350" y="32928"/>
                </a:lnTo>
                <a:lnTo>
                  <a:pt x="0" y="15476"/>
                </a:lnTo>
                <a:lnTo>
                  <a:pt x="283" y="13349"/>
                </a:lnTo>
                <a:lnTo>
                  <a:pt x="17734" y="0"/>
                </a:lnTo>
                <a:lnTo>
                  <a:pt x="19862" y="283"/>
                </a:lnTo>
                <a:lnTo>
                  <a:pt x="24003" y="1696"/>
                </a:lnTo>
                <a:lnTo>
                  <a:pt x="25860" y="2772"/>
                </a:lnTo>
                <a:close/>
              </a:path>
            </a:pathLst>
          </a:custGeom>
          <a:solidFill>
            <a:srgbClr val="CFF4FF"/>
          </a:solidFill>
        </p:spPr>
        <p:txBody>
          <a:bodyPr wrap="square" lIns="0" tIns="0" rIns="0" bIns="0" rtlCol="0"/>
          <a:lstStyle/>
          <a:p>
            <a:endParaRPr/>
          </a:p>
        </p:txBody>
      </p:sp>
      <p:sp>
        <p:nvSpPr>
          <p:cNvPr id="615" name="object 615"/>
          <p:cNvSpPr/>
          <p:nvPr/>
        </p:nvSpPr>
        <p:spPr>
          <a:xfrm>
            <a:off x="11340077" y="0"/>
            <a:ext cx="29209" cy="6985"/>
          </a:xfrm>
          <a:custGeom>
            <a:avLst/>
            <a:gdLst/>
            <a:ahLst/>
            <a:cxnLst/>
            <a:rect l="l" t="t" r="r" b="b"/>
            <a:pathLst>
              <a:path w="29209" h="6985">
                <a:moveTo>
                  <a:pt x="29103" y="0"/>
                </a:moveTo>
                <a:lnTo>
                  <a:pt x="13323" y="6640"/>
                </a:lnTo>
                <a:lnTo>
                  <a:pt x="10839" y="6309"/>
                </a:lnTo>
                <a:lnTo>
                  <a:pt x="6003" y="4660"/>
                </a:lnTo>
                <a:lnTo>
                  <a:pt x="3835" y="3404"/>
                </a:lnTo>
                <a:lnTo>
                  <a:pt x="0" y="0"/>
                </a:lnTo>
                <a:lnTo>
                  <a:pt x="29103" y="0"/>
                </a:lnTo>
                <a:close/>
              </a:path>
            </a:pathLst>
          </a:custGeom>
          <a:solidFill>
            <a:srgbClr val="CFF4FF"/>
          </a:solidFill>
        </p:spPr>
        <p:txBody>
          <a:bodyPr wrap="square" lIns="0" tIns="0" rIns="0" bIns="0" rtlCol="0"/>
          <a:lstStyle/>
          <a:p>
            <a:endParaRPr/>
          </a:p>
        </p:txBody>
      </p:sp>
      <p:sp>
        <p:nvSpPr>
          <p:cNvPr id="616" name="object 616"/>
          <p:cNvSpPr/>
          <p:nvPr/>
        </p:nvSpPr>
        <p:spPr>
          <a:xfrm>
            <a:off x="10802704" y="159925"/>
            <a:ext cx="27940" cy="27940"/>
          </a:xfrm>
          <a:custGeom>
            <a:avLst/>
            <a:gdLst/>
            <a:ahLst/>
            <a:cxnLst/>
            <a:rect l="l" t="t" r="r" b="b"/>
            <a:pathLst>
              <a:path w="27940" h="27939">
                <a:moveTo>
                  <a:pt x="21527" y="2307"/>
                </a:moveTo>
                <a:lnTo>
                  <a:pt x="27647" y="14764"/>
                </a:lnTo>
                <a:lnTo>
                  <a:pt x="27412" y="16535"/>
                </a:lnTo>
                <a:lnTo>
                  <a:pt x="12883" y="27648"/>
                </a:lnTo>
                <a:lnTo>
                  <a:pt x="11112" y="27412"/>
                </a:lnTo>
                <a:lnTo>
                  <a:pt x="0" y="12884"/>
                </a:lnTo>
                <a:lnTo>
                  <a:pt x="235" y="11113"/>
                </a:lnTo>
                <a:lnTo>
                  <a:pt x="14763" y="0"/>
                </a:lnTo>
                <a:lnTo>
                  <a:pt x="16534" y="236"/>
                </a:lnTo>
                <a:lnTo>
                  <a:pt x="19982" y="1412"/>
                </a:lnTo>
                <a:lnTo>
                  <a:pt x="21527" y="2307"/>
                </a:lnTo>
                <a:close/>
              </a:path>
            </a:pathLst>
          </a:custGeom>
          <a:solidFill>
            <a:srgbClr val="CFF4FF"/>
          </a:solidFill>
        </p:spPr>
        <p:txBody>
          <a:bodyPr wrap="square" lIns="0" tIns="0" rIns="0" bIns="0" rtlCol="0"/>
          <a:lstStyle/>
          <a:p>
            <a:endParaRPr/>
          </a:p>
        </p:txBody>
      </p:sp>
      <p:sp>
        <p:nvSpPr>
          <p:cNvPr id="617" name="object 617"/>
          <p:cNvSpPr/>
          <p:nvPr/>
        </p:nvSpPr>
        <p:spPr>
          <a:xfrm>
            <a:off x="10969260" y="0"/>
            <a:ext cx="22225" cy="4445"/>
          </a:xfrm>
          <a:custGeom>
            <a:avLst/>
            <a:gdLst/>
            <a:ahLst/>
            <a:cxnLst/>
            <a:rect l="l" t="t" r="r" b="b"/>
            <a:pathLst>
              <a:path w="22225" h="4445">
                <a:moveTo>
                  <a:pt x="22079" y="0"/>
                </a:moveTo>
                <a:lnTo>
                  <a:pt x="9769" y="4336"/>
                </a:lnTo>
                <a:lnTo>
                  <a:pt x="7642" y="4053"/>
                </a:lnTo>
                <a:lnTo>
                  <a:pt x="3500" y="2640"/>
                </a:lnTo>
                <a:lnTo>
                  <a:pt x="1643" y="1564"/>
                </a:lnTo>
                <a:lnTo>
                  <a:pt x="0" y="0"/>
                </a:lnTo>
                <a:lnTo>
                  <a:pt x="22079" y="0"/>
                </a:lnTo>
                <a:close/>
              </a:path>
            </a:pathLst>
          </a:custGeom>
          <a:solidFill>
            <a:srgbClr val="CFF4FF"/>
          </a:solidFill>
        </p:spPr>
        <p:txBody>
          <a:bodyPr wrap="square" lIns="0" tIns="0" rIns="0" bIns="0" rtlCol="0"/>
          <a:lstStyle/>
          <a:p>
            <a:endParaRPr/>
          </a:p>
        </p:txBody>
      </p:sp>
      <p:sp>
        <p:nvSpPr>
          <p:cNvPr id="618" name="object 618"/>
          <p:cNvSpPr/>
          <p:nvPr/>
        </p:nvSpPr>
        <p:spPr>
          <a:xfrm>
            <a:off x="4787721" y="5375138"/>
            <a:ext cx="826769" cy="0"/>
          </a:xfrm>
          <a:custGeom>
            <a:avLst/>
            <a:gdLst/>
            <a:ahLst/>
            <a:cxnLst/>
            <a:rect l="l" t="t" r="r" b="b"/>
            <a:pathLst>
              <a:path w="826770">
                <a:moveTo>
                  <a:pt x="826375" y="0"/>
                </a:moveTo>
                <a:lnTo>
                  <a:pt x="0" y="0"/>
                </a:lnTo>
              </a:path>
            </a:pathLst>
          </a:custGeom>
          <a:ln w="66674">
            <a:solidFill>
              <a:srgbClr val="4AD0FA"/>
            </a:solidFill>
          </a:ln>
        </p:spPr>
        <p:txBody>
          <a:bodyPr wrap="square" lIns="0" tIns="0" rIns="0" bIns="0" rtlCol="0"/>
          <a:lstStyle/>
          <a:p>
            <a:endParaRPr/>
          </a:p>
        </p:txBody>
      </p:sp>
      <p:sp>
        <p:nvSpPr>
          <p:cNvPr id="619" name="object 619"/>
          <p:cNvSpPr/>
          <p:nvPr/>
        </p:nvSpPr>
        <p:spPr>
          <a:xfrm>
            <a:off x="4743339" y="7055015"/>
            <a:ext cx="826769" cy="0"/>
          </a:xfrm>
          <a:custGeom>
            <a:avLst/>
            <a:gdLst/>
            <a:ahLst/>
            <a:cxnLst/>
            <a:rect l="l" t="t" r="r" b="b"/>
            <a:pathLst>
              <a:path w="826770">
                <a:moveTo>
                  <a:pt x="826375" y="0"/>
                </a:moveTo>
                <a:lnTo>
                  <a:pt x="0" y="0"/>
                </a:lnTo>
              </a:path>
            </a:pathLst>
          </a:custGeom>
          <a:ln w="66674">
            <a:solidFill>
              <a:srgbClr val="4AD0FA"/>
            </a:solidFill>
          </a:ln>
        </p:spPr>
        <p:txBody>
          <a:bodyPr wrap="square" lIns="0" tIns="0" rIns="0" bIns="0" rtlCol="0"/>
          <a:lstStyle/>
          <a:p>
            <a:endParaRPr/>
          </a:p>
        </p:txBody>
      </p:sp>
      <p:sp>
        <p:nvSpPr>
          <p:cNvPr id="620" name="object 620"/>
          <p:cNvSpPr txBox="1"/>
          <p:nvPr/>
        </p:nvSpPr>
        <p:spPr>
          <a:xfrm>
            <a:off x="4612200" y="3866681"/>
            <a:ext cx="5715000" cy="4579620"/>
          </a:xfrm>
          <a:prstGeom prst="rect">
            <a:avLst/>
          </a:prstGeom>
        </p:spPr>
        <p:txBody>
          <a:bodyPr vert="horz" wrap="square" lIns="0" tIns="11430" rIns="0" bIns="0" rtlCol="0">
            <a:spAutoFit/>
          </a:bodyPr>
          <a:lstStyle/>
          <a:p>
            <a:pPr marL="176530">
              <a:lnSpc>
                <a:spcPct val="100000"/>
              </a:lnSpc>
              <a:spcBef>
                <a:spcPts val="90"/>
              </a:spcBef>
            </a:pPr>
            <a:r>
              <a:rPr sz="9225" b="1" spc="-577" baseline="-19421" dirty="0">
                <a:solidFill>
                  <a:srgbClr val="4AD0FA"/>
                </a:solidFill>
                <a:latin typeface="Trebuchet MS"/>
                <a:cs typeface="Trebuchet MS"/>
              </a:rPr>
              <a:t>01</a:t>
            </a:r>
            <a:r>
              <a:rPr sz="9225" b="1" spc="359" baseline="-19421" dirty="0">
                <a:solidFill>
                  <a:srgbClr val="4AD0FA"/>
                </a:solidFill>
                <a:latin typeface="Trebuchet MS"/>
                <a:cs typeface="Trebuchet MS"/>
              </a:rPr>
              <a:t> </a:t>
            </a:r>
            <a:r>
              <a:rPr sz="3800" u="heavy" spc="105" dirty="0">
                <a:solidFill>
                  <a:srgbClr val="FFFFFF"/>
                </a:solidFill>
                <a:uFill>
                  <a:solidFill>
                    <a:srgbClr val="FFFFFF"/>
                  </a:solidFill>
                </a:uFill>
                <a:latin typeface="Tahoma"/>
                <a:cs typeface="Tahoma"/>
                <a:hlinkClick r:id="rId72" action="ppaction://hlinksldjump"/>
              </a:rPr>
              <a:t>Implementación</a:t>
            </a:r>
            <a:r>
              <a:rPr sz="3800" u="heavy" spc="-170" dirty="0">
                <a:solidFill>
                  <a:srgbClr val="FFFFFF"/>
                </a:solidFill>
                <a:uFill>
                  <a:solidFill>
                    <a:srgbClr val="FFFFFF"/>
                  </a:solidFill>
                </a:uFill>
                <a:latin typeface="Tahoma"/>
                <a:cs typeface="Tahoma"/>
                <a:hlinkClick r:id="rId72" action="ppaction://hlinksldjump"/>
              </a:rPr>
              <a:t> </a:t>
            </a:r>
            <a:r>
              <a:rPr sz="3800" u="heavy" spc="195" dirty="0">
                <a:solidFill>
                  <a:srgbClr val="FFFFFF"/>
                </a:solidFill>
                <a:uFill>
                  <a:solidFill>
                    <a:srgbClr val="FFFFFF"/>
                  </a:solidFill>
                </a:uFill>
                <a:latin typeface="Tahoma"/>
                <a:cs typeface="Tahoma"/>
                <a:hlinkClick r:id="rId72" action="ppaction://hlinksldjump"/>
              </a:rPr>
              <a:t>de</a:t>
            </a:r>
            <a:endParaRPr sz="3800">
              <a:latin typeface="Tahoma"/>
              <a:cs typeface="Tahoma"/>
            </a:endParaRPr>
          </a:p>
          <a:p>
            <a:pPr marL="1263650">
              <a:lnSpc>
                <a:spcPts val="4530"/>
              </a:lnSpc>
              <a:spcBef>
                <a:spcPts val="220"/>
              </a:spcBef>
            </a:pPr>
            <a:r>
              <a:rPr sz="3800" u="heavy" spc="120" dirty="0">
                <a:solidFill>
                  <a:srgbClr val="FFFFFF"/>
                </a:solidFill>
                <a:uFill>
                  <a:solidFill>
                    <a:srgbClr val="FFFFFF"/>
                  </a:solidFill>
                </a:uFill>
                <a:latin typeface="Tahoma"/>
                <a:cs typeface="Tahoma"/>
                <a:hlinkClick r:id="rId72" action="ppaction://hlinksldjump"/>
              </a:rPr>
              <a:t>Lo</a:t>
            </a:r>
            <a:r>
              <a:rPr sz="3800" spc="120" dirty="0">
                <a:solidFill>
                  <a:srgbClr val="FFFFFF"/>
                </a:solidFill>
                <a:latin typeface="Tahoma"/>
                <a:cs typeface="Tahoma"/>
                <a:hlinkClick r:id="rId72" action="ppaction://hlinksldjump"/>
              </a:rPr>
              <a:t>g</a:t>
            </a:r>
            <a:r>
              <a:rPr sz="3800" u="heavy" spc="120" dirty="0">
                <a:solidFill>
                  <a:srgbClr val="FFFFFF"/>
                </a:solidFill>
                <a:uFill>
                  <a:solidFill>
                    <a:srgbClr val="FFFFFF"/>
                  </a:solidFill>
                </a:uFill>
                <a:latin typeface="Tahoma"/>
                <a:cs typeface="Tahoma"/>
                <a:hlinkClick r:id="rId72" action="ppaction://hlinksldjump"/>
              </a:rPr>
              <a:t>ística</a:t>
            </a:r>
            <a:endParaRPr sz="3800">
              <a:latin typeface="Tahoma"/>
              <a:cs typeface="Tahoma"/>
            </a:endParaRPr>
          </a:p>
          <a:p>
            <a:pPr marL="88900">
              <a:lnSpc>
                <a:spcPts val="7350"/>
              </a:lnSpc>
            </a:pPr>
            <a:r>
              <a:rPr sz="9225" b="1" spc="480" baseline="-9485" dirty="0">
                <a:solidFill>
                  <a:srgbClr val="4AD0FA"/>
                </a:solidFill>
                <a:latin typeface="Trebuchet MS"/>
                <a:cs typeface="Trebuchet MS"/>
              </a:rPr>
              <a:t>02</a:t>
            </a:r>
            <a:r>
              <a:rPr sz="9225" b="1" spc="-660" baseline="-9485" dirty="0">
                <a:solidFill>
                  <a:srgbClr val="4AD0FA"/>
                </a:solidFill>
                <a:latin typeface="Trebuchet MS"/>
                <a:cs typeface="Trebuchet MS"/>
              </a:rPr>
              <a:t> </a:t>
            </a:r>
            <a:r>
              <a:rPr sz="3550" u="heavy" spc="120" dirty="0">
                <a:solidFill>
                  <a:srgbClr val="FFFFFF"/>
                </a:solidFill>
                <a:uFill>
                  <a:solidFill>
                    <a:srgbClr val="FFFFFF"/>
                  </a:solidFill>
                </a:uFill>
                <a:latin typeface="Tahoma"/>
                <a:cs typeface="Tahoma"/>
                <a:hlinkClick r:id="rId73" action="ppaction://hlinksldjump"/>
              </a:rPr>
              <a:t>implementacion</a:t>
            </a:r>
            <a:r>
              <a:rPr sz="3550" u="heavy" spc="-140" dirty="0">
                <a:solidFill>
                  <a:srgbClr val="FFFFFF"/>
                </a:solidFill>
                <a:uFill>
                  <a:solidFill>
                    <a:srgbClr val="FFFFFF"/>
                  </a:solidFill>
                </a:uFill>
                <a:latin typeface="Tahoma"/>
                <a:cs typeface="Tahoma"/>
                <a:hlinkClick r:id="rId73" action="ppaction://hlinksldjump"/>
              </a:rPr>
              <a:t> </a:t>
            </a:r>
            <a:r>
              <a:rPr sz="3550" u="heavy" spc="170" dirty="0">
                <a:solidFill>
                  <a:srgbClr val="FFFFFF"/>
                </a:solidFill>
                <a:uFill>
                  <a:solidFill>
                    <a:srgbClr val="FFFFFF"/>
                  </a:solidFill>
                </a:uFill>
                <a:latin typeface="Tahoma"/>
                <a:cs typeface="Tahoma"/>
                <a:hlinkClick r:id="rId73" action="ppaction://hlinksldjump"/>
              </a:rPr>
              <a:t>de</a:t>
            </a:r>
            <a:endParaRPr sz="3550">
              <a:latin typeface="Tahoma"/>
              <a:cs typeface="Tahoma"/>
            </a:endParaRPr>
          </a:p>
          <a:p>
            <a:pPr marL="1263650">
              <a:lnSpc>
                <a:spcPct val="100000"/>
              </a:lnSpc>
              <a:spcBef>
                <a:spcPts val="95"/>
              </a:spcBef>
            </a:pPr>
            <a:r>
              <a:rPr sz="3550" u="heavy" spc="125" dirty="0">
                <a:solidFill>
                  <a:srgbClr val="FFFFFF"/>
                </a:solidFill>
                <a:uFill>
                  <a:solidFill>
                    <a:srgbClr val="FFFFFF"/>
                  </a:solidFill>
                </a:uFill>
                <a:latin typeface="Tahoma"/>
                <a:cs typeface="Tahoma"/>
                <a:hlinkClick r:id="rId73" action="ppaction://hlinksldjump"/>
              </a:rPr>
              <a:t>proveedores</a:t>
            </a:r>
            <a:endParaRPr sz="3550">
              <a:latin typeface="Tahoma"/>
              <a:cs typeface="Tahoma"/>
            </a:endParaRPr>
          </a:p>
          <a:p>
            <a:pPr marL="78740">
              <a:lnSpc>
                <a:spcPct val="100000"/>
              </a:lnSpc>
              <a:spcBef>
                <a:spcPts val="120"/>
              </a:spcBef>
            </a:pPr>
            <a:r>
              <a:rPr sz="9225" b="1" spc="585" baseline="-19873" dirty="0">
                <a:solidFill>
                  <a:srgbClr val="4AD0FA"/>
                </a:solidFill>
                <a:latin typeface="Trebuchet MS"/>
                <a:cs typeface="Trebuchet MS"/>
              </a:rPr>
              <a:t>03</a:t>
            </a:r>
            <a:r>
              <a:rPr sz="9225" b="1" spc="-802" baseline="-19873" dirty="0">
                <a:solidFill>
                  <a:srgbClr val="4AD0FA"/>
                </a:solidFill>
                <a:latin typeface="Trebuchet MS"/>
                <a:cs typeface="Trebuchet MS"/>
              </a:rPr>
              <a:t> </a:t>
            </a:r>
            <a:r>
              <a:rPr sz="3650" u="heavy" spc="110" dirty="0">
                <a:solidFill>
                  <a:srgbClr val="FFFFFF"/>
                </a:solidFill>
                <a:uFill>
                  <a:solidFill>
                    <a:srgbClr val="FFFFFF"/>
                  </a:solidFill>
                </a:uFill>
                <a:latin typeface="Tahoma"/>
                <a:cs typeface="Tahoma"/>
                <a:hlinkClick r:id="rId74" action="ppaction://hlinksldjump"/>
              </a:rPr>
              <a:t>Marketing</a:t>
            </a:r>
            <a:r>
              <a:rPr sz="3650" u="heavy" spc="-50" dirty="0">
                <a:solidFill>
                  <a:srgbClr val="FFFFFF"/>
                </a:solidFill>
                <a:uFill>
                  <a:solidFill>
                    <a:srgbClr val="FFFFFF"/>
                  </a:solidFill>
                </a:uFill>
                <a:latin typeface="Tahoma"/>
                <a:cs typeface="Tahoma"/>
                <a:hlinkClick r:id="rId74" action="ppaction://hlinksldjump"/>
              </a:rPr>
              <a:t> /</a:t>
            </a:r>
            <a:endParaRPr sz="3650">
              <a:latin typeface="Tahoma"/>
              <a:cs typeface="Tahoma"/>
            </a:endParaRPr>
          </a:p>
          <a:p>
            <a:pPr marL="1263650">
              <a:lnSpc>
                <a:spcPct val="100000"/>
              </a:lnSpc>
              <a:spcBef>
                <a:spcPts val="145"/>
              </a:spcBef>
            </a:pPr>
            <a:r>
              <a:rPr sz="3650" u="heavy" spc="145" dirty="0">
                <a:solidFill>
                  <a:srgbClr val="FFFFFF"/>
                </a:solidFill>
                <a:uFill>
                  <a:solidFill>
                    <a:srgbClr val="FFFFFF"/>
                  </a:solidFill>
                </a:uFill>
                <a:latin typeface="Tahoma"/>
                <a:cs typeface="Tahoma"/>
                <a:hlinkClick r:id="rId74" action="ppaction://hlinksldjump"/>
              </a:rPr>
              <a:t>Publicidad</a:t>
            </a:r>
            <a:endParaRPr sz="3650">
              <a:latin typeface="Tahoma"/>
              <a:cs typeface="Tahoma"/>
            </a:endParaRPr>
          </a:p>
        </p:txBody>
      </p:sp>
      <p:pic>
        <p:nvPicPr>
          <p:cNvPr id="621" name="object 621"/>
          <p:cNvPicPr/>
          <p:nvPr/>
        </p:nvPicPr>
        <p:blipFill>
          <a:blip r:embed="rId75" cstate="print"/>
          <a:stretch>
            <a:fillRect/>
          </a:stretch>
        </p:blipFill>
        <p:spPr>
          <a:xfrm>
            <a:off x="12773924" y="4208091"/>
            <a:ext cx="4486274" cy="5486399"/>
          </a:xfrm>
          <a:prstGeom prst="rect">
            <a:avLst/>
          </a:prstGeom>
        </p:spPr>
      </p:pic>
      <p:sp>
        <p:nvSpPr>
          <p:cNvPr id="622" name="object 622"/>
          <p:cNvSpPr txBox="1">
            <a:spLocks noGrp="1"/>
          </p:cNvSpPr>
          <p:nvPr>
            <p:ph type="title"/>
          </p:nvPr>
        </p:nvSpPr>
        <p:spPr>
          <a:xfrm>
            <a:off x="725392" y="1307803"/>
            <a:ext cx="10723880" cy="1335405"/>
          </a:xfrm>
          <a:prstGeom prst="rect">
            <a:avLst/>
          </a:prstGeom>
        </p:spPr>
        <p:txBody>
          <a:bodyPr vert="horz" wrap="square" lIns="0" tIns="11430" rIns="0" bIns="0" rtlCol="0">
            <a:spAutoFit/>
          </a:bodyPr>
          <a:lstStyle/>
          <a:p>
            <a:pPr marL="12700">
              <a:lnSpc>
                <a:spcPct val="100000"/>
              </a:lnSpc>
              <a:spcBef>
                <a:spcPts val="90"/>
              </a:spcBef>
            </a:pPr>
            <a:r>
              <a:rPr sz="8600" b="1" dirty="0">
                <a:latin typeface="Arial"/>
                <a:cs typeface="Arial"/>
              </a:rPr>
              <a:t>MEJORAS</a:t>
            </a:r>
            <a:r>
              <a:rPr sz="8600" b="1" spc="-105" dirty="0">
                <a:latin typeface="Arial"/>
                <a:cs typeface="Arial"/>
              </a:rPr>
              <a:t> </a:t>
            </a:r>
            <a:r>
              <a:rPr sz="8600" b="1" spc="-330" dirty="0">
                <a:latin typeface="Arial"/>
                <a:cs typeface="Arial"/>
              </a:rPr>
              <a:t>FUTURAS</a:t>
            </a:r>
            <a:endParaRPr sz="86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a:p>
        </p:txBody>
      </p:sp>
      <p:sp>
        <p:nvSpPr>
          <p:cNvPr id="3" name="object 3"/>
          <p:cNvSpPr/>
          <p:nvPr/>
        </p:nvSpPr>
        <p:spPr>
          <a:xfrm>
            <a:off x="16104291" y="10179720"/>
            <a:ext cx="30480" cy="30480"/>
          </a:xfrm>
          <a:custGeom>
            <a:avLst/>
            <a:gdLst/>
            <a:ahLst/>
            <a:cxnLst/>
            <a:rect l="l" t="t" r="r" b="b"/>
            <a:pathLst>
              <a:path w="30480" h="30479">
                <a:moveTo>
                  <a:pt x="30031" y="12724"/>
                </a:moveTo>
                <a:lnTo>
                  <a:pt x="13417" y="30123"/>
                </a:lnTo>
                <a:lnTo>
                  <a:pt x="11492" y="29786"/>
                </a:lnTo>
                <a:lnTo>
                  <a:pt x="0" y="13417"/>
                </a:lnTo>
                <a:lnTo>
                  <a:pt x="336" y="11492"/>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4" name="object 4"/>
          <p:cNvSpPr/>
          <p:nvPr/>
        </p:nvSpPr>
        <p:spPr>
          <a:xfrm>
            <a:off x="16372095" y="1017044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5" name="object 5"/>
          <p:cNvSpPr/>
          <p:nvPr/>
        </p:nvSpPr>
        <p:spPr>
          <a:xfrm>
            <a:off x="16639897" y="10161161"/>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6" name="object 6"/>
          <p:cNvSpPr/>
          <p:nvPr/>
        </p:nvSpPr>
        <p:spPr>
          <a:xfrm>
            <a:off x="16907695" y="10151874"/>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7" name="object 7"/>
          <p:cNvSpPr/>
          <p:nvPr/>
        </p:nvSpPr>
        <p:spPr>
          <a:xfrm>
            <a:off x="17175492" y="1014259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8" name="object 8"/>
          <p:cNvSpPr/>
          <p:nvPr/>
        </p:nvSpPr>
        <p:spPr>
          <a:xfrm>
            <a:off x="17443294" y="1013331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9" name="object 9"/>
          <p:cNvPicPr/>
          <p:nvPr/>
        </p:nvPicPr>
        <p:blipFill>
          <a:blip r:embed="rId2" cstate="print"/>
          <a:stretch>
            <a:fillRect/>
          </a:stretch>
        </p:blipFill>
        <p:spPr>
          <a:xfrm>
            <a:off x="17711098" y="10124035"/>
            <a:ext cx="66501" cy="66501"/>
          </a:xfrm>
          <a:prstGeom prst="rect">
            <a:avLst/>
          </a:prstGeom>
        </p:spPr>
      </p:pic>
      <p:pic>
        <p:nvPicPr>
          <p:cNvPr id="10" name="object 10"/>
          <p:cNvPicPr/>
          <p:nvPr/>
        </p:nvPicPr>
        <p:blipFill>
          <a:blip r:embed="rId3" cstate="print"/>
          <a:stretch>
            <a:fillRect/>
          </a:stretch>
        </p:blipFill>
        <p:spPr>
          <a:xfrm>
            <a:off x="17978894" y="10114749"/>
            <a:ext cx="72573" cy="72574"/>
          </a:xfrm>
          <a:prstGeom prst="rect">
            <a:avLst/>
          </a:prstGeom>
        </p:spPr>
      </p:pic>
      <p:sp>
        <p:nvSpPr>
          <p:cNvPr id="11" name="object 11"/>
          <p:cNvSpPr/>
          <p:nvPr/>
        </p:nvSpPr>
        <p:spPr>
          <a:xfrm>
            <a:off x="18246698" y="10105522"/>
            <a:ext cx="41910" cy="78740"/>
          </a:xfrm>
          <a:custGeom>
            <a:avLst/>
            <a:gdLst/>
            <a:ahLst/>
            <a:cxnLst/>
            <a:rect l="l" t="t" r="r" b="b"/>
            <a:pathLst>
              <a:path w="41909" h="78740">
                <a:moveTo>
                  <a:pt x="41300" y="0"/>
                </a:moveTo>
                <a:lnTo>
                  <a:pt x="41300" y="78436"/>
                </a:lnTo>
                <a:lnTo>
                  <a:pt x="35023" y="78581"/>
                </a:lnTo>
                <a:lnTo>
                  <a:pt x="30000" y="77702"/>
                </a:lnTo>
                <a:lnTo>
                  <a:pt x="1349" y="50343"/>
                </a:lnTo>
                <a:lnTo>
                  <a:pt x="0" y="34970"/>
                </a:lnTo>
                <a:lnTo>
                  <a:pt x="879" y="29947"/>
                </a:lnTo>
                <a:lnTo>
                  <a:pt x="28237" y="1296"/>
                </a:lnTo>
                <a:lnTo>
                  <a:pt x="41300" y="0"/>
                </a:lnTo>
                <a:close/>
              </a:path>
            </a:pathLst>
          </a:custGeom>
          <a:solidFill>
            <a:srgbClr val="CFF4FF"/>
          </a:solidFill>
        </p:spPr>
        <p:txBody>
          <a:bodyPr wrap="square" lIns="0" tIns="0" rIns="0" bIns="0" rtlCol="0"/>
          <a:lstStyle/>
          <a:p>
            <a:endParaRPr/>
          </a:p>
        </p:txBody>
      </p:sp>
      <p:sp>
        <p:nvSpPr>
          <p:cNvPr id="12" name="object 12"/>
          <p:cNvSpPr/>
          <p:nvPr/>
        </p:nvSpPr>
        <p:spPr>
          <a:xfrm>
            <a:off x="16097206" y="9872620"/>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13" name="object 13"/>
          <p:cNvSpPr/>
          <p:nvPr/>
        </p:nvSpPr>
        <p:spPr>
          <a:xfrm>
            <a:off x="16365008" y="986334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4" name="object 14"/>
          <p:cNvSpPr/>
          <p:nvPr/>
        </p:nvSpPr>
        <p:spPr>
          <a:xfrm>
            <a:off x="16632812" y="9854060"/>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5" name="object 15"/>
          <p:cNvSpPr/>
          <p:nvPr/>
        </p:nvSpPr>
        <p:spPr>
          <a:xfrm>
            <a:off x="16900608" y="9844775"/>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6" name="object 16"/>
          <p:cNvSpPr/>
          <p:nvPr/>
        </p:nvSpPr>
        <p:spPr>
          <a:xfrm>
            <a:off x="17168406" y="9835495"/>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7" name="object 17"/>
          <p:cNvSpPr/>
          <p:nvPr/>
        </p:nvSpPr>
        <p:spPr>
          <a:xfrm>
            <a:off x="17436208" y="982621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8" name="object 18"/>
          <p:cNvPicPr/>
          <p:nvPr/>
        </p:nvPicPr>
        <p:blipFill>
          <a:blip r:embed="rId2" cstate="print"/>
          <a:stretch>
            <a:fillRect/>
          </a:stretch>
        </p:blipFill>
        <p:spPr>
          <a:xfrm>
            <a:off x="17704012" y="9816935"/>
            <a:ext cx="66501" cy="66501"/>
          </a:xfrm>
          <a:prstGeom prst="rect">
            <a:avLst/>
          </a:prstGeom>
        </p:spPr>
      </p:pic>
      <p:pic>
        <p:nvPicPr>
          <p:cNvPr id="19" name="object 19"/>
          <p:cNvPicPr/>
          <p:nvPr/>
        </p:nvPicPr>
        <p:blipFill>
          <a:blip r:embed="rId3" cstate="print"/>
          <a:stretch>
            <a:fillRect/>
          </a:stretch>
        </p:blipFill>
        <p:spPr>
          <a:xfrm>
            <a:off x="17971808" y="9807649"/>
            <a:ext cx="72573" cy="72574"/>
          </a:xfrm>
          <a:prstGeom prst="rect">
            <a:avLst/>
          </a:prstGeom>
        </p:spPr>
      </p:pic>
      <p:sp>
        <p:nvSpPr>
          <p:cNvPr id="20" name="object 20"/>
          <p:cNvSpPr/>
          <p:nvPr/>
        </p:nvSpPr>
        <p:spPr>
          <a:xfrm>
            <a:off x="18239612" y="9798370"/>
            <a:ext cx="48895" cy="78740"/>
          </a:xfrm>
          <a:custGeom>
            <a:avLst/>
            <a:gdLst/>
            <a:ahLst/>
            <a:cxnLst/>
            <a:rect l="l" t="t" r="r" b="b"/>
            <a:pathLst>
              <a:path w="48894" h="78740">
                <a:moveTo>
                  <a:pt x="48386" y="836"/>
                </a:moveTo>
                <a:lnTo>
                  <a:pt x="48386" y="77733"/>
                </a:lnTo>
                <a:lnTo>
                  <a:pt x="45419" y="78395"/>
                </a:lnTo>
                <a:lnTo>
                  <a:pt x="35023" y="78635"/>
                </a:lnTo>
                <a:lnTo>
                  <a:pt x="30000" y="77755"/>
                </a:lnTo>
                <a:lnTo>
                  <a:pt x="1349" y="50397"/>
                </a:lnTo>
                <a:lnTo>
                  <a:pt x="0" y="35024"/>
                </a:lnTo>
                <a:lnTo>
                  <a:pt x="879" y="30001"/>
                </a:lnTo>
                <a:lnTo>
                  <a:pt x="28237" y="1349"/>
                </a:lnTo>
                <a:lnTo>
                  <a:pt x="43610" y="0"/>
                </a:lnTo>
                <a:lnTo>
                  <a:pt x="48386" y="836"/>
                </a:lnTo>
                <a:close/>
              </a:path>
            </a:pathLst>
          </a:custGeom>
          <a:solidFill>
            <a:srgbClr val="CFF4FF"/>
          </a:solidFill>
        </p:spPr>
        <p:txBody>
          <a:bodyPr wrap="square" lIns="0" tIns="0" rIns="0" bIns="0" rtlCol="0"/>
          <a:lstStyle/>
          <a:p>
            <a:endParaRPr/>
          </a:p>
        </p:txBody>
      </p:sp>
      <p:pic>
        <p:nvPicPr>
          <p:cNvPr id="21" name="object 21"/>
          <p:cNvPicPr/>
          <p:nvPr/>
        </p:nvPicPr>
        <p:blipFill>
          <a:blip r:embed="rId4" cstate="print"/>
          <a:stretch>
            <a:fillRect/>
          </a:stretch>
        </p:blipFill>
        <p:spPr>
          <a:xfrm>
            <a:off x="18123730" y="9954832"/>
            <a:ext cx="78321" cy="78321"/>
          </a:xfrm>
          <a:prstGeom prst="rect">
            <a:avLst/>
          </a:prstGeom>
        </p:spPr>
      </p:pic>
      <p:sp>
        <p:nvSpPr>
          <p:cNvPr id="22" name="object 22"/>
          <p:cNvSpPr/>
          <p:nvPr/>
        </p:nvSpPr>
        <p:spPr>
          <a:xfrm>
            <a:off x="16090120" y="9565520"/>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23" name="object 23"/>
          <p:cNvSpPr/>
          <p:nvPr/>
        </p:nvSpPr>
        <p:spPr>
          <a:xfrm>
            <a:off x="16357922" y="955624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4" name="object 24"/>
          <p:cNvSpPr/>
          <p:nvPr/>
        </p:nvSpPr>
        <p:spPr>
          <a:xfrm>
            <a:off x="16625726" y="9546960"/>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5" name="object 25"/>
          <p:cNvSpPr/>
          <p:nvPr/>
        </p:nvSpPr>
        <p:spPr>
          <a:xfrm>
            <a:off x="16893522" y="9537675"/>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6" name="object 26"/>
          <p:cNvSpPr/>
          <p:nvPr/>
        </p:nvSpPr>
        <p:spPr>
          <a:xfrm>
            <a:off x="17161319" y="9528395"/>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27" name="object 27"/>
          <p:cNvSpPr/>
          <p:nvPr/>
        </p:nvSpPr>
        <p:spPr>
          <a:xfrm>
            <a:off x="17429122" y="951911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28" name="object 28"/>
          <p:cNvPicPr/>
          <p:nvPr/>
        </p:nvPicPr>
        <p:blipFill>
          <a:blip r:embed="rId2" cstate="print"/>
          <a:stretch>
            <a:fillRect/>
          </a:stretch>
        </p:blipFill>
        <p:spPr>
          <a:xfrm>
            <a:off x="17696926" y="9509835"/>
            <a:ext cx="66501" cy="66501"/>
          </a:xfrm>
          <a:prstGeom prst="rect">
            <a:avLst/>
          </a:prstGeom>
        </p:spPr>
      </p:pic>
      <p:pic>
        <p:nvPicPr>
          <p:cNvPr id="29" name="object 29"/>
          <p:cNvPicPr/>
          <p:nvPr/>
        </p:nvPicPr>
        <p:blipFill>
          <a:blip r:embed="rId3" cstate="print"/>
          <a:stretch>
            <a:fillRect/>
          </a:stretch>
        </p:blipFill>
        <p:spPr>
          <a:xfrm>
            <a:off x="17964722" y="9500549"/>
            <a:ext cx="72573" cy="72574"/>
          </a:xfrm>
          <a:prstGeom prst="rect">
            <a:avLst/>
          </a:prstGeom>
        </p:spPr>
      </p:pic>
      <p:sp>
        <p:nvSpPr>
          <p:cNvPr id="30" name="object 30"/>
          <p:cNvSpPr/>
          <p:nvPr/>
        </p:nvSpPr>
        <p:spPr>
          <a:xfrm>
            <a:off x="18232525" y="9491269"/>
            <a:ext cx="55880" cy="78740"/>
          </a:xfrm>
          <a:custGeom>
            <a:avLst/>
            <a:gdLst/>
            <a:ahLst/>
            <a:cxnLst/>
            <a:rect l="l" t="t" r="r" b="b"/>
            <a:pathLst>
              <a:path w="55880" h="78740">
                <a:moveTo>
                  <a:pt x="55473" y="3529"/>
                </a:moveTo>
                <a:lnTo>
                  <a:pt x="55473" y="75043"/>
                </a:lnTo>
                <a:lnTo>
                  <a:pt x="50396" y="77285"/>
                </a:lnTo>
                <a:lnTo>
                  <a:pt x="45419" y="78395"/>
                </a:lnTo>
                <a:lnTo>
                  <a:pt x="35023" y="78635"/>
                </a:lnTo>
                <a:lnTo>
                  <a:pt x="30000" y="77755"/>
                </a:lnTo>
                <a:lnTo>
                  <a:pt x="1349" y="50397"/>
                </a:lnTo>
                <a:lnTo>
                  <a:pt x="0" y="35024"/>
                </a:lnTo>
                <a:lnTo>
                  <a:pt x="879" y="30001"/>
                </a:lnTo>
                <a:lnTo>
                  <a:pt x="28237" y="1349"/>
                </a:lnTo>
                <a:lnTo>
                  <a:pt x="43610" y="0"/>
                </a:lnTo>
                <a:lnTo>
                  <a:pt x="48633" y="879"/>
                </a:lnTo>
                <a:lnTo>
                  <a:pt x="55473" y="3529"/>
                </a:lnTo>
                <a:close/>
              </a:path>
            </a:pathLst>
          </a:custGeom>
          <a:solidFill>
            <a:srgbClr val="CFF4FF"/>
          </a:solidFill>
        </p:spPr>
        <p:txBody>
          <a:bodyPr wrap="square" lIns="0" tIns="0" rIns="0" bIns="0" rtlCol="0"/>
          <a:lstStyle/>
          <a:p>
            <a:endParaRPr/>
          </a:p>
        </p:txBody>
      </p:sp>
      <p:sp>
        <p:nvSpPr>
          <p:cNvPr id="31" name="object 31"/>
          <p:cNvSpPr/>
          <p:nvPr/>
        </p:nvSpPr>
        <p:spPr>
          <a:xfrm>
            <a:off x="17563726" y="9362380"/>
            <a:ext cx="60960" cy="60960"/>
          </a:xfrm>
          <a:custGeom>
            <a:avLst/>
            <a:gdLst/>
            <a:ahLst/>
            <a:cxnLst/>
            <a:rect l="l" t="t" r="r" b="b"/>
            <a:pathLst>
              <a:path w="60959" h="60959">
                <a:moveTo>
                  <a:pt x="60255" y="25529"/>
                </a:moveTo>
                <a:lnTo>
                  <a:pt x="38735" y="59402"/>
                </a:lnTo>
                <a:lnTo>
                  <a:pt x="26919" y="60440"/>
                </a:lnTo>
                <a:lnTo>
                  <a:pt x="23058" y="59764"/>
                </a:lnTo>
                <a:lnTo>
                  <a:pt x="0" y="26920"/>
                </a:lnTo>
                <a:lnTo>
                  <a:pt x="675" y="23059"/>
                </a:lnTo>
                <a:lnTo>
                  <a:pt x="33519" y="0"/>
                </a:lnTo>
                <a:lnTo>
                  <a:pt x="37380" y="675"/>
                </a:lnTo>
                <a:lnTo>
                  <a:pt x="60255" y="25529"/>
                </a:lnTo>
                <a:close/>
              </a:path>
            </a:pathLst>
          </a:custGeom>
          <a:solidFill>
            <a:srgbClr val="CFF4FF"/>
          </a:solidFill>
        </p:spPr>
        <p:txBody>
          <a:bodyPr wrap="square" lIns="0" tIns="0" rIns="0" bIns="0" rtlCol="0"/>
          <a:lstStyle/>
          <a:p>
            <a:endParaRPr/>
          </a:p>
        </p:txBody>
      </p:sp>
      <p:pic>
        <p:nvPicPr>
          <p:cNvPr id="32" name="object 32"/>
          <p:cNvPicPr/>
          <p:nvPr/>
        </p:nvPicPr>
        <p:blipFill>
          <a:blip r:embed="rId4" cstate="print"/>
          <a:stretch>
            <a:fillRect/>
          </a:stretch>
        </p:blipFill>
        <p:spPr>
          <a:xfrm>
            <a:off x="18109558" y="9340639"/>
            <a:ext cx="78321" cy="78321"/>
          </a:xfrm>
          <a:prstGeom prst="rect">
            <a:avLst/>
          </a:prstGeom>
        </p:spPr>
      </p:pic>
      <p:sp>
        <p:nvSpPr>
          <p:cNvPr id="33" name="object 33"/>
          <p:cNvSpPr/>
          <p:nvPr/>
        </p:nvSpPr>
        <p:spPr>
          <a:xfrm>
            <a:off x="16083016" y="9257700"/>
            <a:ext cx="30480" cy="30480"/>
          </a:xfrm>
          <a:custGeom>
            <a:avLst/>
            <a:gdLst/>
            <a:ahLst/>
            <a:cxnLst/>
            <a:rect l="l" t="t" r="r" b="b"/>
            <a:pathLst>
              <a:path w="30480" h="30479">
                <a:moveTo>
                  <a:pt x="30031" y="12724"/>
                </a:moveTo>
                <a:lnTo>
                  <a:pt x="13417" y="30123"/>
                </a:lnTo>
                <a:lnTo>
                  <a:pt x="11492" y="29787"/>
                </a:lnTo>
                <a:lnTo>
                  <a:pt x="0" y="13417"/>
                </a:lnTo>
                <a:lnTo>
                  <a:pt x="336" y="11492"/>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34" name="object 34"/>
          <p:cNvSpPr/>
          <p:nvPr/>
        </p:nvSpPr>
        <p:spPr>
          <a:xfrm>
            <a:off x="16350819" y="924841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35" name="object 35"/>
          <p:cNvSpPr/>
          <p:nvPr/>
        </p:nvSpPr>
        <p:spPr>
          <a:xfrm>
            <a:off x="16618622" y="9239139"/>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6" name="object 36"/>
          <p:cNvSpPr/>
          <p:nvPr/>
        </p:nvSpPr>
        <p:spPr>
          <a:xfrm>
            <a:off x="16886420" y="9229854"/>
            <a:ext cx="48895" cy="48895"/>
          </a:xfrm>
          <a:custGeom>
            <a:avLst/>
            <a:gdLst/>
            <a:ahLst/>
            <a:cxnLst/>
            <a:rect l="l" t="t" r="r" b="b"/>
            <a:pathLst>
              <a:path w="48894" h="48895">
                <a:moveTo>
                  <a:pt x="48171" y="20409"/>
                </a:moveTo>
                <a:lnTo>
                  <a:pt x="21521"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7" name="object 37"/>
          <p:cNvSpPr/>
          <p:nvPr/>
        </p:nvSpPr>
        <p:spPr>
          <a:xfrm>
            <a:off x="17154216" y="922057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38" name="object 38"/>
          <p:cNvSpPr/>
          <p:nvPr/>
        </p:nvSpPr>
        <p:spPr>
          <a:xfrm>
            <a:off x="17422020" y="921129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39" name="object 39"/>
          <p:cNvPicPr/>
          <p:nvPr/>
        </p:nvPicPr>
        <p:blipFill>
          <a:blip r:embed="rId2" cstate="print"/>
          <a:stretch>
            <a:fillRect/>
          </a:stretch>
        </p:blipFill>
        <p:spPr>
          <a:xfrm>
            <a:off x="17689822" y="9202015"/>
            <a:ext cx="66501" cy="66501"/>
          </a:xfrm>
          <a:prstGeom prst="rect">
            <a:avLst/>
          </a:prstGeom>
        </p:spPr>
      </p:pic>
      <p:pic>
        <p:nvPicPr>
          <p:cNvPr id="40" name="object 40"/>
          <p:cNvPicPr/>
          <p:nvPr/>
        </p:nvPicPr>
        <p:blipFill>
          <a:blip r:embed="rId3" cstate="print"/>
          <a:stretch>
            <a:fillRect/>
          </a:stretch>
        </p:blipFill>
        <p:spPr>
          <a:xfrm>
            <a:off x="17957620" y="9192728"/>
            <a:ext cx="72573" cy="72574"/>
          </a:xfrm>
          <a:prstGeom prst="rect">
            <a:avLst/>
          </a:prstGeom>
        </p:spPr>
      </p:pic>
      <p:sp>
        <p:nvSpPr>
          <p:cNvPr id="41" name="object 41"/>
          <p:cNvSpPr/>
          <p:nvPr/>
        </p:nvSpPr>
        <p:spPr>
          <a:xfrm>
            <a:off x="18225422" y="9183448"/>
            <a:ext cx="62865" cy="78740"/>
          </a:xfrm>
          <a:custGeom>
            <a:avLst/>
            <a:gdLst/>
            <a:ahLst/>
            <a:cxnLst/>
            <a:rect l="l" t="t" r="r" b="b"/>
            <a:pathLst>
              <a:path w="62865" h="78740">
                <a:moveTo>
                  <a:pt x="62576" y="7370"/>
                </a:moveTo>
                <a:lnTo>
                  <a:pt x="62576" y="71213"/>
                </a:lnTo>
                <a:lnTo>
                  <a:pt x="35023" y="78635"/>
                </a:lnTo>
                <a:lnTo>
                  <a:pt x="30000" y="77755"/>
                </a:lnTo>
                <a:lnTo>
                  <a:pt x="1349" y="50397"/>
                </a:lnTo>
                <a:lnTo>
                  <a:pt x="0" y="35024"/>
                </a:lnTo>
                <a:lnTo>
                  <a:pt x="879" y="30001"/>
                </a:lnTo>
                <a:lnTo>
                  <a:pt x="28237" y="1349"/>
                </a:lnTo>
                <a:lnTo>
                  <a:pt x="43610" y="0"/>
                </a:lnTo>
                <a:lnTo>
                  <a:pt x="48633" y="879"/>
                </a:lnTo>
                <a:lnTo>
                  <a:pt x="58330" y="4635"/>
                </a:lnTo>
                <a:lnTo>
                  <a:pt x="62576" y="7370"/>
                </a:lnTo>
                <a:close/>
              </a:path>
            </a:pathLst>
          </a:custGeom>
          <a:solidFill>
            <a:srgbClr val="CFF4FF"/>
          </a:solidFill>
        </p:spPr>
        <p:txBody>
          <a:bodyPr wrap="square" lIns="0" tIns="0" rIns="0" bIns="0" rtlCol="0"/>
          <a:lstStyle/>
          <a:p>
            <a:endParaRPr/>
          </a:p>
        </p:txBody>
      </p:sp>
      <p:sp>
        <p:nvSpPr>
          <p:cNvPr id="42" name="object 42"/>
          <p:cNvSpPr/>
          <p:nvPr/>
        </p:nvSpPr>
        <p:spPr>
          <a:xfrm>
            <a:off x="16075930" y="8950600"/>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43" name="object 43"/>
          <p:cNvSpPr/>
          <p:nvPr/>
        </p:nvSpPr>
        <p:spPr>
          <a:xfrm>
            <a:off x="16343734" y="894132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44" name="object 44"/>
          <p:cNvSpPr/>
          <p:nvPr/>
        </p:nvSpPr>
        <p:spPr>
          <a:xfrm>
            <a:off x="16611536" y="8932040"/>
            <a:ext cx="42545" cy="42545"/>
          </a:xfrm>
          <a:custGeom>
            <a:avLst/>
            <a:gdLst/>
            <a:ahLst/>
            <a:cxnLst/>
            <a:rect l="l" t="t" r="r" b="b"/>
            <a:pathLst>
              <a:path w="42544" h="42545">
                <a:moveTo>
                  <a:pt x="42116" y="17844"/>
                </a:moveTo>
                <a:lnTo>
                  <a:pt x="18816" y="42245"/>
                </a:lnTo>
                <a:lnTo>
                  <a:pt x="16117" y="41773"/>
                </a:lnTo>
                <a:lnTo>
                  <a:pt x="0" y="18816"/>
                </a:lnTo>
                <a:lnTo>
                  <a:pt x="472" y="16117"/>
                </a:lnTo>
                <a:lnTo>
                  <a:pt x="20636" y="64"/>
                </a:lnTo>
                <a:lnTo>
                  <a:pt x="23429" y="0"/>
                </a:lnTo>
                <a:lnTo>
                  <a:pt x="41520" y="15170"/>
                </a:lnTo>
                <a:lnTo>
                  <a:pt x="42116" y="17844"/>
                </a:lnTo>
                <a:close/>
              </a:path>
            </a:pathLst>
          </a:custGeom>
          <a:solidFill>
            <a:srgbClr val="CFF4FF"/>
          </a:solidFill>
        </p:spPr>
        <p:txBody>
          <a:bodyPr wrap="square" lIns="0" tIns="0" rIns="0" bIns="0" rtlCol="0"/>
          <a:lstStyle/>
          <a:p>
            <a:endParaRPr/>
          </a:p>
        </p:txBody>
      </p:sp>
      <p:sp>
        <p:nvSpPr>
          <p:cNvPr id="45" name="object 45"/>
          <p:cNvSpPr/>
          <p:nvPr/>
        </p:nvSpPr>
        <p:spPr>
          <a:xfrm>
            <a:off x="16879334" y="8922754"/>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46" name="object 46"/>
          <p:cNvSpPr/>
          <p:nvPr/>
        </p:nvSpPr>
        <p:spPr>
          <a:xfrm>
            <a:off x="17147130" y="891347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47" name="object 47"/>
          <p:cNvSpPr/>
          <p:nvPr/>
        </p:nvSpPr>
        <p:spPr>
          <a:xfrm>
            <a:off x="17414933" y="8904194"/>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48" name="object 48"/>
          <p:cNvPicPr/>
          <p:nvPr/>
        </p:nvPicPr>
        <p:blipFill>
          <a:blip r:embed="rId2" cstate="print"/>
          <a:stretch>
            <a:fillRect/>
          </a:stretch>
        </p:blipFill>
        <p:spPr>
          <a:xfrm>
            <a:off x="17682736" y="8894915"/>
            <a:ext cx="66501" cy="66501"/>
          </a:xfrm>
          <a:prstGeom prst="rect">
            <a:avLst/>
          </a:prstGeom>
        </p:spPr>
      </p:pic>
      <p:pic>
        <p:nvPicPr>
          <p:cNvPr id="49" name="object 49"/>
          <p:cNvPicPr/>
          <p:nvPr/>
        </p:nvPicPr>
        <p:blipFill>
          <a:blip r:embed="rId3" cstate="print"/>
          <a:stretch>
            <a:fillRect/>
          </a:stretch>
        </p:blipFill>
        <p:spPr>
          <a:xfrm>
            <a:off x="17950533" y="8885628"/>
            <a:ext cx="72573" cy="72574"/>
          </a:xfrm>
          <a:prstGeom prst="rect">
            <a:avLst/>
          </a:prstGeom>
        </p:spPr>
      </p:pic>
      <p:pic>
        <p:nvPicPr>
          <p:cNvPr id="50" name="object 50"/>
          <p:cNvPicPr/>
          <p:nvPr/>
        </p:nvPicPr>
        <p:blipFill>
          <a:blip r:embed="rId5" cstate="print"/>
          <a:stretch>
            <a:fillRect/>
          </a:stretch>
        </p:blipFill>
        <p:spPr>
          <a:xfrm>
            <a:off x="18218336" y="8876348"/>
            <a:ext cx="69662" cy="78635"/>
          </a:xfrm>
          <a:prstGeom prst="rect">
            <a:avLst/>
          </a:prstGeom>
        </p:spPr>
      </p:pic>
      <p:pic>
        <p:nvPicPr>
          <p:cNvPr id="51" name="object 51"/>
          <p:cNvPicPr/>
          <p:nvPr/>
        </p:nvPicPr>
        <p:blipFill>
          <a:blip r:embed="rId6" cstate="print"/>
          <a:stretch>
            <a:fillRect/>
          </a:stretch>
        </p:blipFill>
        <p:spPr>
          <a:xfrm>
            <a:off x="18102456" y="9032812"/>
            <a:ext cx="78321" cy="78321"/>
          </a:xfrm>
          <a:prstGeom prst="rect">
            <a:avLst/>
          </a:prstGeom>
        </p:spPr>
      </p:pic>
      <p:sp>
        <p:nvSpPr>
          <p:cNvPr id="52" name="object 52"/>
          <p:cNvSpPr/>
          <p:nvPr/>
        </p:nvSpPr>
        <p:spPr>
          <a:xfrm>
            <a:off x="16068826" y="8642779"/>
            <a:ext cx="30480" cy="30480"/>
          </a:xfrm>
          <a:custGeom>
            <a:avLst/>
            <a:gdLst/>
            <a:ahLst/>
            <a:cxnLst/>
            <a:rect l="l" t="t" r="r" b="b"/>
            <a:pathLst>
              <a:path w="30480" h="30479">
                <a:moveTo>
                  <a:pt x="30031" y="12724"/>
                </a:moveTo>
                <a:lnTo>
                  <a:pt x="13417" y="30123"/>
                </a:lnTo>
                <a:lnTo>
                  <a:pt x="11492" y="29786"/>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53" name="object 53"/>
          <p:cNvSpPr/>
          <p:nvPr/>
        </p:nvSpPr>
        <p:spPr>
          <a:xfrm>
            <a:off x="16336630" y="863349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54" name="object 54"/>
          <p:cNvSpPr/>
          <p:nvPr/>
        </p:nvSpPr>
        <p:spPr>
          <a:xfrm>
            <a:off x="16604432" y="8624220"/>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55" name="object 55"/>
          <p:cNvSpPr/>
          <p:nvPr/>
        </p:nvSpPr>
        <p:spPr>
          <a:xfrm>
            <a:off x="16872230" y="8614933"/>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56" name="object 56"/>
          <p:cNvSpPr/>
          <p:nvPr/>
        </p:nvSpPr>
        <p:spPr>
          <a:xfrm>
            <a:off x="17140028" y="860565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57" name="object 57"/>
          <p:cNvSpPr/>
          <p:nvPr/>
        </p:nvSpPr>
        <p:spPr>
          <a:xfrm>
            <a:off x="17407830" y="859637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58" name="object 58"/>
          <p:cNvPicPr/>
          <p:nvPr/>
        </p:nvPicPr>
        <p:blipFill>
          <a:blip r:embed="rId2" cstate="print"/>
          <a:stretch>
            <a:fillRect/>
          </a:stretch>
        </p:blipFill>
        <p:spPr>
          <a:xfrm>
            <a:off x="17675634" y="8587094"/>
            <a:ext cx="66501" cy="66501"/>
          </a:xfrm>
          <a:prstGeom prst="rect">
            <a:avLst/>
          </a:prstGeom>
        </p:spPr>
      </p:pic>
      <p:pic>
        <p:nvPicPr>
          <p:cNvPr id="59" name="object 59"/>
          <p:cNvPicPr/>
          <p:nvPr/>
        </p:nvPicPr>
        <p:blipFill>
          <a:blip r:embed="rId3" cstate="print"/>
          <a:stretch>
            <a:fillRect/>
          </a:stretch>
        </p:blipFill>
        <p:spPr>
          <a:xfrm>
            <a:off x="17943430" y="8577808"/>
            <a:ext cx="72573" cy="72574"/>
          </a:xfrm>
          <a:prstGeom prst="rect">
            <a:avLst/>
          </a:prstGeom>
        </p:spPr>
      </p:pic>
      <p:pic>
        <p:nvPicPr>
          <p:cNvPr id="60" name="object 60"/>
          <p:cNvPicPr/>
          <p:nvPr/>
        </p:nvPicPr>
        <p:blipFill>
          <a:blip r:embed="rId7" cstate="print"/>
          <a:stretch>
            <a:fillRect/>
          </a:stretch>
        </p:blipFill>
        <p:spPr>
          <a:xfrm>
            <a:off x="18211234" y="8568528"/>
            <a:ext cx="76765" cy="78635"/>
          </a:xfrm>
          <a:prstGeom prst="rect">
            <a:avLst/>
          </a:prstGeom>
        </p:spPr>
      </p:pic>
      <p:sp>
        <p:nvSpPr>
          <p:cNvPr id="61" name="object 61"/>
          <p:cNvSpPr/>
          <p:nvPr/>
        </p:nvSpPr>
        <p:spPr>
          <a:xfrm>
            <a:off x="17542434" y="8439632"/>
            <a:ext cx="60960" cy="60960"/>
          </a:xfrm>
          <a:custGeom>
            <a:avLst/>
            <a:gdLst/>
            <a:ahLst/>
            <a:cxnLst/>
            <a:rect l="l" t="t" r="r" b="b"/>
            <a:pathLst>
              <a:path w="60959" h="60959">
                <a:moveTo>
                  <a:pt x="60255" y="25530"/>
                </a:moveTo>
                <a:lnTo>
                  <a:pt x="38735" y="59403"/>
                </a:lnTo>
                <a:lnTo>
                  <a:pt x="26919" y="60440"/>
                </a:lnTo>
                <a:lnTo>
                  <a:pt x="23058" y="59764"/>
                </a:lnTo>
                <a:lnTo>
                  <a:pt x="0" y="26920"/>
                </a:lnTo>
                <a:lnTo>
                  <a:pt x="675" y="23059"/>
                </a:lnTo>
                <a:lnTo>
                  <a:pt x="33519" y="0"/>
                </a:lnTo>
                <a:lnTo>
                  <a:pt x="37380" y="675"/>
                </a:lnTo>
                <a:lnTo>
                  <a:pt x="60255" y="25530"/>
                </a:lnTo>
                <a:close/>
              </a:path>
            </a:pathLst>
          </a:custGeom>
          <a:solidFill>
            <a:srgbClr val="CFF4FF"/>
          </a:solidFill>
        </p:spPr>
        <p:txBody>
          <a:bodyPr wrap="square" lIns="0" tIns="0" rIns="0" bIns="0" rtlCol="0"/>
          <a:lstStyle/>
          <a:p>
            <a:endParaRPr/>
          </a:p>
        </p:txBody>
      </p:sp>
      <p:pic>
        <p:nvPicPr>
          <p:cNvPr id="62" name="object 62"/>
          <p:cNvPicPr/>
          <p:nvPr/>
        </p:nvPicPr>
        <p:blipFill>
          <a:blip r:embed="rId8" cstate="print"/>
          <a:stretch>
            <a:fillRect/>
          </a:stretch>
        </p:blipFill>
        <p:spPr>
          <a:xfrm>
            <a:off x="18088266" y="8417891"/>
            <a:ext cx="78321" cy="78321"/>
          </a:xfrm>
          <a:prstGeom prst="rect">
            <a:avLst/>
          </a:prstGeom>
        </p:spPr>
      </p:pic>
      <p:sp>
        <p:nvSpPr>
          <p:cNvPr id="63" name="object 63"/>
          <p:cNvSpPr/>
          <p:nvPr/>
        </p:nvSpPr>
        <p:spPr>
          <a:xfrm>
            <a:off x="16061742" y="8335679"/>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64" name="object 64"/>
          <p:cNvSpPr/>
          <p:nvPr/>
        </p:nvSpPr>
        <p:spPr>
          <a:xfrm>
            <a:off x="16329544" y="832639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65" name="object 65"/>
          <p:cNvSpPr/>
          <p:nvPr/>
        </p:nvSpPr>
        <p:spPr>
          <a:xfrm>
            <a:off x="16597348" y="8317119"/>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66" name="object 66"/>
          <p:cNvSpPr/>
          <p:nvPr/>
        </p:nvSpPr>
        <p:spPr>
          <a:xfrm>
            <a:off x="16865144" y="8307833"/>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67" name="object 67"/>
          <p:cNvSpPr/>
          <p:nvPr/>
        </p:nvSpPr>
        <p:spPr>
          <a:xfrm>
            <a:off x="17132941" y="829855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68" name="object 68"/>
          <p:cNvSpPr/>
          <p:nvPr/>
        </p:nvSpPr>
        <p:spPr>
          <a:xfrm>
            <a:off x="17400744" y="828927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69" name="object 69"/>
          <p:cNvPicPr/>
          <p:nvPr/>
        </p:nvPicPr>
        <p:blipFill>
          <a:blip r:embed="rId9" cstate="print"/>
          <a:stretch>
            <a:fillRect/>
          </a:stretch>
        </p:blipFill>
        <p:spPr>
          <a:xfrm>
            <a:off x="17668547" y="8279994"/>
            <a:ext cx="66500" cy="66501"/>
          </a:xfrm>
          <a:prstGeom prst="rect">
            <a:avLst/>
          </a:prstGeom>
        </p:spPr>
      </p:pic>
      <p:pic>
        <p:nvPicPr>
          <p:cNvPr id="70" name="object 70"/>
          <p:cNvPicPr/>
          <p:nvPr/>
        </p:nvPicPr>
        <p:blipFill>
          <a:blip r:embed="rId3" cstate="print"/>
          <a:stretch>
            <a:fillRect/>
          </a:stretch>
        </p:blipFill>
        <p:spPr>
          <a:xfrm>
            <a:off x="17936343" y="8270708"/>
            <a:ext cx="72573" cy="72574"/>
          </a:xfrm>
          <a:prstGeom prst="rect">
            <a:avLst/>
          </a:prstGeom>
        </p:spPr>
      </p:pic>
      <p:pic>
        <p:nvPicPr>
          <p:cNvPr id="71" name="object 71"/>
          <p:cNvPicPr/>
          <p:nvPr/>
        </p:nvPicPr>
        <p:blipFill>
          <a:blip r:embed="rId10" cstate="print"/>
          <a:stretch>
            <a:fillRect/>
          </a:stretch>
        </p:blipFill>
        <p:spPr>
          <a:xfrm>
            <a:off x="18204147" y="8261428"/>
            <a:ext cx="78634" cy="78635"/>
          </a:xfrm>
          <a:prstGeom prst="rect">
            <a:avLst/>
          </a:prstGeom>
        </p:spPr>
      </p:pic>
      <p:sp>
        <p:nvSpPr>
          <p:cNvPr id="72" name="object 72"/>
          <p:cNvSpPr/>
          <p:nvPr/>
        </p:nvSpPr>
        <p:spPr>
          <a:xfrm>
            <a:off x="16054655" y="8028579"/>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73" name="object 73"/>
          <p:cNvSpPr/>
          <p:nvPr/>
        </p:nvSpPr>
        <p:spPr>
          <a:xfrm>
            <a:off x="16322457" y="801929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74" name="object 74"/>
          <p:cNvSpPr/>
          <p:nvPr/>
        </p:nvSpPr>
        <p:spPr>
          <a:xfrm>
            <a:off x="16590261" y="8010019"/>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75" name="object 75"/>
          <p:cNvSpPr/>
          <p:nvPr/>
        </p:nvSpPr>
        <p:spPr>
          <a:xfrm>
            <a:off x="16858057" y="8000734"/>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76" name="object 76"/>
          <p:cNvSpPr/>
          <p:nvPr/>
        </p:nvSpPr>
        <p:spPr>
          <a:xfrm>
            <a:off x="17125855" y="799145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77" name="object 77"/>
          <p:cNvSpPr/>
          <p:nvPr/>
        </p:nvSpPr>
        <p:spPr>
          <a:xfrm>
            <a:off x="17393657" y="7982174"/>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78" name="object 78"/>
          <p:cNvPicPr/>
          <p:nvPr/>
        </p:nvPicPr>
        <p:blipFill>
          <a:blip r:embed="rId9" cstate="print"/>
          <a:stretch>
            <a:fillRect/>
          </a:stretch>
        </p:blipFill>
        <p:spPr>
          <a:xfrm>
            <a:off x="17661461" y="7972894"/>
            <a:ext cx="66501" cy="66501"/>
          </a:xfrm>
          <a:prstGeom prst="rect">
            <a:avLst/>
          </a:prstGeom>
        </p:spPr>
      </p:pic>
      <p:pic>
        <p:nvPicPr>
          <p:cNvPr id="79" name="object 79"/>
          <p:cNvPicPr/>
          <p:nvPr/>
        </p:nvPicPr>
        <p:blipFill>
          <a:blip r:embed="rId3" cstate="print"/>
          <a:stretch>
            <a:fillRect/>
          </a:stretch>
        </p:blipFill>
        <p:spPr>
          <a:xfrm>
            <a:off x="17929257" y="7963608"/>
            <a:ext cx="72573" cy="72574"/>
          </a:xfrm>
          <a:prstGeom prst="rect">
            <a:avLst/>
          </a:prstGeom>
        </p:spPr>
      </p:pic>
      <p:pic>
        <p:nvPicPr>
          <p:cNvPr id="80" name="object 80"/>
          <p:cNvPicPr/>
          <p:nvPr/>
        </p:nvPicPr>
        <p:blipFill>
          <a:blip r:embed="rId11" cstate="print"/>
          <a:stretch>
            <a:fillRect/>
          </a:stretch>
        </p:blipFill>
        <p:spPr>
          <a:xfrm>
            <a:off x="18197061" y="7954328"/>
            <a:ext cx="78634" cy="78635"/>
          </a:xfrm>
          <a:prstGeom prst="rect">
            <a:avLst/>
          </a:prstGeom>
        </p:spPr>
      </p:pic>
      <p:pic>
        <p:nvPicPr>
          <p:cNvPr id="81" name="object 81"/>
          <p:cNvPicPr/>
          <p:nvPr/>
        </p:nvPicPr>
        <p:blipFill>
          <a:blip r:embed="rId6" cstate="print"/>
          <a:stretch>
            <a:fillRect/>
          </a:stretch>
        </p:blipFill>
        <p:spPr>
          <a:xfrm>
            <a:off x="18081180" y="8110791"/>
            <a:ext cx="78321" cy="78321"/>
          </a:xfrm>
          <a:prstGeom prst="rect">
            <a:avLst/>
          </a:prstGeom>
        </p:spPr>
      </p:pic>
      <p:sp>
        <p:nvSpPr>
          <p:cNvPr id="82" name="object 82"/>
          <p:cNvSpPr/>
          <p:nvPr/>
        </p:nvSpPr>
        <p:spPr>
          <a:xfrm>
            <a:off x="16047552" y="7720758"/>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83" name="object 83"/>
          <p:cNvSpPr/>
          <p:nvPr/>
        </p:nvSpPr>
        <p:spPr>
          <a:xfrm>
            <a:off x="16315356" y="7711478"/>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84" name="object 84"/>
          <p:cNvSpPr/>
          <p:nvPr/>
        </p:nvSpPr>
        <p:spPr>
          <a:xfrm>
            <a:off x="16583158" y="770219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85" name="object 85"/>
          <p:cNvSpPr/>
          <p:nvPr/>
        </p:nvSpPr>
        <p:spPr>
          <a:xfrm>
            <a:off x="16850955" y="7692913"/>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86" name="object 86"/>
          <p:cNvSpPr/>
          <p:nvPr/>
        </p:nvSpPr>
        <p:spPr>
          <a:xfrm>
            <a:off x="17118751" y="768363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87" name="object 87"/>
          <p:cNvSpPr/>
          <p:nvPr/>
        </p:nvSpPr>
        <p:spPr>
          <a:xfrm>
            <a:off x="17386555" y="767435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88" name="object 88"/>
          <p:cNvPicPr/>
          <p:nvPr/>
        </p:nvPicPr>
        <p:blipFill>
          <a:blip r:embed="rId9" cstate="print"/>
          <a:stretch>
            <a:fillRect/>
          </a:stretch>
        </p:blipFill>
        <p:spPr>
          <a:xfrm>
            <a:off x="17654358" y="7665073"/>
            <a:ext cx="66501" cy="66501"/>
          </a:xfrm>
          <a:prstGeom prst="rect">
            <a:avLst/>
          </a:prstGeom>
        </p:spPr>
      </p:pic>
      <p:pic>
        <p:nvPicPr>
          <p:cNvPr id="89" name="object 89"/>
          <p:cNvPicPr/>
          <p:nvPr/>
        </p:nvPicPr>
        <p:blipFill>
          <a:blip r:embed="rId12" cstate="print"/>
          <a:stretch>
            <a:fillRect/>
          </a:stretch>
        </p:blipFill>
        <p:spPr>
          <a:xfrm>
            <a:off x="17922155" y="7655787"/>
            <a:ext cx="72573" cy="72574"/>
          </a:xfrm>
          <a:prstGeom prst="rect">
            <a:avLst/>
          </a:prstGeom>
        </p:spPr>
      </p:pic>
      <p:pic>
        <p:nvPicPr>
          <p:cNvPr id="90" name="object 90"/>
          <p:cNvPicPr/>
          <p:nvPr/>
        </p:nvPicPr>
        <p:blipFill>
          <a:blip r:embed="rId8" cstate="print"/>
          <a:stretch>
            <a:fillRect/>
          </a:stretch>
        </p:blipFill>
        <p:spPr>
          <a:xfrm>
            <a:off x="18189957" y="7646507"/>
            <a:ext cx="78634" cy="78635"/>
          </a:xfrm>
          <a:prstGeom prst="rect">
            <a:avLst/>
          </a:prstGeom>
        </p:spPr>
      </p:pic>
      <p:sp>
        <p:nvSpPr>
          <p:cNvPr id="91" name="object 91"/>
          <p:cNvSpPr/>
          <p:nvPr/>
        </p:nvSpPr>
        <p:spPr>
          <a:xfrm>
            <a:off x="17521158" y="7517612"/>
            <a:ext cx="60960" cy="60960"/>
          </a:xfrm>
          <a:custGeom>
            <a:avLst/>
            <a:gdLst/>
            <a:ahLst/>
            <a:cxnLst/>
            <a:rect l="l" t="t" r="r" b="b"/>
            <a:pathLst>
              <a:path w="60959" h="60959">
                <a:moveTo>
                  <a:pt x="60255" y="25529"/>
                </a:moveTo>
                <a:lnTo>
                  <a:pt x="38735" y="59403"/>
                </a:lnTo>
                <a:lnTo>
                  <a:pt x="26919" y="60440"/>
                </a:lnTo>
                <a:lnTo>
                  <a:pt x="23058" y="59764"/>
                </a:lnTo>
                <a:lnTo>
                  <a:pt x="0" y="26920"/>
                </a:lnTo>
                <a:lnTo>
                  <a:pt x="675" y="23059"/>
                </a:lnTo>
                <a:lnTo>
                  <a:pt x="33519" y="0"/>
                </a:lnTo>
                <a:lnTo>
                  <a:pt x="37380" y="675"/>
                </a:lnTo>
                <a:lnTo>
                  <a:pt x="60255" y="25529"/>
                </a:lnTo>
                <a:close/>
              </a:path>
            </a:pathLst>
          </a:custGeom>
          <a:solidFill>
            <a:srgbClr val="CFF4FF"/>
          </a:solidFill>
        </p:spPr>
        <p:txBody>
          <a:bodyPr wrap="square" lIns="0" tIns="0" rIns="0" bIns="0" rtlCol="0"/>
          <a:lstStyle/>
          <a:p>
            <a:endParaRPr/>
          </a:p>
        </p:txBody>
      </p:sp>
      <p:pic>
        <p:nvPicPr>
          <p:cNvPr id="92" name="object 92"/>
          <p:cNvPicPr/>
          <p:nvPr/>
        </p:nvPicPr>
        <p:blipFill>
          <a:blip r:embed="rId6" cstate="print"/>
          <a:stretch>
            <a:fillRect/>
          </a:stretch>
        </p:blipFill>
        <p:spPr>
          <a:xfrm>
            <a:off x="18066991" y="7495870"/>
            <a:ext cx="78321" cy="78321"/>
          </a:xfrm>
          <a:prstGeom prst="rect">
            <a:avLst/>
          </a:prstGeom>
        </p:spPr>
      </p:pic>
      <p:sp>
        <p:nvSpPr>
          <p:cNvPr id="93" name="object 93"/>
          <p:cNvSpPr/>
          <p:nvPr/>
        </p:nvSpPr>
        <p:spPr>
          <a:xfrm>
            <a:off x="16040465" y="7413658"/>
            <a:ext cx="30480" cy="30480"/>
          </a:xfrm>
          <a:custGeom>
            <a:avLst/>
            <a:gdLst/>
            <a:ahLst/>
            <a:cxnLst/>
            <a:rect l="l" t="t" r="r" b="b"/>
            <a:pathLst>
              <a:path w="30480" h="30479">
                <a:moveTo>
                  <a:pt x="30031" y="12724"/>
                </a:moveTo>
                <a:lnTo>
                  <a:pt x="13417" y="30123"/>
                </a:lnTo>
                <a:lnTo>
                  <a:pt x="11492" y="29786"/>
                </a:lnTo>
                <a:lnTo>
                  <a:pt x="0" y="13417"/>
                </a:lnTo>
                <a:lnTo>
                  <a:pt x="336" y="11493"/>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94" name="object 94"/>
          <p:cNvSpPr/>
          <p:nvPr/>
        </p:nvSpPr>
        <p:spPr>
          <a:xfrm>
            <a:off x="16308269" y="7404378"/>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95" name="object 95"/>
          <p:cNvSpPr/>
          <p:nvPr/>
        </p:nvSpPr>
        <p:spPr>
          <a:xfrm>
            <a:off x="16576071" y="739509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96" name="object 96"/>
          <p:cNvSpPr/>
          <p:nvPr/>
        </p:nvSpPr>
        <p:spPr>
          <a:xfrm>
            <a:off x="16843869" y="7385812"/>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97" name="object 97"/>
          <p:cNvSpPr/>
          <p:nvPr/>
        </p:nvSpPr>
        <p:spPr>
          <a:xfrm>
            <a:off x="17111665" y="737653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98" name="object 98"/>
          <p:cNvSpPr/>
          <p:nvPr/>
        </p:nvSpPr>
        <p:spPr>
          <a:xfrm>
            <a:off x="17379469" y="736725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99" name="object 99"/>
          <p:cNvPicPr/>
          <p:nvPr/>
        </p:nvPicPr>
        <p:blipFill>
          <a:blip r:embed="rId2" cstate="print"/>
          <a:stretch>
            <a:fillRect/>
          </a:stretch>
        </p:blipFill>
        <p:spPr>
          <a:xfrm>
            <a:off x="17647271" y="7357973"/>
            <a:ext cx="66501" cy="66501"/>
          </a:xfrm>
          <a:prstGeom prst="rect">
            <a:avLst/>
          </a:prstGeom>
        </p:spPr>
      </p:pic>
      <p:pic>
        <p:nvPicPr>
          <p:cNvPr id="100" name="object 100"/>
          <p:cNvPicPr/>
          <p:nvPr/>
        </p:nvPicPr>
        <p:blipFill>
          <a:blip r:embed="rId3" cstate="print"/>
          <a:stretch>
            <a:fillRect/>
          </a:stretch>
        </p:blipFill>
        <p:spPr>
          <a:xfrm>
            <a:off x="17915069" y="7348687"/>
            <a:ext cx="72573" cy="72574"/>
          </a:xfrm>
          <a:prstGeom prst="rect">
            <a:avLst/>
          </a:prstGeom>
        </p:spPr>
      </p:pic>
      <p:pic>
        <p:nvPicPr>
          <p:cNvPr id="101" name="object 101"/>
          <p:cNvPicPr/>
          <p:nvPr/>
        </p:nvPicPr>
        <p:blipFill>
          <a:blip r:embed="rId13" cstate="print"/>
          <a:stretch>
            <a:fillRect/>
          </a:stretch>
        </p:blipFill>
        <p:spPr>
          <a:xfrm>
            <a:off x="18182873" y="7339407"/>
            <a:ext cx="78634" cy="78635"/>
          </a:xfrm>
          <a:prstGeom prst="rect">
            <a:avLst/>
          </a:prstGeom>
        </p:spPr>
      </p:pic>
      <p:sp>
        <p:nvSpPr>
          <p:cNvPr id="102" name="object 102"/>
          <p:cNvSpPr/>
          <p:nvPr/>
        </p:nvSpPr>
        <p:spPr>
          <a:xfrm>
            <a:off x="16033379" y="7106558"/>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103" name="object 103"/>
          <p:cNvSpPr/>
          <p:nvPr/>
        </p:nvSpPr>
        <p:spPr>
          <a:xfrm>
            <a:off x="16301183" y="7097278"/>
            <a:ext cx="36195" cy="36195"/>
          </a:xfrm>
          <a:custGeom>
            <a:avLst/>
            <a:gdLst/>
            <a:ahLst/>
            <a:cxnLst/>
            <a:rect l="l" t="t" r="r" b="b"/>
            <a:pathLst>
              <a:path w="36194" h="36195">
                <a:moveTo>
                  <a:pt x="36074" y="15284"/>
                </a:moveTo>
                <a:lnTo>
                  <a:pt x="16116" y="36184"/>
                </a:lnTo>
                <a:lnTo>
                  <a:pt x="13805" y="35780"/>
                </a:lnTo>
                <a:lnTo>
                  <a:pt x="0" y="16117"/>
                </a:lnTo>
                <a:lnTo>
                  <a:pt x="404" y="13805"/>
                </a:lnTo>
                <a:lnTo>
                  <a:pt x="17676" y="55"/>
                </a:lnTo>
                <a:lnTo>
                  <a:pt x="20067" y="0"/>
                </a:lnTo>
                <a:lnTo>
                  <a:pt x="35563" y="12994"/>
                </a:lnTo>
                <a:lnTo>
                  <a:pt x="36074" y="15284"/>
                </a:lnTo>
                <a:close/>
              </a:path>
            </a:pathLst>
          </a:custGeom>
          <a:solidFill>
            <a:srgbClr val="CFF4FF"/>
          </a:solidFill>
        </p:spPr>
        <p:txBody>
          <a:bodyPr wrap="square" lIns="0" tIns="0" rIns="0" bIns="0" rtlCol="0"/>
          <a:lstStyle/>
          <a:p>
            <a:endParaRPr/>
          </a:p>
        </p:txBody>
      </p:sp>
      <p:sp>
        <p:nvSpPr>
          <p:cNvPr id="104" name="object 104"/>
          <p:cNvSpPr/>
          <p:nvPr/>
        </p:nvSpPr>
        <p:spPr>
          <a:xfrm>
            <a:off x="16568985" y="708799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05" name="object 105"/>
          <p:cNvSpPr/>
          <p:nvPr/>
        </p:nvSpPr>
        <p:spPr>
          <a:xfrm>
            <a:off x="16836783" y="7078712"/>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06" name="object 106"/>
          <p:cNvSpPr/>
          <p:nvPr/>
        </p:nvSpPr>
        <p:spPr>
          <a:xfrm>
            <a:off x="17104579" y="706943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07" name="object 107"/>
          <p:cNvSpPr/>
          <p:nvPr/>
        </p:nvSpPr>
        <p:spPr>
          <a:xfrm>
            <a:off x="17372383" y="706015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08" name="object 108"/>
          <p:cNvPicPr/>
          <p:nvPr/>
        </p:nvPicPr>
        <p:blipFill>
          <a:blip r:embed="rId14" cstate="print"/>
          <a:stretch>
            <a:fillRect/>
          </a:stretch>
        </p:blipFill>
        <p:spPr>
          <a:xfrm>
            <a:off x="17640185" y="7050873"/>
            <a:ext cx="66500" cy="66501"/>
          </a:xfrm>
          <a:prstGeom prst="rect">
            <a:avLst/>
          </a:prstGeom>
        </p:spPr>
      </p:pic>
      <p:pic>
        <p:nvPicPr>
          <p:cNvPr id="109" name="object 109"/>
          <p:cNvPicPr/>
          <p:nvPr/>
        </p:nvPicPr>
        <p:blipFill>
          <a:blip r:embed="rId12" cstate="print"/>
          <a:stretch>
            <a:fillRect/>
          </a:stretch>
        </p:blipFill>
        <p:spPr>
          <a:xfrm>
            <a:off x="17907982" y="7041587"/>
            <a:ext cx="72573" cy="72574"/>
          </a:xfrm>
          <a:prstGeom prst="rect">
            <a:avLst/>
          </a:prstGeom>
        </p:spPr>
      </p:pic>
      <p:pic>
        <p:nvPicPr>
          <p:cNvPr id="110" name="object 110"/>
          <p:cNvPicPr/>
          <p:nvPr/>
        </p:nvPicPr>
        <p:blipFill>
          <a:blip r:embed="rId8" cstate="print"/>
          <a:stretch>
            <a:fillRect/>
          </a:stretch>
        </p:blipFill>
        <p:spPr>
          <a:xfrm>
            <a:off x="18175786" y="7032307"/>
            <a:ext cx="78634" cy="78635"/>
          </a:xfrm>
          <a:prstGeom prst="rect">
            <a:avLst/>
          </a:prstGeom>
        </p:spPr>
      </p:pic>
      <p:pic>
        <p:nvPicPr>
          <p:cNvPr id="111" name="object 111"/>
          <p:cNvPicPr/>
          <p:nvPr/>
        </p:nvPicPr>
        <p:blipFill>
          <a:blip r:embed="rId8" cstate="print"/>
          <a:stretch>
            <a:fillRect/>
          </a:stretch>
        </p:blipFill>
        <p:spPr>
          <a:xfrm>
            <a:off x="18059905" y="7188770"/>
            <a:ext cx="78321" cy="78321"/>
          </a:xfrm>
          <a:prstGeom prst="rect">
            <a:avLst/>
          </a:prstGeom>
        </p:spPr>
      </p:pic>
      <p:sp>
        <p:nvSpPr>
          <p:cNvPr id="112" name="object 112"/>
          <p:cNvSpPr/>
          <p:nvPr/>
        </p:nvSpPr>
        <p:spPr>
          <a:xfrm>
            <a:off x="16026277" y="6798737"/>
            <a:ext cx="30480" cy="30480"/>
          </a:xfrm>
          <a:custGeom>
            <a:avLst/>
            <a:gdLst/>
            <a:ahLst/>
            <a:cxnLst/>
            <a:rect l="l" t="t" r="r" b="b"/>
            <a:pathLst>
              <a:path w="30480" h="30479">
                <a:moveTo>
                  <a:pt x="30031" y="12724"/>
                </a:moveTo>
                <a:lnTo>
                  <a:pt x="13417" y="30123"/>
                </a:lnTo>
                <a:lnTo>
                  <a:pt x="11492" y="29787"/>
                </a:lnTo>
                <a:lnTo>
                  <a:pt x="0" y="13417"/>
                </a:lnTo>
                <a:lnTo>
                  <a:pt x="336" y="11493"/>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113" name="object 113"/>
          <p:cNvSpPr/>
          <p:nvPr/>
        </p:nvSpPr>
        <p:spPr>
          <a:xfrm>
            <a:off x="16294079" y="6789457"/>
            <a:ext cx="36195" cy="36195"/>
          </a:xfrm>
          <a:custGeom>
            <a:avLst/>
            <a:gdLst/>
            <a:ahLst/>
            <a:cxnLst/>
            <a:rect l="l" t="t" r="r" b="b"/>
            <a:pathLst>
              <a:path w="36194" h="36195">
                <a:moveTo>
                  <a:pt x="36074" y="15284"/>
                </a:moveTo>
                <a:lnTo>
                  <a:pt x="16116" y="36184"/>
                </a:lnTo>
                <a:lnTo>
                  <a:pt x="13805" y="35779"/>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14" name="object 114"/>
          <p:cNvSpPr/>
          <p:nvPr/>
        </p:nvSpPr>
        <p:spPr>
          <a:xfrm>
            <a:off x="16561883" y="6780177"/>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15" name="object 115"/>
          <p:cNvSpPr/>
          <p:nvPr/>
        </p:nvSpPr>
        <p:spPr>
          <a:xfrm>
            <a:off x="16829679" y="6770892"/>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16" name="object 116"/>
          <p:cNvSpPr/>
          <p:nvPr/>
        </p:nvSpPr>
        <p:spPr>
          <a:xfrm>
            <a:off x="17097477" y="6761612"/>
            <a:ext cx="54610" cy="54610"/>
          </a:xfrm>
          <a:custGeom>
            <a:avLst/>
            <a:gdLst/>
            <a:ahLst/>
            <a:cxnLst/>
            <a:rect l="l" t="t" r="r" b="b"/>
            <a:pathLst>
              <a:path w="54609" h="54609">
                <a:moveTo>
                  <a:pt x="54213" y="22970"/>
                </a:moveTo>
                <a:lnTo>
                  <a:pt x="31409" y="54213"/>
                </a:lnTo>
                <a:lnTo>
                  <a:pt x="24220" y="54379"/>
                </a:lnTo>
                <a:lnTo>
                  <a:pt x="20746" y="53771"/>
                </a:lnTo>
                <a:lnTo>
                  <a:pt x="0" y="24221"/>
                </a:lnTo>
                <a:lnTo>
                  <a:pt x="608" y="20747"/>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117" name="object 117"/>
          <p:cNvSpPr/>
          <p:nvPr/>
        </p:nvSpPr>
        <p:spPr>
          <a:xfrm>
            <a:off x="17365279" y="6752332"/>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18" name="object 118"/>
          <p:cNvPicPr/>
          <p:nvPr/>
        </p:nvPicPr>
        <p:blipFill>
          <a:blip r:embed="rId9" cstate="print"/>
          <a:stretch>
            <a:fillRect/>
          </a:stretch>
        </p:blipFill>
        <p:spPr>
          <a:xfrm>
            <a:off x="17633083" y="6743052"/>
            <a:ext cx="66501" cy="66501"/>
          </a:xfrm>
          <a:prstGeom prst="rect">
            <a:avLst/>
          </a:prstGeom>
        </p:spPr>
      </p:pic>
      <p:pic>
        <p:nvPicPr>
          <p:cNvPr id="119" name="object 119"/>
          <p:cNvPicPr/>
          <p:nvPr/>
        </p:nvPicPr>
        <p:blipFill>
          <a:blip r:embed="rId3" cstate="print"/>
          <a:stretch>
            <a:fillRect/>
          </a:stretch>
        </p:blipFill>
        <p:spPr>
          <a:xfrm>
            <a:off x="17900879" y="6733766"/>
            <a:ext cx="72573" cy="72573"/>
          </a:xfrm>
          <a:prstGeom prst="rect">
            <a:avLst/>
          </a:prstGeom>
        </p:spPr>
      </p:pic>
      <p:pic>
        <p:nvPicPr>
          <p:cNvPr id="120" name="object 120"/>
          <p:cNvPicPr/>
          <p:nvPr/>
        </p:nvPicPr>
        <p:blipFill>
          <a:blip r:embed="rId13" cstate="print"/>
          <a:stretch>
            <a:fillRect/>
          </a:stretch>
        </p:blipFill>
        <p:spPr>
          <a:xfrm>
            <a:off x="18168683" y="6724487"/>
            <a:ext cx="78634" cy="78635"/>
          </a:xfrm>
          <a:prstGeom prst="rect">
            <a:avLst/>
          </a:prstGeom>
        </p:spPr>
      </p:pic>
      <p:sp>
        <p:nvSpPr>
          <p:cNvPr id="121" name="object 121"/>
          <p:cNvSpPr/>
          <p:nvPr/>
        </p:nvSpPr>
        <p:spPr>
          <a:xfrm>
            <a:off x="17499883" y="6595592"/>
            <a:ext cx="60960" cy="60960"/>
          </a:xfrm>
          <a:custGeom>
            <a:avLst/>
            <a:gdLst/>
            <a:ahLst/>
            <a:cxnLst/>
            <a:rect l="l" t="t" r="r" b="b"/>
            <a:pathLst>
              <a:path w="60959" h="60959">
                <a:moveTo>
                  <a:pt x="60255" y="25529"/>
                </a:moveTo>
                <a:lnTo>
                  <a:pt x="38735" y="59402"/>
                </a:lnTo>
                <a:lnTo>
                  <a:pt x="26919" y="60440"/>
                </a:lnTo>
                <a:lnTo>
                  <a:pt x="23058" y="59764"/>
                </a:lnTo>
                <a:lnTo>
                  <a:pt x="0" y="26919"/>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pic>
        <p:nvPicPr>
          <p:cNvPr id="122" name="object 122"/>
          <p:cNvPicPr/>
          <p:nvPr/>
        </p:nvPicPr>
        <p:blipFill>
          <a:blip r:embed="rId8" cstate="print"/>
          <a:stretch>
            <a:fillRect/>
          </a:stretch>
        </p:blipFill>
        <p:spPr>
          <a:xfrm>
            <a:off x="18045715" y="6573850"/>
            <a:ext cx="78321" cy="78321"/>
          </a:xfrm>
          <a:prstGeom prst="rect">
            <a:avLst/>
          </a:prstGeom>
        </p:spPr>
      </p:pic>
      <p:sp>
        <p:nvSpPr>
          <p:cNvPr id="123" name="object 123"/>
          <p:cNvSpPr/>
          <p:nvPr/>
        </p:nvSpPr>
        <p:spPr>
          <a:xfrm>
            <a:off x="16019191" y="6491637"/>
            <a:ext cx="30480" cy="30480"/>
          </a:xfrm>
          <a:custGeom>
            <a:avLst/>
            <a:gdLst/>
            <a:ahLst/>
            <a:cxnLst/>
            <a:rect l="l" t="t" r="r" b="b"/>
            <a:pathLst>
              <a:path w="30480" h="30479">
                <a:moveTo>
                  <a:pt x="30031" y="12724"/>
                </a:moveTo>
                <a:lnTo>
                  <a:pt x="13417" y="30123"/>
                </a:lnTo>
                <a:lnTo>
                  <a:pt x="11492" y="29786"/>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124" name="object 124"/>
          <p:cNvSpPr/>
          <p:nvPr/>
        </p:nvSpPr>
        <p:spPr>
          <a:xfrm>
            <a:off x="16286993" y="6482358"/>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25" name="object 125"/>
          <p:cNvSpPr/>
          <p:nvPr/>
        </p:nvSpPr>
        <p:spPr>
          <a:xfrm>
            <a:off x="16554797" y="647307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26" name="object 126"/>
          <p:cNvSpPr/>
          <p:nvPr/>
        </p:nvSpPr>
        <p:spPr>
          <a:xfrm>
            <a:off x="16822593" y="6463792"/>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27" name="object 127"/>
          <p:cNvSpPr/>
          <p:nvPr/>
        </p:nvSpPr>
        <p:spPr>
          <a:xfrm>
            <a:off x="17090390" y="6454512"/>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128" name="object 128"/>
          <p:cNvSpPr/>
          <p:nvPr/>
        </p:nvSpPr>
        <p:spPr>
          <a:xfrm>
            <a:off x="17358193" y="6445232"/>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29" name="object 129"/>
          <p:cNvPicPr/>
          <p:nvPr/>
        </p:nvPicPr>
        <p:blipFill>
          <a:blip r:embed="rId15" cstate="print"/>
          <a:stretch>
            <a:fillRect/>
          </a:stretch>
        </p:blipFill>
        <p:spPr>
          <a:xfrm>
            <a:off x="17625996" y="6435952"/>
            <a:ext cx="66500" cy="66501"/>
          </a:xfrm>
          <a:prstGeom prst="rect">
            <a:avLst/>
          </a:prstGeom>
        </p:spPr>
      </p:pic>
      <p:pic>
        <p:nvPicPr>
          <p:cNvPr id="130" name="object 130"/>
          <p:cNvPicPr/>
          <p:nvPr/>
        </p:nvPicPr>
        <p:blipFill>
          <a:blip r:embed="rId12" cstate="print"/>
          <a:stretch>
            <a:fillRect/>
          </a:stretch>
        </p:blipFill>
        <p:spPr>
          <a:xfrm>
            <a:off x="17893793" y="6426667"/>
            <a:ext cx="72573" cy="72573"/>
          </a:xfrm>
          <a:prstGeom prst="rect">
            <a:avLst/>
          </a:prstGeom>
        </p:spPr>
      </p:pic>
      <p:pic>
        <p:nvPicPr>
          <p:cNvPr id="131" name="object 131"/>
          <p:cNvPicPr/>
          <p:nvPr/>
        </p:nvPicPr>
        <p:blipFill>
          <a:blip r:embed="rId8" cstate="print"/>
          <a:stretch>
            <a:fillRect/>
          </a:stretch>
        </p:blipFill>
        <p:spPr>
          <a:xfrm>
            <a:off x="18161596" y="6417387"/>
            <a:ext cx="78634" cy="78635"/>
          </a:xfrm>
          <a:prstGeom prst="rect">
            <a:avLst/>
          </a:prstGeom>
        </p:spPr>
      </p:pic>
      <p:sp>
        <p:nvSpPr>
          <p:cNvPr id="132" name="object 132"/>
          <p:cNvSpPr/>
          <p:nvPr/>
        </p:nvSpPr>
        <p:spPr>
          <a:xfrm>
            <a:off x="16012104" y="6184538"/>
            <a:ext cx="30480" cy="30480"/>
          </a:xfrm>
          <a:custGeom>
            <a:avLst/>
            <a:gdLst/>
            <a:ahLst/>
            <a:cxnLst/>
            <a:rect l="l" t="t" r="r" b="b"/>
            <a:pathLst>
              <a:path w="30480" h="30479">
                <a:moveTo>
                  <a:pt x="30031" y="12723"/>
                </a:moveTo>
                <a:lnTo>
                  <a:pt x="13417" y="30123"/>
                </a:lnTo>
                <a:lnTo>
                  <a:pt x="11492" y="29787"/>
                </a:lnTo>
                <a:lnTo>
                  <a:pt x="0" y="13416"/>
                </a:lnTo>
                <a:lnTo>
                  <a:pt x="336" y="11492"/>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133" name="object 133"/>
          <p:cNvSpPr/>
          <p:nvPr/>
        </p:nvSpPr>
        <p:spPr>
          <a:xfrm>
            <a:off x="16279907" y="617525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34" name="object 134"/>
          <p:cNvSpPr/>
          <p:nvPr/>
        </p:nvSpPr>
        <p:spPr>
          <a:xfrm>
            <a:off x="16547710" y="6165977"/>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35" name="object 135"/>
          <p:cNvSpPr/>
          <p:nvPr/>
        </p:nvSpPr>
        <p:spPr>
          <a:xfrm>
            <a:off x="16815506" y="6156692"/>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36" name="object 136"/>
          <p:cNvSpPr/>
          <p:nvPr/>
        </p:nvSpPr>
        <p:spPr>
          <a:xfrm>
            <a:off x="17083304" y="6147412"/>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37" name="object 137"/>
          <p:cNvSpPr/>
          <p:nvPr/>
        </p:nvSpPr>
        <p:spPr>
          <a:xfrm>
            <a:off x="17351106" y="6138132"/>
            <a:ext cx="60960" cy="60960"/>
          </a:xfrm>
          <a:custGeom>
            <a:avLst/>
            <a:gdLst/>
            <a:ahLst/>
            <a:cxnLst/>
            <a:rect l="l" t="t" r="r" b="b"/>
            <a:pathLst>
              <a:path w="60959" h="60960">
                <a:moveTo>
                  <a:pt x="60255" y="25529"/>
                </a:moveTo>
                <a:lnTo>
                  <a:pt x="38735" y="59402"/>
                </a:lnTo>
                <a:lnTo>
                  <a:pt x="26920" y="60439"/>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38" name="object 138"/>
          <p:cNvPicPr/>
          <p:nvPr/>
        </p:nvPicPr>
        <p:blipFill>
          <a:blip r:embed="rId16" cstate="print"/>
          <a:stretch>
            <a:fillRect/>
          </a:stretch>
        </p:blipFill>
        <p:spPr>
          <a:xfrm>
            <a:off x="17618910" y="6128852"/>
            <a:ext cx="66500" cy="66501"/>
          </a:xfrm>
          <a:prstGeom prst="rect">
            <a:avLst/>
          </a:prstGeom>
        </p:spPr>
      </p:pic>
      <p:pic>
        <p:nvPicPr>
          <p:cNvPr id="139" name="object 139"/>
          <p:cNvPicPr/>
          <p:nvPr/>
        </p:nvPicPr>
        <p:blipFill>
          <a:blip r:embed="rId3" cstate="print"/>
          <a:stretch>
            <a:fillRect/>
          </a:stretch>
        </p:blipFill>
        <p:spPr>
          <a:xfrm>
            <a:off x="17886708" y="6119566"/>
            <a:ext cx="72573" cy="72574"/>
          </a:xfrm>
          <a:prstGeom prst="rect">
            <a:avLst/>
          </a:prstGeom>
        </p:spPr>
      </p:pic>
      <p:pic>
        <p:nvPicPr>
          <p:cNvPr id="140" name="object 140"/>
          <p:cNvPicPr/>
          <p:nvPr/>
        </p:nvPicPr>
        <p:blipFill>
          <a:blip r:embed="rId17" cstate="print"/>
          <a:stretch>
            <a:fillRect/>
          </a:stretch>
        </p:blipFill>
        <p:spPr>
          <a:xfrm>
            <a:off x="18154510" y="6110287"/>
            <a:ext cx="78634" cy="78634"/>
          </a:xfrm>
          <a:prstGeom prst="rect">
            <a:avLst/>
          </a:prstGeom>
        </p:spPr>
      </p:pic>
      <p:pic>
        <p:nvPicPr>
          <p:cNvPr id="141" name="object 141"/>
          <p:cNvPicPr/>
          <p:nvPr/>
        </p:nvPicPr>
        <p:blipFill>
          <a:blip r:embed="rId18" cstate="print"/>
          <a:stretch>
            <a:fillRect/>
          </a:stretch>
        </p:blipFill>
        <p:spPr>
          <a:xfrm>
            <a:off x="18038629" y="6266750"/>
            <a:ext cx="78321" cy="78321"/>
          </a:xfrm>
          <a:prstGeom prst="rect">
            <a:avLst/>
          </a:prstGeom>
        </p:spPr>
      </p:pic>
      <p:sp>
        <p:nvSpPr>
          <p:cNvPr id="142" name="object 142"/>
          <p:cNvSpPr/>
          <p:nvPr/>
        </p:nvSpPr>
        <p:spPr>
          <a:xfrm>
            <a:off x="16005001" y="5876717"/>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43" name="object 143"/>
          <p:cNvSpPr/>
          <p:nvPr/>
        </p:nvSpPr>
        <p:spPr>
          <a:xfrm>
            <a:off x="16272805" y="586743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44" name="object 144"/>
          <p:cNvSpPr/>
          <p:nvPr/>
        </p:nvSpPr>
        <p:spPr>
          <a:xfrm>
            <a:off x="16540607" y="5858157"/>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45" name="object 145"/>
          <p:cNvSpPr/>
          <p:nvPr/>
        </p:nvSpPr>
        <p:spPr>
          <a:xfrm>
            <a:off x="16808405" y="5848871"/>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46" name="object 146"/>
          <p:cNvSpPr/>
          <p:nvPr/>
        </p:nvSpPr>
        <p:spPr>
          <a:xfrm>
            <a:off x="17076201" y="5839592"/>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147" name="object 147"/>
          <p:cNvSpPr/>
          <p:nvPr/>
        </p:nvSpPr>
        <p:spPr>
          <a:xfrm>
            <a:off x="17344004" y="5830312"/>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48" name="object 148"/>
          <p:cNvPicPr/>
          <p:nvPr/>
        </p:nvPicPr>
        <p:blipFill>
          <a:blip r:embed="rId19" cstate="print"/>
          <a:stretch>
            <a:fillRect/>
          </a:stretch>
        </p:blipFill>
        <p:spPr>
          <a:xfrm>
            <a:off x="17611807" y="5821031"/>
            <a:ext cx="66500" cy="66501"/>
          </a:xfrm>
          <a:prstGeom prst="rect">
            <a:avLst/>
          </a:prstGeom>
        </p:spPr>
      </p:pic>
      <p:pic>
        <p:nvPicPr>
          <p:cNvPr id="149" name="object 149"/>
          <p:cNvPicPr/>
          <p:nvPr/>
        </p:nvPicPr>
        <p:blipFill>
          <a:blip r:embed="rId3" cstate="print"/>
          <a:stretch>
            <a:fillRect/>
          </a:stretch>
        </p:blipFill>
        <p:spPr>
          <a:xfrm>
            <a:off x="17879604" y="5811746"/>
            <a:ext cx="72573" cy="72574"/>
          </a:xfrm>
          <a:prstGeom prst="rect">
            <a:avLst/>
          </a:prstGeom>
        </p:spPr>
      </p:pic>
      <p:pic>
        <p:nvPicPr>
          <p:cNvPr id="150" name="object 150"/>
          <p:cNvPicPr/>
          <p:nvPr/>
        </p:nvPicPr>
        <p:blipFill>
          <a:blip r:embed="rId8" cstate="print"/>
          <a:stretch>
            <a:fillRect/>
          </a:stretch>
        </p:blipFill>
        <p:spPr>
          <a:xfrm>
            <a:off x="18147408" y="5802466"/>
            <a:ext cx="78634" cy="78635"/>
          </a:xfrm>
          <a:prstGeom prst="rect">
            <a:avLst/>
          </a:prstGeom>
        </p:spPr>
      </p:pic>
      <p:sp>
        <p:nvSpPr>
          <p:cNvPr id="151" name="object 151"/>
          <p:cNvSpPr/>
          <p:nvPr/>
        </p:nvSpPr>
        <p:spPr>
          <a:xfrm>
            <a:off x="18274600" y="5961575"/>
            <a:ext cx="13970" cy="61594"/>
          </a:xfrm>
          <a:custGeom>
            <a:avLst/>
            <a:gdLst/>
            <a:ahLst/>
            <a:cxnLst/>
            <a:rect l="l" t="t" r="r" b="b"/>
            <a:pathLst>
              <a:path w="13969" h="61595">
                <a:moveTo>
                  <a:pt x="13398" y="0"/>
                </a:moveTo>
                <a:lnTo>
                  <a:pt x="13398" y="61580"/>
                </a:lnTo>
                <a:lnTo>
                  <a:pt x="9133" y="57507"/>
                </a:lnTo>
                <a:lnTo>
                  <a:pt x="5977" y="53012"/>
                </a:lnTo>
                <a:lnTo>
                  <a:pt x="1453" y="42766"/>
                </a:lnTo>
                <a:lnTo>
                  <a:pt x="258" y="37405"/>
                </a:lnTo>
                <a:lnTo>
                  <a:pt x="0" y="26208"/>
                </a:lnTo>
                <a:lnTo>
                  <a:pt x="946" y="20797"/>
                </a:lnTo>
                <a:lnTo>
                  <a:pt x="4993" y="10354"/>
                </a:lnTo>
                <a:lnTo>
                  <a:pt x="7938" y="5718"/>
                </a:lnTo>
                <a:lnTo>
                  <a:pt x="13398" y="0"/>
                </a:lnTo>
                <a:close/>
              </a:path>
            </a:pathLst>
          </a:custGeom>
          <a:solidFill>
            <a:srgbClr val="CFF4FF"/>
          </a:solidFill>
        </p:spPr>
        <p:txBody>
          <a:bodyPr wrap="square" lIns="0" tIns="0" rIns="0" bIns="0" rtlCol="0"/>
          <a:lstStyle/>
          <a:p>
            <a:endParaRPr/>
          </a:p>
        </p:txBody>
      </p:sp>
      <p:sp>
        <p:nvSpPr>
          <p:cNvPr id="152" name="object 152"/>
          <p:cNvSpPr/>
          <p:nvPr/>
        </p:nvSpPr>
        <p:spPr>
          <a:xfrm>
            <a:off x="17478607" y="5673571"/>
            <a:ext cx="60960" cy="60960"/>
          </a:xfrm>
          <a:custGeom>
            <a:avLst/>
            <a:gdLst/>
            <a:ahLst/>
            <a:cxnLst/>
            <a:rect l="l" t="t" r="r" b="b"/>
            <a:pathLst>
              <a:path w="60959" h="60960">
                <a:moveTo>
                  <a:pt x="60255" y="25529"/>
                </a:moveTo>
                <a:lnTo>
                  <a:pt x="38735" y="59402"/>
                </a:lnTo>
                <a:lnTo>
                  <a:pt x="26919" y="60440"/>
                </a:lnTo>
                <a:lnTo>
                  <a:pt x="23058" y="59764"/>
                </a:lnTo>
                <a:lnTo>
                  <a:pt x="0" y="26920"/>
                </a:lnTo>
                <a:lnTo>
                  <a:pt x="675" y="23059"/>
                </a:lnTo>
                <a:lnTo>
                  <a:pt x="33519" y="0"/>
                </a:lnTo>
                <a:lnTo>
                  <a:pt x="37380" y="675"/>
                </a:lnTo>
                <a:lnTo>
                  <a:pt x="60255" y="25529"/>
                </a:lnTo>
                <a:close/>
              </a:path>
            </a:pathLst>
          </a:custGeom>
          <a:solidFill>
            <a:srgbClr val="CFF4FF"/>
          </a:solidFill>
        </p:spPr>
        <p:txBody>
          <a:bodyPr wrap="square" lIns="0" tIns="0" rIns="0" bIns="0" rtlCol="0"/>
          <a:lstStyle/>
          <a:p>
            <a:endParaRPr/>
          </a:p>
        </p:txBody>
      </p:sp>
      <p:sp>
        <p:nvSpPr>
          <p:cNvPr id="153" name="object 153"/>
          <p:cNvSpPr/>
          <p:nvPr/>
        </p:nvSpPr>
        <p:spPr>
          <a:xfrm>
            <a:off x="18267514" y="5648797"/>
            <a:ext cx="20955" cy="73025"/>
          </a:xfrm>
          <a:custGeom>
            <a:avLst/>
            <a:gdLst/>
            <a:ahLst/>
            <a:cxnLst/>
            <a:rect l="l" t="t" r="r" b="b"/>
            <a:pathLst>
              <a:path w="20955" h="73025">
                <a:moveTo>
                  <a:pt x="20484" y="0"/>
                </a:moveTo>
                <a:lnTo>
                  <a:pt x="20484" y="72985"/>
                </a:lnTo>
                <a:lnTo>
                  <a:pt x="17233" y="70919"/>
                </a:lnTo>
                <a:lnTo>
                  <a:pt x="9133" y="63184"/>
                </a:lnTo>
                <a:lnTo>
                  <a:pt x="5977" y="58689"/>
                </a:lnTo>
                <a:lnTo>
                  <a:pt x="1453" y="48443"/>
                </a:lnTo>
                <a:lnTo>
                  <a:pt x="258" y="43082"/>
                </a:lnTo>
                <a:lnTo>
                  <a:pt x="0" y="31885"/>
                </a:lnTo>
                <a:lnTo>
                  <a:pt x="946" y="26475"/>
                </a:lnTo>
                <a:lnTo>
                  <a:pt x="20484" y="0"/>
                </a:lnTo>
                <a:close/>
              </a:path>
            </a:pathLst>
          </a:custGeom>
          <a:solidFill>
            <a:srgbClr val="CFF4FF"/>
          </a:solidFill>
        </p:spPr>
        <p:txBody>
          <a:bodyPr wrap="square" lIns="0" tIns="0" rIns="0" bIns="0" rtlCol="0"/>
          <a:lstStyle/>
          <a:p>
            <a:endParaRPr/>
          </a:p>
        </p:txBody>
      </p:sp>
      <p:pic>
        <p:nvPicPr>
          <p:cNvPr id="154" name="object 154"/>
          <p:cNvPicPr/>
          <p:nvPr/>
        </p:nvPicPr>
        <p:blipFill>
          <a:blip r:embed="rId18" cstate="print"/>
          <a:stretch>
            <a:fillRect/>
          </a:stretch>
        </p:blipFill>
        <p:spPr>
          <a:xfrm>
            <a:off x="18024440" y="5651829"/>
            <a:ext cx="78321" cy="78321"/>
          </a:xfrm>
          <a:prstGeom prst="rect">
            <a:avLst/>
          </a:prstGeom>
        </p:spPr>
      </p:pic>
      <p:sp>
        <p:nvSpPr>
          <p:cNvPr id="155" name="object 155"/>
          <p:cNvSpPr/>
          <p:nvPr/>
        </p:nvSpPr>
        <p:spPr>
          <a:xfrm>
            <a:off x="15997914" y="5569617"/>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56" name="object 156"/>
          <p:cNvSpPr/>
          <p:nvPr/>
        </p:nvSpPr>
        <p:spPr>
          <a:xfrm>
            <a:off x="16265718" y="556033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57" name="object 157"/>
          <p:cNvSpPr/>
          <p:nvPr/>
        </p:nvSpPr>
        <p:spPr>
          <a:xfrm>
            <a:off x="16533521" y="5551057"/>
            <a:ext cx="42545" cy="42545"/>
          </a:xfrm>
          <a:custGeom>
            <a:avLst/>
            <a:gdLst/>
            <a:ahLst/>
            <a:cxnLst/>
            <a:rect l="l" t="t" r="r" b="b"/>
            <a:pathLst>
              <a:path w="42544" h="42545">
                <a:moveTo>
                  <a:pt x="42116" y="17844"/>
                </a:moveTo>
                <a:lnTo>
                  <a:pt x="18816" y="42245"/>
                </a:lnTo>
                <a:lnTo>
                  <a:pt x="16117" y="41773"/>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58" name="object 158"/>
          <p:cNvSpPr/>
          <p:nvPr/>
        </p:nvSpPr>
        <p:spPr>
          <a:xfrm>
            <a:off x="16801318" y="5541771"/>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59" name="object 159"/>
          <p:cNvSpPr/>
          <p:nvPr/>
        </p:nvSpPr>
        <p:spPr>
          <a:xfrm>
            <a:off x="17069114" y="553249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60" name="object 160"/>
          <p:cNvSpPr/>
          <p:nvPr/>
        </p:nvSpPr>
        <p:spPr>
          <a:xfrm>
            <a:off x="17336918" y="5523212"/>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61" name="object 161"/>
          <p:cNvPicPr/>
          <p:nvPr/>
        </p:nvPicPr>
        <p:blipFill>
          <a:blip r:embed="rId20" cstate="print"/>
          <a:stretch>
            <a:fillRect/>
          </a:stretch>
        </p:blipFill>
        <p:spPr>
          <a:xfrm>
            <a:off x="17604720" y="5513932"/>
            <a:ext cx="66501" cy="66501"/>
          </a:xfrm>
          <a:prstGeom prst="rect">
            <a:avLst/>
          </a:prstGeom>
        </p:spPr>
      </p:pic>
      <p:pic>
        <p:nvPicPr>
          <p:cNvPr id="162" name="object 162"/>
          <p:cNvPicPr/>
          <p:nvPr/>
        </p:nvPicPr>
        <p:blipFill>
          <a:blip r:embed="rId3" cstate="print"/>
          <a:stretch>
            <a:fillRect/>
          </a:stretch>
        </p:blipFill>
        <p:spPr>
          <a:xfrm>
            <a:off x="17872518" y="5504646"/>
            <a:ext cx="72573" cy="72574"/>
          </a:xfrm>
          <a:prstGeom prst="rect">
            <a:avLst/>
          </a:prstGeom>
        </p:spPr>
      </p:pic>
      <p:pic>
        <p:nvPicPr>
          <p:cNvPr id="163" name="object 163"/>
          <p:cNvPicPr/>
          <p:nvPr/>
        </p:nvPicPr>
        <p:blipFill>
          <a:blip r:embed="rId10" cstate="print"/>
          <a:stretch>
            <a:fillRect/>
          </a:stretch>
        </p:blipFill>
        <p:spPr>
          <a:xfrm>
            <a:off x="18140322" y="5495366"/>
            <a:ext cx="78634" cy="78635"/>
          </a:xfrm>
          <a:prstGeom prst="rect">
            <a:avLst/>
          </a:prstGeom>
        </p:spPr>
      </p:pic>
      <p:sp>
        <p:nvSpPr>
          <p:cNvPr id="164" name="object 164"/>
          <p:cNvSpPr/>
          <p:nvPr/>
        </p:nvSpPr>
        <p:spPr>
          <a:xfrm>
            <a:off x="15990828" y="5262517"/>
            <a:ext cx="30480" cy="30480"/>
          </a:xfrm>
          <a:custGeom>
            <a:avLst/>
            <a:gdLst/>
            <a:ahLst/>
            <a:cxnLst/>
            <a:rect l="l" t="t" r="r" b="b"/>
            <a:pathLst>
              <a:path w="30480" h="30479">
                <a:moveTo>
                  <a:pt x="30031" y="12723"/>
                </a:moveTo>
                <a:lnTo>
                  <a:pt x="13417" y="30123"/>
                </a:lnTo>
                <a:lnTo>
                  <a:pt x="11492" y="29787"/>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165" name="object 165"/>
          <p:cNvSpPr/>
          <p:nvPr/>
        </p:nvSpPr>
        <p:spPr>
          <a:xfrm>
            <a:off x="16258632" y="525323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66" name="object 166"/>
          <p:cNvSpPr/>
          <p:nvPr/>
        </p:nvSpPr>
        <p:spPr>
          <a:xfrm>
            <a:off x="16526434" y="5243957"/>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67" name="object 167"/>
          <p:cNvSpPr/>
          <p:nvPr/>
        </p:nvSpPr>
        <p:spPr>
          <a:xfrm>
            <a:off x="16794232" y="5234671"/>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68" name="object 168"/>
          <p:cNvSpPr/>
          <p:nvPr/>
        </p:nvSpPr>
        <p:spPr>
          <a:xfrm>
            <a:off x="17062029" y="5225392"/>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69" name="object 169"/>
          <p:cNvSpPr/>
          <p:nvPr/>
        </p:nvSpPr>
        <p:spPr>
          <a:xfrm>
            <a:off x="17329832" y="5216112"/>
            <a:ext cx="60960" cy="60960"/>
          </a:xfrm>
          <a:custGeom>
            <a:avLst/>
            <a:gdLst/>
            <a:ahLst/>
            <a:cxnLst/>
            <a:rect l="l" t="t" r="r" b="b"/>
            <a:pathLst>
              <a:path w="60959" h="60960">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70" name="object 170"/>
          <p:cNvPicPr/>
          <p:nvPr/>
        </p:nvPicPr>
        <p:blipFill>
          <a:blip r:embed="rId21" cstate="print"/>
          <a:stretch>
            <a:fillRect/>
          </a:stretch>
        </p:blipFill>
        <p:spPr>
          <a:xfrm>
            <a:off x="17597635" y="5206832"/>
            <a:ext cx="66500" cy="66501"/>
          </a:xfrm>
          <a:prstGeom prst="rect">
            <a:avLst/>
          </a:prstGeom>
        </p:spPr>
      </p:pic>
      <p:pic>
        <p:nvPicPr>
          <p:cNvPr id="171" name="object 171"/>
          <p:cNvPicPr/>
          <p:nvPr/>
        </p:nvPicPr>
        <p:blipFill>
          <a:blip r:embed="rId22" cstate="print"/>
          <a:stretch>
            <a:fillRect/>
          </a:stretch>
        </p:blipFill>
        <p:spPr>
          <a:xfrm>
            <a:off x="17865431" y="5197546"/>
            <a:ext cx="72573" cy="72574"/>
          </a:xfrm>
          <a:prstGeom prst="rect">
            <a:avLst/>
          </a:prstGeom>
        </p:spPr>
      </p:pic>
      <p:pic>
        <p:nvPicPr>
          <p:cNvPr id="172" name="object 172"/>
          <p:cNvPicPr/>
          <p:nvPr/>
        </p:nvPicPr>
        <p:blipFill>
          <a:blip r:embed="rId11" cstate="print"/>
          <a:stretch>
            <a:fillRect/>
          </a:stretch>
        </p:blipFill>
        <p:spPr>
          <a:xfrm>
            <a:off x="18133235" y="5188266"/>
            <a:ext cx="78634" cy="78635"/>
          </a:xfrm>
          <a:prstGeom prst="rect">
            <a:avLst/>
          </a:prstGeom>
        </p:spPr>
      </p:pic>
      <p:pic>
        <p:nvPicPr>
          <p:cNvPr id="173" name="object 173"/>
          <p:cNvPicPr/>
          <p:nvPr/>
        </p:nvPicPr>
        <p:blipFill>
          <a:blip r:embed="rId8" cstate="print"/>
          <a:stretch>
            <a:fillRect/>
          </a:stretch>
        </p:blipFill>
        <p:spPr>
          <a:xfrm>
            <a:off x="18017354" y="5344729"/>
            <a:ext cx="78321" cy="78321"/>
          </a:xfrm>
          <a:prstGeom prst="rect">
            <a:avLst/>
          </a:prstGeom>
        </p:spPr>
      </p:pic>
      <p:sp>
        <p:nvSpPr>
          <p:cNvPr id="174" name="object 174"/>
          <p:cNvSpPr/>
          <p:nvPr/>
        </p:nvSpPr>
        <p:spPr>
          <a:xfrm>
            <a:off x="15983726" y="4954696"/>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75" name="object 175"/>
          <p:cNvSpPr/>
          <p:nvPr/>
        </p:nvSpPr>
        <p:spPr>
          <a:xfrm>
            <a:off x="16251528" y="4945416"/>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76" name="object 176"/>
          <p:cNvSpPr/>
          <p:nvPr/>
        </p:nvSpPr>
        <p:spPr>
          <a:xfrm>
            <a:off x="16519332" y="4936136"/>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77" name="object 177"/>
          <p:cNvSpPr/>
          <p:nvPr/>
        </p:nvSpPr>
        <p:spPr>
          <a:xfrm>
            <a:off x="16787128" y="4926850"/>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78" name="object 178"/>
          <p:cNvSpPr/>
          <p:nvPr/>
        </p:nvSpPr>
        <p:spPr>
          <a:xfrm>
            <a:off x="17054926" y="491757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79" name="object 179"/>
          <p:cNvSpPr/>
          <p:nvPr/>
        </p:nvSpPr>
        <p:spPr>
          <a:xfrm>
            <a:off x="17322728" y="4908291"/>
            <a:ext cx="60960" cy="60960"/>
          </a:xfrm>
          <a:custGeom>
            <a:avLst/>
            <a:gdLst/>
            <a:ahLst/>
            <a:cxnLst/>
            <a:rect l="l" t="t" r="r" b="b"/>
            <a:pathLst>
              <a:path w="60959" h="60960">
                <a:moveTo>
                  <a:pt x="60255" y="25529"/>
                </a:moveTo>
                <a:lnTo>
                  <a:pt x="38735" y="59402"/>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80" name="object 180"/>
          <p:cNvPicPr/>
          <p:nvPr/>
        </p:nvPicPr>
        <p:blipFill>
          <a:blip r:embed="rId19" cstate="print"/>
          <a:stretch>
            <a:fillRect/>
          </a:stretch>
        </p:blipFill>
        <p:spPr>
          <a:xfrm>
            <a:off x="17590532" y="4899011"/>
            <a:ext cx="66501" cy="66501"/>
          </a:xfrm>
          <a:prstGeom prst="rect">
            <a:avLst/>
          </a:prstGeom>
        </p:spPr>
      </p:pic>
      <p:pic>
        <p:nvPicPr>
          <p:cNvPr id="181" name="object 181"/>
          <p:cNvPicPr/>
          <p:nvPr/>
        </p:nvPicPr>
        <p:blipFill>
          <a:blip r:embed="rId3" cstate="print"/>
          <a:stretch>
            <a:fillRect/>
          </a:stretch>
        </p:blipFill>
        <p:spPr>
          <a:xfrm>
            <a:off x="17858328" y="4889725"/>
            <a:ext cx="72573" cy="72574"/>
          </a:xfrm>
          <a:prstGeom prst="rect">
            <a:avLst/>
          </a:prstGeom>
        </p:spPr>
      </p:pic>
      <p:pic>
        <p:nvPicPr>
          <p:cNvPr id="182" name="object 182"/>
          <p:cNvPicPr/>
          <p:nvPr/>
        </p:nvPicPr>
        <p:blipFill>
          <a:blip r:embed="rId10" cstate="print"/>
          <a:stretch>
            <a:fillRect/>
          </a:stretch>
        </p:blipFill>
        <p:spPr>
          <a:xfrm>
            <a:off x="18126132" y="4880445"/>
            <a:ext cx="78634" cy="78635"/>
          </a:xfrm>
          <a:prstGeom prst="rect">
            <a:avLst/>
          </a:prstGeom>
        </p:spPr>
      </p:pic>
      <p:sp>
        <p:nvSpPr>
          <p:cNvPr id="183" name="object 183"/>
          <p:cNvSpPr/>
          <p:nvPr/>
        </p:nvSpPr>
        <p:spPr>
          <a:xfrm>
            <a:off x="18253326" y="5028543"/>
            <a:ext cx="34925" cy="83820"/>
          </a:xfrm>
          <a:custGeom>
            <a:avLst/>
            <a:gdLst/>
            <a:ahLst/>
            <a:cxnLst/>
            <a:rect l="l" t="t" r="r" b="b"/>
            <a:pathLst>
              <a:path w="34925" h="83820">
                <a:moveTo>
                  <a:pt x="34673" y="0"/>
                </a:moveTo>
                <a:lnTo>
                  <a:pt x="34673" y="83658"/>
                </a:lnTo>
                <a:lnTo>
                  <a:pt x="32312" y="83245"/>
                </a:lnTo>
                <a:lnTo>
                  <a:pt x="21869" y="79199"/>
                </a:lnTo>
                <a:lnTo>
                  <a:pt x="0" y="37219"/>
                </a:lnTo>
                <a:lnTo>
                  <a:pt x="946" y="31809"/>
                </a:lnTo>
                <a:lnTo>
                  <a:pt x="30414" y="949"/>
                </a:lnTo>
                <a:lnTo>
                  <a:pt x="34673" y="0"/>
                </a:lnTo>
                <a:close/>
              </a:path>
            </a:pathLst>
          </a:custGeom>
          <a:solidFill>
            <a:srgbClr val="CFF4FF"/>
          </a:solidFill>
        </p:spPr>
        <p:txBody>
          <a:bodyPr wrap="square" lIns="0" tIns="0" rIns="0" bIns="0" rtlCol="0"/>
          <a:lstStyle/>
          <a:p>
            <a:endParaRPr/>
          </a:p>
        </p:txBody>
      </p:sp>
      <p:sp>
        <p:nvSpPr>
          <p:cNvPr id="184" name="object 184"/>
          <p:cNvSpPr/>
          <p:nvPr/>
        </p:nvSpPr>
        <p:spPr>
          <a:xfrm>
            <a:off x="17457332" y="4751550"/>
            <a:ext cx="60960" cy="60960"/>
          </a:xfrm>
          <a:custGeom>
            <a:avLst/>
            <a:gdLst/>
            <a:ahLst/>
            <a:cxnLst/>
            <a:rect l="l" t="t" r="r" b="b"/>
            <a:pathLst>
              <a:path w="60959" h="60960">
                <a:moveTo>
                  <a:pt x="60255" y="25529"/>
                </a:moveTo>
                <a:lnTo>
                  <a:pt x="38735" y="59403"/>
                </a:lnTo>
                <a:lnTo>
                  <a:pt x="26919" y="60440"/>
                </a:lnTo>
                <a:lnTo>
                  <a:pt x="23058" y="59764"/>
                </a:lnTo>
                <a:lnTo>
                  <a:pt x="0" y="26920"/>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sp>
        <p:nvSpPr>
          <p:cNvPr id="185" name="object 185"/>
          <p:cNvSpPr/>
          <p:nvPr/>
        </p:nvSpPr>
        <p:spPr>
          <a:xfrm>
            <a:off x="18246239" y="4721059"/>
            <a:ext cx="41910" cy="85090"/>
          </a:xfrm>
          <a:custGeom>
            <a:avLst/>
            <a:gdLst/>
            <a:ahLst/>
            <a:cxnLst/>
            <a:rect l="l" t="t" r="r" b="b"/>
            <a:pathLst>
              <a:path w="41909" h="85089">
                <a:moveTo>
                  <a:pt x="41760" y="0"/>
                </a:moveTo>
                <a:lnTo>
                  <a:pt x="41760" y="84482"/>
                </a:lnTo>
                <a:lnTo>
                  <a:pt x="37723" y="84575"/>
                </a:lnTo>
                <a:lnTo>
                  <a:pt x="32312" y="83629"/>
                </a:lnTo>
                <a:lnTo>
                  <a:pt x="1453" y="54161"/>
                </a:lnTo>
                <a:lnTo>
                  <a:pt x="0" y="37603"/>
                </a:lnTo>
                <a:lnTo>
                  <a:pt x="946" y="32193"/>
                </a:lnTo>
                <a:lnTo>
                  <a:pt x="30414" y="1333"/>
                </a:lnTo>
                <a:lnTo>
                  <a:pt x="41760" y="0"/>
                </a:lnTo>
                <a:close/>
              </a:path>
            </a:pathLst>
          </a:custGeom>
          <a:solidFill>
            <a:srgbClr val="CFF4FF"/>
          </a:solidFill>
        </p:spPr>
        <p:txBody>
          <a:bodyPr wrap="square" lIns="0" tIns="0" rIns="0" bIns="0" rtlCol="0"/>
          <a:lstStyle/>
          <a:p>
            <a:endParaRPr/>
          </a:p>
        </p:txBody>
      </p:sp>
      <p:pic>
        <p:nvPicPr>
          <p:cNvPr id="186" name="object 186"/>
          <p:cNvPicPr/>
          <p:nvPr/>
        </p:nvPicPr>
        <p:blipFill>
          <a:blip r:embed="rId10" cstate="print"/>
          <a:stretch>
            <a:fillRect/>
          </a:stretch>
        </p:blipFill>
        <p:spPr>
          <a:xfrm>
            <a:off x="18003164" y="4729808"/>
            <a:ext cx="78321" cy="78321"/>
          </a:xfrm>
          <a:prstGeom prst="rect">
            <a:avLst/>
          </a:prstGeom>
        </p:spPr>
      </p:pic>
      <p:sp>
        <p:nvSpPr>
          <p:cNvPr id="187" name="object 187"/>
          <p:cNvSpPr/>
          <p:nvPr/>
        </p:nvSpPr>
        <p:spPr>
          <a:xfrm>
            <a:off x="15976640" y="4647596"/>
            <a:ext cx="30480" cy="30480"/>
          </a:xfrm>
          <a:custGeom>
            <a:avLst/>
            <a:gdLst/>
            <a:ahLst/>
            <a:cxnLst/>
            <a:rect l="l" t="t" r="r" b="b"/>
            <a:pathLst>
              <a:path w="30480" h="30479">
                <a:moveTo>
                  <a:pt x="30031" y="12723"/>
                </a:moveTo>
                <a:lnTo>
                  <a:pt x="13417" y="30123"/>
                </a:lnTo>
                <a:lnTo>
                  <a:pt x="11492" y="29787"/>
                </a:lnTo>
                <a:lnTo>
                  <a:pt x="0" y="13416"/>
                </a:lnTo>
                <a:lnTo>
                  <a:pt x="336" y="11492"/>
                </a:lnTo>
                <a:lnTo>
                  <a:pt x="16706" y="0"/>
                </a:lnTo>
                <a:lnTo>
                  <a:pt x="18630" y="336"/>
                </a:lnTo>
                <a:lnTo>
                  <a:pt x="30031" y="12723"/>
                </a:lnTo>
                <a:close/>
              </a:path>
            </a:pathLst>
          </a:custGeom>
          <a:solidFill>
            <a:srgbClr val="CFF4FF"/>
          </a:solidFill>
        </p:spPr>
        <p:txBody>
          <a:bodyPr wrap="square" lIns="0" tIns="0" rIns="0" bIns="0" rtlCol="0"/>
          <a:lstStyle/>
          <a:p>
            <a:endParaRPr/>
          </a:p>
        </p:txBody>
      </p:sp>
      <p:sp>
        <p:nvSpPr>
          <p:cNvPr id="188" name="object 188"/>
          <p:cNvSpPr/>
          <p:nvPr/>
        </p:nvSpPr>
        <p:spPr>
          <a:xfrm>
            <a:off x="16244442" y="4638316"/>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89" name="object 189"/>
          <p:cNvSpPr/>
          <p:nvPr/>
        </p:nvSpPr>
        <p:spPr>
          <a:xfrm>
            <a:off x="16512246" y="4629036"/>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90" name="object 190"/>
          <p:cNvSpPr/>
          <p:nvPr/>
        </p:nvSpPr>
        <p:spPr>
          <a:xfrm>
            <a:off x="16780042" y="4619750"/>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91" name="object 191"/>
          <p:cNvSpPr/>
          <p:nvPr/>
        </p:nvSpPr>
        <p:spPr>
          <a:xfrm>
            <a:off x="17047840" y="461047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92" name="object 192"/>
          <p:cNvSpPr/>
          <p:nvPr/>
        </p:nvSpPr>
        <p:spPr>
          <a:xfrm>
            <a:off x="17315642" y="4601191"/>
            <a:ext cx="60960" cy="60960"/>
          </a:xfrm>
          <a:custGeom>
            <a:avLst/>
            <a:gdLst/>
            <a:ahLst/>
            <a:cxnLst/>
            <a:rect l="l" t="t" r="r" b="b"/>
            <a:pathLst>
              <a:path w="60959" h="60960">
                <a:moveTo>
                  <a:pt x="60255" y="25529"/>
                </a:moveTo>
                <a:lnTo>
                  <a:pt x="38735" y="59402"/>
                </a:lnTo>
                <a:lnTo>
                  <a:pt x="26920" y="60440"/>
                </a:lnTo>
                <a:lnTo>
                  <a:pt x="23059" y="59764"/>
                </a:lnTo>
                <a:lnTo>
                  <a:pt x="0" y="26919"/>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93" name="object 193"/>
          <p:cNvPicPr/>
          <p:nvPr/>
        </p:nvPicPr>
        <p:blipFill>
          <a:blip r:embed="rId19" cstate="print"/>
          <a:stretch>
            <a:fillRect/>
          </a:stretch>
        </p:blipFill>
        <p:spPr>
          <a:xfrm>
            <a:off x="17583446" y="4591911"/>
            <a:ext cx="66501" cy="66501"/>
          </a:xfrm>
          <a:prstGeom prst="rect">
            <a:avLst/>
          </a:prstGeom>
        </p:spPr>
      </p:pic>
      <p:pic>
        <p:nvPicPr>
          <p:cNvPr id="194" name="object 194"/>
          <p:cNvPicPr/>
          <p:nvPr/>
        </p:nvPicPr>
        <p:blipFill>
          <a:blip r:embed="rId22" cstate="print"/>
          <a:stretch>
            <a:fillRect/>
          </a:stretch>
        </p:blipFill>
        <p:spPr>
          <a:xfrm>
            <a:off x="17851243" y="4582625"/>
            <a:ext cx="72573" cy="72574"/>
          </a:xfrm>
          <a:prstGeom prst="rect">
            <a:avLst/>
          </a:prstGeom>
        </p:spPr>
      </p:pic>
      <p:pic>
        <p:nvPicPr>
          <p:cNvPr id="195" name="object 195"/>
          <p:cNvPicPr/>
          <p:nvPr/>
        </p:nvPicPr>
        <p:blipFill>
          <a:blip r:embed="rId11" cstate="print"/>
          <a:stretch>
            <a:fillRect/>
          </a:stretch>
        </p:blipFill>
        <p:spPr>
          <a:xfrm>
            <a:off x="18119045" y="4573346"/>
            <a:ext cx="78634" cy="78635"/>
          </a:xfrm>
          <a:prstGeom prst="rect">
            <a:avLst/>
          </a:prstGeom>
        </p:spPr>
      </p:pic>
      <p:sp>
        <p:nvSpPr>
          <p:cNvPr id="196" name="object 196"/>
          <p:cNvSpPr/>
          <p:nvPr/>
        </p:nvSpPr>
        <p:spPr>
          <a:xfrm>
            <a:off x="15969553" y="4340496"/>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97" name="object 197"/>
          <p:cNvSpPr/>
          <p:nvPr/>
        </p:nvSpPr>
        <p:spPr>
          <a:xfrm>
            <a:off x="16237356" y="4331216"/>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198" name="object 198"/>
          <p:cNvSpPr/>
          <p:nvPr/>
        </p:nvSpPr>
        <p:spPr>
          <a:xfrm>
            <a:off x="16505159" y="4321936"/>
            <a:ext cx="42545" cy="42545"/>
          </a:xfrm>
          <a:custGeom>
            <a:avLst/>
            <a:gdLst/>
            <a:ahLst/>
            <a:cxnLst/>
            <a:rect l="l" t="t" r="r" b="b"/>
            <a:pathLst>
              <a:path w="42544" h="42545">
                <a:moveTo>
                  <a:pt x="42116" y="17844"/>
                </a:moveTo>
                <a:lnTo>
                  <a:pt x="18816" y="42245"/>
                </a:lnTo>
                <a:lnTo>
                  <a:pt x="16117" y="41773"/>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99" name="object 199"/>
          <p:cNvSpPr/>
          <p:nvPr/>
        </p:nvSpPr>
        <p:spPr>
          <a:xfrm>
            <a:off x="16772956" y="4312651"/>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00" name="object 200"/>
          <p:cNvSpPr/>
          <p:nvPr/>
        </p:nvSpPr>
        <p:spPr>
          <a:xfrm>
            <a:off x="17040753" y="430337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01" name="object 201"/>
          <p:cNvSpPr/>
          <p:nvPr/>
        </p:nvSpPr>
        <p:spPr>
          <a:xfrm>
            <a:off x="17308557" y="4294091"/>
            <a:ext cx="60960" cy="60960"/>
          </a:xfrm>
          <a:custGeom>
            <a:avLst/>
            <a:gdLst/>
            <a:ahLst/>
            <a:cxnLst/>
            <a:rect l="l" t="t" r="r" b="b"/>
            <a:pathLst>
              <a:path w="60959" h="60960">
                <a:moveTo>
                  <a:pt x="60255" y="25529"/>
                </a:moveTo>
                <a:lnTo>
                  <a:pt x="38735" y="59402"/>
                </a:lnTo>
                <a:lnTo>
                  <a:pt x="26920" y="60439"/>
                </a:lnTo>
                <a:lnTo>
                  <a:pt x="23059" y="59764"/>
                </a:lnTo>
                <a:lnTo>
                  <a:pt x="0" y="26919"/>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02" name="object 202"/>
          <p:cNvPicPr/>
          <p:nvPr/>
        </p:nvPicPr>
        <p:blipFill>
          <a:blip r:embed="rId14" cstate="print"/>
          <a:stretch>
            <a:fillRect/>
          </a:stretch>
        </p:blipFill>
        <p:spPr>
          <a:xfrm>
            <a:off x="17576359" y="4284811"/>
            <a:ext cx="66501" cy="66501"/>
          </a:xfrm>
          <a:prstGeom prst="rect">
            <a:avLst/>
          </a:prstGeom>
        </p:spPr>
      </p:pic>
      <p:pic>
        <p:nvPicPr>
          <p:cNvPr id="203" name="object 203"/>
          <p:cNvPicPr/>
          <p:nvPr/>
        </p:nvPicPr>
        <p:blipFill>
          <a:blip r:embed="rId3" cstate="print"/>
          <a:stretch>
            <a:fillRect/>
          </a:stretch>
        </p:blipFill>
        <p:spPr>
          <a:xfrm>
            <a:off x="17844157" y="4275525"/>
            <a:ext cx="72573" cy="72574"/>
          </a:xfrm>
          <a:prstGeom prst="rect">
            <a:avLst/>
          </a:prstGeom>
        </p:spPr>
      </p:pic>
      <p:pic>
        <p:nvPicPr>
          <p:cNvPr id="204" name="object 204"/>
          <p:cNvPicPr/>
          <p:nvPr/>
        </p:nvPicPr>
        <p:blipFill>
          <a:blip r:embed="rId10" cstate="print"/>
          <a:stretch>
            <a:fillRect/>
          </a:stretch>
        </p:blipFill>
        <p:spPr>
          <a:xfrm>
            <a:off x="18111959" y="4266245"/>
            <a:ext cx="78634" cy="78635"/>
          </a:xfrm>
          <a:prstGeom prst="rect">
            <a:avLst/>
          </a:prstGeom>
        </p:spPr>
      </p:pic>
      <p:pic>
        <p:nvPicPr>
          <p:cNvPr id="205" name="object 205"/>
          <p:cNvPicPr/>
          <p:nvPr/>
        </p:nvPicPr>
        <p:blipFill>
          <a:blip r:embed="rId18" cstate="print"/>
          <a:stretch>
            <a:fillRect/>
          </a:stretch>
        </p:blipFill>
        <p:spPr>
          <a:xfrm>
            <a:off x="17996078" y="4422708"/>
            <a:ext cx="78321" cy="78321"/>
          </a:xfrm>
          <a:prstGeom prst="rect">
            <a:avLst/>
          </a:prstGeom>
        </p:spPr>
      </p:pic>
      <p:sp>
        <p:nvSpPr>
          <p:cNvPr id="206" name="object 206"/>
          <p:cNvSpPr/>
          <p:nvPr/>
        </p:nvSpPr>
        <p:spPr>
          <a:xfrm>
            <a:off x="15962450" y="4032675"/>
            <a:ext cx="30480" cy="30480"/>
          </a:xfrm>
          <a:custGeom>
            <a:avLst/>
            <a:gdLst/>
            <a:ahLst/>
            <a:cxnLst/>
            <a:rect l="l" t="t" r="r" b="b"/>
            <a:pathLst>
              <a:path w="30480" h="30479">
                <a:moveTo>
                  <a:pt x="30031" y="12723"/>
                </a:moveTo>
                <a:lnTo>
                  <a:pt x="13417" y="30123"/>
                </a:lnTo>
                <a:lnTo>
                  <a:pt x="11492" y="29787"/>
                </a:lnTo>
                <a:lnTo>
                  <a:pt x="0" y="13416"/>
                </a:lnTo>
                <a:lnTo>
                  <a:pt x="336" y="11492"/>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207" name="object 207"/>
          <p:cNvSpPr/>
          <p:nvPr/>
        </p:nvSpPr>
        <p:spPr>
          <a:xfrm>
            <a:off x="16230254" y="4023396"/>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08" name="object 208"/>
          <p:cNvSpPr/>
          <p:nvPr/>
        </p:nvSpPr>
        <p:spPr>
          <a:xfrm>
            <a:off x="16498056" y="4014115"/>
            <a:ext cx="42545" cy="42545"/>
          </a:xfrm>
          <a:custGeom>
            <a:avLst/>
            <a:gdLst/>
            <a:ahLst/>
            <a:cxnLst/>
            <a:rect l="l" t="t" r="r" b="b"/>
            <a:pathLst>
              <a:path w="42544" h="42545">
                <a:moveTo>
                  <a:pt x="42116" y="17844"/>
                </a:moveTo>
                <a:lnTo>
                  <a:pt x="18816" y="42246"/>
                </a:lnTo>
                <a:lnTo>
                  <a:pt x="16117" y="41773"/>
                </a:lnTo>
                <a:lnTo>
                  <a:pt x="0" y="18816"/>
                </a:lnTo>
                <a:lnTo>
                  <a:pt x="472" y="16118"/>
                </a:lnTo>
                <a:lnTo>
                  <a:pt x="20636" y="64"/>
                </a:lnTo>
                <a:lnTo>
                  <a:pt x="23429" y="0"/>
                </a:lnTo>
                <a:lnTo>
                  <a:pt x="41520" y="15171"/>
                </a:lnTo>
                <a:lnTo>
                  <a:pt x="42116" y="17844"/>
                </a:lnTo>
                <a:close/>
              </a:path>
            </a:pathLst>
          </a:custGeom>
          <a:solidFill>
            <a:srgbClr val="CFF4FF"/>
          </a:solidFill>
        </p:spPr>
        <p:txBody>
          <a:bodyPr wrap="square" lIns="0" tIns="0" rIns="0" bIns="0" rtlCol="0"/>
          <a:lstStyle/>
          <a:p>
            <a:endParaRPr/>
          </a:p>
        </p:txBody>
      </p:sp>
      <p:sp>
        <p:nvSpPr>
          <p:cNvPr id="209" name="object 209"/>
          <p:cNvSpPr/>
          <p:nvPr/>
        </p:nvSpPr>
        <p:spPr>
          <a:xfrm>
            <a:off x="16765854" y="4004830"/>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39"/>
                </a:lnTo>
                <a:lnTo>
                  <a:pt x="48171" y="20409"/>
                </a:lnTo>
                <a:close/>
              </a:path>
            </a:pathLst>
          </a:custGeom>
          <a:solidFill>
            <a:srgbClr val="CFF4FF"/>
          </a:solidFill>
        </p:spPr>
        <p:txBody>
          <a:bodyPr wrap="square" lIns="0" tIns="0" rIns="0" bIns="0" rtlCol="0"/>
          <a:lstStyle/>
          <a:p>
            <a:endParaRPr/>
          </a:p>
        </p:txBody>
      </p:sp>
      <p:sp>
        <p:nvSpPr>
          <p:cNvPr id="210" name="object 210"/>
          <p:cNvSpPr/>
          <p:nvPr/>
        </p:nvSpPr>
        <p:spPr>
          <a:xfrm>
            <a:off x="17033650" y="3995550"/>
            <a:ext cx="54610" cy="54610"/>
          </a:xfrm>
          <a:custGeom>
            <a:avLst/>
            <a:gdLst/>
            <a:ahLst/>
            <a:cxnLst/>
            <a:rect l="l" t="t" r="r" b="b"/>
            <a:pathLst>
              <a:path w="54609" h="54610">
                <a:moveTo>
                  <a:pt x="54213" y="22969"/>
                </a:moveTo>
                <a:lnTo>
                  <a:pt x="31409" y="54213"/>
                </a:lnTo>
                <a:lnTo>
                  <a:pt x="24220" y="54379"/>
                </a:lnTo>
                <a:lnTo>
                  <a:pt x="20746" y="53771"/>
                </a:lnTo>
                <a:lnTo>
                  <a:pt x="0" y="24219"/>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211" name="object 211"/>
          <p:cNvSpPr/>
          <p:nvPr/>
        </p:nvSpPr>
        <p:spPr>
          <a:xfrm>
            <a:off x="17301454" y="3986271"/>
            <a:ext cx="60960" cy="60960"/>
          </a:xfrm>
          <a:custGeom>
            <a:avLst/>
            <a:gdLst/>
            <a:ahLst/>
            <a:cxnLst/>
            <a:rect l="l" t="t" r="r" b="b"/>
            <a:pathLst>
              <a:path w="60959" h="60960">
                <a:moveTo>
                  <a:pt x="60255" y="25528"/>
                </a:moveTo>
                <a:lnTo>
                  <a:pt x="38735" y="59402"/>
                </a:lnTo>
                <a:lnTo>
                  <a:pt x="26920" y="60440"/>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12" name="object 212"/>
          <p:cNvPicPr/>
          <p:nvPr/>
        </p:nvPicPr>
        <p:blipFill>
          <a:blip r:embed="rId15" cstate="print"/>
          <a:stretch>
            <a:fillRect/>
          </a:stretch>
        </p:blipFill>
        <p:spPr>
          <a:xfrm>
            <a:off x="17569256" y="3976991"/>
            <a:ext cx="66501" cy="66501"/>
          </a:xfrm>
          <a:prstGeom prst="rect">
            <a:avLst/>
          </a:prstGeom>
        </p:spPr>
      </p:pic>
      <p:pic>
        <p:nvPicPr>
          <p:cNvPr id="213" name="object 213"/>
          <p:cNvPicPr/>
          <p:nvPr/>
        </p:nvPicPr>
        <p:blipFill>
          <a:blip r:embed="rId22" cstate="print"/>
          <a:stretch>
            <a:fillRect/>
          </a:stretch>
        </p:blipFill>
        <p:spPr>
          <a:xfrm>
            <a:off x="17837053" y="3967704"/>
            <a:ext cx="72573" cy="72574"/>
          </a:xfrm>
          <a:prstGeom prst="rect">
            <a:avLst/>
          </a:prstGeom>
        </p:spPr>
      </p:pic>
      <p:pic>
        <p:nvPicPr>
          <p:cNvPr id="214" name="object 214"/>
          <p:cNvPicPr/>
          <p:nvPr/>
        </p:nvPicPr>
        <p:blipFill>
          <a:blip r:embed="rId11" cstate="print"/>
          <a:stretch>
            <a:fillRect/>
          </a:stretch>
        </p:blipFill>
        <p:spPr>
          <a:xfrm>
            <a:off x="18104857" y="3958425"/>
            <a:ext cx="78634" cy="78635"/>
          </a:xfrm>
          <a:prstGeom prst="rect">
            <a:avLst/>
          </a:prstGeom>
        </p:spPr>
      </p:pic>
      <p:sp>
        <p:nvSpPr>
          <p:cNvPr id="215" name="object 215"/>
          <p:cNvSpPr/>
          <p:nvPr/>
        </p:nvSpPr>
        <p:spPr>
          <a:xfrm>
            <a:off x="18232049" y="4106018"/>
            <a:ext cx="56515" cy="85090"/>
          </a:xfrm>
          <a:custGeom>
            <a:avLst/>
            <a:gdLst/>
            <a:ahLst/>
            <a:cxnLst/>
            <a:rect l="l" t="t" r="r" b="b"/>
            <a:pathLst>
              <a:path w="56515" h="85089">
                <a:moveTo>
                  <a:pt x="55949" y="2329"/>
                </a:moveTo>
                <a:lnTo>
                  <a:pt x="55949" y="82505"/>
                </a:lnTo>
                <a:lnTo>
                  <a:pt x="54281" y="83242"/>
                </a:lnTo>
                <a:lnTo>
                  <a:pt x="48920" y="84437"/>
                </a:lnTo>
                <a:lnTo>
                  <a:pt x="37723" y="84695"/>
                </a:lnTo>
                <a:lnTo>
                  <a:pt x="32312" y="83748"/>
                </a:lnTo>
                <a:lnTo>
                  <a:pt x="1453" y="54281"/>
                </a:lnTo>
                <a:lnTo>
                  <a:pt x="0" y="37723"/>
                </a:lnTo>
                <a:lnTo>
                  <a:pt x="946" y="32313"/>
                </a:lnTo>
                <a:lnTo>
                  <a:pt x="30414" y="1454"/>
                </a:lnTo>
                <a:lnTo>
                  <a:pt x="46972" y="0"/>
                </a:lnTo>
                <a:lnTo>
                  <a:pt x="52382" y="947"/>
                </a:lnTo>
                <a:lnTo>
                  <a:pt x="55949" y="2329"/>
                </a:lnTo>
                <a:close/>
              </a:path>
            </a:pathLst>
          </a:custGeom>
          <a:solidFill>
            <a:srgbClr val="CFF4FF"/>
          </a:solidFill>
        </p:spPr>
        <p:txBody>
          <a:bodyPr wrap="square" lIns="0" tIns="0" rIns="0" bIns="0" rtlCol="0"/>
          <a:lstStyle/>
          <a:p>
            <a:endParaRPr/>
          </a:p>
        </p:txBody>
      </p:sp>
      <p:sp>
        <p:nvSpPr>
          <p:cNvPr id="216" name="object 216"/>
          <p:cNvSpPr/>
          <p:nvPr/>
        </p:nvSpPr>
        <p:spPr>
          <a:xfrm>
            <a:off x="17436058" y="3829530"/>
            <a:ext cx="60960" cy="60960"/>
          </a:xfrm>
          <a:custGeom>
            <a:avLst/>
            <a:gdLst/>
            <a:ahLst/>
            <a:cxnLst/>
            <a:rect l="l" t="t" r="r" b="b"/>
            <a:pathLst>
              <a:path w="60959" h="60960">
                <a:moveTo>
                  <a:pt x="60255" y="25528"/>
                </a:moveTo>
                <a:lnTo>
                  <a:pt x="38735" y="59402"/>
                </a:lnTo>
                <a:lnTo>
                  <a:pt x="26919" y="60440"/>
                </a:lnTo>
                <a:lnTo>
                  <a:pt x="23058" y="59764"/>
                </a:lnTo>
                <a:lnTo>
                  <a:pt x="0" y="26919"/>
                </a:lnTo>
                <a:lnTo>
                  <a:pt x="675" y="23059"/>
                </a:lnTo>
                <a:lnTo>
                  <a:pt x="33519" y="0"/>
                </a:lnTo>
                <a:lnTo>
                  <a:pt x="37380" y="676"/>
                </a:lnTo>
                <a:lnTo>
                  <a:pt x="60255" y="25528"/>
                </a:lnTo>
                <a:close/>
              </a:path>
            </a:pathLst>
          </a:custGeom>
          <a:solidFill>
            <a:srgbClr val="CFF4FF"/>
          </a:solidFill>
        </p:spPr>
        <p:txBody>
          <a:bodyPr wrap="square" lIns="0" tIns="0" rIns="0" bIns="0" rtlCol="0"/>
          <a:lstStyle/>
          <a:p>
            <a:endParaRPr/>
          </a:p>
        </p:txBody>
      </p:sp>
      <p:sp>
        <p:nvSpPr>
          <p:cNvPr id="217" name="object 217"/>
          <p:cNvSpPr/>
          <p:nvPr/>
        </p:nvSpPr>
        <p:spPr>
          <a:xfrm>
            <a:off x="18224963" y="3798919"/>
            <a:ext cx="63500" cy="85090"/>
          </a:xfrm>
          <a:custGeom>
            <a:avLst/>
            <a:gdLst/>
            <a:ahLst/>
            <a:cxnLst/>
            <a:rect l="l" t="t" r="r" b="b"/>
            <a:pathLst>
              <a:path w="63500" h="85089">
                <a:moveTo>
                  <a:pt x="63035" y="5127"/>
                </a:moveTo>
                <a:lnTo>
                  <a:pt x="63035" y="79377"/>
                </a:lnTo>
                <a:lnTo>
                  <a:pt x="54281" y="83242"/>
                </a:lnTo>
                <a:lnTo>
                  <a:pt x="48920" y="84437"/>
                </a:lnTo>
                <a:lnTo>
                  <a:pt x="37723" y="84695"/>
                </a:lnTo>
                <a:lnTo>
                  <a:pt x="32312" y="83748"/>
                </a:lnTo>
                <a:lnTo>
                  <a:pt x="1453" y="54281"/>
                </a:lnTo>
                <a:lnTo>
                  <a:pt x="0" y="37723"/>
                </a:lnTo>
                <a:lnTo>
                  <a:pt x="946" y="32313"/>
                </a:lnTo>
                <a:lnTo>
                  <a:pt x="30414" y="1453"/>
                </a:lnTo>
                <a:lnTo>
                  <a:pt x="46972" y="0"/>
                </a:lnTo>
                <a:lnTo>
                  <a:pt x="52382" y="946"/>
                </a:lnTo>
                <a:lnTo>
                  <a:pt x="63035" y="5127"/>
                </a:lnTo>
                <a:close/>
              </a:path>
            </a:pathLst>
          </a:custGeom>
          <a:solidFill>
            <a:srgbClr val="CFF4FF"/>
          </a:solidFill>
        </p:spPr>
        <p:txBody>
          <a:bodyPr wrap="square" lIns="0" tIns="0" rIns="0" bIns="0" rtlCol="0"/>
          <a:lstStyle/>
          <a:p>
            <a:endParaRPr/>
          </a:p>
        </p:txBody>
      </p:sp>
      <p:pic>
        <p:nvPicPr>
          <p:cNvPr id="218" name="object 218"/>
          <p:cNvPicPr/>
          <p:nvPr/>
        </p:nvPicPr>
        <p:blipFill>
          <a:blip r:embed="rId4" cstate="print"/>
          <a:stretch>
            <a:fillRect/>
          </a:stretch>
        </p:blipFill>
        <p:spPr>
          <a:xfrm>
            <a:off x="17981890" y="3807788"/>
            <a:ext cx="78321" cy="78321"/>
          </a:xfrm>
          <a:prstGeom prst="rect">
            <a:avLst/>
          </a:prstGeom>
        </p:spPr>
      </p:pic>
      <p:sp>
        <p:nvSpPr>
          <p:cNvPr id="219" name="object 219"/>
          <p:cNvSpPr/>
          <p:nvPr/>
        </p:nvSpPr>
        <p:spPr>
          <a:xfrm>
            <a:off x="15955364" y="3725576"/>
            <a:ext cx="30480" cy="30480"/>
          </a:xfrm>
          <a:custGeom>
            <a:avLst/>
            <a:gdLst/>
            <a:ahLst/>
            <a:cxnLst/>
            <a:rect l="l" t="t" r="r" b="b"/>
            <a:pathLst>
              <a:path w="30480" h="30479">
                <a:moveTo>
                  <a:pt x="30031" y="12723"/>
                </a:moveTo>
                <a:lnTo>
                  <a:pt x="13417" y="30123"/>
                </a:lnTo>
                <a:lnTo>
                  <a:pt x="11492" y="29787"/>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220" name="object 220"/>
          <p:cNvSpPr/>
          <p:nvPr/>
        </p:nvSpPr>
        <p:spPr>
          <a:xfrm>
            <a:off x="16223167" y="3716296"/>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21" name="object 221"/>
          <p:cNvSpPr/>
          <p:nvPr/>
        </p:nvSpPr>
        <p:spPr>
          <a:xfrm>
            <a:off x="16490970" y="3707016"/>
            <a:ext cx="42545" cy="42545"/>
          </a:xfrm>
          <a:custGeom>
            <a:avLst/>
            <a:gdLst/>
            <a:ahLst/>
            <a:cxnLst/>
            <a:rect l="l" t="t" r="r" b="b"/>
            <a:pathLst>
              <a:path w="42544" h="42545">
                <a:moveTo>
                  <a:pt x="42116" y="17843"/>
                </a:moveTo>
                <a:lnTo>
                  <a:pt x="18816" y="42245"/>
                </a:lnTo>
                <a:lnTo>
                  <a:pt x="16117" y="41773"/>
                </a:lnTo>
                <a:lnTo>
                  <a:pt x="0" y="18815"/>
                </a:lnTo>
                <a:lnTo>
                  <a:pt x="472" y="16117"/>
                </a:lnTo>
                <a:lnTo>
                  <a:pt x="23429" y="0"/>
                </a:lnTo>
                <a:lnTo>
                  <a:pt x="26127" y="472"/>
                </a:lnTo>
                <a:lnTo>
                  <a:pt x="42116" y="17843"/>
                </a:lnTo>
                <a:close/>
              </a:path>
            </a:pathLst>
          </a:custGeom>
          <a:solidFill>
            <a:srgbClr val="CFF4FF"/>
          </a:solidFill>
        </p:spPr>
        <p:txBody>
          <a:bodyPr wrap="square" lIns="0" tIns="0" rIns="0" bIns="0" rtlCol="0"/>
          <a:lstStyle/>
          <a:p>
            <a:endParaRPr/>
          </a:p>
        </p:txBody>
      </p:sp>
      <p:sp>
        <p:nvSpPr>
          <p:cNvPr id="222" name="object 222"/>
          <p:cNvSpPr/>
          <p:nvPr/>
        </p:nvSpPr>
        <p:spPr>
          <a:xfrm>
            <a:off x="16758767" y="3697730"/>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23" name="object 223"/>
          <p:cNvSpPr/>
          <p:nvPr/>
        </p:nvSpPr>
        <p:spPr>
          <a:xfrm>
            <a:off x="17026565" y="3688450"/>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24" name="object 224"/>
          <p:cNvSpPr/>
          <p:nvPr/>
        </p:nvSpPr>
        <p:spPr>
          <a:xfrm>
            <a:off x="17294367" y="3679170"/>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25" name="object 225"/>
          <p:cNvPicPr/>
          <p:nvPr/>
        </p:nvPicPr>
        <p:blipFill>
          <a:blip r:embed="rId23" cstate="print"/>
          <a:stretch>
            <a:fillRect/>
          </a:stretch>
        </p:blipFill>
        <p:spPr>
          <a:xfrm>
            <a:off x="17562171" y="3669891"/>
            <a:ext cx="66500" cy="66501"/>
          </a:xfrm>
          <a:prstGeom prst="rect">
            <a:avLst/>
          </a:prstGeom>
        </p:spPr>
      </p:pic>
      <p:pic>
        <p:nvPicPr>
          <p:cNvPr id="226" name="object 226"/>
          <p:cNvPicPr/>
          <p:nvPr/>
        </p:nvPicPr>
        <p:blipFill>
          <a:blip r:embed="rId3" cstate="print"/>
          <a:stretch>
            <a:fillRect/>
          </a:stretch>
        </p:blipFill>
        <p:spPr>
          <a:xfrm>
            <a:off x="17829967" y="3660604"/>
            <a:ext cx="72573" cy="72574"/>
          </a:xfrm>
          <a:prstGeom prst="rect">
            <a:avLst/>
          </a:prstGeom>
        </p:spPr>
      </p:pic>
      <p:pic>
        <p:nvPicPr>
          <p:cNvPr id="227" name="object 227"/>
          <p:cNvPicPr/>
          <p:nvPr/>
        </p:nvPicPr>
        <p:blipFill>
          <a:blip r:embed="rId10" cstate="print"/>
          <a:stretch>
            <a:fillRect/>
          </a:stretch>
        </p:blipFill>
        <p:spPr>
          <a:xfrm>
            <a:off x="18097771" y="3651325"/>
            <a:ext cx="78634" cy="78635"/>
          </a:xfrm>
          <a:prstGeom prst="rect">
            <a:avLst/>
          </a:prstGeom>
        </p:spPr>
      </p:pic>
      <p:sp>
        <p:nvSpPr>
          <p:cNvPr id="228" name="object 228"/>
          <p:cNvSpPr/>
          <p:nvPr/>
        </p:nvSpPr>
        <p:spPr>
          <a:xfrm>
            <a:off x="15948277" y="3418475"/>
            <a:ext cx="30480" cy="30480"/>
          </a:xfrm>
          <a:custGeom>
            <a:avLst/>
            <a:gdLst/>
            <a:ahLst/>
            <a:cxnLst/>
            <a:rect l="l" t="t" r="r" b="b"/>
            <a:pathLst>
              <a:path w="30480" h="30479">
                <a:moveTo>
                  <a:pt x="30031" y="12724"/>
                </a:moveTo>
                <a:lnTo>
                  <a:pt x="13417" y="30124"/>
                </a:lnTo>
                <a:lnTo>
                  <a:pt x="11492" y="29787"/>
                </a:lnTo>
                <a:lnTo>
                  <a:pt x="0" y="13417"/>
                </a:lnTo>
                <a:lnTo>
                  <a:pt x="336" y="11493"/>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229" name="object 229"/>
          <p:cNvSpPr/>
          <p:nvPr/>
        </p:nvSpPr>
        <p:spPr>
          <a:xfrm>
            <a:off x="16216081" y="3409196"/>
            <a:ext cx="36195" cy="36195"/>
          </a:xfrm>
          <a:custGeom>
            <a:avLst/>
            <a:gdLst/>
            <a:ahLst/>
            <a:cxnLst/>
            <a:rect l="l" t="t" r="r" b="b"/>
            <a:pathLst>
              <a:path w="36194" h="36195">
                <a:moveTo>
                  <a:pt x="36074" y="15283"/>
                </a:moveTo>
                <a:lnTo>
                  <a:pt x="16116" y="36184"/>
                </a:lnTo>
                <a:lnTo>
                  <a:pt x="13805" y="35780"/>
                </a:lnTo>
                <a:lnTo>
                  <a:pt x="0" y="16115"/>
                </a:lnTo>
                <a:lnTo>
                  <a:pt x="404" y="13804"/>
                </a:lnTo>
                <a:lnTo>
                  <a:pt x="20067" y="0"/>
                </a:lnTo>
                <a:lnTo>
                  <a:pt x="22379" y="405"/>
                </a:lnTo>
                <a:lnTo>
                  <a:pt x="36074" y="15283"/>
                </a:lnTo>
                <a:close/>
              </a:path>
            </a:pathLst>
          </a:custGeom>
          <a:solidFill>
            <a:srgbClr val="CFF4FF"/>
          </a:solidFill>
        </p:spPr>
        <p:txBody>
          <a:bodyPr wrap="square" lIns="0" tIns="0" rIns="0" bIns="0" rtlCol="0"/>
          <a:lstStyle/>
          <a:p>
            <a:endParaRPr/>
          </a:p>
        </p:txBody>
      </p:sp>
      <p:sp>
        <p:nvSpPr>
          <p:cNvPr id="230" name="object 230"/>
          <p:cNvSpPr/>
          <p:nvPr/>
        </p:nvSpPr>
        <p:spPr>
          <a:xfrm>
            <a:off x="16483883" y="3399916"/>
            <a:ext cx="42545" cy="42545"/>
          </a:xfrm>
          <a:custGeom>
            <a:avLst/>
            <a:gdLst/>
            <a:ahLst/>
            <a:cxnLst/>
            <a:rect l="l" t="t" r="r" b="b"/>
            <a:pathLst>
              <a:path w="42544" h="42545">
                <a:moveTo>
                  <a:pt x="42116" y="17844"/>
                </a:moveTo>
                <a:lnTo>
                  <a:pt x="18816" y="42246"/>
                </a:lnTo>
                <a:lnTo>
                  <a:pt x="16117" y="41774"/>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31" name="object 231"/>
          <p:cNvSpPr/>
          <p:nvPr/>
        </p:nvSpPr>
        <p:spPr>
          <a:xfrm>
            <a:off x="16751681" y="3390630"/>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32" name="object 232"/>
          <p:cNvSpPr/>
          <p:nvPr/>
        </p:nvSpPr>
        <p:spPr>
          <a:xfrm>
            <a:off x="17019478" y="3381350"/>
            <a:ext cx="54610" cy="54610"/>
          </a:xfrm>
          <a:custGeom>
            <a:avLst/>
            <a:gdLst/>
            <a:ahLst/>
            <a:cxnLst/>
            <a:rect l="l" t="t" r="r" b="b"/>
            <a:pathLst>
              <a:path w="54609" h="54610">
                <a:moveTo>
                  <a:pt x="54213" y="22971"/>
                </a:moveTo>
                <a:lnTo>
                  <a:pt x="31409" y="54214"/>
                </a:lnTo>
                <a:lnTo>
                  <a:pt x="24220" y="54380"/>
                </a:lnTo>
                <a:lnTo>
                  <a:pt x="20746" y="53772"/>
                </a:lnTo>
                <a:lnTo>
                  <a:pt x="0" y="24222"/>
                </a:lnTo>
                <a:lnTo>
                  <a:pt x="608" y="20748"/>
                </a:lnTo>
                <a:lnTo>
                  <a:pt x="30158" y="0"/>
                </a:lnTo>
                <a:lnTo>
                  <a:pt x="33632" y="607"/>
                </a:lnTo>
                <a:lnTo>
                  <a:pt x="54213" y="22971"/>
                </a:lnTo>
                <a:close/>
              </a:path>
            </a:pathLst>
          </a:custGeom>
          <a:solidFill>
            <a:srgbClr val="CFF4FF"/>
          </a:solidFill>
        </p:spPr>
        <p:txBody>
          <a:bodyPr wrap="square" lIns="0" tIns="0" rIns="0" bIns="0" rtlCol="0"/>
          <a:lstStyle/>
          <a:p>
            <a:endParaRPr/>
          </a:p>
        </p:txBody>
      </p:sp>
      <p:sp>
        <p:nvSpPr>
          <p:cNvPr id="233" name="object 233"/>
          <p:cNvSpPr/>
          <p:nvPr/>
        </p:nvSpPr>
        <p:spPr>
          <a:xfrm>
            <a:off x="17287281" y="3372071"/>
            <a:ext cx="60960" cy="60960"/>
          </a:xfrm>
          <a:custGeom>
            <a:avLst/>
            <a:gdLst/>
            <a:ahLst/>
            <a:cxnLst/>
            <a:rect l="l" t="t" r="r" b="b"/>
            <a:pathLst>
              <a:path w="60959" h="60960">
                <a:moveTo>
                  <a:pt x="60255" y="25528"/>
                </a:moveTo>
                <a:lnTo>
                  <a:pt x="38735" y="59402"/>
                </a:lnTo>
                <a:lnTo>
                  <a:pt x="26920" y="60439"/>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34" name="object 234"/>
          <p:cNvPicPr/>
          <p:nvPr/>
        </p:nvPicPr>
        <p:blipFill>
          <a:blip r:embed="rId15" cstate="print"/>
          <a:stretch>
            <a:fillRect/>
          </a:stretch>
        </p:blipFill>
        <p:spPr>
          <a:xfrm>
            <a:off x="17555085" y="3362792"/>
            <a:ext cx="66501" cy="66501"/>
          </a:xfrm>
          <a:prstGeom prst="rect">
            <a:avLst/>
          </a:prstGeom>
        </p:spPr>
      </p:pic>
      <p:pic>
        <p:nvPicPr>
          <p:cNvPr id="235" name="object 235"/>
          <p:cNvPicPr/>
          <p:nvPr/>
        </p:nvPicPr>
        <p:blipFill>
          <a:blip r:embed="rId22" cstate="print"/>
          <a:stretch>
            <a:fillRect/>
          </a:stretch>
        </p:blipFill>
        <p:spPr>
          <a:xfrm>
            <a:off x="17822881" y="3353504"/>
            <a:ext cx="72573" cy="72573"/>
          </a:xfrm>
          <a:prstGeom prst="rect">
            <a:avLst/>
          </a:prstGeom>
        </p:spPr>
      </p:pic>
      <p:pic>
        <p:nvPicPr>
          <p:cNvPr id="236" name="object 236"/>
          <p:cNvPicPr/>
          <p:nvPr/>
        </p:nvPicPr>
        <p:blipFill>
          <a:blip r:embed="rId10" cstate="print"/>
          <a:stretch>
            <a:fillRect/>
          </a:stretch>
        </p:blipFill>
        <p:spPr>
          <a:xfrm>
            <a:off x="17974803" y="3500687"/>
            <a:ext cx="78321" cy="78322"/>
          </a:xfrm>
          <a:prstGeom prst="rect">
            <a:avLst/>
          </a:prstGeom>
        </p:spPr>
      </p:pic>
      <p:pic>
        <p:nvPicPr>
          <p:cNvPr id="237" name="object 237"/>
          <p:cNvPicPr/>
          <p:nvPr/>
        </p:nvPicPr>
        <p:blipFill>
          <a:blip r:embed="rId11" cstate="print"/>
          <a:stretch>
            <a:fillRect/>
          </a:stretch>
        </p:blipFill>
        <p:spPr>
          <a:xfrm>
            <a:off x="18090684" y="3344225"/>
            <a:ext cx="78634" cy="78635"/>
          </a:xfrm>
          <a:prstGeom prst="rect">
            <a:avLst/>
          </a:prstGeom>
        </p:spPr>
      </p:pic>
      <p:sp>
        <p:nvSpPr>
          <p:cNvPr id="238" name="object 238"/>
          <p:cNvSpPr/>
          <p:nvPr/>
        </p:nvSpPr>
        <p:spPr>
          <a:xfrm>
            <a:off x="15941175" y="3110655"/>
            <a:ext cx="30480" cy="30480"/>
          </a:xfrm>
          <a:custGeom>
            <a:avLst/>
            <a:gdLst/>
            <a:ahLst/>
            <a:cxnLst/>
            <a:rect l="l" t="t" r="r" b="b"/>
            <a:pathLst>
              <a:path w="30480" h="30480">
                <a:moveTo>
                  <a:pt x="30031" y="12723"/>
                </a:moveTo>
                <a:lnTo>
                  <a:pt x="13417" y="30123"/>
                </a:lnTo>
                <a:lnTo>
                  <a:pt x="11492" y="29787"/>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239" name="object 239"/>
          <p:cNvSpPr/>
          <p:nvPr/>
        </p:nvSpPr>
        <p:spPr>
          <a:xfrm>
            <a:off x="16208978" y="3101376"/>
            <a:ext cx="36195" cy="36195"/>
          </a:xfrm>
          <a:custGeom>
            <a:avLst/>
            <a:gdLst/>
            <a:ahLst/>
            <a:cxnLst/>
            <a:rect l="l" t="t" r="r" b="b"/>
            <a:pathLst>
              <a:path w="36194" h="36194">
                <a:moveTo>
                  <a:pt x="36074" y="15283"/>
                </a:moveTo>
                <a:lnTo>
                  <a:pt x="16116" y="36183"/>
                </a:lnTo>
                <a:lnTo>
                  <a:pt x="13805" y="35779"/>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40" name="object 240"/>
          <p:cNvSpPr/>
          <p:nvPr/>
        </p:nvSpPr>
        <p:spPr>
          <a:xfrm>
            <a:off x="16476781" y="3092095"/>
            <a:ext cx="42545" cy="42545"/>
          </a:xfrm>
          <a:custGeom>
            <a:avLst/>
            <a:gdLst/>
            <a:ahLst/>
            <a:cxnLst/>
            <a:rect l="l" t="t" r="r" b="b"/>
            <a:pathLst>
              <a:path w="42544" h="42544">
                <a:moveTo>
                  <a:pt x="42116" y="17843"/>
                </a:moveTo>
                <a:lnTo>
                  <a:pt x="18816" y="42245"/>
                </a:lnTo>
                <a:lnTo>
                  <a:pt x="16117" y="41773"/>
                </a:lnTo>
                <a:lnTo>
                  <a:pt x="0" y="18815"/>
                </a:lnTo>
                <a:lnTo>
                  <a:pt x="472" y="16117"/>
                </a:lnTo>
                <a:lnTo>
                  <a:pt x="23429" y="0"/>
                </a:lnTo>
                <a:lnTo>
                  <a:pt x="26127" y="472"/>
                </a:lnTo>
                <a:lnTo>
                  <a:pt x="42116" y="17843"/>
                </a:lnTo>
                <a:close/>
              </a:path>
            </a:pathLst>
          </a:custGeom>
          <a:solidFill>
            <a:srgbClr val="CFF4FF"/>
          </a:solidFill>
        </p:spPr>
        <p:txBody>
          <a:bodyPr wrap="square" lIns="0" tIns="0" rIns="0" bIns="0" rtlCol="0"/>
          <a:lstStyle/>
          <a:p>
            <a:endParaRPr/>
          </a:p>
        </p:txBody>
      </p:sp>
      <p:sp>
        <p:nvSpPr>
          <p:cNvPr id="241" name="object 241"/>
          <p:cNvSpPr/>
          <p:nvPr/>
        </p:nvSpPr>
        <p:spPr>
          <a:xfrm>
            <a:off x="16744577" y="3082809"/>
            <a:ext cx="48895" cy="48895"/>
          </a:xfrm>
          <a:custGeom>
            <a:avLst/>
            <a:gdLst/>
            <a:ahLst/>
            <a:cxnLst/>
            <a:rect l="l" t="t" r="r" b="b"/>
            <a:pathLst>
              <a:path w="48894" h="48894">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42" name="object 242"/>
          <p:cNvSpPr/>
          <p:nvPr/>
        </p:nvSpPr>
        <p:spPr>
          <a:xfrm>
            <a:off x="17012375" y="3073529"/>
            <a:ext cx="54610" cy="54610"/>
          </a:xfrm>
          <a:custGeom>
            <a:avLst/>
            <a:gdLst/>
            <a:ahLst/>
            <a:cxnLst/>
            <a:rect l="l" t="t" r="r" b="b"/>
            <a:pathLst>
              <a:path w="54609" h="54610">
                <a:moveTo>
                  <a:pt x="54213" y="22969"/>
                </a:moveTo>
                <a:lnTo>
                  <a:pt x="31409" y="54213"/>
                </a:lnTo>
                <a:lnTo>
                  <a:pt x="24220" y="54379"/>
                </a:lnTo>
                <a:lnTo>
                  <a:pt x="20746" y="53772"/>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43" name="object 243"/>
          <p:cNvSpPr/>
          <p:nvPr/>
        </p:nvSpPr>
        <p:spPr>
          <a:xfrm>
            <a:off x="17280177" y="3064250"/>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44" name="object 244"/>
          <p:cNvPicPr/>
          <p:nvPr/>
        </p:nvPicPr>
        <p:blipFill>
          <a:blip r:embed="rId9" cstate="print"/>
          <a:stretch>
            <a:fillRect/>
          </a:stretch>
        </p:blipFill>
        <p:spPr>
          <a:xfrm>
            <a:off x="17547981" y="3054971"/>
            <a:ext cx="66501" cy="66501"/>
          </a:xfrm>
          <a:prstGeom prst="rect">
            <a:avLst/>
          </a:prstGeom>
        </p:spPr>
      </p:pic>
      <p:pic>
        <p:nvPicPr>
          <p:cNvPr id="245" name="object 245"/>
          <p:cNvPicPr/>
          <p:nvPr/>
        </p:nvPicPr>
        <p:blipFill>
          <a:blip r:embed="rId12" cstate="print"/>
          <a:stretch>
            <a:fillRect/>
          </a:stretch>
        </p:blipFill>
        <p:spPr>
          <a:xfrm>
            <a:off x="17815779" y="3045684"/>
            <a:ext cx="72573" cy="72574"/>
          </a:xfrm>
          <a:prstGeom prst="rect">
            <a:avLst/>
          </a:prstGeom>
        </p:spPr>
      </p:pic>
      <p:pic>
        <p:nvPicPr>
          <p:cNvPr id="246" name="object 246"/>
          <p:cNvPicPr/>
          <p:nvPr/>
        </p:nvPicPr>
        <p:blipFill>
          <a:blip r:embed="rId8" cstate="print"/>
          <a:stretch>
            <a:fillRect/>
          </a:stretch>
        </p:blipFill>
        <p:spPr>
          <a:xfrm>
            <a:off x="18083581" y="3036404"/>
            <a:ext cx="78634" cy="78634"/>
          </a:xfrm>
          <a:prstGeom prst="rect">
            <a:avLst/>
          </a:prstGeom>
        </p:spPr>
      </p:pic>
      <p:pic>
        <p:nvPicPr>
          <p:cNvPr id="247" name="object 247"/>
          <p:cNvPicPr/>
          <p:nvPr/>
        </p:nvPicPr>
        <p:blipFill>
          <a:blip r:embed="rId24" cstate="print"/>
          <a:stretch>
            <a:fillRect/>
          </a:stretch>
        </p:blipFill>
        <p:spPr>
          <a:xfrm>
            <a:off x="18210775" y="3183998"/>
            <a:ext cx="77224" cy="84695"/>
          </a:xfrm>
          <a:prstGeom prst="rect">
            <a:avLst/>
          </a:prstGeom>
        </p:spPr>
      </p:pic>
      <p:sp>
        <p:nvSpPr>
          <p:cNvPr id="248" name="object 248"/>
          <p:cNvSpPr/>
          <p:nvPr/>
        </p:nvSpPr>
        <p:spPr>
          <a:xfrm>
            <a:off x="17414781" y="2907509"/>
            <a:ext cx="60960" cy="60960"/>
          </a:xfrm>
          <a:custGeom>
            <a:avLst/>
            <a:gdLst/>
            <a:ahLst/>
            <a:cxnLst/>
            <a:rect l="l" t="t" r="r" b="b"/>
            <a:pathLst>
              <a:path w="60959" h="60960">
                <a:moveTo>
                  <a:pt x="60255" y="25529"/>
                </a:moveTo>
                <a:lnTo>
                  <a:pt x="38735" y="59402"/>
                </a:lnTo>
                <a:lnTo>
                  <a:pt x="26919" y="60440"/>
                </a:lnTo>
                <a:lnTo>
                  <a:pt x="23058" y="59764"/>
                </a:lnTo>
                <a:lnTo>
                  <a:pt x="0" y="26920"/>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pic>
        <p:nvPicPr>
          <p:cNvPr id="249" name="object 249"/>
          <p:cNvPicPr/>
          <p:nvPr/>
        </p:nvPicPr>
        <p:blipFill>
          <a:blip r:embed="rId25" cstate="print"/>
          <a:stretch>
            <a:fillRect/>
          </a:stretch>
        </p:blipFill>
        <p:spPr>
          <a:xfrm>
            <a:off x="18203688" y="2876898"/>
            <a:ext cx="84311" cy="84695"/>
          </a:xfrm>
          <a:prstGeom prst="rect">
            <a:avLst/>
          </a:prstGeom>
        </p:spPr>
      </p:pic>
      <p:pic>
        <p:nvPicPr>
          <p:cNvPr id="250" name="object 250"/>
          <p:cNvPicPr/>
          <p:nvPr/>
        </p:nvPicPr>
        <p:blipFill>
          <a:blip r:embed="rId10" cstate="print"/>
          <a:stretch>
            <a:fillRect/>
          </a:stretch>
        </p:blipFill>
        <p:spPr>
          <a:xfrm>
            <a:off x="17960613" y="2885766"/>
            <a:ext cx="78321" cy="78322"/>
          </a:xfrm>
          <a:prstGeom prst="rect">
            <a:avLst/>
          </a:prstGeom>
        </p:spPr>
      </p:pic>
      <p:sp>
        <p:nvSpPr>
          <p:cNvPr id="251" name="object 251"/>
          <p:cNvSpPr/>
          <p:nvPr/>
        </p:nvSpPr>
        <p:spPr>
          <a:xfrm>
            <a:off x="15934089" y="2803555"/>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52" name="object 252"/>
          <p:cNvSpPr/>
          <p:nvPr/>
        </p:nvSpPr>
        <p:spPr>
          <a:xfrm>
            <a:off x="16201891" y="2794275"/>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53" name="object 253"/>
          <p:cNvSpPr/>
          <p:nvPr/>
        </p:nvSpPr>
        <p:spPr>
          <a:xfrm>
            <a:off x="16469695" y="2784995"/>
            <a:ext cx="42545" cy="42545"/>
          </a:xfrm>
          <a:custGeom>
            <a:avLst/>
            <a:gdLst/>
            <a:ahLst/>
            <a:cxnLst/>
            <a:rect l="l" t="t" r="r" b="b"/>
            <a:pathLst>
              <a:path w="42544" h="42544">
                <a:moveTo>
                  <a:pt x="42116" y="17844"/>
                </a:moveTo>
                <a:lnTo>
                  <a:pt x="18816" y="42245"/>
                </a:lnTo>
                <a:lnTo>
                  <a:pt x="16117" y="41772"/>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54" name="object 254"/>
          <p:cNvSpPr/>
          <p:nvPr/>
        </p:nvSpPr>
        <p:spPr>
          <a:xfrm>
            <a:off x="16737493" y="2775709"/>
            <a:ext cx="48895" cy="48895"/>
          </a:xfrm>
          <a:custGeom>
            <a:avLst/>
            <a:gdLst/>
            <a:ahLst/>
            <a:cxnLst/>
            <a:rect l="l" t="t" r="r" b="b"/>
            <a:pathLst>
              <a:path w="48894" h="48894">
                <a:moveTo>
                  <a:pt x="48171" y="20409"/>
                </a:moveTo>
                <a:lnTo>
                  <a:pt x="21520" y="48317"/>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55" name="object 255"/>
          <p:cNvSpPr/>
          <p:nvPr/>
        </p:nvSpPr>
        <p:spPr>
          <a:xfrm>
            <a:off x="17005289" y="2766429"/>
            <a:ext cx="54610" cy="54610"/>
          </a:xfrm>
          <a:custGeom>
            <a:avLst/>
            <a:gdLst/>
            <a:ahLst/>
            <a:cxnLst/>
            <a:rect l="l" t="t" r="r" b="b"/>
            <a:pathLst>
              <a:path w="54609" h="54610">
                <a:moveTo>
                  <a:pt x="54213" y="22969"/>
                </a:moveTo>
                <a:lnTo>
                  <a:pt x="31409" y="54214"/>
                </a:lnTo>
                <a:lnTo>
                  <a:pt x="24220" y="54380"/>
                </a:lnTo>
                <a:lnTo>
                  <a:pt x="20746" y="53772"/>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56" name="object 256"/>
          <p:cNvSpPr/>
          <p:nvPr/>
        </p:nvSpPr>
        <p:spPr>
          <a:xfrm>
            <a:off x="17273092" y="2757150"/>
            <a:ext cx="60960" cy="60960"/>
          </a:xfrm>
          <a:custGeom>
            <a:avLst/>
            <a:gdLst/>
            <a:ahLst/>
            <a:cxnLst/>
            <a:rect l="l" t="t" r="r" b="b"/>
            <a:pathLst>
              <a:path w="60959" h="60960">
                <a:moveTo>
                  <a:pt x="60255" y="25528"/>
                </a:moveTo>
                <a:lnTo>
                  <a:pt x="38735" y="59403"/>
                </a:lnTo>
                <a:lnTo>
                  <a:pt x="26920" y="60440"/>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57" name="object 257"/>
          <p:cNvPicPr/>
          <p:nvPr/>
        </p:nvPicPr>
        <p:blipFill>
          <a:blip r:embed="rId9" cstate="print"/>
          <a:stretch>
            <a:fillRect/>
          </a:stretch>
        </p:blipFill>
        <p:spPr>
          <a:xfrm>
            <a:off x="17540895" y="2747870"/>
            <a:ext cx="66501" cy="66501"/>
          </a:xfrm>
          <a:prstGeom prst="rect">
            <a:avLst/>
          </a:prstGeom>
        </p:spPr>
      </p:pic>
      <p:pic>
        <p:nvPicPr>
          <p:cNvPr id="258" name="object 258"/>
          <p:cNvPicPr/>
          <p:nvPr/>
        </p:nvPicPr>
        <p:blipFill>
          <a:blip r:embed="rId22" cstate="print"/>
          <a:stretch>
            <a:fillRect/>
          </a:stretch>
        </p:blipFill>
        <p:spPr>
          <a:xfrm>
            <a:off x="17808692" y="2738584"/>
            <a:ext cx="72573" cy="72573"/>
          </a:xfrm>
          <a:prstGeom prst="rect">
            <a:avLst/>
          </a:prstGeom>
        </p:spPr>
      </p:pic>
      <p:pic>
        <p:nvPicPr>
          <p:cNvPr id="259" name="object 259"/>
          <p:cNvPicPr/>
          <p:nvPr/>
        </p:nvPicPr>
        <p:blipFill>
          <a:blip r:embed="rId26" cstate="print"/>
          <a:stretch>
            <a:fillRect/>
          </a:stretch>
        </p:blipFill>
        <p:spPr>
          <a:xfrm>
            <a:off x="18076495" y="2729303"/>
            <a:ext cx="78634" cy="78635"/>
          </a:xfrm>
          <a:prstGeom prst="rect">
            <a:avLst/>
          </a:prstGeom>
        </p:spPr>
      </p:pic>
      <p:sp>
        <p:nvSpPr>
          <p:cNvPr id="260" name="object 260"/>
          <p:cNvSpPr/>
          <p:nvPr/>
        </p:nvSpPr>
        <p:spPr>
          <a:xfrm>
            <a:off x="15927003" y="2496454"/>
            <a:ext cx="30480" cy="30480"/>
          </a:xfrm>
          <a:custGeom>
            <a:avLst/>
            <a:gdLst/>
            <a:ahLst/>
            <a:cxnLst/>
            <a:rect l="l" t="t" r="r" b="b"/>
            <a:pathLst>
              <a:path w="30480" h="30480">
                <a:moveTo>
                  <a:pt x="30031" y="12724"/>
                </a:moveTo>
                <a:lnTo>
                  <a:pt x="13417" y="30124"/>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61" name="object 261"/>
          <p:cNvSpPr/>
          <p:nvPr/>
        </p:nvSpPr>
        <p:spPr>
          <a:xfrm>
            <a:off x="16194805" y="2487175"/>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262" name="object 262"/>
          <p:cNvSpPr/>
          <p:nvPr/>
        </p:nvSpPr>
        <p:spPr>
          <a:xfrm>
            <a:off x="16462609" y="2477895"/>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3"/>
                </a:lnTo>
                <a:lnTo>
                  <a:pt x="42116" y="17844"/>
                </a:lnTo>
                <a:close/>
              </a:path>
            </a:pathLst>
          </a:custGeom>
          <a:solidFill>
            <a:srgbClr val="CFF4FF"/>
          </a:solidFill>
        </p:spPr>
        <p:txBody>
          <a:bodyPr wrap="square" lIns="0" tIns="0" rIns="0" bIns="0" rtlCol="0"/>
          <a:lstStyle/>
          <a:p>
            <a:endParaRPr/>
          </a:p>
        </p:txBody>
      </p:sp>
      <p:sp>
        <p:nvSpPr>
          <p:cNvPr id="263" name="object 263"/>
          <p:cNvSpPr/>
          <p:nvPr/>
        </p:nvSpPr>
        <p:spPr>
          <a:xfrm>
            <a:off x="16730406" y="2468609"/>
            <a:ext cx="48895" cy="48895"/>
          </a:xfrm>
          <a:custGeom>
            <a:avLst/>
            <a:gdLst/>
            <a:ahLst/>
            <a:cxnLst/>
            <a:rect l="l" t="t" r="r" b="b"/>
            <a:pathLst>
              <a:path w="48894" h="48894">
                <a:moveTo>
                  <a:pt x="48171" y="20409"/>
                </a:moveTo>
                <a:lnTo>
                  <a:pt x="21520" y="48317"/>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64" name="object 264"/>
          <p:cNvSpPr/>
          <p:nvPr/>
        </p:nvSpPr>
        <p:spPr>
          <a:xfrm>
            <a:off x="16998202" y="2459329"/>
            <a:ext cx="54610" cy="54610"/>
          </a:xfrm>
          <a:custGeom>
            <a:avLst/>
            <a:gdLst/>
            <a:ahLst/>
            <a:cxnLst/>
            <a:rect l="l" t="t" r="r" b="b"/>
            <a:pathLst>
              <a:path w="54609" h="54610">
                <a:moveTo>
                  <a:pt x="54213" y="22970"/>
                </a:moveTo>
                <a:lnTo>
                  <a:pt x="31409" y="54213"/>
                </a:lnTo>
                <a:lnTo>
                  <a:pt x="24220" y="54379"/>
                </a:lnTo>
                <a:lnTo>
                  <a:pt x="20746" y="53771"/>
                </a:lnTo>
                <a:lnTo>
                  <a:pt x="0" y="24221"/>
                </a:lnTo>
                <a:lnTo>
                  <a:pt x="608" y="20747"/>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265" name="object 265"/>
          <p:cNvSpPr/>
          <p:nvPr/>
        </p:nvSpPr>
        <p:spPr>
          <a:xfrm>
            <a:off x="17266006" y="2450050"/>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66" name="object 266"/>
          <p:cNvPicPr/>
          <p:nvPr/>
        </p:nvPicPr>
        <p:blipFill>
          <a:blip r:embed="rId9" cstate="print"/>
          <a:stretch>
            <a:fillRect/>
          </a:stretch>
        </p:blipFill>
        <p:spPr>
          <a:xfrm>
            <a:off x="17533808" y="2440770"/>
            <a:ext cx="66501" cy="66501"/>
          </a:xfrm>
          <a:prstGeom prst="rect">
            <a:avLst/>
          </a:prstGeom>
        </p:spPr>
      </p:pic>
      <p:pic>
        <p:nvPicPr>
          <p:cNvPr id="267" name="object 267"/>
          <p:cNvPicPr/>
          <p:nvPr/>
        </p:nvPicPr>
        <p:blipFill>
          <a:blip r:embed="rId12" cstate="print"/>
          <a:stretch>
            <a:fillRect/>
          </a:stretch>
        </p:blipFill>
        <p:spPr>
          <a:xfrm>
            <a:off x="17801606" y="2431483"/>
            <a:ext cx="72573" cy="72574"/>
          </a:xfrm>
          <a:prstGeom prst="rect">
            <a:avLst/>
          </a:prstGeom>
        </p:spPr>
      </p:pic>
      <p:pic>
        <p:nvPicPr>
          <p:cNvPr id="268" name="object 268"/>
          <p:cNvPicPr/>
          <p:nvPr/>
        </p:nvPicPr>
        <p:blipFill>
          <a:blip r:embed="rId8" cstate="print"/>
          <a:stretch>
            <a:fillRect/>
          </a:stretch>
        </p:blipFill>
        <p:spPr>
          <a:xfrm>
            <a:off x="18069408" y="2422203"/>
            <a:ext cx="78634" cy="78635"/>
          </a:xfrm>
          <a:prstGeom prst="rect">
            <a:avLst/>
          </a:prstGeom>
        </p:spPr>
      </p:pic>
      <p:pic>
        <p:nvPicPr>
          <p:cNvPr id="269" name="object 269"/>
          <p:cNvPicPr/>
          <p:nvPr/>
        </p:nvPicPr>
        <p:blipFill>
          <a:blip r:embed="rId4" cstate="print"/>
          <a:stretch>
            <a:fillRect/>
          </a:stretch>
        </p:blipFill>
        <p:spPr>
          <a:xfrm>
            <a:off x="17953527" y="2578667"/>
            <a:ext cx="78321" cy="78321"/>
          </a:xfrm>
          <a:prstGeom prst="rect">
            <a:avLst/>
          </a:prstGeom>
        </p:spPr>
      </p:pic>
      <p:sp>
        <p:nvSpPr>
          <p:cNvPr id="270" name="object 270"/>
          <p:cNvSpPr/>
          <p:nvPr/>
        </p:nvSpPr>
        <p:spPr>
          <a:xfrm>
            <a:off x="15919899" y="2188635"/>
            <a:ext cx="30480" cy="30480"/>
          </a:xfrm>
          <a:custGeom>
            <a:avLst/>
            <a:gdLst/>
            <a:ahLst/>
            <a:cxnLst/>
            <a:rect l="l" t="t" r="r" b="b"/>
            <a:pathLst>
              <a:path w="30480" h="30480">
                <a:moveTo>
                  <a:pt x="30031" y="12724"/>
                </a:moveTo>
                <a:lnTo>
                  <a:pt x="13417" y="30123"/>
                </a:lnTo>
                <a:lnTo>
                  <a:pt x="11492" y="29786"/>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71" name="object 271"/>
          <p:cNvSpPr/>
          <p:nvPr/>
        </p:nvSpPr>
        <p:spPr>
          <a:xfrm>
            <a:off x="16187703" y="2179355"/>
            <a:ext cx="36195" cy="36195"/>
          </a:xfrm>
          <a:custGeom>
            <a:avLst/>
            <a:gdLst/>
            <a:ahLst/>
            <a:cxnLst/>
            <a:rect l="l" t="t" r="r" b="b"/>
            <a:pathLst>
              <a:path w="36194" h="36194">
                <a:moveTo>
                  <a:pt x="36074" y="15284"/>
                </a:moveTo>
                <a:lnTo>
                  <a:pt x="16116" y="36184"/>
                </a:lnTo>
                <a:lnTo>
                  <a:pt x="13805" y="35780"/>
                </a:lnTo>
                <a:lnTo>
                  <a:pt x="0" y="16117"/>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72" name="object 272"/>
          <p:cNvSpPr/>
          <p:nvPr/>
        </p:nvSpPr>
        <p:spPr>
          <a:xfrm>
            <a:off x="16455505" y="2170075"/>
            <a:ext cx="42545" cy="42545"/>
          </a:xfrm>
          <a:custGeom>
            <a:avLst/>
            <a:gdLst/>
            <a:ahLst/>
            <a:cxnLst/>
            <a:rect l="l" t="t" r="r" b="b"/>
            <a:pathLst>
              <a:path w="42544" h="42544">
                <a:moveTo>
                  <a:pt x="42116" y="17844"/>
                </a:moveTo>
                <a:lnTo>
                  <a:pt x="18816" y="42245"/>
                </a:lnTo>
                <a:lnTo>
                  <a:pt x="16117" y="41772"/>
                </a:lnTo>
                <a:lnTo>
                  <a:pt x="0" y="18816"/>
                </a:lnTo>
                <a:lnTo>
                  <a:pt x="472" y="16118"/>
                </a:lnTo>
                <a:lnTo>
                  <a:pt x="23429" y="0"/>
                </a:lnTo>
                <a:lnTo>
                  <a:pt x="26127" y="473"/>
                </a:lnTo>
                <a:lnTo>
                  <a:pt x="42116" y="17844"/>
                </a:lnTo>
                <a:close/>
              </a:path>
            </a:pathLst>
          </a:custGeom>
          <a:solidFill>
            <a:srgbClr val="CFF4FF"/>
          </a:solidFill>
        </p:spPr>
        <p:txBody>
          <a:bodyPr wrap="square" lIns="0" tIns="0" rIns="0" bIns="0" rtlCol="0"/>
          <a:lstStyle/>
          <a:p>
            <a:endParaRPr/>
          </a:p>
        </p:txBody>
      </p:sp>
      <p:sp>
        <p:nvSpPr>
          <p:cNvPr id="273" name="object 273"/>
          <p:cNvSpPr/>
          <p:nvPr/>
        </p:nvSpPr>
        <p:spPr>
          <a:xfrm>
            <a:off x="16723303" y="2160789"/>
            <a:ext cx="48895" cy="48895"/>
          </a:xfrm>
          <a:custGeom>
            <a:avLst/>
            <a:gdLst/>
            <a:ahLst/>
            <a:cxnLst/>
            <a:rect l="l" t="t" r="r" b="b"/>
            <a:pathLst>
              <a:path w="48894" h="48894">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74" name="object 274"/>
          <p:cNvSpPr/>
          <p:nvPr/>
        </p:nvSpPr>
        <p:spPr>
          <a:xfrm>
            <a:off x="16991100" y="2151509"/>
            <a:ext cx="54610" cy="54610"/>
          </a:xfrm>
          <a:custGeom>
            <a:avLst/>
            <a:gdLst/>
            <a:ahLst/>
            <a:cxnLst/>
            <a:rect l="l" t="t" r="r" b="b"/>
            <a:pathLst>
              <a:path w="54609" h="54610">
                <a:moveTo>
                  <a:pt x="54213" y="22969"/>
                </a:moveTo>
                <a:lnTo>
                  <a:pt x="31409" y="54213"/>
                </a:lnTo>
                <a:lnTo>
                  <a:pt x="24220" y="54379"/>
                </a:lnTo>
                <a:lnTo>
                  <a:pt x="20746" y="53771"/>
                </a:lnTo>
                <a:lnTo>
                  <a:pt x="0" y="24219"/>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275" name="object 275"/>
          <p:cNvSpPr/>
          <p:nvPr/>
        </p:nvSpPr>
        <p:spPr>
          <a:xfrm>
            <a:off x="17258903" y="2142229"/>
            <a:ext cx="60960" cy="60960"/>
          </a:xfrm>
          <a:custGeom>
            <a:avLst/>
            <a:gdLst/>
            <a:ahLst/>
            <a:cxnLst/>
            <a:rect l="l" t="t" r="r" b="b"/>
            <a:pathLst>
              <a:path w="60959" h="60960">
                <a:moveTo>
                  <a:pt x="60255" y="25528"/>
                </a:moveTo>
                <a:lnTo>
                  <a:pt x="38735" y="59403"/>
                </a:lnTo>
                <a:lnTo>
                  <a:pt x="26920" y="60440"/>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76" name="object 276"/>
          <p:cNvPicPr/>
          <p:nvPr/>
        </p:nvPicPr>
        <p:blipFill>
          <a:blip r:embed="rId9" cstate="print"/>
          <a:stretch>
            <a:fillRect/>
          </a:stretch>
        </p:blipFill>
        <p:spPr>
          <a:xfrm>
            <a:off x="17526706" y="2132950"/>
            <a:ext cx="66500" cy="66501"/>
          </a:xfrm>
          <a:prstGeom prst="rect">
            <a:avLst/>
          </a:prstGeom>
        </p:spPr>
      </p:pic>
      <p:pic>
        <p:nvPicPr>
          <p:cNvPr id="277" name="object 277"/>
          <p:cNvPicPr/>
          <p:nvPr/>
        </p:nvPicPr>
        <p:blipFill>
          <a:blip r:embed="rId22" cstate="print"/>
          <a:stretch>
            <a:fillRect/>
          </a:stretch>
        </p:blipFill>
        <p:spPr>
          <a:xfrm>
            <a:off x="17794502" y="2123663"/>
            <a:ext cx="72573" cy="72574"/>
          </a:xfrm>
          <a:prstGeom prst="rect">
            <a:avLst/>
          </a:prstGeom>
        </p:spPr>
      </p:pic>
      <p:pic>
        <p:nvPicPr>
          <p:cNvPr id="278" name="object 278"/>
          <p:cNvPicPr/>
          <p:nvPr/>
        </p:nvPicPr>
        <p:blipFill>
          <a:blip r:embed="rId13" cstate="print"/>
          <a:stretch>
            <a:fillRect/>
          </a:stretch>
        </p:blipFill>
        <p:spPr>
          <a:xfrm>
            <a:off x="18062306" y="2114384"/>
            <a:ext cx="78634" cy="78635"/>
          </a:xfrm>
          <a:prstGeom prst="rect">
            <a:avLst/>
          </a:prstGeom>
        </p:spPr>
      </p:pic>
      <p:pic>
        <p:nvPicPr>
          <p:cNvPr id="279" name="object 279"/>
          <p:cNvPicPr/>
          <p:nvPr/>
        </p:nvPicPr>
        <p:blipFill>
          <a:blip r:embed="rId27" cstate="print"/>
          <a:stretch>
            <a:fillRect/>
          </a:stretch>
        </p:blipFill>
        <p:spPr>
          <a:xfrm>
            <a:off x="18189499" y="2261978"/>
            <a:ext cx="84695" cy="84695"/>
          </a:xfrm>
          <a:prstGeom prst="rect">
            <a:avLst/>
          </a:prstGeom>
        </p:spPr>
      </p:pic>
      <p:sp>
        <p:nvSpPr>
          <p:cNvPr id="280" name="object 280"/>
          <p:cNvSpPr/>
          <p:nvPr/>
        </p:nvSpPr>
        <p:spPr>
          <a:xfrm>
            <a:off x="17393507" y="1985488"/>
            <a:ext cx="60960" cy="60960"/>
          </a:xfrm>
          <a:custGeom>
            <a:avLst/>
            <a:gdLst/>
            <a:ahLst/>
            <a:cxnLst/>
            <a:rect l="l" t="t" r="r" b="b"/>
            <a:pathLst>
              <a:path w="60959" h="60960">
                <a:moveTo>
                  <a:pt x="60255" y="25528"/>
                </a:moveTo>
                <a:lnTo>
                  <a:pt x="38735" y="59402"/>
                </a:lnTo>
                <a:lnTo>
                  <a:pt x="26919" y="60440"/>
                </a:lnTo>
                <a:lnTo>
                  <a:pt x="23059" y="59764"/>
                </a:lnTo>
                <a:lnTo>
                  <a:pt x="0" y="26919"/>
                </a:lnTo>
                <a:lnTo>
                  <a:pt x="675" y="23059"/>
                </a:lnTo>
                <a:lnTo>
                  <a:pt x="33519" y="0"/>
                </a:lnTo>
                <a:lnTo>
                  <a:pt x="37380" y="676"/>
                </a:lnTo>
                <a:lnTo>
                  <a:pt x="60255" y="25528"/>
                </a:lnTo>
                <a:close/>
              </a:path>
            </a:pathLst>
          </a:custGeom>
          <a:solidFill>
            <a:srgbClr val="CFF4FF"/>
          </a:solidFill>
        </p:spPr>
        <p:txBody>
          <a:bodyPr wrap="square" lIns="0" tIns="0" rIns="0" bIns="0" rtlCol="0"/>
          <a:lstStyle/>
          <a:p>
            <a:endParaRPr/>
          </a:p>
        </p:txBody>
      </p:sp>
      <p:pic>
        <p:nvPicPr>
          <p:cNvPr id="281" name="object 281"/>
          <p:cNvPicPr/>
          <p:nvPr/>
        </p:nvPicPr>
        <p:blipFill>
          <a:blip r:embed="rId27" cstate="print"/>
          <a:stretch>
            <a:fillRect/>
          </a:stretch>
        </p:blipFill>
        <p:spPr>
          <a:xfrm>
            <a:off x="18182412" y="1954877"/>
            <a:ext cx="84695" cy="84695"/>
          </a:xfrm>
          <a:prstGeom prst="rect">
            <a:avLst/>
          </a:prstGeom>
        </p:spPr>
      </p:pic>
      <p:pic>
        <p:nvPicPr>
          <p:cNvPr id="282" name="object 282"/>
          <p:cNvPicPr/>
          <p:nvPr/>
        </p:nvPicPr>
        <p:blipFill>
          <a:blip r:embed="rId4" cstate="print"/>
          <a:stretch>
            <a:fillRect/>
          </a:stretch>
        </p:blipFill>
        <p:spPr>
          <a:xfrm>
            <a:off x="17939339" y="1963746"/>
            <a:ext cx="78321" cy="78321"/>
          </a:xfrm>
          <a:prstGeom prst="rect">
            <a:avLst/>
          </a:prstGeom>
        </p:spPr>
      </p:pic>
      <p:sp>
        <p:nvSpPr>
          <p:cNvPr id="283" name="object 283"/>
          <p:cNvSpPr/>
          <p:nvPr/>
        </p:nvSpPr>
        <p:spPr>
          <a:xfrm>
            <a:off x="15912813" y="1881534"/>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84" name="object 284"/>
          <p:cNvSpPr/>
          <p:nvPr/>
        </p:nvSpPr>
        <p:spPr>
          <a:xfrm>
            <a:off x="16180617" y="1872255"/>
            <a:ext cx="36195" cy="36195"/>
          </a:xfrm>
          <a:custGeom>
            <a:avLst/>
            <a:gdLst/>
            <a:ahLst/>
            <a:cxnLst/>
            <a:rect l="l" t="t" r="r" b="b"/>
            <a:pathLst>
              <a:path w="36194" h="36194">
                <a:moveTo>
                  <a:pt x="36074" y="15283"/>
                </a:moveTo>
                <a:lnTo>
                  <a:pt x="16116" y="36184"/>
                </a:lnTo>
                <a:lnTo>
                  <a:pt x="13805" y="35780"/>
                </a:lnTo>
                <a:lnTo>
                  <a:pt x="0" y="16115"/>
                </a:lnTo>
                <a:lnTo>
                  <a:pt x="404" y="13804"/>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85" name="object 285"/>
          <p:cNvSpPr/>
          <p:nvPr/>
        </p:nvSpPr>
        <p:spPr>
          <a:xfrm>
            <a:off x="16448419" y="1862975"/>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86" name="object 286"/>
          <p:cNvSpPr/>
          <p:nvPr/>
        </p:nvSpPr>
        <p:spPr>
          <a:xfrm>
            <a:off x="16716216" y="1853689"/>
            <a:ext cx="48895" cy="48895"/>
          </a:xfrm>
          <a:custGeom>
            <a:avLst/>
            <a:gdLst/>
            <a:ahLst/>
            <a:cxnLst/>
            <a:rect l="l" t="t" r="r" b="b"/>
            <a:pathLst>
              <a:path w="48894" h="48894">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87" name="object 287"/>
          <p:cNvSpPr/>
          <p:nvPr/>
        </p:nvSpPr>
        <p:spPr>
          <a:xfrm>
            <a:off x="16984014" y="1844409"/>
            <a:ext cx="54610" cy="54610"/>
          </a:xfrm>
          <a:custGeom>
            <a:avLst/>
            <a:gdLst/>
            <a:ahLst/>
            <a:cxnLst/>
            <a:rect l="l" t="t" r="r" b="b"/>
            <a:pathLst>
              <a:path w="54609" h="54610">
                <a:moveTo>
                  <a:pt x="54213" y="22970"/>
                </a:moveTo>
                <a:lnTo>
                  <a:pt x="31409" y="54213"/>
                </a:lnTo>
                <a:lnTo>
                  <a:pt x="24220" y="54379"/>
                </a:lnTo>
                <a:lnTo>
                  <a:pt x="20746" y="53771"/>
                </a:lnTo>
                <a:lnTo>
                  <a:pt x="0" y="24221"/>
                </a:lnTo>
                <a:lnTo>
                  <a:pt x="608" y="20747"/>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288" name="object 288"/>
          <p:cNvSpPr/>
          <p:nvPr/>
        </p:nvSpPr>
        <p:spPr>
          <a:xfrm>
            <a:off x="17251816" y="1835129"/>
            <a:ext cx="60960" cy="60960"/>
          </a:xfrm>
          <a:custGeom>
            <a:avLst/>
            <a:gdLst/>
            <a:ahLst/>
            <a:cxnLst/>
            <a:rect l="l" t="t" r="r" b="b"/>
            <a:pathLst>
              <a:path w="60959" h="60960">
                <a:moveTo>
                  <a:pt x="60255" y="25528"/>
                </a:moveTo>
                <a:lnTo>
                  <a:pt x="38735" y="59402"/>
                </a:lnTo>
                <a:lnTo>
                  <a:pt x="26920" y="60439"/>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89" name="object 289"/>
          <p:cNvPicPr/>
          <p:nvPr/>
        </p:nvPicPr>
        <p:blipFill>
          <a:blip r:embed="rId15" cstate="print"/>
          <a:stretch>
            <a:fillRect/>
          </a:stretch>
        </p:blipFill>
        <p:spPr>
          <a:xfrm>
            <a:off x="17519620" y="1825850"/>
            <a:ext cx="66501" cy="66501"/>
          </a:xfrm>
          <a:prstGeom prst="rect">
            <a:avLst/>
          </a:prstGeom>
        </p:spPr>
      </p:pic>
      <p:pic>
        <p:nvPicPr>
          <p:cNvPr id="290" name="object 290"/>
          <p:cNvPicPr/>
          <p:nvPr/>
        </p:nvPicPr>
        <p:blipFill>
          <a:blip r:embed="rId12" cstate="print"/>
          <a:stretch>
            <a:fillRect/>
          </a:stretch>
        </p:blipFill>
        <p:spPr>
          <a:xfrm>
            <a:off x="17787416" y="1816563"/>
            <a:ext cx="72573" cy="72574"/>
          </a:xfrm>
          <a:prstGeom prst="rect">
            <a:avLst/>
          </a:prstGeom>
        </p:spPr>
      </p:pic>
      <p:pic>
        <p:nvPicPr>
          <p:cNvPr id="291" name="object 291"/>
          <p:cNvPicPr/>
          <p:nvPr/>
        </p:nvPicPr>
        <p:blipFill>
          <a:blip r:embed="rId8" cstate="print"/>
          <a:stretch>
            <a:fillRect/>
          </a:stretch>
        </p:blipFill>
        <p:spPr>
          <a:xfrm>
            <a:off x="18055220" y="1807284"/>
            <a:ext cx="78634" cy="78635"/>
          </a:xfrm>
          <a:prstGeom prst="rect">
            <a:avLst/>
          </a:prstGeom>
        </p:spPr>
      </p:pic>
      <p:sp>
        <p:nvSpPr>
          <p:cNvPr id="292" name="object 292"/>
          <p:cNvSpPr/>
          <p:nvPr/>
        </p:nvSpPr>
        <p:spPr>
          <a:xfrm>
            <a:off x="15905728" y="1574434"/>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93" name="object 293"/>
          <p:cNvSpPr/>
          <p:nvPr/>
        </p:nvSpPr>
        <p:spPr>
          <a:xfrm>
            <a:off x="16173530" y="1565155"/>
            <a:ext cx="36195" cy="36195"/>
          </a:xfrm>
          <a:custGeom>
            <a:avLst/>
            <a:gdLst/>
            <a:ahLst/>
            <a:cxnLst/>
            <a:rect l="l" t="t" r="r" b="b"/>
            <a:pathLst>
              <a:path w="36194" h="36194">
                <a:moveTo>
                  <a:pt x="36074" y="15284"/>
                </a:moveTo>
                <a:lnTo>
                  <a:pt x="16116" y="36184"/>
                </a:lnTo>
                <a:lnTo>
                  <a:pt x="13805" y="35780"/>
                </a:lnTo>
                <a:lnTo>
                  <a:pt x="0" y="16117"/>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94" name="object 294"/>
          <p:cNvSpPr/>
          <p:nvPr/>
        </p:nvSpPr>
        <p:spPr>
          <a:xfrm>
            <a:off x="16441334" y="1555875"/>
            <a:ext cx="42545" cy="42545"/>
          </a:xfrm>
          <a:custGeom>
            <a:avLst/>
            <a:gdLst/>
            <a:ahLst/>
            <a:cxnLst/>
            <a:rect l="l" t="t" r="r" b="b"/>
            <a:pathLst>
              <a:path w="42544" h="42544">
                <a:moveTo>
                  <a:pt x="42116" y="17844"/>
                </a:moveTo>
                <a:lnTo>
                  <a:pt x="18816" y="42245"/>
                </a:lnTo>
                <a:lnTo>
                  <a:pt x="16117" y="41772"/>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95" name="object 295"/>
          <p:cNvSpPr/>
          <p:nvPr/>
        </p:nvSpPr>
        <p:spPr>
          <a:xfrm>
            <a:off x="16709130" y="1546589"/>
            <a:ext cx="48895" cy="48895"/>
          </a:xfrm>
          <a:custGeom>
            <a:avLst/>
            <a:gdLst/>
            <a:ahLst/>
            <a:cxnLst/>
            <a:rect l="l" t="t" r="r" b="b"/>
            <a:pathLst>
              <a:path w="48894" h="48894">
                <a:moveTo>
                  <a:pt x="48171" y="20409"/>
                </a:moveTo>
                <a:lnTo>
                  <a:pt x="21521" y="48318"/>
                </a:lnTo>
                <a:lnTo>
                  <a:pt x="18434" y="47778"/>
                </a:lnTo>
                <a:lnTo>
                  <a:pt x="0" y="21520"/>
                </a:lnTo>
                <a:lnTo>
                  <a:pt x="540" y="18434"/>
                </a:lnTo>
                <a:lnTo>
                  <a:pt x="26797" y="0"/>
                </a:lnTo>
                <a:lnTo>
                  <a:pt x="29883" y="539"/>
                </a:lnTo>
                <a:lnTo>
                  <a:pt x="48171" y="20409"/>
                </a:lnTo>
                <a:close/>
              </a:path>
            </a:pathLst>
          </a:custGeom>
          <a:solidFill>
            <a:srgbClr val="CFF4FF"/>
          </a:solidFill>
        </p:spPr>
        <p:txBody>
          <a:bodyPr wrap="square" lIns="0" tIns="0" rIns="0" bIns="0" rtlCol="0"/>
          <a:lstStyle/>
          <a:p>
            <a:endParaRPr/>
          </a:p>
        </p:txBody>
      </p:sp>
      <p:sp>
        <p:nvSpPr>
          <p:cNvPr id="296" name="object 296"/>
          <p:cNvSpPr/>
          <p:nvPr/>
        </p:nvSpPr>
        <p:spPr>
          <a:xfrm>
            <a:off x="16976928" y="1537309"/>
            <a:ext cx="54610" cy="54610"/>
          </a:xfrm>
          <a:custGeom>
            <a:avLst/>
            <a:gdLst/>
            <a:ahLst/>
            <a:cxnLst/>
            <a:rect l="l" t="t" r="r" b="b"/>
            <a:pathLst>
              <a:path w="54609" h="54609">
                <a:moveTo>
                  <a:pt x="54213" y="22969"/>
                </a:moveTo>
                <a:lnTo>
                  <a:pt x="31409" y="54213"/>
                </a:lnTo>
                <a:lnTo>
                  <a:pt x="24220" y="54379"/>
                </a:lnTo>
                <a:lnTo>
                  <a:pt x="20746" y="53771"/>
                </a:lnTo>
                <a:lnTo>
                  <a:pt x="0" y="24219"/>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97" name="object 297"/>
          <p:cNvSpPr/>
          <p:nvPr/>
        </p:nvSpPr>
        <p:spPr>
          <a:xfrm>
            <a:off x="17244730" y="1528028"/>
            <a:ext cx="60960" cy="60960"/>
          </a:xfrm>
          <a:custGeom>
            <a:avLst/>
            <a:gdLst/>
            <a:ahLst/>
            <a:cxnLst/>
            <a:rect l="l" t="t" r="r" b="b"/>
            <a:pathLst>
              <a:path w="60959" h="60959">
                <a:moveTo>
                  <a:pt x="60255" y="25530"/>
                </a:moveTo>
                <a:lnTo>
                  <a:pt x="38735" y="59403"/>
                </a:lnTo>
                <a:lnTo>
                  <a:pt x="26920" y="60440"/>
                </a:lnTo>
                <a:lnTo>
                  <a:pt x="23059" y="59764"/>
                </a:lnTo>
                <a:lnTo>
                  <a:pt x="0" y="26920"/>
                </a:lnTo>
                <a:lnTo>
                  <a:pt x="675" y="23060"/>
                </a:lnTo>
                <a:lnTo>
                  <a:pt x="33520" y="0"/>
                </a:lnTo>
                <a:lnTo>
                  <a:pt x="37380" y="676"/>
                </a:lnTo>
                <a:lnTo>
                  <a:pt x="60255" y="25530"/>
                </a:lnTo>
                <a:close/>
              </a:path>
            </a:pathLst>
          </a:custGeom>
          <a:solidFill>
            <a:srgbClr val="CFF4FF"/>
          </a:solidFill>
        </p:spPr>
        <p:txBody>
          <a:bodyPr wrap="square" lIns="0" tIns="0" rIns="0" bIns="0" rtlCol="0"/>
          <a:lstStyle/>
          <a:p>
            <a:endParaRPr/>
          </a:p>
        </p:txBody>
      </p:sp>
      <p:pic>
        <p:nvPicPr>
          <p:cNvPr id="298" name="object 298"/>
          <p:cNvPicPr/>
          <p:nvPr/>
        </p:nvPicPr>
        <p:blipFill>
          <a:blip r:embed="rId28" cstate="print"/>
          <a:stretch>
            <a:fillRect/>
          </a:stretch>
        </p:blipFill>
        <p:spPr>
          <a:xfrm>
            <a:off x="17512534" y="1518750"/>
            <a:ext cx="66501" cy="66501"/>
          </a:xfrm>
          <a:prstGeom prst="rect">
            <a:avLst/>
          </a:prstGeom>
        </p:spPr>
      </p:pic>
      <p:pic>
        <p:nvPicPr>
          <p:cNvPr id="299" name="object 299"/>
          <p:cNvPicPr/>
          <p:nvPr/>
        </p:nvPicPr>
        <p:blipFill>
          <a:blip r:embed="rId22" cstate="print"/>
          <a:stretch>
            <a:fillRect/>
          </a:stretch>
        </p:blipFill>
        <p:spPr>
          <a:xfrm>
            <a:off x="17780330" y="1509462"/>
            <a:ext cx="72573" cy="72575"/>
          </a:xfrm>
          <a:prstGeom prst="rect">
            <a:avLst/>
          </a:prstGeom>
        </p:spPr>
      </p:pic>
      <p:pic>
        <p:nvPicPr>
          <p:cNvPr id="300" name="object 300"/>
          <p:cNvPicPr/>
          <p:nvPr/>
        </p:nvPicPr>
        <p:blipFill>
          <a:blip r:embed="rId13" cstate="print"/>
          <a:stretch>
            <a:fillRect/>
          </a:stretch>
        </p:blipFill>
        <p:spPr>
          <a:xfrm>
            <a:off x="18048134" y="1500184"/>
            <a:ext cx="78634" cy="78635"/>
          </a:xfrm>
          <a:prstGeom prst="rect">
            <a:avLst/>
          </a:prstGeom>
        </p:spPr>
      </p:pic>
      <p:pic>
        <p:nvPicPr>
          <p:cNvPr id="301" name="object 301"/>
          <p:cNvPicPr/>
          <p:nvPr/>
        </p:nvPicPr>
        <p:blipFill>
          <a:blip r:embed="rId10" cstate="print"/>
          <a:stretch>
            <a:fillRect/>
          </a:stretch>
        </p:blipFill>
        <p:spPr>
          <a:xfrm>
            <a:off x="17932252" y="1656646"/>
            <a:ext cx="78321" cy="78321"/>
          </a:xfrm>
          <a:prstGeom prst="rect">
            <a:avLst/>
          </a:prstGeom>
        </p:spPr>
      </p:pic>
      <p:sp>
        <p:nvSpPr>
          <p:cNvPr id="302" name="object 302"/>
          <p:cNvSpPr/>
          <p:nvPr/>
        </p:nvSpPr>
        <p:spPr>
          <a:xfrm>
            <a:off x="15898624" y="1266608"/>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03" name="object 303"/>
          <p:cNvSpPr/>
          <p:nvPr/>
        </p:nvSpPr>
        <p:spPr>
          <a:xfrm>
            <a:off x="16166427" y="1257328"/>
            <a:ext cx="36195" cy="36195"/>
          </a:xfrm>
          <a:custGeom>
            <a:avLst/>
            <a:gdLst/>
            <a:ahLst/>
            <a:cxnLst/>
            <a:rect l="l" t="t" r="r" b="b"/>
            <a:pathLst>
              <a:path w="36194" h="36194">
                <a:moveTo>
                  <a:pt x="36074" y="15284"/>
                </a:moveTo>
                <a:lnTo>
                  <a:pt x="16116" y="36184"/>
                </a:lnTo>
                <a:lnTo>
                  <a:pt x="13805" y="35780"/>
                </a:lnTo>
                <a:lnTo>
                  <a:pt x="0" y="16117"/>
                </a:lnTo>
                <a:lnTo>
                  <a:pt x="404" y="13806"/>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04" name="object 304"/>
          <p:cNvSpPr/>
          <p:nvPr/>
        </p:nvSpPr>
        <p:spPr>
          <a:xfrm>
            <a:off x="16434230" y="1248048"/>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05" name="object 305"/>
          <p:cNvSpPr/>
          <p:nvPr/>
        </p:nvSpPr>
        <p:spPr>
          <a:xfrm>
            <a:off x="16702027" y="1238762"/>
            <a:ext cx="48895" cy="48895"/>
          </a:xfrm>
          <a:custGeom>
            <a:avLst/>
            <a:gdLst/>
            <a:ahLst/>
            <a:cxnLst/>
            <a:rect l="l" t="t" r="r" b="b"/>
            <a:pathLst>
              <a:path w="48894" h="48894">
                <a:moveTo>
                  <a:pt x="48171" y="20409"/>
                </a:moveTo>
                <a:lnTo>
                  <a:pt x="21520" y="48318"/>
                </a:lnTo>
                <a:lnTo>
                  <a:pt x="18434" y="47779"/>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06" name="object 306"/>
          <p:cNvSpPr/>
          <p:nvPr/>
        </p:nvSpPr>
        <p:spPr>
          <a:xfrm>
            <a:off x="16969824" y="1229482"/>
            <a:ext cx="54610" cy="54610"/>
          </a:xfrm>
          <a:custGeom>
            <a:avLst/>
            <a:gdLst/>
            <a:ahLst/>
            <a:cxnLst/>
            <a:rect l="l" t="t" r="r" b="b"/>
            <a:pathLst>
              <a:path w="54609" h="54609">
                <a:moveTo>
                  <a:pt x="54213" y="22969"/>
                </a:moveTo>
                <a:lnTo>
                  <a:pt x="31409" y="54213"/>
                </a:lnTo>
                <a:lnTo>
                  <a:pt x="24220" y="54379"/>
                </a:lnTo>
                <a:lnTo>
                  <a:pt x="20746" y="53771"/>
                </a:lnTo>
                <a:lnTo>
                  <a:pt x="0" y="24219"/>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307" name="object 307"/>
          <p:cNvSpPr/>
          <p:nvPr/>
        </p:nvSpPr>
        <p:spPr>
          <a:xfrm>
            <a:off x="17237628" y="1220202"/>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308" name="object 308"/>
          <p:cNvPicPr/>
          <p:nvPr/>
        </p:nvPicPr>
        <p:blipFill>
          <a:blip r:embed="rId9" cstate="print"/>
          <a:stretch>
            <a:fillRect/>
          </a:stretch>
        </p:blipFill>
        <p:spPr>
          <a:xfrm>
            <a:off x="17505430" y="1210923"/>
            <a:ext cx="66501" cy="66501"/>
          </a:xfrm>
          <a:prstGeom prst="rect">
            <a:avLst/>
          </a:prstGeom>
        </p:spPr>
      </p:pic>
      <p:pic>
        <p:nvPicPr>
          <p:cNvPr id="309" name="object 309"/>
          <p:cNvPicPr/>
          <p:nvPr/>
        </p:nvPicPr>
        <p:blipFill>
          <a:blip r:embed="rId3" cstate="print"/>
          <a:stretch>
            <a:fillRect/>
          </a:stretch>
        </p:blipFill>
        <p:spPr>
          <a:xfrm>
            <a:off x="17773228" y="1201636"/>
            <a:ext cx="72573" cy="72574"/>
          </a:xfrm>
          <a:prstGeom prst="rect">
            <a:avLst/>
          </a:prstGeom>
        </p:spPr>
      </p:pic>
      <p:pic>
        <p:nvPicPr>
          <p:cNvPr id="310" name="object 310"/>
          <p:cNvPicPr/>
          <p:nvPr/>
        </p:nvPicPr>
        <p:blipFill>
          <a:blip r:embed="rId8" cstate="print"/>
          <a:stretch>
            <a:fillRect/>
          </a:stretch>
        </p:blipFill>
        <p:spPr>
          <a:xfrm>
            <a:off x="18041030" y="1192357"/>
            <a:ext cx="78634" cy="78635"/>
          </a:xfrm>
          <a:prstGeom prst="rect">
            <a:avLst/>
          </a:prstGeom>
        </p:spPr>
      </p:pic>
      <p:pic>
        <p:nvPicPr>
          <p:cNvPr id="311" name="object 311"/>
          <p:cNvPicPr/>
          <p:nvPr/>
        </p:nvPicPr>
        <p:blipFill>
          <a:blip r:embed="rId29" cstate="print"/>
          <a:stretch>
            <a:fillRect/>
          </a:stretch>
        </p:blipFill>
        <p:spPr>
          <a:xfrm>
            <a:off x="18168224" y="1339956"/>
            <a:ext cx="84695" cy="84695"/>
          </a:xfrm>
          <a:prstGeom prst="rect">
            <a:avLst/>
          </a:prstGeom>
        </p:spPr>
      </p:pic>
      <p:sp>
        <p:nvSpPr>
          <p:cNvPr id="312" name="object 312"/>
          <p:cNvSpPr/>
          <p:nvPr/>
        </p:nvSpPr>
        <p:spPr>
          <a:xfrm>
            <a:off x="17372231" y="1063468"/>
            <a:ext cx="60960" cy="60960"/>
          </a:xfrm>
          <a:custGeom>
            <a:avLst/>
            <a:gdLst/>
            <a:ahLst/>
            <a:cxnLst/>
            <a:rect l="l" t="t" r="r" b="b"/>
            <a:pathLst>
              <a:path w="60959" h="60959">
                <a:moveTo>
                  <a:pt x="60255" y="25529"/>
                </a:moveTo>
                <a:lnTo>
                  <a:pt x="38735" y="59403"/>
                </a:lnTo>
                <a:lnTo>
                  <a:pt x="26919" y="60440"/>
                </a:lnTo>
                <a:lnTo>
                  <a:pt x="23058" y="59764"/>
                </a:lnTo>
                <a:lnTo>
                  <a:pt x="0" y="26920"/>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pic>
        <p:nvPicPr>
          <p:cNvPr id="313" name="object 313"/>
          <p:cNvPicPr/>
          <p:nvPr/>
        </p:nvPicPr>
        <p:blipFill>
          <a:blip r:embed="rId27" cstate="print"/>
          <a:stretch>
            <a:fillRect/>
          </a:stretch>
        </p:blipFill>
        <p:spPr>
          <a:xfrm>
            <a:off x="18161137" y="1032857"/>
            <a:ext cx="84695" cy="84695"/>
          </a:xfrm>
          <a:prstGeom prst="rect">
            <a:avLst/>
          </a:prstGeom>
        </p:spPr>
      </p:pic>
      <p:pic>
        <p:nvPicPr>
          <p:cNvPr id="314" name="object 314"/>
          <p:cNvPicPr/>
          <p:nvPr/>
        </p:nvPicPr>
        <p:blipFill>
          <a:blip r:embed="rId10" cstate="print"/>
          <a:stretch>
            <a:fillRect/>
          </a:stretch>
        </p:blipFill>
        <p:spPr>
          <a:xfrm>
            <a:off x="17918062" y="1041726"/>
            <a:ext cx="78321" cy="78321"/>
          </a:xfrm>
          <a:prstGeom prst="rect">
            <a:avLst/>
          </a:prstGeom>
        </p:spPr>
      </p:pic>
      <p:sp>
        <p:nvSpPr>
          <p:cNvPr id="315" name="object 315"/>
          <p:cNvSpPr/>
          <p:nvPr/>
        </p:nvSpPr>
        <p:spPr>
          <a:xfrm>
            <a:off x="15891538" y="959513"/>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16" name="object 316"/>
          <p:cNvSpPr/>
          <p:nvPr/>
        </p:nvSpPr>
        <p:spPr>
          <a:xfrm>
            <a:off x="16159340" y="950234"/>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17" name="object 317"/>
          <p:cNvSpPr/>
          <p:nvPr/>
        </p:nvSpPr>
        <p:spPr>
          <a:xfrm>
            <a:off x="16427144" y="940954"/>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3"/>
                </a:lnTo>
                <a:lnTo>
                  <a:pt x="42116" y="17844"/>
                </a:lnTo>
                <a:close/>
              </a:path>
            </a:pathLst>
          </a:custGeom>
          <a:solidFill>
            <a:srgbClr val="CFF4FF"/>
          </a:solidFill>
        </p:spPr>
        <p:txBody>
          <a:bodyPr wrap="square" lIns="0" tIns="0" rIns="0" bIns="0" rtlCol="0"/>
          <a:lstStyle/>
          <a:p>
            <a:endParaRPr/>
          </a:p>
        </p:txBody>
      </p:sp>
      <p:sp>
        <p:nvSpPr>
          <p:cNvPr id="318" name="object 318"/>
          <p:cNvSpPr/>
          <p:nvPr/>
        </p:nvSpPr>
        <p:spPr>
          <a:xfrm>
            <a:off x="16694942" y="931668"/>
            <a:ext cx="48895" cy="48895"/>
          </a:xfrm>
          <a:custGeom>
            <a:avLst/>
            <a:gdLst/>
            <a:ahLst/>
            <a:cxnLst/>
            <a:rect l="l" t="t" r="r" b="b"/>
            <a:pathLst>
              <a:path w="48894" h="48894">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19" name="object 319"/>
          <p:cNvSpPr/>
          <p:nvPr/>
        </p:nvSpPr>
        <p:spPr>
          <a:xfrm>
            <a:off x="16962738" y="922388"/>
            <a:ext cx="54610" cy="54610"/>
          </a:xfrm>
          <a:custGeom>
            <a:avLst/>
            <a:gdLst/>
            <a:ahLst/>
            <a:cxnLst/>
            <a:rect l="l" t="t" r="r" b="b"/>
            <a:pathLst>
              <a:path w="54609" h="54609">
                <a:moveTo>
                  <a:pt x="54213" y="22970"/>
                </a:moveTo>
                <a:lnTo>
                  <a:pt x="31409" y="54213"/>
                </a:lnTo>
                <a:lnTo>
                  <a:pt x="24220" y="54379"/>
                </a:lnTo>
                <a:lnTo>
                  <a:pt x="20746" y="53771"/>
                </a:lnTo>
                <a:lnTo>
                  <a:pt x="0" y="24221"/>
                </a:lnTo>
                <a:lnTo>
                  <a:pt x="608" y="20747"/>
                </a:lnTo>
                <a:lnTo>
                  <a:pt x="30158" y="0"/>
                </a:lnTo>
                <a:lnTo>
                  <a:pt x="33632" y="608"/>
                </a:lnTo>
                <a:lnTo>
                  <a:pt x="54213" y="22970"/>
                </a:lnTo>
                <a:close/>
              </a:path>
            </a:pathLst>
          </a:custGeom>
          <a:solidFill>
            <a:srgbClr val="CFF4FF"/>
          </a:solidFill>
        </p:spPr>
        <p:txBody>
          <a:bodyPr wrap="square" lIns="0" tIns="0" rIns="0" bIns="0" rtlCol="0"/>
          <a:lstStyle/>
          <a:p>
            <a:endParaRPr/>
          </a:p>
        </p:txBody>
      </p:sp>
      <p:sp>
        <p:nvSpPr>
          <p:cNvPr id="320" name="object 320"/>
          <p:cNvSpPr/>
          <p:nvPr/>
        </p:nvSpPr>
        <p:spPr>
          <a:xfrm>
            <a:off x="17230542" y="913108"/>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321" name="object 321"/>
          <p:cNvPicPr/>
          <p:nvPr/>
        </p:nvPicPr>
        <p:blipFill>
          <a:blip r:embed="rId9" cstate="print"/>
          <a:stretch>
            <a:fillRect/>
          </a:stretch>
        </p:blipFill>
        <p:spPr>
          <a:xfrm>
            <a:off x="17498344" y="903829"/>
            <a:ext cx="66501" cy="66501"/>
          </a:xfrm>
          <a:prstGeom prst="rect">
            <a:avLst/>
          </a:prstGeom>
        </p:spPr>
      </p:pic>
      <p:pic>
        <p:nvPicPr>
          <p:cNvPr id="322" name="object 322"/>
          <p:cNvPicPr/>
          <p:nvPr/>
        </p:nvPicPr>
        <p:blipFill>
          <a:blip r:embed="rId22" cstate="print"/>
          <a:stretch>
            <a:fillRect/>
          </a:stretch>
        </p:blipFill>
        <p:spPr>
          <a:xfrm>
            <a:off x="17766141" y="894542"/>
            <a:ext cx="72573" cy="72574"/>
          </a:xfrm>
          <a:prstGeom prst="rect">
            <a:avLst/>
          </a:prstGeom>
        </p:spPr>
      </p:pic>
      <p:pic>
        <p:nvPicPr>
          <p:cNvPr id="323" name="object 323"/>
          <p:cNvPicPr/>
          <p:nvPr/>
        </p:nvPicPr>
        <p:blipFill>
          <a:blip r:embed="rId13" cstate="print"/>
          <a:stretch>
            <a:fillRect/>
          </a:stretch>
        </p:blipFill>
        <p:spPr>
          <a:xfrm>
            <a:off x="18033944" y="885262"/>
            <a:ext cx="78634" cy="78635"/>
          </a:xfrm>
          <a:prstGeom prst="rect">
            <a:avLst/>
          </a:prstGeom>
        </p:spPr>
      </p:pic>
      <p:sp>
        <p:nvSpPr>
          <p:cNvPr id="324" name="object 324"/>
          <p:cNvSpPr/>
          <p:nvPr/>
        </p:nvSpPr>
        <p:spPr>
          <a:xfrm>
            <a:off x="15884452" y="652414"/>
            <a:ext cx="30480" cy="30480"/>
          </a:xfrm>
          <a:custGeom>
            <a:avLst/>
            <a:gdLst/>
            <a:ahLst/>
            <a:cxnLst/>
            <a:rect l="l" t="t" r="r" b="b"/>
            <a:pathLst>
              <a:path w="30480" h="30479">
                <a:moveTo>
                  <a:pt x="30031" y="12723"/>
                </a:moveTo>
                <a:lnTo>
                  <a:pt x="13417" y="30123"/>
                </a:lnTo>
                <a:lnTo>
                  <a:pt x="11492" y="29786"/>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325" name="object 325"/>
          <p:cNvSpPr/>
          <p:nvPr/>
        </p:nvSpPr>
        <p:spPr>
          <a:xfrm>
            <a:off x="16152255" y="643134"/>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326" name="object 326"/>
          <p:cNvSpPr/>
          <p:nvPr/>
        </p:nvSpPr>
        <p:spPr>
          <a:xfrm>
            <a:off x="16420058" y="633854"/>
            <a:ext cx="42545" cy="42545"/>
          </a:xfrm>
          <a:custGeom>
            <a:avLst/>
            <a:gdLst/>
            <a:ahLst/>
            <a:cxnLst/>
            <a:rect l="l" t="t" r="r" b="b"/>
            <a:pathLst>
              <a:path w="42544" h="42545">
                <a:moveTo>
                  <a:pt x="42116" y="17844"/>
                </a:moveTo>
                <a:lnTo>
                  <a:pt x="18816" y="42244"/>
                </a:lnTo>
                <a:lnTo>
                  <a:pt x="16117" y="41772"/>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27" name="object 327"/>
          <p:cNvSpPr/>
          <p:nvPr/>
        </p:nvSpPr>
        <p:spPr>
          <a:xfrm>
            <a:off x="16687855" y="624568"/>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39"/>
                </a:lnTo>
                <a:lnTo>
                  <a:pt x="48171" y="20409"/>
                </a:lnTo>
                <a:close/>
              </a:path>
            </a:pathLst>
          </a:custGeom>
          <a:solidFill>
            <a:srgbClr val="CFF4FF"/>
          </a:solidFill>
        </p:spPr>
        <p:txBody>
          <a:bodyPr wrap="square" lIns="0" tIns="0" rIns="0" bIns="0" rtlCol="0"/>
          <a:lstStyle/>
          <a:p>
            <a:endParaRPr/>
          </a:p>
        </p:txBody>
      </p:sp>
      <p:sp>
        <p:nvSpPr>
          <p:cNvPr id="328" name="object 328"/>
          <p:cNvSpPr/>
          <p:nvPr/>
        </p:nvSpPr>
        <p:spPr>
          <a:xfrm>
            <a:off x="16955651" y="615288"/>
            <a:ext cx="54610" cy="54610"/>
          </a:xfrm>
          <a:custGeom>
            <a:avLst/>
            <a:gdLst/>
            <a:ahLst/>
            <a:cxnLst/>
            <a:rect l="l" t="t" r="r" b="b"/>
            <a:pathLst>
              <a:path w="54609" h="54609">
                <a:moveTo>
                  <a:pt x="54213" y="22969"/>
                </a:moveTo>
                <a:lnTo>
                  <a:pt x="31409" y="54213"/>
                </a:lnTo>
                <a:lnTo>
                  <a:pt x="24220" y="54379"/>
                </a:lnTo>
                <a:lnTo>
                  <a:pt x="20746" y="53771"/>
                </a:lnTo>
                <a:lnTo>
                  <a:pt x="0" y="24219"/>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329" name="object 329"/>
          <p:cNvSpPr/>
          <p:nvPr/>
        </p:nvSpPr>
        <p:spPr>
          <a:xfrm>
            <a:off x="17223455" y="606009"/>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330" name="object 330"/>
          <p:cNvPicPr/>
          <p:nvPr/>
        </p:nvPicPr>
        <p:blipFill>
          <a:blip r:embed="rId30" cstate="print"/>
          <a:stretch>
            <a:fillRect/>
          </a:stretch>
        </p:blipFill>
        <p:spPr>
          <a:xfrm>
            <a:off x="17491257" y="596729"/>
            <a:ext cx="66501" cy="66501"/>
          </a:xfrm>
          <a:prstGeom prst="rect">
            <a:avLst/>
          </a:prstGeom>
        </p:spPr>
      </p:pic>
      <p:pic>
        <p:nvPicPr>
          <p:cNvPr id="331" name="object 331"/>
          <p:cNvPicPr/>
          <p:nvPr/>
        </p:nvPicPr>
        <p:blipFill>
          <a:blip r:embed="rId3" cstate="print"/>
          <a:stretch>
            <a:fillRect/>
          </a:stretch>
        </p:blipFill>
        <p:spPr>
          <a:xfrm>
            <a:off x="17759055" y="587442"/>
            <a:ext cx="72573" cy="72574"/>
          </a:xfrm>
          <a:prstGeom prst="rect">
            <a:avLst/>
          </a:prstGeom>
        </p:spPr>
      </p:pic>
      <p:pic>
        <p:nvPicPr>
          <p:cNvPr id="332" name="object 332"/>
          <p:cNvPicPr/>
          <p:nvPr/>
        </p:nvPicPr>
        <p:blipFill>
          <a:blip r:embed="rId8" cstate="print"/>
          <a:stretch>
            <a:fillRect/>
          </a:stretch>
        </p:blipFill>
        <p:spPr>
          <a:xfrm>
            <a:off x="18026857" y="578163"/>
            <a:ext cx="78634" cy="78635"/>
          </a:xfrm>
          <a:prstGeom prst="rect">
            <a:avLst/>
          </a:prstGeom>
        </p:spPr>
      </p:pic>
      <p:pic>
        <p:nvPicPr>
          <p:cNvPr id="333" name="object 333"/>
          <p:cNvPicPr/>
          <p:nvPr/>
        </p:nvPicPr>
        <p:blipFill>
          <a:blip r:embed="rId31" cstate="print"/>
          <a:stretch>
            <a:fillRect/>
          </a:stretch>
        </p:blipFill>
        <p:spPr>
          <a:xfrm>
            <a:off x="17910978" y="734626"/>
            <a:ext cx="78321" cy="78321"/>
          </a:xfrm>
          <a:prstGeom prst="rect">
            <a:avLst/>
          </a:prstGeom>
        </p:spPr>
      </p:pic>
      <p:sp>
        <p:nvSpPr>
          <p:cNvPr id="334" name="object 334"/>
          <p:cNvSpPr/>
          <p:nvPr/>
        </p:nvSpPr>
        <p:spPr>
          <a:xfrm>
            <a:off x="15877348" y="344593"/>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35" name="object 335"/>
          <p:cNvSpPr/>
          <p:nvPr/>
        </p:nvSpPr>
        <p:spPr>
          <a:xfrm>
            <a:off x="16145152" y="335313"/>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36" name="object 336"/>
          <p:cNvSpPr/>
          <p:nvPr/>
        </p:nvSpPr>
        <p:spPr>
          <a:xfrm>
            <a:off x="16412954" y="326033"/>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37" name="object 337"/>
          <p:cNvSpPr/>
          <p:nvPr/>
        </p:nvSpPr>
        <p:spPr>
          <a:xfrm>
            <a:off x="16680752" y="316747"/>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38" name="object 338"/>
          <p:cNvSpPr/>
          <p:nvPr/>
        </p:nvSpPr>
        <p:spPr>
          <a:xfrm>
            <a:off x="16948549" y="307467"/>
            <a:ext cx="54610" cy="54610"/>
          </a:xfrm>
          <a:custGeom>
            <a:avLst/>
            <a:gdLst/>
            <a:ahLst/>
            <a:cxnLst/>
            <a:rect l="l" t="t" r="r" b="b"/>
            <a:pathLst>
              <a:path w="54609" h="54610">
                <a:moveTo>
                  <a:pt x="54213" y="22970"/>
                </a:moveTo>
                <a:lnTo>
                  <a:pt x="31409" y="54212"/>
                </a:lnTo>
                <a:lnTo>
                  <a:pt x="24220" y="54378"/>
                </a:lnTo>
                <a:lnTo>
                  <a:pt x="20746" y="53770"/>
                </a:lnTo>
                <a:lnTo>
                  <a:pt x="0" y="24221"/>
                </a:lnTo>
                <a:lnTo>
                  <a:pt x="608" y="20748"/>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339" name="object 339"/>
          <p:cNvSpPr/>
          <p:nvPr/>
        </p:nvSpPr>
        <p:spPr>
          <a:xfrm>
            <a:off x="17216352" y="298189"/>
            <a:ext cx="60960" cy="60960"/>
          </a:xfrm>
          <a:custGeom>
            <a:avLst/>
            <a:gdLst/>
            <a:ahLst/>
            <a:cxnLst/>
            <a:rect l="l" t="t" r="r" b="b"/>
            <a:pathLst>
              <a:path w="60959" h="60960">
                <a:moveTo>
                  <a:pt x="60255" y="25528"/>
                </a:moveTo>
                <a:lnTo>
                  <a:pt x="38735" y="59401"/>
                </a:lnTo>
                <a:lnTo>
                  <a:pt x="26920" y="60439"/>
                </a:lnTo>
                <a:lnTo>
                  <a:pt x="23059" y="59763"/>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340" name="object 340"/>
          <p:cNvPicPr/>
          <p:nvPr/>
        </p:nvPicPr>
        <p:blipFill>
          <a:blip r:embed="rId14" cstate="print"/>
          <a:stretch>
            <a:fillRect/>
          </a:stretch>
        </p:blipFill>
        <p:spPr>
          <a:xfrm>
            <a:off x="17484156" y="288908"/>
            <a:ext cx="66501" cy="66501"/>
          </a:xfrm>
          <a:prstGeom prst="rect">
            <a:avLst/>
          </a:prstGeom>
        </p:spPr>
      </p:pic>
      <p:pic>
        <p:nvPicPr>
          <p:cNvPr id="341" name="object 341"/>
          <p:cNvPicPr/>
          <p:nvPr/>
        </p:nvPicPr>
        <p:blipFill>
          <a:blip r:embed="rId22" cstate="print"/>
          <a:stretch>
            <a:fillRect/>
          </a:stretch>
        </p:blipFill>
        <p:spPr>
          <a:xfrm>
            <a:off x="17751952" y="279622"/>
            <a:ext cx="72573" cy="72574"/>
          </a:xfrm>
          <a:prstGeom prst="rect">
            <a:avLst/>
          </a:prstGeom>
        </p:spPr>
      </p:pic>
      <p:pic>
        <p:nvPicPr>
          <p:cNvPr id="342" name="object 342"/>
          <p:cNvPicPr/>
          <p:nvPr/>
        </p:nvPicPr>
        <p:blipFill>
          <a:blip r:embed="rId13" cstate="print"/>
          <a:stretch>
            <a:fillRect/>
          </a:stretch>
        </p:blipFill>
        <p:spPr>
          <a:xfrm>
            <a:off x="18019755" y="270342"/>
            <a:ext cx="78634" cy="78635"/>
          </a:xfrm>
          <a:prstGeom prst="rect">
            <a:avLst/>
          </a:prstGeom>
        </p:spPr>
      </p:pic>
      <p:pic>
        <p:nvPicPr>
          <p:cNvPr id="343" name="object 343"/>
          <p:cNvPicPr/>
          <p:nvPr/>
        </p:nvPicPr>
        <p:blipFill>
          <a:blip r:embed="rId32" cstate="print"/>
          <a:stretch>
            <a:fillRect/>
          </a:stretch>
        </p:blipFill>
        <p:spPr>
          <a:xfrm>
            <a:off x="18146948" y="417936"/>
            <a:ext cx="84695" cy="84695"/>
          </a:xfrm>
          <a:prstGeom prst="rect">
            <a:avLst/>
          </a:prstGeom>
        </p:spPr>
      </p:pic>
      <p:sp>
        <p:nvSpPr>
          <p:cNvPr id="344" name="object 344"/>
          <p:cNvSpPr/>
          <p:nvPr/>
        </p:nvSpPr>
        <p:spPr>
          <a:xfrm>
            <a:off x="17350956" y="141447"/>
            <a:ext cx="60960" cy="60960"/>
          </a:xfrm>
          <a:custGeom>
            <a:avLst/>
            <a:gdLst/>
            <a:ahLst/>
            <a:cxnLst/>
            <a:rect l="l" t="t" r="r" b="b"/>
            <a:pathLst>
              <a:path w="60959" h="60960">
                <a:moveTo>
                  <a:pt x="60255" y="25528"/>
                </a:moveTo>
                <a:lnTo>
                  <a:pt x="38735" y="59403"/>
                </a:lnTo>
                <a:lnTo>
                  <a:pt x="26919" y="60440"/>
                </a:lnTo>
                <a:lnTo>
                  <a:pt x="23059" y="59765"/>
                </a:lnTo>
                <a:lnTo>
                  <a:pt x="0" y="26919"/>
                </a:lnTo>
                <a:lnTo>
                  <a:pt x="675" y="23058"/>
                </a:lnTo>
                <a:lnTo>
                  <a:pt x="33519" y="0"/>
                </a:lnTo>
                <a:lnTo>
                  <a:pt x="37380" y="675"/>
                </a:lnTo>
                <a:lnTo>
                  <a:pt x="60255" y="25528"/>
                </a:lnTo>
                <a:close/>
              </a:path>
            </a:pathLst>
          </a:custGeom>
          <a:solidFill>
            <a:srgbClr val="CFF4FF"/>
          </a:solidFill>
        </p:spPr>
        <p:txBody>
          <a:bodyPr wrap="square" lIns="0" tIns="0" rIns="0" bIns="0" rtlCol="0"/>
          <a:lstStyle/>
          <a:p>
            <a:endParaRPr/>
          </a:p>
        </p:txBody>
      </p:sp>
      <p:pic>
        <p:nvPicPr>
          <p:cNvPr id="345" name="object 345"/>
          <p:cNvPicPr/>
          <p:nvPr/>
        </p:nvPicPr>
        <p:blipFill>
          <a:blip r:embed="rId27" cstate="print"/>
          <a:stretch>
            <a:fillRect/>
          </a:stretch>
        </p:blipFill>
        <p:spPr>
          <a:xfrm>
            <a:off x="18139863" y="110835"/>
            <a:ext cx="84695" cy="84696"/>
          </a:xfrm>
          <a:prstGeom prst="rect">
            <a:avLst/>
          </a:prstGeom>
        </p:spPr>
      </p:pic>
      <p:pic>
        <p:nvPicPr>
          <p:cNvPr id="346" name="object 346"/>
          <p:cNvPicPr/>
          <p:nvPr/>
        </p:nvPicPr>
        <p:blipFill>
          <a:blip r:embed="rId6" cstate="print"/>
          <a:stretch>
            <a:fillRect/>
          </a:stretch>
        </p:blipFill>
        <p:spPr>
          <a:xfrm>
            <a:off x="17896788" y="119705"/>
            <a:ext cx="78321" cy="78321"/>
          </a:xfrm>
          <a:prstGeom prst="rect">
            <a:avLst/>
          </a:prstGeom>
        </p:spPr>
      </p:pic>
      <p:sp>
        <p:nvSpPr>
          <p:cNvPr id="347" name="object 347"/>
          <p:cNvSpPr/>
          <p:nvPr/>
        </p:nvSpPr>
        <p:spPr>
          <a:xfrm>
            <a:off x="15870263" y="37493"/>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48" name="object 348"/>
          <p:cNvSpPr/>
          <p:nvPr/>
        </p:nvSpPr>
        <p:spPr>
          <a:xfrm>
            <a:off x="16138066" y="28213"/>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49" name="object 349"/>
          <p:cNvSpPr/>
          <p:nvPr/>
        </p:nvSpPr>
        <p:spPr>
          <a:xfrm>
            <a:off x="16405869" y="18933"/>
            <a:ext cx="42545" cy="42545"/>
          </a:xfrm>
          <a:custGeom>
            <a:avLst/>
            <a:gdLst/>
            <a:ahLst/>
            <a:cxnLst/>
            <a:rect l="l" t="t" r="r" b="b"/>
            <a:pathLst>
              <a:path w="42544" h="42544">
                <a:moveTo>
                  <a:pt x="42116" y="17845"/>
                </a:moveTo>
                <a:lnTo>
                  <a:pt x="18816" y="42245"/>
                </a:lnTo>
                <a:lnTo>
                  <a:pt x="16117" y="41773"/>
                </a:lnTo>
                <a:lnTo>
                  <a:pt x="0" y="18816"/>
                </a:lnTo>
                <a:lnTo>
                  <a:pt x="472" y="16118"/>
                </a:lnTo>
                <a:lnTo>
                  <a:pt x="23429" y="0"/>
                </a:lnTo>
                <a:lnTo>
                  <a:pt x="26127" y="472"/>
                </a:lnTo>
                <a:lnTo>
                  <a:pt x="42116" y="17845"/>
                </a:lnTo>
                <a:close/>
              </a:path>
            </a:pathLst>
          </a:custGeom>
          <a:solidFill>
            <a:srgbClr val="CFF4FF"/>
          </a:solidFill>
        </p:spPr>
        <p:txBody>
          <a:bodyPr wrap="square" lIns="0" tIns="0" rIns="0" bIns="0" rtlCol="0"/>
          <a:lstStyle/>
          <a:p>
            <a:endParaRPr/>
          </a:p>
        </p:txBody>
      </p:sp>
      <p:sp>
        <p:nvSpPr>
          <p:cNvPr id="350" name="object 350"/>
          <p:cNvSpPr/>
          <p:nvPr/>
        </p:nvSpPr>
        <p:spPr>
          <a:xfrm>
            <a:off x="16673665" y="9647"/>
            <a:ext cx="48895" cy="48895"/>
          </a:xfrm>
          <a:custGeom>
            <a:avLst/>
            <a:gdLst/>
            <a:ahLst/>
            <a:cxnLst/>
            <a:rect l="l" t="t" r="r" b="b"/>
            <a:pathLst>
              <a:path w="48894" h="48894">
                <a:moveTo>
                  <a:pt x="48171" y="20409"/>
                </a:moveTo>
                <a:lnTo>
                  <a:pt x="21521" y="48318"/>
                </a:lnTo>
                <a:lnTo>
                  <a:pt x="18434" y="47778"/>
                </a:lnTo>
                <a:lnTo>
                  <a:pt x="0" y="21520"/>
                </a:lnTo>
                <a:lnTo>
                  <a:pt x="540" y="18434"/>
                </a:lnTo>
                <a:lnTo>
                  <a:pt x="26797" y="0"/>
                </a:lnTo>
                <a:lnTo>
                  <a:pt x="29883" y="541"/>
                </a:lnTo>
                <a:lnTo>
                  <a:pt x="48171" y="20409"/>
                </a:lnTo>
                <a:close/>
              </a:path>
            </a:pathLst>
          </a:custGeom>
          <a:solidFill>
            <a:srgbClr val="CFF4FF"/>
          </a:solidFill>
        </p:spPr>
        <p:txBody>
          <a:bodyPr wrap="square" lIns="0" tIns="0" rIns="0" bIns="0" rtlCol="0"/>
          <a:lstStyle/>
          <a:p>
            <a:endParaRPr/>
          </a:p>
        </p:txBody>
      </p:sp>
      <p:sp>
        <p:nvSpPr>
          <p:cNvPr id="351" name="object 351"/>
          <p:cNvSpPr/>
          <p:nvPr/>
        </p:nvSpPr>
        <p:spPr>
          <a:xfrm>
            <a:off x="16941463" y="367"/>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6"/>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352" name="object 352"/>
          <p:cNvSpPr/>
          <p:nvPr/>
        </p:nvSpPr>
        <p:spPr>
          <a:xfrm>
            <a:off x="17209265" y="0"/>
            <a:ext cx="60960" cy="52069"/>
          </a:xfrm>
          <a:custGeom>
            <a:avLst/>
            <a:gdLst/>
            <a:ahLst/>
            <a:cxnLst/>
            <a:rect l="l" t="t" r="r" b="b"/>
            <a:pathLst>
              <a:path w="60959" h="52069">
                <a:moveTo>
                  <a:pt x="60255" y="16618"/>
                </a:moveTo>
                <a:lnTo>
                  <a:pt x="38735" y="50492"/>
                </a:lnTo>
                <a:lnTo>
                  <a:pt x="26920" y="51528"/>
                </a:lnTo>
                <a:lnTo>
                  <a:pt x="23059" y="50853"/>
                </a:lnTo>
                <a:lnTo>
                  <a:pt x="0" y="18009"/>
                </a:lnTo>
                <a:lnTo>
                  <a:pt x="675" y="14148"/>
                </a:lnTo>
                <a:lnTo>
                  <a:pt x="3563" y="6696"/>
                </a:lnTo>
                <a:lnTo>
                  <a:pt x="5664" y="3387"/>
                </a:lnTo>
                <a:lnTo>
                  <a:pt x="8898" y="0"/>
                </a:lnTo>
                <a:lnTo>
                  <a:pt x="51540" y="0"/>
                </a:lnTo>
                <a:lnTo>
                  <a:pt x="53922" y="2274"/>
                </a:lnTo>
                <a:lnTo>
                  <a:pt x="56174" y="5482"/>
                </a:lnTo>
                <a:lnTo>
                  <a:pt x="59402" y="12793"/>
                </a:lnTo>
                <a:lnTo>
                  <a:pt x="60255" y="16618"/>
                </a:lnTo>
                <a:close/>
              </a:path>
            </a:pathLst>
          </a:custGeom>
          <a:solidFill>
            <a:srgbClr val="CFF4FF"/>
          </a:solidFill>
        </p:spPr>
        <p:txBody>
          <a:bodyPr wrap="square" lIns="0" tIns="0" rIns="0" bIns="0" rtlCol="0"/>
          <a:lstStyle/>
          <a:p>
            <a:endParaRPr/>
          </a:p>
        </p:txBody>
      </p:sp>
      <p:sp>
        <p:nvSpPr>
          <p:cNvPr id="353" name="object 353"/>
          <p:cNvSpPr/>
          <p:nvPr/>
        </p:nvSpPr>
        <p:spPr>
          <a:xfrm>
            <a:off x="17477069" y="0"/>
            <a:ext cx="66675" cy="48895"/>
          </a:xfrm>
          <a:custGeom>
            <a:avLst/>
            <a:gdLst/>
            <a:ahLst/>
            <a:cxnLst/>
            <a:rect l="l" t="t" r="r" b="b"/>
            <a:pathLst>
              <a:path w="66675" h="48895">
                <a:moveTo>
                  <a:pt x="66298" y="9898"/>
                </a:moveTo>
                <a:lnTo>
                  <a:pt x="42620" y="47169"/>
                </a:lnTo>
                <a:lnTo>
                  <a:pt x="29619" y="48310"/>
                </a:lnTo>
                <a:lnTo>
                  <a:pt x="25371" y="47567"/>
                </a:lnTo>
                <a:lnTo>
                  <a:pt x="0" y="11428"/>
                </a:lnTo>
                <a:lnTo>
                  <a:pt x="743" y="7181"/>
                </a:lnTo>
                <a:lnTo>
                  <a:pt x="3525" y="0"/>
                </a:lnTo>
                <a:lnTo>
                  <a:pt x="62846" y="0"/>
                </a:lnTo>
                <a:lnTo>
                  <a:pt x="65359" y="5690"/>
                </a:lnTo>
                <a:lnTo>
                  <a:pt x="66298" y="9898"/>
                </a:lnTo>
                <a:close/>
              </a:path>
            </a:pathLst>
          </a:custGeom>
          <a:solidFill>
            <a:srgbClr val="CFF4FF"/>
          </a:solidFill>
        </p:spPr>
        <p:txBody>
          <a:bodyPr wrap="square" lIns="0" tIns="0" rIns="0" bIns="0" rtlCol="0"/>
          <a:lstStyle/>
          <a:p>
            <a:endParaRPr/>
          </a:p>
        </p:txBody>
      </p:sp>
      <p:sp>
        <p:nvSpPr>
          <p:cNvPr id="354" name="object 354"/>
          <p:cNvSpPr/>
          <p:nvPr/>
        </p:nvSpPr>
        <p:spPr>
          <a:xfrm>
            <a:off x="17744865" y="0"/>
            <a:ext cx="73025" cy="45720"/>
          </a:xfrm>
          <a:custGeom>
            <a:avLst/>
            <a:gdLst/>
            <a:ahLst/>
            <a:cxnLst/>
            <a:rect l="l" t="t" r="r" b="b"/>
            <a:pathLst>
              <a:path w="73025" h="45720">
                <a:moveTo>
                  <a:pt x="72352" y="3177"/>
                </a:moveTo>
                <a:lnTo>
                  <a:pt x="55291" y="39975"/>
                </a:lnTo>
                <a:lnTo>
                  <a:pt x="32324" y="45097"/>
                </a:lnTo>
                <a:lnTo>
                  <a:pt x="27688" y="44285"/>
                </a:lnTo>
                <a:lnTo>
                  <a:pt x="221" y="14440"/>
                </a:lnTo>
                <a:lnTo>
                  <a:pt x="0" y="4846"/>
                </a:lnTo>
                <a:lnTo>
                  <a:pt x="893" y="0"/>
                </a:lnTo>
                <a:lnTo>
                  <a:pt x="71643" y="0"/>
                </a:lnTo>
                <a:lnTo>
                  <a:pt x="72352" y="3177"/>
                </a:lnTo>
                <a:close/>
              </a:path>
            </a:pathLst>
          </a:custGeom>
          <a:solidFill>
            <a:srgbClr val="CFF4FF"/>
          </a:solidFill>
        </p:spPr>
        <p:txBody>
          <a:bodyPr wrap="square" lIns="0" tIns="0" rIns="0" bIns="0" rtlCol="0"/>
          <a:lstStyle/>
          <a:p>
            <a:endParaRPr/>
          </a:p>
        </p:txBody>
      </p:sp>
      <p:sp>
        <p:nvSpPr>
          <p:cNvPr id="355" name="object 355"/>
          <p:cNvSpPr/>
          <p:nvPr/>
        </p:nvSpPr>
        <p:spPr>
          <a:xfrm>
            <a:off x="18012709" y="0"/>
            <a:ext cx="78740" cy="41910"/>
          </a:xfrm>
          <a:custGeom>
            <a:avLst/>
            <a:gdLst/>
            <a:ahLst/>
            <a:cxnLst/>
            <a:rect l="l" t="t" r="r" b="b"/>
            <a:pathLst>
              <a:path w="78740" h="41910">
                <a:moveTo>
                  <a:pt x="78436" y="0"/>
                </a:moveTo>
                <a:lnTo>
                  <a:pt x="59869" y="36328"/>
                </a:lnTo>
                <a:lnTo>
                  <a:pt x="34983" y="41878"/>
                </a:lnTo>
                <a:lnTo>
                  <a:pt x="29960" y="40999"/>
                </a:lnTo>
                <a:lnTo>
                  <a:pt x="1309" y="13640"/>
                </a:lnTo>
                <a:lnTo>
                  <a:pt x="0" y="0"/>
                </a:lnTo>
                <a:lnTo>
                  <a:pt x="78436" y="0"/>
                </a:lnTo>
                <a:close/>
              </a:path>
            </a:pathLst>
          </a:custGeom>
          <a:solidFill>
            <a:srgbClr val="CFF4FF"/>
          </a:solidFill>
        </p:spPr>
        <p:txBody>
          <a:bodyPr wrap="square" lIns="0" tIns="0" rIns="0" bIns="0" rtlCol="0"/>
          <a:lstStyle/>
          <a:p>
            <a:endParaRPr/>
          </a:p>
        </p:txBody>
      </p:sp>
      <p:sp>
        <p:nvSpPr>
          <p:cNvPr id="356" name="object 356"/>
          <p:cNvSpPr/>
          <p:nvPr/>
        </p:nvSpPr>
        <p:spPr>
          <a:xfrm>
            <a:off x="18280664" y="0"/>
            <a:ext cx="7620" cy="20955"/>
          </a:xfrm>
          <a:custGeom>
            <a:avLst/>
            <a:gdLst/>
            <a:ahLst/>
            <a:cxnLst/>
            <a:rect l="l" t="t" r="r" b="b"/>
            <a:pathLst>
              <a:path w="7619" h="20955">
                <a:moveTo>
                  <a:pt x="7335" y="0"/>
                </a:moveTo>
                <a:lnTo>
                  <a:pt x="7335" y="20699"/>
                </a:lnTo>
                <a:lnTo>
                  <a:pt x="5785" y="18492"/>
                </a:lnTo>
                <a:lnTo>
                  <a:pt x="1262" y="8245"/>
                </a:lnTo>
                <a:lnTo>
                  <a:pt x="66" y="2885"/>
                </a:lnTo>
                <a:lnTo>
                  <a:pt x="0" y="0"/>
                </a:lnTo>
                <a:lnTo>
                  <a:pt x="5358" y="0"/>
                </a:lnTo>
                <a:lnTo>
                  <a:pt x="7335" y="0"/>
                </a:lnTo>
                <a:close/>
              </a:path>
            </a:pathLst>
          </a:custGeom>
          <a:solidFill>
            <a:srgbClr val="CFF4FF"/>
          </a:solidFill>
        </p:spPr>
        <p:txBody>
          <a:bodyPr wrap="square" lIns="0" tIns="0" rIns="0" bIns="0" rtlCol="0"/>
          <a:lstStyle/>
          <a:p>
            <a:endParaRPr/>
          </a:p>
        </p:txBody>
      </p:sp>
      <p:sp>
        <p:nvSpPr>
          <p:cNvPr id="357" name="object 357"/>
          <p:cNvSpPr/>
          <p:nvPr/>
        </p:nvSpPr>
        <p:spPr>
          <a:xfrm>
            <a:off x="520232" y="3217541"/>
            <a:ext cx="7958455" cy="2908300"/>
          </a:xfrm>
          <a:custGeom>
            <a:avLst/>
            <a:gdLst/>
            <a:ahLst/>
            <a:cxnLst/>
            <a:rect l="l" t="t" r="r" b="b"/>
            <a:pathLst>
              <a:path w="7958455" h="2908300">
                <a:moveTo>
                  <a:pt x="7472534" y="2908122"/>
                </a:moveTo>
                <a:lnTo>
                  <a:pt x="485774" y="2908122"/>
                </a:lnTo>
                <a:lnTo>
                  <a:pt x="437762" y="2905745"/>
                </a:lnTo>
                <a:lnTo>
                  <a:pt x="390562" y="2898702"/>
                </a:lnTo>
                <a:lnTo>
                  <a:pt x="344494" y="2887125"/>
                </a:lnTo>
                <a:lnTo>
                  <a:pt x="299876" y="2871145"/>
                </a:lnTo>
                <a:lnTo>
                  <a:pt x="257028" y="2850895"/>
                </a:lnTo>
                <a:lnTo>
                  <a:pt x="216266" y="2826506"/>
                </a:lnTo>
                <a:lnTo>
                  <a:pt x="177911" y="2798112"/>
                </a:lnTo>
                <a:lnTo>
                  <a:pt x="142280" y="2765842"/>
                </a:lnTo>
                <a:lnTo>
                  <a:pt x="110010" y="2730211"/>
                </a:lnTo>
                <a:lnTo>
                  <a:pt x="81615" y="2691856"/>
                </a:lnTo>
                <a:lnTo>
                  <a:pt x="57227" y="2651094"/>
                </a:lnTo>
                <a:lnTo>
                  <a:pt x="36977" y="2608245"/>
                </a:lnTo>
                <a:lnTo>
                  <a:pt x="20997" y="2563628"/>
                </a:lnTo>
                <a:lnTo>
                  <a:pt x="9420" y="2517560"/>
                </a:lnTo>
                <a:lnTo>
                  <a:pt x="2377" y="2470360"/>
                </a:lnTo>
                <a:lnTo>
                  <a:pt x="0" y="2422347"/>
                </a:lnTo>
                <a:lnTo>
                  <a:pt x="0" y="485775"/>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7472534" y="0"/>
                </a:lnTo>
                <a:lnTo>
                  <a:pt x="7520546" y="2377"/>
                </a:lnTo>
                <a:lnTo>
                  <a:pt x="7567746" y="9420"/>
                </a:lnTo>
                <a:lnTo>
                  <a:pt x="7613814" y="20997"/>
                </a:lnTo>
                <a:lnTo>
                  <a:pt x="7658431" y="36977"/>
                </a:lnTo>
                <a:lnTo>
                  <a:pt x="7701280" y="57227"/>
                </a:lnTo>
                <a:lnTo>
                  <a:pt x="7742042" y="81615"/>
                </a:lnTo>
                <a:lnTo>
                  <a:pt x="7780397" y="110010"/>
                </a:lnTo>
                <a:lnTo>
                  <a:pt x="7816028" y="142280"/>
                </a:lnTo>
                <a:lnTo>
                  <a:pt x="7848298" y="177911"/>
                </a:lnTo>
                <a:lnTo>
                  <a:pt x="7876693" y="216266"/>
                </a:lnTo>
                <a:lnTo>
                  <a:pt x="7901081" y="257028"/>
                </a:lnTo>
                <a:lnTo>
                  <a:pt x="7921331" y="299876"/>
                </a:lnTo>
                <a:lnTo>
                  <a:pt x="7937310" y="344494"/>
                </a:lnTo>
                <a:lnTo>
                  <a:pt x="7948888" y="390562"/>
                </a:lnTo>
                <a:lnTo>
                  <a:pt x="7955931" y="437762"/>
                </a:lnTo>
                <a:lnTo>
                  <a:pt x="7958308" y="485775"/>
                </a:lnTo>
                <a:lnTo>
                  <a:pt x="7958308" y="2422347"/>
                </a:lnTo>
                <a:lnTo>
                  <a:pt x="7955931" y="2470360"/>
                </a:lnTo>
                <a:lnTo>
                  <a:pt x="7948888" y="2517560"/>
                </a:lnTo>
                <a:lnTo>
                  <a:pt x="7937310" y="2563628"/>
                </a:lnTo>
                <a:lnTo>
                  <a:pt x="7921331" y="2608245"/>
                </a:lnTo>
                <a:lnTo>
                  <a:pt x="7901081" y="2651094"/>
                </a:lnTo>
                <a:lnTo>
                  <a:pt x="7876693" y="2691856"/>
                </a:lnTo>
                <a:lnTo>
                  <a:pt x="7848298" y="2730211"/>
                </a:lnTo>
                <a:lnTo>
                  <a:pt x="7816028" y="2765842"/>
                </a:lnTo>
                <a:lnTo>
                  <a:pt x="7780397" y="2798112"/>
                </a:lnTo>
                <a:lnTo>
                  <a:pt x="7742042" y="2826506"/>
                </a:lnTo>
                <a:lnTo>
                  <a:pt x="7701280" y="2850895"/>
                </a:lnTo>
                <a:lnTo>
                  <a:pt x="7658431" y="2871145"/>
                </a:lnTo>
                <a:lnTo>
                  <a:pt x="7613814" y="2887125"/>
                </a:lnTo>
                <a:lnTo>
                  <a:pt x="7567746" y="2898702"/>
                </a:lnTo>
                <a:lnTo>
                  <a:pt x="7520546" y="2905745"/>
                </a:lnTo>
                <a:lnTo>
                  <a:pt x="7472534" y="2908122"/>
                </a:lnTo>
                <a:close/>
              </a:path>
            </a:pathLst>
          </a:custGeom>
          <a:solidFill>
            <a:srgbClr val="0FAEB1"/>
          </a:solidFill>
        </p:spPr>
        <p:txBody>
          <a:bodyPr wrap="square" lIns="0" tIns="0" rIns="0" bIns="0" rtlCol="0"/>
          <a:lstStyle/>
          <a:p>
            <a:endParaRPr/>
          </a:p>
        </p:txBody>
      </p:sp>
      <p:sp>
        <p:nvSpPr>
          <p:cNvPr id="358" name="object 358"/>
          <p:cNvSpPr txBox="1"/>
          <p:nvPr/>
        </p:nvSpPr>
        <p:spPr>
          <a:xfrm>
            <a:off x="1324151" y="4246742"/>
            <a:ext cx="6420485" cy="1473200"/>
          </a:xfrm>
          <a:prstGeom prst="rect">
            <a:avLst/>
          </a:prstGeom>
        </p:spPr>
        <p:txBody>
          <a:bodyPr vert="horz" wrap="square" lIns="0" tIns="60960" rIns="0" bIns="0" rtlCol="0">
            <a:spAutoFit/>
          </a:bodyPr>
          <a:lstStyle/>
          <a:p>
            <a:pPr algn="ctr">
              <a:lnSpc>
                <a:spcPct val="100000"/>
              </a:lnSpc>
              <a:spcBef>
                <a:spcPts val="480"/>
              </a:spcBef>
            </a:pPr>
            <a:r>
              <a:rPr sz="2050" spc="70" dirty="0">
                <a:solidFill>
                  <a:srgbClr val="FFFFFF"/>
                </a:solidFill>
                <a:latin typeface="Tahoma"/>
                <a:cs typeface="Tahoma"/>
              </a:rPr>
              <a:t>(PK)-</a:t>
            </a:r>
            <a:r>
              <a:rPr sz="2050" spc="60" dirty="0">
                <a:solidFill>
                  <a:srgbClr val="FFFFFF"/>
                </a:solidFill>
                <a:latin typeface="Tahoma"/>
                <a:cs typeface="Tahoma"/>
              </a:rPr>
              <a:t> </a:t>
            </a:r>
            <a:r>
              <a:rPr sz="2050" b="1" i="1" spc="10" dirty="0">
                <a:solidFill>
                  <a:srgbClr val="FFFFFF"/>
                </a:solidFill>
                <a:latin typeface="Arial"/>
                <a:cs typeface="Arial"/>
              </a:rPr>
              <a:t>ID_Transportista:</a:t>
            </a:r>
            <a:r>
              <a:rPr sz="2050" b="1" i="1" spc="135" dirty="0">
                <a:solidFill>
                  <a:srgbClr val="FFFFFF"/>
                </a:solidFill>
                <a:latin typeface="Arial"/>
                <a:cs typeface="Arial"/>
              </a:rPr>
              <a:t> </a:t>
            </a:r>
            <a:r>
              <a:rPr sz="2050" spc="60" dirty="0">
                <a:solidFill>
                  <a:srgbClr val="FFFFFF"/>
                </a:solidFill>
                <a:latin typeface="Tahoma"/>
                <a:cs typeface="Tahoma"/>
              </a:rPr>
              <a:t>Identificador </a:t>
            </a:r>
            <a:r>
              <a:rPr sz="2050" spc="-10" dirty="0">
                <a:solidFill>
                  <a:srgbClr val="FFFFFF"/>
                </a:solidFill>
                <a:latin typeface="Tahoma"/>
                <a:cs typeface="Tahoma"/>
              </a:rPr>
              <a:t>único.</a:t>
            </a:r>
            <a:endParaRPr sz="2050">
              <a:latin typeface="Tahoma"/>
              <a:cs typeface="Tahoma"/>
            </a:endParaRPr>
          </a:p>
          <a:p>
            <a:pPr algn="ctr">
              <a:lnSpc>
                <a:spcPct val="100000"/>
              </a:lnSpc>
              <a:spcBef>
                <a:spcPts val="390"/>
              </a:spcBef>
            </a:pPr>
            <a:r>
              <a:rPr sz="2050" spc="315" dirty="0">
                <a:solidFill>
                  <a:srgbClr val="FFFFFF"/>
                </a:solidFill>
                <a:latin typeface="Tahoma"/>
                <a:cs typeface="Tahoma"/>
              </a:rPr>
              <a:t>-</a:t>
            </a:r>
            <a:r>
              <a:rPr sz="2050" spc="-80" dirty="0">
                <a:solidFill>
                  <a:srgbClr val="FFFFFF"/>
                </a:solidFill>
                <a:latin typeface="Tahoma"/>
                <a:cs typeface="Tahoma"/>
              </a:rPr>
              <a:t> </a:t>
            </a:r>
            <a:r>
              <a:rPr sz="2050" b="1" i="1" spc="50" dirty="0">
                <a:solidFill>
                  <a:srgbClr val="FFFFFF"/>
                </a:solidFill>
                <a:latin typeface="Arial"/>
                <a:cs typeface="Arial"/>
              </a:rPr>
              <a:t>Nombre_transportista:</a:t>
            </a:r>
            <a:r>
              <a:rPr sz="2050" b="1" i="1" spc="-10" dirty="0">
                <a:solidFill>
                  <a:srgbClr val="FFFFFF"/>
                </a:solidFill>
                <a:latin typeface="Arial"/>
                <a:cs typeface="Arial"/>
              </a:rPr>
              <a:t> </a:t>
            </a:r>
            <a:r>
              <a:rPr sz="2050" spc="100" dirty="0">
                <a:solidFill>
                  <a:srgbClr val="FFFFFF"/>
                </a:solidFill>
                <a:latin typeface="Tahoma"/>
                <a:cs typeface="Tahoma"/>
              </a:rPr>
              <a:t>Nombre</a:t>
            </a:r>
            <a:r>
              <a:rPr sz="2050" spc="-65" dirty="0">
                <a:solidFill>
                  <a:srgbClr val="FFFFFF"/>
                </a:solidFill>
                <a:latin typeface="Tahoma"/>
                <a:cs typeface="Tahoma"/>
              </a:rPr>
              <a:t> </a:t>
            </a:r>
            <a:r>
              <a:rPr sz="2050" spc="85" dirty="0">
                <a:solidFill>
                  <a:srgbClr val="FFFFFF"/>
                </a:solidFill>
                <a:latin typeface="Tahoma"/>
                <a:cs typeface="Tahoma"/>
              </a:rPr>
              <a:t>del</a:t>
            </a:r>
            <a:r>
              <a:rPr sz="2050" spc="-65" dirty="0">
                <a:solidFill>
                  <a:srgbClr val="FFFFFF"/>
                </a:solidFill>
                <a:latin typeface="Tahoma"/>
                <a:cs typeface="Tahoma"/>
              </a:rPr>
              <a:t> </a:t>
            </a:r>
            <a:r>
              <a:rPr sz="2050" spc="50" dirty="0">
                <a:solidFill>
                  <a:srgbClr val="FFFFFF"/>
                </a:solidFill>
                <a:latin typeface="Tahoma"/>
                <a:cs typeface="Tahoma"/>
              </a:rPr>
              <a:t>transportista.</a:t>
            </a:r>
            <a:endParaRPr sz="2050">
              <a:latin typeface="Tahoma"/>
              <a:cs typeface="Tahoma"/>
            </a:endParaRPr>
          </a:p>
          <a:p>
            <a:pPr algn="ctr">
              <a:lnSpc>
                <a:spcPct val="100000"/>
              </a:lnSpc>
              <a:spcBef>
                <a:spcPts val="390"/>
              </a:spcBef>
            </a:pPr>
            <a:r>
              <a:rPr sz="2050" spc="315" dirty="0">
                <a:solidFill>
                  <a:srgbClr val="FFFFFF"/>
                </a:solidFill>
                <a:latin typeface="Tahoma"/>
                <a:cs typeface="Tahoma"/>
              </a:rPr>
              <a:t>-</a:t>
            </a:r>
            <a:r>
              <a:rPr sz="2050" spc="-80" dirty="0">
                <a:solidFill>
                  <a:srgbClr val="FFFFFF"/>
                </a:solidFill>
                <a:latin typeface="Tahoma"/>
                <a:cs typeface="Tahoma"/>
              </a:rPr>
              <a:t> </a:t>
            </a:r>
            <a:r>
              <a:rPr sz="2050" b="1" i="1" dirty="0">
                <a:solidFill>
                  <a:srgbClr val="FFFFFF"/>
                </a:solidFill>
                <a:latin typeface="Arial"/>
                <a:cs typeface="Arial"/>
              </a:rPr>
              <a:t>Costo:</a:t>
            </a:r>
            <a:r>
              <a:rPr sz="2050" b="1" i="1" spc="-10" dirty="0">
                <a:solidFill>
                  <a:srgbClr val="FFFFFF"/>
                </a:solidFill>
                <a:latin typeface="Arial"/>
                <a:cs typeface="Arial"/>
              </a:rPr>
              <a:t> </a:t>
            </a:r>
            <a:r>
              <a:rPr sz="2050" spc="145" dirty="0">
                <a:solidFill>
                  <a:srgbClr val="FFFFFF"/>
                </a:solidFill>
                <a:latin typeface="Tahoma"/>
                <a:cs typeface="Tahoma"/>
              </a:rPr>
              <a:t>Costo</a:t>
            </a:r>
            <a:r>
              <a:rPr sz="2050" spc="-80" dirty="0">
                <a:solidFill>
                  <a:srgbClr val="FFFFFF"/>
                </a:solidFill>
                <a:latin typeface="Tahoma"/>
                <a:cs typeface="Tahoma"/>
              </a:rPr>
              <a:t> </a:t>
            </a:r>
            <a:r>
              <a:rPr sz="2050" spc="110" dirty="0">
                <a:solidFill>
                  <a:srgbClr val="FFFFFF"/>
                </a:solidFill>
                <a:latin typeface="Tahoma"/>
                <a:cs typeface="Tahoma"/>
              </a:rPr>
              <a:t>base</a:t>
            </a:r>
            <a:r>
              <a:rPr sz="2050" spc="-80" dirty="0">
                <a:solidFill>
                  <a:srgbClr val="FFFFFF"/>
                </a:solidFill>
                <a:latin typeface="Tahoma"/>
                <a:cs typeface="Tahoma"/>
              </a:rPr>
              <a:t> </a:t>
            </a:r>
            <a:r>
              <a:rPr sz="2050" spc="85" dirty="0">
                <a:solidFill>
                  <a:srgbClr val="FFFFFF"/>
                </a:solidFill>
                <a:latin typeface="Tahoma"/>
                <a:cs typeface="Tahoma"/>
              </a:rPr>
              <a:t>del</a:t>
            </a:r>
            <a:r>
              <a:rPr sz="2050" spc="-80" dirty="0">
                <a:solidFill>
                  <a:srgbClr val="FFFFFF"/>
                </a:solidFill>
                <a:latin typeface="Tahoma"/>
                <a:cs typeface="Tahoma"/>
              </a:rPr>
              <a:t> </a:t>
            </a:r>
            <a:r>
              <a:rPr sz="2050" spc="-10" dirty="0">
                <a:solidFill>
                  <a:srgbClr val="FFFFFF"/>
                </a:solidFill>
                <a:latin typeface="Tahoma"/>
                <a:cs typeface="Tahoma"/>
              </a:rPr>
              <a:t>envío.</a:t>
            </a:r>
            <a:endParaRPr sz="2050">
              <a:latin typeface="Tahoma"/>
              <a:cs typeface="Tahoma"/>
            </a:endParaRPr>
          </a:p>
          <a:p>
            <a:pPr algn="ctr">
              <a:lnSpc>
                <a:spcPct val="100000"/>
              </a:lnSpc>
              <a:spcBef>
                <a:spcPts val="390"/>
              </a:spcBef>
            </a:pPr>
            <a:r>
              <a:rPr sz="2050" spc="315" dirty="0">
                <a:solidFill>
                  <a:srgbClr val="FFFFFF"/>
                </a:solidFill>
                <a:latin typeface="Tahoma"/>
                <a:cs typeface="Tahoma"/>
              </a:rPr>
              <a:t>-</a:t>
            </a:r>
            <a:r>
              <a:rPr sz="2050" dirty="0">
                <a:solidFill>
                  <a:srgbClr val="FFFFFF"/>
                </a:solidFill>
                <a:latin typeface="Tahoma"/>
                <a:cs typeface="Tahoma"/>
              </a:rPr>
              <a:t> </a:t>
            </a:r>
            <a:r>
              <a:rPr sz="2050" b="1" i="1" dirty="0">
                <a:solidFill>
                  <a:srgbClr val="FFFFFF"/>
                </a:solidFill>
                <a:latin typeface="Arial"/>
                <a:cs typeface="Arial"/>
              </a:rPr>
              <a:t>Tiempo_Entrega:</a:t>
            </a:r>
            <a:r>
              <a:rPr sz="2050" b="1" i="1" spc="70" dirty="0">
                <a:solidFill>
                  <a:srgbClr val="FFFFFF"/>
                </a:solidFill>
                <a:latin typeface="Arial"/>
                <a:cs typeface="Arial"/>
              </a:rPr>
              <a:t> </a:t>
            </a:r>
            <a:r>
              <a:rPr sz="2050" spc="85" dirty="0">
                <a:solidFill>
                  <a:srgbClr val="FFFFFF"/>
                </a:solidFill>
                <a:latin typeface="Tahoma"/>
                <a:cs typeface="Tahoma"/>
              </a:rPr>
              <a:t>Tiempo</a:t>
            </a:r>
            <a:r>
              <a:rPr sz="2050" dirty="0">
                <a:solidFill>
                  <a:srgbClr val="FFFFFF"/>
                </a:solidFill>
                <a:latin typeface="Tahoma"/>
                <a:cs typeface="Tahoma"/>
              </a:rPr>
              <a:t> </a:t>
            </a:r>
            <a:r>
              <a:rPr sz="2050" spc="100" dirty="0">
                <a:solidFill>
                  <a:srgbClr val="FFFFFF"/>
                </a:solidFill>
                <a:latin typeface="Tahoma"/>
                <a:cs typeface="Tahoma"/>
              </a:rPr>
              <a:t>estimado</a:t>
            </a:r>
            <a:r>
              <a:rPr sz="2050" dirty="0">
                <a:solidFill>
                  <a:srgbClr val="FFFFFF"/>
                </a:solidFill>
                <a:latin typeface="Tahoma"/>
                <a:cs typeface="Tahoma"/>
              </a:rPr>
              <a:t> </a:t>
            </a:r>
            <a:r>
              <a:rPr sz="2050" spc="70" dirty="0">
                <a:solidFill>
                  <a:srgbClr val="FFFFFF"/>
                </a:solidFill>
                <a:latin typeface="Tahoma"/>
                <a:cs typeface="Tahoma"/>
              </a:rPr>
              <a:t>en</a:t>
            </a:r>
            <a:r>
              <a:rPr sz="2050" dirty="0">
                <a:solidFill>
                  <a:srgbClr val="FFFFFF"/>
                </a:solidFill>
                <a:latin typeface="Tahoma"/>
                <a:cs typeface="Tahoma"/>
              </a:rPr>
              <a:t> </a:t>
            </a:r>
            <a:r>
              <a:rPr sz="2050" spc="-10" dirty="0">
                <a:solidFill>
                  <a:srgbClr val="FFFFFF"/>
                </a:solidFill>
                <a:latin typeface="Tahoma"/>
                <a:cs typeface="Tahoma"/>
              </a:rPr>
              <a:t>días.</a:t>
            </a:r>
            <a:endParaRPr sz="2050">
              <a:latin typeface="Tahoma"/>
              <a:cs typeface="Tahoma"/>
            </a:endParaRPr>
          </a:p>
        </p:txBody>
      </p:sp>
      <p:sp>
        <p:nvSpPr>
          <p:cNvPr id="359" name="object 359"/>
          <p:cNvSpPr txBox="1">
            <a:spLocks noGrp="1"/>
          </p:cNvSpPr>
          <p:nvPr>
            <p:ph type="title"/>
          </p:nvPr>
        </p:nvSpPr>
        <p:spPr>
          <a:xfrm>
            <a:off x="339839" y="-107723"/>
            <a:ext cx="9103360" cy="1721485"/>
          </a:xfrm>
          <a:prstGeom prst="rect">
            <a:avLst/>
          </a:prstGeom>
        </p:spPr>
        <p:txBody>
          <a:bodyPr vert="horz" wrap="square" lIns="0" tIns="15875" rIns="0" bIns="0" rtlCol="0">
            <a:spAutoFit/>
          </a:bodyPr>
          <a:lstStyle/>
          <a:p>
            <a:pPr marL="38100">
              <a:lnSpc>
                <a:spcPct val="100000"/>
              </a:lnSpc>
              <a:spcBef>
                <a:spcPts val="125"/>
              </a:spcBef>
            </a:pPr>
            <a:r>
              <a:rPr sz="11100" b="1" spc="-90" dirty="0">
                <a:solidFill>
                  <a:srgbClr val="4AD0FA"/>
                </a:solidFill>
                <a:latin typeface="Trebuchet MS"/>
                <a:cs typeface="Trebuchet MS"/>
              </a:rPr>
              <a:t>0</a:t>
            </a:r>
            <a:r>
              <a:rPr sz="11100" b="1" spc="530" dirty="0">
                <a:solidFill>
                  <a:srgbClr val="4AD0FA"/>
                </a:solidFill>
                <a:latin typeface="Trebuchet MS"/>
                <a:cs typeface="Trebuchet MS"/>
              </a:rPr>
              <a:t>1</a:t>
            </a:r>
            <a:r>
              <a:rPr sz="3800" spc="-1525" dirty="0"/>
              <a:t>I</a:t>
            </a:r>
            <a:r>
              <a:rPr sz="4350" b="1" u="heavy" spc="-2640" baseline="98659" dirty="0">
                <a:uFill>
                  <a:solidFill>
                    <a:srgbClr val="FFFFFF"/>
                  </a:solidFill>
                </a:uFill>
                <a:latin typeface="Arial"/>
                <a:cs typeface="Arial"/>
                <a:hlinkClick r:id="rId33" action="ppaction://hlinksldjump"/>
              </a:rPr>
              <a:t>M</a:t>
            </a:r>
            <a:r>
              <a:rPr sz="3800" spc="-1235" dirty="0"/>
              <a:t>M</a:t>
            </a:r>
            <a:r>
              <a:rPr sz="4350" b="1" u="heavy" spc="-907" baseline="98659" dirty="0">
                <a:uFill>
                  <a:solidFill>
                    <a:srgbClr val="FFFFFF"/>
                  </a:solidFill>
                </a:uFill>
                <a:latin typeface="Arial"/>
                <a:cs typeface="Arial"/>
                <a:hlinkClick r:id="rId33" action="ppaction://hlinksldjump"/>
              </a:rPr>
              <a:t>E</a:t>
            </a:r>
            <a:r>
              <a:rPr sz="3800" spc="-1770" dirty="0"/>
              <a:t>P</a:t>
            </a:r>
            <a:r>
              <a:rPr sz="4350" b="1" u="heavy" spc="-135" baseline="98659" dirty="0">
                <a:uFill>
                  <a:solidFill>
                    <a:srgbClr val="FFFFFF"/>
                  </a:solidFill>
                </a:uFill>
                <a:latin typeface="Arial"/>
                <a:cs typeface="Arial"/>
                <a:hlinkClick r:id="rId33" action="ppaction://hlinksldjump"/>
              </a:rPr>
              <a:t>J</a:t>
            </a:r>
            <a:r>
              <a:rPr sz="4350" b="1" u="heavy" spc="-719" baseline="98659" dirty="0">
                <a:uFill>
                  <a:solidFill>
                    <a:srgbClr val="FFFFFF"/>
                  </a:solidFill>
                </a:uFill>
                <a:latin typeface="Arial"/>
                <a:cs typeface="Arial"/>
                <a:hlinkClick r:id="rId33" action="ppaction://hlinksldjump"/>
              </a:rPr>
              <a:t>O</a:t>
            </a:r>
            <a:r>
              <a:rPr sz="3800" spc="-4215" dirty="0"/>
              <a:t>E</a:t>
            </a:r>
            <a:r>
              <a:rPr sz="3800" spc="-85" dirty="0"/>
              <a:t>L</a:t>
            </a:r>
            <a:r>
              <a:rPr sz="3800" spc="-735" dirty="0"/>
              <a:t> </a:t>
            </a:r>
            <a:r>
              <a:rPr sz="4350" b="1" u="heavy" spc="-472" baseline="98659" dirty="0">
                <a:uFill>
                  <a:solidFill>
                    <a:srgbClr val="FFFFFF"/>
                  </a:solidFill>
                </a:uFill>
                <a:latin typeface="Arial"/>
                <a:cs typeface="Arial"/>
                <a:hlinkClick r:id="rId33" action="ppaction://hlinksldjump"/>
              </a:rPr>
              <a:t>R</a:t>
            </a:r>
            <a:r>
              <a:rPr sz="3800" spc="-2790" dirty="0"/>
              <a:t>M</a:t>
            </a:r>
            <a:r>
              <a:rPr sz="4350" b="1" u="heavy" spc="-97" baseline="98659" dirty="0">
                <a:uFill>
                  <a:solidFill>
                    <a:srgbClr val="FFFFFF"/>
                  </a:solidFill>
                </a:uFill>
                <a:latin typeface="Arial"/>
                <a:cs typeface="Arial"/>
                <a:hlinkClick r:id="rId33" action="ppaction://hlinksldjump"/>
              </a:rPr>
              <a:t>A</a:t>
            </a:r>
            <a:r>
              <a:rPr sz="4350" b="1" u="heavy" spc="-1395" baseline="98659" dirty="0">
                <a:uFill>
                  <a:solidFill>
                    <a:srgbClr val="FFFFFF"/>
                  </a:solidFill>
                </a:uFill>
                <a:latin typeface="Arial"/>
                <a:cs typeface="Arial"/>
                <a:hlinkClick r:id="rId33" action="ppaction://hlinksldjump"/>
              </a:rPr>
              <a:t>S</a:t>
            </a:r>
            <a:r>
              <a:rPr sz="3800" spc="-560" dirty="0"/>
              <a:t>E</a:t>
            </a:r>
            <a:r>
              <a:rPr sz="4350" b="1" u="heavy" spc="-1920" baseline="98659" dirty="0">
                <a:uFill>
                  <a:solidFill>
                    <a:srgbClr val="FFFFFF"/>
                  </a:solidFill>
                </a:uFill>
                <a:latin typeface="Arial"/>
                <a:cs typeface="Arial"/>
                <a:hlinkClick r:id="rId33" action="ppaction://hlinksldjump"/>
              </a:rPr>
              <a:t>F</a:t>
            </a:r>
            <a:r>
              <a:rPr sz="3800" spc="-1560" dirty="0"/>
              <a:t>N</a:t>
            </a:r>
            <a:r>
              <a:rPr sz="4350" b="1" u="heavy" spc="-1072" baseline="98659" dirty="0">
                <a:uFill>
                  <a:solidFill>
                    <a:srgbClr val="FFFFFF"/>
                  </a:solidFill>
                </a:uFill>
                <a:latin typeface="Arial"/>
                <a:cs typeface="Arial"/>
                <a:hlinkClick r:id="rId33" action="ppaction://hlinksldjump"/>
              </a:rPr>
              <a:t>U</a:t>
            </a:r>
            <a:r>
              <a:rPr sz="3800" spc="-1575" dirty="0"/>
              <a:t>T</a:t>
            </a:r>
            <a:r>
              <a:rPr sz="4350" b="1" u="heavy" spc="-277" baseline="98659" dirty="0">
                <a:uFill>
                  <a:solidFill>
                    <a:srgbClr val="FFFFFF"/>
                  </a:solidFill>
                </a:uFill>
                <a:latin typeface="Arial"/>
                <a:cs typeface="Arial"/>
                <a:hlinkClick r:id="rId33" action="ppaction://hlinksldjump"/>
              </a:rPr>
              <a:t>T</a:t>
            </a:r>
            <a:r>
              <a:rPr sz="3800" spc="-2255" dirty="0"/>
              <a:t>A</a:t>
            </a:r>
            <a:r>
              <a:rPr sz="4350" b="1" u="heavy" spc="-89" baseline="98659" dirty="0">
                <a:uFill>
                  <a:solidFill>
                    <a:srgbClr val="FFFFFF"/>
                  </a:solidFill>
                </a:uFill>
                <a:latin typeface="Arial"/>
                <a:cs typeface="Arial"/>
                <a:hlinkClick r:id="rId33" action="ppaction://hlinksldjump"/>
              </a:rPr>
              <a:t>U</a:t>
            </a:r>
            <a:r>
              <a:rPr sz="4350" b="1" u="heavy" spc="-2947" baseline="98659" dirty="0">
                <a:uFill>
                  <a:solidFill>
                    <a:srgbClr val="FFFFFF"/>
                  </a:solidFill>
                </a:uFill>
                <a:latin typeface="Arial"/>
                <a:cs typeface="Arial"/>
                <a:hlinkClick r:id="rId33" action="ppaction://hlinksldjump"/>
              </a:rPr>
              <a:t>R</a:t>
            </a:r>
            <a:r>
              <a:rPr sz="3800" spc="-880" dirty="0"/>
              <a:t>C</a:t>
            </a:r>
            <a:r>
              <a:rPr sz="4350" b="1" u="heavy" spc="-345" baseline="98659" dirty="0">
                <a:uFill>
                  <a:solidFill>
                    <a:srgbClr val="FFFFFF"/>
                  </a:solidFill>
                </a:uFill>
                <a:latin typeface="Arial"/>
                <a:cs typeface="Arial"/>
                <a:hlinkClick r:id="rId33" action="ppaction://hlinksldjump"/>
              </a:rPr>
              <a:t>A</a:t>
            </a:r>
            <a:r>
              <a:rPr sz="3800" spc="-3560" dirty="0"/>
              <a:t>Ó</a:t>
            </a:r>
            <a:r>
              <a:rPr sz="3800" spc="100" dirty="0"/>
              <a:t>I</a:t>
            </a:r>
            <a:r>
              <a:rPr sz="4350" b="1" u="heavy" spc="-82" baseline="98659" dirty="0">
                <a:uFill>
                  <a:solidFill>
                    <a:srgbClr val="FFFFFF"/>
                  </a:solidFill>
                </a:uFill>
                <a:latin typeface="Arial"/>
                <a:cs typeface="Arial"/>
                <a:hlinkClick r:id="rId33" action="ppaction://hlinksldjump"/>
              </a:rPr>
              <a:t>S</a:t>
            </a:r>
            <a:r>
              <a:rPr sz="4350" b="1" spc="540" baseline="98659" dirty="0">
                <a:latin typeface="Arial"/>
                <a:cs typeface="Arial"/>
              </a:rPr>
              <a:t> </a:t>
            </a:r>
            <a:r>
              <a:rPr sz="3800" spc="75" dirty="0"/>
              <a:t>N</a:t>
            </a:r>
            <a:r>
              <a:rPr sz="3800" spc="-114" dirty="0"/>
              <a:t> </a:t>
            </a:r>
            <a:r>
              <a:rPr sz="3800" dirty="0"/>
              <a:t>DE</a:t>
            </a:r>
            <a:r>
              <a:rPr sz="3800" spc="-120" dirty="0"/>
              <a:t> </a:t>
            </a:r>
            <a:r>
              <a:rPr sz="3800" spc="-190" dirty="0"/>
              <a:t>LOGÍSTICA</a:t>
            </a:r>
            <a:endParaRPr sz="3800">
              <a:latin typeface="Arial"/>
              <a:cs typeface="Arial"/>
            </a:endParaRPr>
          </a:p>
        </p:txBody>
      </p:sp>
      <p:sp>
        <p:nvSpPr>
          <p:cNvPr id="360" name="object 360"/>
          <p:cNvSpPr txBox="1"/>
          <p:nvPr/>
        </p:nvSpPr>
        <p:spPr>
          <a:xfrm>
            <a:off x="878709" y="1846126"/>
            <a:ext cx="14490700" cy="2430780"/>
          </a:xfrm>
          <a:prstGeom prst="rect">
            <a:avLst/>
          </a:prstGeom>
        </p:spPr>
        <p:txBody>
          <a:bodyPr vert="horz" wrap="square" lIns="0" tIns="11430" rIns="0" bIns="0" rtlCol="0">
            <a:spAutoFit/>
          </a:bodyPr>
          <a:lstStyle/>
          <a:p>
            <a:pPr marL="804545" marR="5080">
              <a:lnSpc>
                <a:spcPct val="116100"/>
              </a:lnSpc>
              <a:spcBef>
                <a:spcPts val="90"/>
              </a:spcBef>
            </a:pPr>
            <a:r>
              <a:rPr sz="2100" spc="80" dirty="0">
                <a:solidFill>
                  <a:srgbClr val="FFFFFF"/>
                </a:solidFill>
                <a:latin typeface="Tahoma"/>
                <a:cs typeface="Tahoma"/>
              </a:rPr>
              <a:t>Estas</a:t>
            </a:r>
            <a:r>
              <a:rPr sz="2100" spc="-75" dirty="0">
                <a:solidFill>
                  <a:srgbClr val="FFFFFF"/>
                </a:solidFill>
                <a:latin typeface="Tahoma"/>
                <a:cs typeface="Tahoma"/>
              </a:rPr>
              <a:t> </a:t>
            </a:r>
            <a:r>
              <a:rPr sz="2100" spc="75" dirty="0">
                <a:solidFill>
                  <a:srgbClr val="FFFFFF"/>
                </a:solidFill>
                <a:latin typeface="Tahoma"/>
                <a:cs typeface="Tahoma"/>
              </a:rPr>
              <a:t>tablas</a:t>
            </a:r>
            <a:r>
              <a:rPr sz="2100" spc="-75" dirty="0">
                <a:solidFill>
                  <a:srgbClr val="FFFFFF"/>
                </a:solidFill>
                <a:latin typeface="Tahoma"/>
                <a:cs typeface="Tahoma"/>
              </a:rPr>
              <a:t> </a:t>
            </a:r>
            <a:r>
              <a:rPr sz="2100" spc="125" dirty="0">
                <a:solidFill>
                  <a:srgbClr val="FFFFFF"/>
                </a:solidFill>
                <a:latin typeface="Tahoma"/>
                <a:cs typeface="Tahoma"/>
              </a:rPr>
              <a:t>y</a:t>
            </a:r>
            <a:r>
              <a:rPr sz="2100" spc="-75" dirty="0">
                <a:solidFill>
                  <a:srgbClr val="FFFFFF"/>
                </a:solidFill>
                <a:latin typeface="Tahoma"/>
                <a:cs typeface="Tahoma"/>
              </a:rPr>
              <a:t> </a:t>
            </a:r>
            <a:r>
              <a:rPr sz="2100" spc="85" dirty="0">
                <a:solidFill>
                  <a:srgbClr val="FFFFFF"/>
                </a:solidFill>
                <a:latin typeface="Tahoma"/>
                <a:cs typeface="Tahoma"/>
              </a:rPr>
              <a:t>sus</a:t>
            </a:r>
            <a:r>
              <a:rPr sz="2100" spc="-75" dirty="0">
                <a:solidFill>
                  <a:srgbClr val="FFFFFF"/>
                </a:solidFill>
                <a:latin typeface="Tahoma"/>
                <a:cs typeface="Tahoma"/>
              </a:rPr>
              <a:t> </a:t>
            </a:r>
            <a:r>
              <a:rPr sz="2100" spc="75" dirty="0">
                <a:solidFill>
                  <a:srgbClr val="FFFFFF"/>
                </a:solidFill>
                <a:latin typeface="Tahoma"/>
                <a:cs typeface="Tahoma"/>
              </a:rPr>
              <a:t>relaciones</a:t>
            </a:r>
            <a:r>
              <a:rPr sz="2100" spc="-75" dirty="0">
                <a:solidFill>
                  <a:srgbClr val="FFFFFF"/>
                </a:solidFill>
                <a:latin typeface="Tahoma"/>
                <a:cs typeface="Tahoma"/>
              </a:rPr>
              <a:t> </a:t>
            </a:r>
            <a:r>
              <a:rPr sz="2100" spc="55" dirty="0">
                <a:solidFill>
                  <a:srgbClr val="FFFFFF"/>
                </a:solidFill>
                <a:latin typeface="Tahoma"/>
                <a:cs typeface="Tahoma"/>
              </a:rPr>
              <a:t>permitirían</a:t>
            </a:r>
            <a:r>
              <a:rPr sz="2100" spc="-70" dirty="0">
                <a:solidFill>
                  <a:srgbClr val="FFFFFF"/>
                </a:solidFill>
                <a:latin typeface="Tahoma"/>
                <a:cs typeface="Tahoma"/>
              </a:rPr>
              <a:t> </a:t>
            </a:r>
            <a:r>
              <a:rPr sz="2100" dirty="0">
                <a:solidFill>
                  <a:srgbClr val="FFFFFF"/>
                </a:solidFill>
                <a:latin typeface="Tahoma"/>
                <a:cs typeface="Tahoma"/>
              </a:rPr>
              <a:t>una</a:t>
            </a:r>
            <a:r>
              <a:rPr sz="2100" spc="-75" dirty="0">
                <a:solidFill>
                  <a:srgbClr val="FFFFFF"/>
                </a:solidFill>
                <a:latin typeface="Tahoma"/>
                <a:cs typeface="Tahoma"/>
              </a:rPr>
              <a:t> </a:t>
            </a:r>
            <a:r>
              <a:rPr sz="2100" spc="70" dirty="0">
                <a:solidFill>
                  <a:srgbClr val="FFFFFF"/>
                </a:solidFill>
                <a:latin typeface="Tahoma"/>
                <a:cs typeface="Tahoma"/>
              </a:rPr>
              <a:t>gestión</a:t>
            </a:r>
            <a:r>
              <a:rPr sz="2100" spc="-75" dirty="0">
                <a:solidFill>
                  <a:srgbClr val="FFFFFF"/>
                </a:solidFill>
                <a:latin typeface="Tahoma"/>
                <a:cs typeface="Tahoma"/>
              </a:rPr>
              <a:t> </a:t>
            </a:r>
            <a:r>
              <a:rPr sz="2100" spc="95" dirty="0">
                <a:solidFill>
                  <a:srgbClr val="FFFFFF"/>
                </a:solidFill>
                <a:latin typeface="Tahoma"/>
                <a:cs typeface="Tahoma"/>
              </a:rPr>
              <a:t>más</a:t>
            </a:r>
            <a:r>
              <a:rPr sz="2100" spc="-75" dirty="0">
                <a:solidFill>
                  <a:srgbClr val="FFFFFF"/>
                </a:solidFill>
                <a:latin typeface="Tahoma"/>
                <a:cs typeface="Tahoma"/>
              </a:rPr>
              <a:t> </a:t>
            </a:r>
            <a:r>
              <a:rPr sz="2100" spc="85" dirty="0">
                <a:solidFill>
                  <a:srgbClr val="FFFFFF"/>
                </a:solidFill>
                <a:latin typeface="Tahoma"/>
                <a:cs typeface="Tahoma"/>
              </a:rPr>
              <a:t>eficiente</a:t>
            </a:r>
            <a:r>
              <a:rPr sz="2100" spc="-75" dirty="0">
                <a:solidFill>
                  <a:srgbClr val="FFFFFF"/>
                </a:solidFill>
                <a:latin typeface="Tahoma"/>
                <a:cs typeface="Tahoma"/>
              </a:rPr>
              <a:t> </a:t>
            </a:r>
            <a:r>
              <a:rPr sz="2100" spc="125" dirty="0">
                <a:solidFill>
                  <a:srgbClr val="FFFFFF"/>
                </a:solidFill>
                <a:latin typeface="Tahoma"/>
                <a:cs typeface="Tahoma"/>
              </a:rPr>
              <a:t>y</a:t>
            </a:r>
            <a:r>
              <a:rPr sz="2100" spc="-75" dirty="0">
                <a:solidFill>
                  <a:srgbClr val="FFFFFF"/>
                </a:solidFill>
                <a:latin typeface="Tahoma"/>
                <a:cs typeface="Tahoma"/>
              </a:rPr>
              <a:t> </a:t>
            </a:r>
            <a:r>
              <a:rPr sz="2100" spc="70" dirty="0">
                <a:solidFill>
                  <a:srgbClr val="FFFFFF"/>
                </a:solidFill>
                <a:latin typeface="Tahoma"/>
                <a:cs typeface="Tahoma"/>
              </a:rPr>
              <a:t>detallada</a:t>
            </a:r>
            <a:r>
              <a:rPr sz="2100" spc="-70" dirty="0">
                <a:solidFill>
                  <a:srgbClr val="FFFFFF"/>
                </a:solidFill>
                <a:latin typeface="Tahoma"/>
                <a:cs typeface="Tahoma"/>
              </a:rPr>
              <a:t> </a:t>
            </a:r>
            <a:r>
              <a:rPr sz="2100" spc="130" dirty="0">
                <a:solidFill>
                  <a:srgbClr val="FFFFFF"/>
                </a:solidFill>
                <a:latin typeface="Tahoma"/>
                <a:cs typeface="Tahoma"/>
              </a:rPr>
              <a:t>de</a:t>
            </a:r>
            <a:r>
              <a:rPr sz="2100" spc="-75" dirty="0">
                <a:solidFill>
                  <a:srgbClr val="FFFFFF"/>
                </a:solidFill>
                <a:latin typeface="Tahoma"/>
                <a:cs typeface="Tahoma"/>
              </a:rPr>
              <a:t> </a:t>
            </a:r>
            <a:r>
              <a:rPr sz="2100" dirty="0">
                <a:solidFill>
                  <a:srgbClr val="FFFFFF"/>
                </a:solidFill>
                <a:latin typeface="Tahoma"/>
                <a:cs typeface="Tahoma"/>
              </a:rPr>
              <a:t>la</a:t>
            </a:r>
            <a:r>
              <a:rPr sz="2100" spc="-75" dirty="0">
                <a:solidFill>
                  <a:srgbClr val="FFFFFF"/>
                </a:solidFill>
                <a:latin typeface="Tahoma"/>
                <a:cs typeface="Tahoma"/>
              </a:rPr>
              <a:t> </a:t>
            </a:r>
            <a:r>
              <a:rPr sz="2100" spc="65" dirty="0">
                <a:solidFill>
                  <a:srgbClr val="FFFFFF"/>
                </a:solidFill>
                <a:latin typeface="Tahoma"/>
                <a:cs typeface="Tahoma"/>
              </a:rPr>
              <a:t>logística</a:t>
            </a:r>
            <a:r>
              <a:rPr sz="2100" spc="-75" dirty="0">
                <a:solidFill>
                  <a:srgbClr val="FFFFFF"/>
                </a:solidFill>
                <a:latin typeface="Tahoma"/>
                <a:cs typeface="Tahoma"/>
              </a:rPr>
              <a:t> </a:t>
            </a:r>
            <a:r>
              <a:rPr sz="2100" spc="70" dirty="0">
                <a:solidFill>
                  <a:srgbClr val="FFFFFF"/>
                </a:solidFill>
                <a:latin typeface="Tahoma"/>
                <a:cs typeface="Tahoma"/>
              </a:rPr>
              <a:t>en</a:t>
            </a:r>
            <a:r>
              <a:rPr sz="2100" spc="-75" dirty="0">
                <a:solidFill>
                  <a:srgbClr val="FFFFFF"/>
                </a:solidFill>
                <a:latin typeface="Tahoma"/>
                <a:cs typeface="Tahoma"/>
              </a:rPr>
              <a:t> </a:t>
            </a:r>
            <a:r>
              <a:rPr sz="2100" spc="70" dirty="0">
                <a:solidFill>
                  <a:srgbClr val="FFFFFF"/>
                </a:solidFill>
                <a:latin typeface="Tahoma"/>
                <a:cs typeface="Tahoma"/>
              </a:rPr>
              <a:t>tu</a:t>
            </a:r>
            <a:r>
              <a:rPr sz="2100" spc="-75" dirty="0">
                <a:solidFill>
                  <a:srgbClr val="FFFFFF"/>
                </a:solidFill>
                <a:latin typeface="Tahoma"/>
                <a:cs typeface="Tahoma"/>
              </a:rPr>
              <a:t> </a:t>
            </a:r>
            <a:r>
              <a:rPr sz="2100" spc="90" dirty="0">
                <a:solidFill>
                  <a:srgbClr val="FFFFFF"/>
                </a:solidFill>
                <a:latin typeface="Tahoma"/>
                <a:cs typeface="Tahoma"/>
              </a:rPr>
              <a:t>sistema</a:t>
            </a:r>
            <a:r>
              <a:rPr sz="2100" spc="-70" dirty="0">
                <a:solidFill>
                  <a:srgbClr val="FFFFFF"/>
                </a:solidFill>
                <a:latin typeface="Tahoma"/>
                <a:cs typeface="Tahoma"/>
              </a:rPr>
              <a:t> </a:t>
            </a:r>
            <a:r>
              <a:rPr sz="2100" spc="105" dirty="0">
                <a:solidFill>
                  <a:srgbClr val="FFFFFF"/>
                </a:solidFill>
                <a:latin typeface="Tahoma"/>
                <a:cs typeface="Tahoma"/>
              </a:rPr>
              <a:t>de </a:t>
            </a:r>
            <a:r>
              <a:rPr sz="2100" spc="75" dirty="0">
                <a:solidFill>
                  <a:srgbClr val="FFFFFF"/>
                </a:solidFill>
                <a:latin typeface="Tahoma"/>
                <a:cs typeface="Tahoma"/>
              </a:rPr>
              <a:t>ventas</a:t>
            </a:r>
            <a:r>
              <a:rPr sz="2100" spc="-85" dirty="0">
                <a:solidFill>
                  <a:srgbClr val="FFFFFF"/>
                </a:solidFill>
                <a:latin typeface="Tahoma"/>
                <a:cs typeface="Tahoma"/>
              </a:rPr>
              <a:t> </a:t>
            </a:r>
            <a:r>
              <a:rPr sz="2100" spc="90" dirty="0">
                <a:solidFill>
                  <a:srgbClr val="FFFFFF"/>
                </a:solidFill>
                <a:latin typeface="Tahoma"/>
                <a:cs typeface="Tahoma"/>
              </a:rPr>
              <a:t>ecommerce.</a:t>
            </a:r>
            <a:r>
              <a:rPr sz="2100" spc="-80" dirty="0">
                <a:solidFill>
                  <a:srgbClr val="FFFFFF"/>
                </a:solidFill>
                <a:latin typeface="Tahoma"/>
                <a:cs typeface="Tahoma"/>
              </a:rPr>
              <a:t> </a:t>
            </a:r>
            <a:r>
              <a:rPr sz="2100" spc="60" dirty="0">
                <a:solidFill>
                  <a:srgbClr val="FFFFFF"/>
                </a:solidFill>
                <a:latin typeface="Tahoma"/>
                <a:cs typeface="Tahoma"/>
              </a:rPr>
              <a:t>Al</a:t>
            </a:r>
            <a:r>
              <a:rPr sz="2100" spc="-80" dirty="0">
                <a:solidFill>
                  <a:srgbClr val="FFFFFF"/>
                </a:solidFill>
                <a:latin typeface="Tahoma"/>
                <a:cs typeface="Tahoma"/>
              </a:rPr>
              <a:t> </a:t>
            </a:r>
            <a:r>
              <a:rPr sz="2100" spc="75" dirty="0">
                <a:solidFill>
                  <a:srgbClr val="FFFFFF"/>
                </a:solidFill>
                <a:latin typeface="Tahoma"/>
                <a:cs typeface="Tahoma"/>
              </a:rPr>
              <a:t>implementar</a:t>
            </a:r>
            <a:r>
              <a:rPr sz="2100" spc="-80" dirty="0">
                <a:solidFill>
                  <a:srgbClr val="FFFFFF"/>
                </a:solidFill>
                <a:latin typeface="Tahoma"/>
                <a:cs typeface="Tahoma"/>
              </a:rPr>
              <a:t> </a:t>
            </a:r>
            <a:r>
              <a:rPr sz="2100" spc="95" dirty="0">
                <a:solidFill>
                  <a:srgbClr val="FFFFFF"/>
                </a:solidFill>
                <a:latin typeface="Tahoma"/>
                <a:cs typeface="Tahoma"/>
              </a:rPr>
              <a:t>estas</a:t>
            </a:r>
            <a:r>
              <a:rPr sz="2100" spc="-80" dirty="0">
                <a:solidFill>
                  <a:srgbClr val="FFFFFF"/>
                </a:solidFill>
                <a:latin typeface="Tahoma"/>
                <a:cs typeface="Tahoma"/>
              </a:rPr>
              <a:t> </a:t>
            </a:r>
            <a:r>
              <a:rPr sz="2100" spc="50" dirty="0">
                <a:solidFill>
                  <a:srgbClr val="FFFFFF"/>
                </a:solidFill>
                <a:latin typeface="Tahoma"/>
                <a:cs typeface="Tahoma"/>
              </a:rPr>
              <a:t>estructuras,</a:t>
            </a:r>
            <a:r>
              <a:rPr sz="2100" spc="-80" dirty="0">
                <a:solidFill>
                  <a:srgbClr val="FFFFFF"/>
                </a:solidFill>
                <a:latin typeface="Tahoma"/>
                <a:cs typeface="Tahoma"/>
              </a:rPr>
              <a:t> </a:t>
            </a:r>
            <a:r>
              <a:rPr sz="2100" spc="80" dirty="0">
                <a:solidFill>
                  <a:srgbClr val="FFFFFF"/>
                </a:solidFill>
                <a:latin typeface="Tahoma"/>
                <a:cs typeface="Tahoma"/>
              </a:rPr>
              <a:t>podrías</a:t>
            </a:r>
            <a:r>
              <a:rPr sz="2100" spc="-80" dirty="0">
                <a:solidFill>
                  <a:srgbClr val="FFFFFF"/>
                </a:solidFill>
                <a:latin typeface="Tahoma"/>
                <a:cs typeface="Tahoma"/>
              </a:rPr>
              <a:t> </a:t>
            </a:r>
            <a:r>
              <a:rPr sz="2100" spc="70" dirty="0">
                <a:solidFill>
                  <a:srgbClr val="FFFFFF"/>
                </a:solidFill>
                <a:latin typeface="Tahoma"/>
                <a:cs typeface="Tahoma"/>
              </a:rPr>
              <a:t>optimizar</a:t>
            </a:r>
            <a:r>
              <a:rPr sz="2100" spc="-80" dirty="0">
                <a:solidFill>
                  <a:srgbClr val="FFFFFF"/>
                </a:solidFill>
                <a:latin typeface="Tahoma"/>
                <a:cs typeface="Tahoma"/>
              </a:rPr>
              <a:t> </a:t>
            </a:r>
            <a:r>
              <a:rPr sz="2100" spc="50" dirty="0">
                <a:solidFill>
                  <a:srgbClr val="FFFFFF"/>
                </a:solidFill>
                <a:latin typeface="Tahoma"/>
                <a:cs typeface="Tahoma"/>
              </a:rPr>
              <a:t>el</a:t>
            </a:r>
            <a:r>
              <a:rPr sz="2100" spc="-80" dirty="0">
                <a:solidFill>
                  <a:srgbClr val="FFFFFF"/>
                </a:solidFill>
                <a:latin typeface="Tahoma"/>
                <a:cs typeface="Tahoma"/>
              </a:rPr>
              <a:t> </a:t>
            </a:r>
            <a:r>
              <a:rPr sz="2100" spc="114" dirty="0">
                <a:solidFill>
                  <a:srgbClr val="FFFFFF"/>
                </a:solidFill>
                <a:latin typeface="Tahoma"/>
                <a:cs typeface="Tahoma"/>
              </a:rPr>
              <a:t>proceso</a:t>
            </a:r>
            <a:r>
              <a:rPr sz="2100" spc="-80" dirty="0">
                <a:solidFill>
                  <a:srgbClr val="FFFFFF"/>
                </a:solidFill>
                <a:latin typeface="Tahoma"/>
                <a:cs typeface="Tahoma"/>
              </a:rPr>
              <a:t> </a:t>
            </a:r>
            <a:r>
              <a:rPr sz="2100" spc="130" dirty="0">
                <a:solidFill>
                  <a:srgbClr val="FFFFFF"/>
                </a:solidFill>
                <a:latin typeface="Tahoma"/>
                <a:cs typeface="Tahoma"/>
              </a:rPr>
              <a:t>de</a:t>
            </a:r>
            <a:r>
              <a:rPr sz="2100" spc="-80" dirty="0">
                <a:solidFill>
                  <a:srgbClr val="FFFFFF"/>
                </a:solidFill>
                <a:latin typeface="Tahoma"/>
                <a:cs typeface="Tahoma"/>
              </a:rPr>
              <a:t> </a:t>
            </a:r>
            <a:r>
              <a:rPr sz="2100" spc="55" dirty="0">
                <a:solidFill>
                  <a:srgbClr val="FFFFFF"/>
                </a:solidFill>
                <a:latin typeface="Tahoma"/>
                <a:cs typeface="Tahoma"/>
              </a:rPr>
              <a:t>envío</a:t>
            </a:r>
            <a:r>
              <a:rPr sz="2100" spc="-80" dirty="0">
                <a:solidFill>
                  <a:srgbClr val="FFFFFF"/>
                </a:solidFill>
                <a:latin typeface="Tahoma"/>
                <a:cs typeface="Tahoma"/>
              </a:rPr>
              <a:t> </a:t>
            </a:r>
            <a:r>
              <a:rPr sz="2100" spc="125" dirty="0">
                <a:solidFill>
                  <a:srgbClr val="FFFFFF"/>
                </a:solidFill>
                <a:latin typeface="Tahoma"/>
                <a:cs typeface="Tahoma"/>
              </a:rPr>
              <a:t>y</a:t>
            </a:r>
            <a:r>
              <a:rPr sz="2100" spc="-80" dirty="0">
                <a:solidFill>
                  <a:srgbClr val="FFFFFF"/>
                </a:solidFill>
                <a:latin typeface="Tahoma"/>
                <a:cs typeface="Tahoma"/>
              </a:rPr>
              <a:t> </a:t>
            </a:r>
            <a:r>
              <a:rPr sz="2100" spc="45" dirty="0">
                <a:solidFill>
                  <a:srgbClr val="FFFFFF"/>
                </a:solidFill>
                <a:latin typeface="Tahoma"/>
                <a:cs typeface="Tahoma"/>
              </a:rPr>
              <a:t>mejorar</a:t>
            </a:r>
            <a:r>
              <a:rPr sz="2100" spc="-80" dirty="0">
                <a:solidFill>
                  <a:srgbClr val="FFFFFF"/>
                </a:solidFill>
                <a:latin typeface="Tahoma"/>
                <a:cs typeface="Tahoma"/>
              </a:rPr>
              <a:t> </a:t>
            </a:r>
            <a:r>
              <a:rPr sz="2100" spc="-25" dirty="0">
                <a:solidFill>
                  <a:srgbClr val="FFFFFF"/>
                </a:solidFill>
                <a:latin typeface="Tahoma"/>
                <a:cs typeface="Tahoma"/>
              </a:rPr>
              <a:t>la </a:t>
            </a:r>
            <a:r>
              <a:rPr sz="2100" spc="75" dirty="0">
                <a:solidFill>
                  <a:srgbClr val="FFFFFF"/>
                </a:solidFill>
                <a:latin typeface="Tahoma"/>
                <a:cs typeface="Tahoma"/>
              </a:rPr>
              <a:t>experiencia</a:t>
            </a:r>
            <a:r>
              <a:rPr sz="2100" spc="-85" dirty="0">
                <a:solidFill>
                  <a:srgbClr val="FFFFFF"/>
                </a:solidFill>
                <a:latin typeface="Tahoma"/>
                <a:cs typeface="Tahoma"/>
              </a:rPr>
              <a:t> </a:t>
            </a:r>
            <a:r>
              <a:rPr sz="2100" spc="85" dirty="0">
                <a:solidFill>
                  <a:srgbClr val="FFFFFF"/>
                </a:solidFill>
                <a:latin typeface="Tahoma"/>
                <a:cs typeface="Tahoma"/>
              </a:rPr>
              <a:t>del</a:t>
            </a:r>
            <a:r>
              <a:rPr sz="2100" spc="-80" dirty="0">
                <a:solidFill>
                  <a:srgbClr val="FFFFFF"/>
                </a:solidFill>
                <a:latin typeface="Tahoma"/>
                <a:cs typeface="Tahoma"/>
              </a:rPr>
              <a:t> </a:t>
            </a:r>
            <a:r>
              <a:rPr sz="2100" spc="35" dirty="0">
                <a:solidFill>
                  <a:srgbClr val="FFFFFF"/>
                </a:solidFill>
                <a:latin typeface="Tahoma"/>
                <a:cs typeface="Tahoma"/>
              </a:rPr>
              <a:t>cliente.</a:t>
            </a:r>
            <a:endParaRPr sz="2100">
              <a:latin typeface="Tahoma"/>
              <a:cs typeface="Tahoma"/>
            </a:endParaRPr>
          </a:p>
          <a:p>
            <a:pPr marL="2482215">
              <a:lnSpc>
                <a:spcPct val="100000"/>
              </a:lnSpc>
              <a:spcBef>
                <a:spcPts val="2395"/>
              </a:spcBef>
            </a:pPr>
            <a:r>
              <a:rPr sz="2150" b="1" i="1" spc="-270" dirty="0">
                <a:solidFill>
                  <a:srgbClr val="FFFFFF"/>
                </a:solidFill>
                <a:latin typeface="Arial"/>
                <a:cs typeface="Arial"/>
              </a:rPr>
              <a:t>1.</a:t>
            </a:r>
            <a:r>
              <a:rPr sz="2150" b="1" i="1" spc="-30" dirty="0">
                <a:solidFill>
                  <a:srgbClr val="FFFFFF"/>
                </a:solidFill>
                <a:latin typeface="Arial"/>
                <a:cs typeface="Arial"/>
              </a:rPr>
              <a:t> </a:t>
            </a:r>
            <a:r>
              <a:rPr sz="2150" b="1" i="1" spc="-10" dirty="0">
                <a:solidFill>
                  <a:srgbClr val="FFFFFF"/>
                </a:solidFill>
                <a:latin typeface="Arial"/>
                <a:cs typeface="Arial"/>
              </a:rPr>
              <a:t>Transportistas:</a:t>
            </a:r>
            <a:endParaRPr sz="2150">
              <a:latin typeface="Arial"/>
              <a:cs typeface="Arial"/>
            </a:endParaRPr>
          </a:p>
          <a:p>
            <a:pPr marR="7178040" algn="ctr">
              <a:lnSpc>
                <a:spcPct val="100000"/>
              </a:lnSpc>
              <a:spcBef>
                <a:spcPts val="420"/>
              </a:spcBef>
            </a:pPr>
            <a:r>
              <a:rPr sz="1850" spc="290" dirty="0">
                <a:solidFill>
                  <a:srgbClr val="FFFFFF"/>
                </a:solidFill>
                <a:latin typeface="Tahoma"/>
                <a:cs typeface="Tahoma"/>
              </a:rPr>
              <a:t>-</a:t>
            </a:r>
            <a:r>
              <a:rPr sz="1850" spc="-65" dirty="0">
                <a:solidFill>
                  <a:srgbClr val="FFFFFF"/>
                </a:solidFill>
                <a:latin typeface="Tahoma"/>
                <a:cs typeface="Tahoma"/>
              </a:rPr>
              <a:t> </a:t>
            </a:r>
            <a:r>
              <a:rPr sz="1850" spc="60" dirty="0">
                <a:solidFill>
                  <a:srgbClr val="FFFFFF"/>
                </a:solidFill>
                <a:latin typeface="Tahoma"/>
                <a:cs typeface="Tahoma"/>
              </a:rPr>
              <a:t>Descripción:</a:t>
            </a:r>
            <a:r>
              <a:rPr sz="1850" spc="-60" dirty="0">
                <a:solidFill>
                  <a:srgbClr val="FFFFFF"/>
                </a:solidFill>
                <a:latin typeface="Tahoma"/>
                <a:cs typeface="Tahoma"/>
              </a:rPr>
              <a:t> </a:t>
            </a:r>
            <a:r>
              <a:rPr sz="1850" spc="80" dirty="0">
                <a:solidFill>
                  <a:srgbClr val="FFFFFF"/>
                </a:solidFill>
                <a:latin typeface="Tahoma"/>
                <a:cs typeface="Tahoma"/>
              </a:rPr>
              <a:t>Almacena</a:t>
            </a:r>
            <a:r>
              <a:rPr sz="1850" spc="-60" dirty="0">
                <a:solidFill>
                  <a:srgbClr val="FFFFFF"/>
                </a:solidFill>
                <a:latin typeface="Tahoma"/>
                <a:cs typeface="Tahoma"/>
              </a:rPr>
              <a:t> </a:t>
            </a:r>
            <a:r>
              <a:rPr sz="1850" spc="65" dirty="0">
                <a:solidFill>
                  <a:srgbClr val="FFFFFF"/>
                </a:solidFill>
                <a:latin typeface="Tahoma"/>
                <a:cs typeface="Tahoma"/>
              </a:rPr>
              <a:t>información</a:t>
            </a:r>
            <a:r>
              <a:rPr sz="1850" spc="-60" dirty="0">
                <a:solidFill>
                  <a:srgbClr val="FFFFFF"/>
                </a:solidFill>
                <a:latin typeface="Tahoma"/>
                <a:cs typeface="Tahoma"/>
              </a:rPr>
              <a:t> </a:t>
            </a:r>
            <a:r>
              <a:rPr sz="1850" spc="95" dirty="0">
                <a:solidFill>
                  <a:srgbClr val="FFFFFF"/>
                </a:solidFill>
                <a:latin typeface="Tahoma"/>
                <a:cs typeface="Tahoma"/>
              </a:rPr>
              <a:t>sobre</a:t>
            </a:r>
            <a:r>
              <a:rPr sz="1850" spc="-60" dirty="0">
                <a:solidFill>
                  <a:srgbClr val="FFFFFF"/>
                </a:solidFill>
                <a:latin typeface="Tahoma"/>
                <a:cs typeface="Tahoma"/>
              </a:rPr>
              <a:t> </a:t>
            </a:r>
            <a:r>
              <a:rPr sz="1850" spc="65" dirty="0">
                <a:solidFill>
                  <a:srgbClr val="FFFFFF"/>
                </a:solidFill>
                <a:latin typeface="Tahoma"/>
                <a:cs typeface="Tahoma"/>
              </a:rPr>
              <a:t>los</a:t>
            </a:r>
            <a:r>
              <a:rPr sz="1850" spc="-60" dirty="0">
                <a:solidFill>
                  <a:srgbClr val="FFFFFF"/>
                </a:solidFill>
                <a:latin typeface="Tahoma"/>
                <a:cs typeface="Tahoma"/>
              </a:rPr>
              <a:t> </a:t>
            </a:r>
            <a:r>
              <a:rPr sz="1850" spc="80" dirty="0">
                <a:solidFill>
                  <a:srgbClr val="FFFFFF"/>
                </a:solidFill>
                <a:latin typeface="Tahoma"/>
                <a:cs typeface="Tahoma"/>
              </a:rPr>
              <a:t>servicios</a:t>
            </a:r>
            <a:r>
              <a:rPr sz="1850" spc="-60" dirty="0">
                <a:solidFill>
                  <a:srgbClr val="FFFFFF"/>
                </a:solidFill>
                <a:latin typeface="Tahoma"/>
                <a:cs typeface="Tahoma"/>
              </a:rPr>
              <a:t> </a:t>
            </a:r>
            <a:r>
              <a:rPr sz="1850" spc="120" dirty="0">
                <a:solidFill>
                  <a:srgbClr val="FFFFFF"/>
                </a:solidFill>
                <a:latin typeface="Tahoma"/>
                <a:cs typeface="Tahoma"/>
              </a:rPr>
              <a:t>de</a:t>
            </a:r>
            <a:r>
              <a:rPr sz="1850" spc="-60" dirty="0">
                <a:solidFill>
                  <a:srgbClr val="FFFFFF"/>
                </a:solidFill>
                <a:latin typeface="Tahoma"/>
                <a:cs typeface="Tahoma"/>
              </a:rPr>
              <a:t> </a:t>
            </a:r>
            <a:r>
              <a:rPr sz="1850" spc="-10" dirty="0">
                <a:solidFill>
                  <a:srgbClr val="FFFFFF"/>
                </a:solidFill>
                <a:latin typeface="Tahoma"/>
                <a:cs typeface="Tahoma"/>
              </a:rPr>
              <a:t>envío.</a:t>
            </a:r>
            <a:endParaRPr sz="1850">
              <a:latin typeface="Tahoma"/>
              <a:cs typeface="Tahoma"/>
            </a:endParaRPr>
          </a:p>
          <a:p>
            <a:pPr marR="7178040" algn="ctr">
              <a:lnSpc>
                <a:spcPct val="100000"/>
              </a:lnSpc>
              <a:spcBef>
                <a:spcPts val="330"/>
              </a:spcBef>
            </a:pPr>
            <a:r>
              <a:rPr sz="1850" spc="290" dirty="0">
                <a:solidFill>
                  <a:srgbClr val="FFFFFF"/>
                </a:solidFill>
                <a:latin typeface="Tahoma"/>
                <a:cs typeface="Tahoma"/>
              </a:rPr>
              <a:t>-</a:t>
            </a:r>
            <a:r>
              <a:rPr sz="1850" spc="-80" dirty="0">
                <a:solidFill>
                  <a:srgbClr val="FFFFFF"/>
                </a:solidFill>
                <a:latin typeface="Tahoma"/>
                <a:cs typeface="Tahoma"/>
              </a:rPr>
              <a:t> </a:t>
            </a:r>
            <a:r>
              <a:rPr sz="1850" spc="-10" dirty="0">
                <a:solidFill>
                  <a:srgbClr val="FFFFFF"/>
                </a:solidFill>
                <a:latin typeface="Tahoma"/>
                <a:cs typeface="Tahoma"/>
              </a:rPr>
              <a:t>Columnas:</a:t>
            </a:r>
            <a:endParaRPr sz="1850">
              <a:latin typeface="Tahoma"/>
              <a:cs typeface="Tahoma"/>
            </a:endParaRPr>
          </a:p>
        </p:txBody>
      </p:sp>
      <p:sp>
        <p:nvSpPr>
          <p:cNvPr id="361" name="object 361"/>
          <p:cNvSpPr/>
          <p:nvPr/>
        </p:nvSpPr>
        <p:spPr>
          <a:xfrm>
            <a:off x="9043929" y="7429427"/>
            <a:ext cx="7958455" cy="2088514"/>
          </a:xfrm>
          <a:custGeom>
            <a:avLst/>
            <a:gdLst/>
            <a:ahLst/>
            <a:cxnLst/>
            <a:rect l="l" t="t" r="r" b="b"/>
            <a:pathLst>
              <a:path w="7958455" h="2088515">
                <a:moveTo>
                  <a:pt x="7472532" y="2088198"/>
                </a:moveTo>
                <a:lnTo>
                  <a:pt x="485774" y="2088198"/>
                </a:lnTo>
                <a:lnTo>
                  <a:pt x="437762" y="2085821"/>
                </a:lnTo>
                <a:lnTo>
                  <a:pt x="390562" y="2078778"/>
                </a:lnTo>
                <a:lnTo>
                  <a:pt x="344494" y="2067200"/>
                </a:lnTo>
                <a:lnTo>
                  <a:pt x="299876" y="2051220"/>
                </a:lnTo>
                <a:lnTo>
                  <a:pt x="257028" y="2030970"/>
                </a:lnTo>
                <a:lnTo>
                  <a:pt x="216266" y="2006582"/>
                </a:lnTo>
                <a:lnTo>
                  <a:pt x="177911" y="1978187"/>
                </a:lnTo>
                <a:lnTo>
                  <a:pt x="142280" y="1945917"/>
                </a:lnTo>
                <a:lnTo>
                  <a:pt x="110010" y="1910286"/>
                </a:lnTo>
                <a:lnTo>
                  <a:pt x="81616" y="1871931"/>
                </a:lnTo>
                <a:lnTo>
                  <a:pt x="57227" y="1831169"/>
                </a:lnTo>
                <a:lnTo>
                  <a:pt x="36977" y="1788321"/>
                </a:lnTo>
                <a:lnTo>
                  <a:pt x="20997" y="1743703"/>
                </a:lnTo>
                <a:lnTo>
                  <a:pt x="9420" y="1697635"/>
                </a:lnTo>
                <a:lnTo>
                  <a:pt x="2377" y="1650436"/>
                </a:lnTo>
                <a:lnTo>
                  <a:pt x="0" y="1602423"/>
                </a:lnTo>
                <a:lnTo>
                  <a:pt x="0" y="485774"/>
                </a:lnTo>
                <a:lnTo>
                  <a:pt x="2377" y="437762"/>
                </a:lnTo>
                <a:lnTo>
                  <a:pt x="9420" y="390562"/>
                </a:lnTo>
                <a:lnTo>
                  <a:pt x="20997" y="344494"/>
                </a:lnTo>
                <a:lnTo>
                  <a:pt x="36977" y="299876"/>
                </a:lnTo>
                <a:lnTo>
                  <a:pt x="57227" y="257028"/>
                </a:lnTo>
                <a:lnTo>
                  <a:pt x="81616"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7472532" y="0"/>
                </a:lnTo>
                <a:lnTo>
                  <a:pt x="7520545" y="2377"/>
                </a:lnTo>
                <a:lnTo>
                  <a:pt x="7567745" y="9420"/>
                </a:lnTo>
                <a:lnTo>
                  <a:pt x="7613813" y="20997"/>
                </a:lnTo>
                <a:lnTo>
                  <a:pt x="7658431" y="36977"/>
                </a:lnTo>
                <a:lnTo>
                  <a:pt x="7701280" y="57227"/>
                </a:lnTo>
                <a:lnTo>
                  <a:pt x="7742041" y="81615"/>
                </a:lnTo>
                <a:lnTo>
                  <a:pt x="7780397" y="110010"/>
                </a:lnTo>
                <a:lnTo>
                  <a:pt x="7816028" y="142280"/>
                </a:lnTo>
                <a:lnTo>
                  <a:pt x="7848297" y="177911"/>
                </a:lnTo>
                <a:lnTo>
                  <a:pt x="7876692" y="216266"/>
                </a:lnTo>
                <a:lnTo>
                  <a:pt x="7901080" y="257028"/>
                </a:lnTo>
                <a:lnTo>
                  <a:pt x="7921330" y="299876"/>
                </a:lnTo>
                <a:lnTo>
                  <a:pt x="7937310" y="344494"/>
                </a:lnTo>
                <a:lnTo>
                  <a:pt x="7948887" y="390562"/>
                </a:lnTo>
                <a:lnTo>
                  <a:pt x="7955930" y="437762"/>
                </a:lnTo>
                <a:lnTo>
                  <a:pt x="7958307" y="485774"/>
                </a:lnTo>
                <a:lnTo>
                  <a:pt x="7958307" y="1602423"/>
                </a:lnTo>
                <a:lnTo>
                  <a:pt x="7955930" y="1650436"/>
                </a:lnTo>
                <a:lnTo>
                  <a:pt x="7948887" y="1697635"/>
                </a:lnTo>
                <a:lnTo>
                  <a:pt x="7937310" y="1743703"/>
                </a:lnTo>
                <a:lnTo>
                  <a:pt x="7921330" y="1788321"/>
                </a:lnTo>
                <a:lnTo>
                  <a:pt x="7901080" y="1831169"/>
                </a:lnTo>
                <a:lnTo>
                  <a:pt x="7876692" y="1871931"/>
                </a:lnTo>
                <a:lnTo>
                  <a:pt x="7848297" y="1910286"/>
                </a:lnTo>
                <a:lnTo>
                  <a:pt x="7816028" y="1945917"/>
                </a:lnTo>
                <a:lnTo>
                  <a:pt x="7780397" y="1978187"/>
                </a:lnTo>
                <a:lnTo>
                  <a:pt x="7742041" y="2006582"/>
                </a:lnTo>
                <a:lnTo>
                  <a:pt x="7701280" y="2030970"/>
                </a:lnTo>
                <a:lnTo>
                  <a:pt x="7658431" y="2051220"/>
                </a:lnTo>
                <a:lnTo>
                  <a:pt x="7613813" y="2067200"/>
                </a:lnTo>
                <a:lnTo>
                  <a:pt x="7567745" y="2078778"/>
                </a:lnTo>
                <a:lnTo>
                  <a:pt x="7520545" y="2085821"/>
                </a:lnTo>
                <a:lnTo>
                  <a:pt x="7472532" y="2088198"/>
                </a:lnTo>
                <a:close/>
              </a:path>
            </a:pathLst>
          </a:custGeom>
          <a:solidFill>
            <a:srgbClr val="0FAEB1"/>
          </a:solidFill>
        </p:spPr>
        <p:txBody>
          <a:bodyPr wrap="square" lIns="0" tIns="0" rIns="0" bIns="0" rtlCol="0"/>
          <a:lstStyle/>
          <a:p>
            <a:endParaRPr/>
          </a:p>
        </p:txBody>
      </p:sp>
      <p:sp>
        <p:nvSpPr>
          <p:cNvPr id="362" name="object 362"/>
          <p:cNvSpPr txBox="1"/>
          <p:nvPr/>
        </p:nvSpPr>
        <p:spPr>
          <a:xfrm>
            <a:off x="9465659" y="7429446"/>
            <a:ext cx="7178675" cy="2012314"/>
          </a:xfrm>
          <a:prstGeom prst="rect">
            <a:avLst/>
          </a:prstGeom>
        </p:spPr>
        <p:txBody>
          <a:bodyPr vert="horz" wrap="square" lIns="0" tIns="62230" rIns="0" bIns="0" rtlCol="0">
            <a:spAutoFit/>
          </a:bodyPr>
          <a:lstStyle/>
          <a:p>
            <a:pPr marL="1533525">
              <a:lnSpc>
                <a:spcPct val="100000"/>
              </a:lnSpc>
              <a:spcBef>
                <a:spcPts val="490"/>
              </a:spcBef>
            </a:pPr>
            <a:r>
              <a:rPr sz="2050" b="1" i="1" spc="55" dirty="0">
                <a:solidFill>
                  <a:srgbClr val="FFFFFF"/>
                </a:solidFill>
                <a:latin typeface="Arial"/>
                <a:cs typeface="Arial"/>
              </a:rPr>
              <a:t>4.</a:t>
            </a:r>
            <a:r>
              <a:rPr sz="2050" b="1" i="1" spc="490" dirty="0">
                <a:solidFill>
                  <a:srgbClr val="FFFFFF"/>
                </a:solidFill>
                <a:latin typeface="Arial"/>
                <a:cs typeface="Arial"/>
              </a:rPr>
              <a:t> </a:t>
            </a:r>
            <a:r>
              <a:rPr sz="2050" b="1" i="1" spc="-10" dirty="0">
                <a:solidFill>
                  <a:srgbClr val="FFFFFF"/>
                </a:solidFill>
                <a:latin typeface="Arial"/>
                <a:cs typeface="Arial"/>
              </a:rPr>
              <a:t>Detalles_Ordenes_Logistica:</a:t>
            </a:r>
            <a:endParaRPr sz="2050">
              <a:latin typeface="Arial"/>
              <a:cs typeface="Arial"/>
            </a:endParaRPr>
          </a:p>
          <a:p>
            <a:pPr marL="12700" marR="5080" algn="ctr">
              <a:lnSpc>
                <a:spcPct val="114900"/>
              </a:lnSpc>
              <a:spcBef>
                <a:spcPts val="35"/>
              </a:spcBef>
            </a:pPr>
            <a:r>
              <a:rPr sz="1850" spc="290" dirty="0">
                <a:solidFill>
                  <a:srgbClr val="FFFFFF"/>
                </a:solidFill>
                <a:latin typeface="Tahoma"/>
                <a:cs typeface="Tahoma"/>
              </a:rPr>
              <a:t>-</a:t>
            </a:r>
            <a:r>
              <a:rPr sz="1850" spc="-60" dirty="0">
                <a:solidFill>
                  <a:srgbClr val="FFFFFF"/>
                </a:solidFill>
                <a:latin typeface="Tahoma"/>
                <a:cs typeface="Tahoma"/>
              </a:rPr>
              <a:t> </a:t>
            </a:r>
            <a:r>
              <a:rPr sz="1850" spc="60" dirty="0">
                <a:solidFill>
                  <a:srgbClr val="FFFFFF"/>
                </a:solidFill>
                <a:latin typeface="Tahoma"/>
                <a:cs typeface="Tahoma"/>
              </a:rPr>
              <a:t>Descripción:</a:t>
            </a:r>
            <a:r>
              <a:rPr sz="1850" spc="-60" dirty="0">
                <a:solidFill>
                  <a:srgbClr val="FFFFFF"/>
                </a:solidFill>
                <a:latin typeface="Tahoma"/>
                <a:cs typeface="Tahoma"/>
              </a:rPr>
              <a:t> </a:t>
            </a:r>
            <a:r>
              <a:rPr sz="1850" spc="80" dirty="0">
                <a:solidFill>
                  <a:srgbClr val="FFFFFF"/>
                </a:solidFill>
                <a:latin typeface="Tahoma"/>
                <a:cs typeface="Tahoma"/>
              </a:rPr>
              <a:t>Almacena</a:t>
            </a:r>
            <a:r>
              <a:rPr sz="1850" spc="-60" dirty="0">
                <a:solidFill>
                  <a:srgbClr val="FFFFFF"/>
                </a:solidFill>
                <a:latin typeface="Tahoma"/>
                <a:cs typeface="Tahoma"/>
              </a:rPr>
              <a:t> </a:t>
            </a:r>
            <a:r>
              <a:rPr sz="1850" dirty="0">
                <a:solidFill>
                  <a:srgbClr val="FFFFFF"/>
                </a:solidFill>
                <a:latin typeface="Tahoma"/>
                <a:cs typeface="Tahoma"/>
              </a:rPr>
              <a:t>el</a:t>
            </a:r>
            <a:r>
              <a:rPr sz="1850" spc="-55" dirty="0">
                <a:solidFill>
                  <a:srgbClr val="FFFFFF"/>
                </a:solidFill>
                <a:latin typeface="Tahoma"/>
                <a:cs typeface="Tahoma"/>
              </a:rPr>
              <a:t> </a:t>
            </a:r>
            <a:r>
              <a:rPr sz="1850" spc="114" dirty="0">
                <a:solidFill>
                  <a:srgbClr val="FFFFFF"/>
                </a:solidFill>
                <a:latin typeface="Tahoma"/>
                <a:cs typeface="Tahoma"/>
              </a:rPr>
              <a:t>peso</a:t>
            </a:r>
            <a:r>
              <a:rPr sz="1850" spc="-60" dirty="0">
                <a:solidFill>
                  <a:srgbClr val="FFFFFF"/>
                </a:solidFill>
                <a:latin typeface="Tahoma"/>
                <a:cs typeface="Tahoma"/>
              </a:rPr>
              <a:t> </a:t>
            </a:r>
            <a:r>
              <a:rPr sz="1850" spc="60" dirty="0">
                <a:solidFill>
                  <a:srgbClr val="FFFFFF"/>
                </a:solidFill>
                <a:latin typeface="Tahoma"/>
                <a:cs typeface="Tahoma"/>
              </a:rPr>
              <a:t>total</a:t>
            </a:r>
            <a:r>
              <a:rPr sz="1850" spc="-60" dirty="0">
                <a:solidFill>
                  <a:srgbClr val="FFFFFF"/>
                </a:solidFill>
                <a:latin typeface="Tahoma"/>
                <a:cs typeface="Tahoma"/>
              </a:rPr>
              <a:t> </a:t>
            </a:r>
            <a:r>
              <a:rPr sz="1850" spc="75" dirty="0">
                <a:solidFill>
                  <a:srgbClr val="FFFFFF"/>
                </a:solidFill>
                <a:latin typeface="Tahoma"/>
                <a:cs typeface="Tahoma"/>
              </a:rPr>
              <a:t>del</a:t>
            </a:r>
            <a:r>
              <a:rPr sz="1850" spc="-55" dirty="0">
                <a:solidFill>
                  <a:srgbClr val="FFFFFF"/>
                </a:solidFill>
                <a:latin typeface="Tahoma"/>
                <a:cs typeface="Tahoma"/>
              </a:rPr>
              <a:t> </a:t>
            </a:r>
            <a:r>
              <a:rPr sz="1850" spc="110" dirty="0">
                <a:solidFill>
                  <a:srgbClr val="FFFFFF"/>
                </a:solidFill>
                <a:latin typeface="Tahoma"/>
                <a:cs typeface="Tahoma"/>
              </a:rPr>
              <a:t>pedido</a:t>
            </a:r>
            <a:r>
              <a:rPr sz="1850" spc="-60" dirty="0">
                <a:solidFill>
                  <a:srgbClr val="FFFFFF"/>
                </a:solidFill>
                <a:latin typeface="Tahoma"/>
                <a:cs typeface="Tahoma"/>
              </a:rPr>
              <a:t> </a:t>
            </a:r>
            <a:r>
              <a:rPr sz="1850" spc="55" dirty="0">
                <a:solidFill>
                  <a:srgbClr val="FFFFFF"/>
                </a:solidFill>
                <a:latin typeface="Tahoma"/>
                <a:cs typeface="Tahoma"/>
              </a:rPr>
              <a:t>para</a:t>
            </a:r>
            <a:r>
              <a:rPr sz="1850" spc="-60" dirty="0">
                <a:solidFill>
                  <a:srgbClr val="FFFFFF"/>
                </a:solidFill>
                <a:latin typeface="Tahoma"/>
                <a:cs typeface="Tahoma"/>
              </a:rPr>
              <a:t> </a:t>
            </a:r>
            <a:r>
              <a:rPr sz="1850" spc="65" dirty="0">
                <a:solidFill>
                  <a:srgbClr val="FFFFFF"/>
                </a:solidFill>
                <a:latin typeface="Tahoma"/>
                <a:cs typeface="Tahoma"/>
              </a:rPr>
              <a:t>calcular</a:t>
            </a:r>
            <a:r>
              <a:rPr sz="1850" spc="-55" dirty="0">
                <a:solidFill>
                  <a:srgbClr val="FFFFFF"/>
                </a:solidFill>
                <a:latin typeface="Tahoma"/>
                <a:cs typeface="Tahoma"/>
              </a:rPr>
              <a:t> </a:t>
            </a:r>
            <a:r>
              <a:rPr sz="1850" spc="-25" dirty="0">
                <a:solidFill>
                  <a:srgbClr val="FFFFFF"/>
                </a:solidFill>
                <a:latin typeface="Tahoma"/>
                <a:cs typeface="Tahoma"/>
              </a:rPr>
              <a:t>el </a:t>
            </a:r>
            <a:r>
              <a:rPr sz="1850" spc="125" dirty="0">
                <a:solidFill>
                  <a:srgbClr val="FFFFFF"/>
                </a:solidFill>
                <a:latin typeface="Tahoma"/>
                <a:cs typeface="Tahoma"/>
              </a:rPr>
              <a:t>costo</a:t>
            </a:r>
            <a:r>
              <a:rPr sz="1850" spc="-75" dirty="0">
                <a:solidFill>
                  <a:srgbClr val="FFFFFF"/>
                </a:solidFill>
                <a:latin typeface="Tahoma"/>
                <a:cs typeface="Tahoma"/>
              </a:rPr>
              <a:t> </a:t>
            </a:r>
            <a:r>
              <a:rPr sz="1850" spc="120" dirty="0">
                <a:solidFill>
                  <a:srgbClr val="FFFFFF"/>
                </a:solidFill>
                <a:latin typeface="Tahoma"/>
                <a:cs typeface="Tahoma"/>
              </a:rPr>
              <a:t>de</a:t>
            </a:r>
            <a:r>
              <a:rPr sz="1850" spc="-70" dirty="0">
                <a:solidFill>
                  <a:srgbClr val="FFFFFF"/>
                </a:solidFill>
                <a:latin typeface="Tahoma"/>
                <a:cs typeface="Tahoma"/>
              </a:rPr>
              <a:t> </a:t>
            </a:r>
            <a:r>
              <a:rPr sz="1850" spc="-10" dirty="0">
                <a:solidFill>
                  <a:srgbClr val="FFFFFF"/>
                </a:solidFill>
                <a:latin typeface="Tahoma"/>
                <a:cs typeface="Tahoma"/>
              </a:rPr>
              <a:t>envío.</a:t>
            </a:r>
            <a:endParaRPr sz="1850">
              <a:latin typeface="Tahoma"/>
              <a:cs typeface="Tahoma"/>
            </a:endParaRPr>
          </a:p>
          <a:p>
            <a:pPr marR="55244" algn="ctr">
              <a:lnSpc>
                <a:spcPct val="100000"/>
              </a:lnSpc>
              <a:spcBef>
                <a:spcPts val="330"/>
              </a:spcBef>
            </a:pPr>
            <a:r>
              <a:rPr sz="1850" spc="60" dirty="0">
                <a:solidFill>
                  <a:srgbClr val="FFFFFF"/>
                </a:solidFill>
                <a:latin typeface="Tahoma"/>
                <a:cs typeface="Tahoma"/>
              </a:rPr>
              <a:t>(PK)-</a:t>
            </a:r>
            <a:r>
              <a:rPr sz="1850" spc="-20" dirty="0">
                <a:solidFill>
                  <a:srgbClr val="FFFFFF"/>
                </a:solidFill>
                <a:latin typeface="Tahoma"/>
                <a:cs typeface="Tahoma"/>
              </a:rPr>
              <a:t> </a:t>
            </a:r>
            <a:r>
              <a:rPr sz="1850" b="1" i="1" spc="55" dirty="0">
                <a:solidFill>
                  <a:srgbClr val="FFFFFF"/>
                </a:solidFill>
                <a:latin typeface="Arial"/>
                <a:cs typeface="Arial"/>
              </a:rPr>
              <a:t>ID_Detalle_de_Orden_logistica:</a:t>
            </a:r>
            <a:r>
              <a:rPr sz="1850" b="1" i="1" spc="30" dirty="0">
                <a:solidFill>
                  <a:srgbClr val="FFFFFF"/>
                </a:solidFill>
                <a:latin typeface="Arial"/>
                <a:cs typeface="Arial"/>
              </a:rPr>
              <a:t> </a:t>
            </a:r>
            <a:r>
              <a:rPr sz="1850" spc="50" dirty="0">
                <a:solidFill>
                  <a:srgbClr val="FFFFFF"/>
                </a:solidFill>
                <a:latin typeface="Tahoma"/>
                <a:cs typeface="Tahoma"/>
              </a:rPr>
              <a:t>Identificador</a:t>
            </a:r>
            <a:r>
              <a:rPr sz="1850" spc="-15" dirty="0">
                <a:solidFill>
                  <a:srgbClr val="FFFFFF"/>
                </a:solidFill>
                <a:latin typeface="Tahoma"/>
                <a:cs typeface="Tahoma"/>
              </a:rPr>
              <a:t> </a:t>
            </a:r>
            <a:r>
              <a:rPr sz="1850" spc="70" dirty="0">
                <a:solidFill>
                  <a:srgbClr val="FFFFFF"/>
                </a:solidFill>
                <a:latin typeface="Tahoma"/>
                <a:cs typeface="Tahoma"/>
              </a:rPr>
              <a:t>unico</a:t>
            </a:r>
            <a:endParaRPr sz="1850">
              <a:latin typeface="Tahoma"/>
              <a:cs typeface="Tahoma"/>
            </a:endParaRPr>
          </a:p>
          <a:p>
            <a:pPr algn="ctr">
              <a:lnSpc>
                <a:spcPct val="100000"/>
              </a:lnSpc>
              <a:spcBef>
                <a:spcPts val="330"/>
              </a:spcBef>
            </a:pPr>
            <a:r>
              <a:rPr sz="1850" spc="290" dirty="0">
                <a:solidFill>
                  <a:srgbClr val="FFFFFF"/>
                </a:solidFill>
                <a:latin typeface="Tahoma"/>
                <a:cs typeface="Tahoma"/>
              </a:rPr>
              <a:t>-</a:t>
            </a:r>
            <a:r>
              <a:rPr sz="1850" spc="-45" dirty="0">
                <a:solidFill>
                  <a:srgbClr val="FFFFFF"/>
                </a:solidFill>
                <a:latin typeface="Tahoma"/>
                <a:cs typeface="Tahoma"/>
              </a:rPr>
              <a:t> </a:t>
            </a:r>
            <a:r>
              <a:rPr sz="1850" b="1" i="1" dirty="0">
                <a:solidFill>
                  <a:srgbClr val="FFFFFF"/>
                </a:solidFill>
                <a:latin typeface="Arial"/>
                <a:cs typeface="Arial"/>
              </a:rPr>
              <a:t>Peso_Total:</a:t>
            </a:r>
            <a:r>
              <a:rPr sz="1850" b="1" i="1" spc="40" dirty="0">
                <a:solidFill>
                  <a:srgbClr val="FFFFFF"/>
                </a:solidFill>
                <a:latin typeface="Arial"/>
                <a:cs typeface="Arial"/>
              </a:rPr>
              <a:t> </a:t>
            </a:r>
            <a:r>
              <a:rPr sz="1850" spc="90" dirty="0">
                <a:solidFill>
                  <a:srgbClr val="FFFFFF"/>
                </a:solidFill>
                <a:latin typeface="Tahoma"/>
                <a:cs typeface="Tahoma"/>
              </a:rPr>
              <a:t>Peso</a:t>
            </a:r>
            <a:r>
              <a:rPr sz="1850" spc="-30" dirty="0">
                <a:solidFill>
                  <a:srgbClr val="FFFFFF"/>
                </a:solidFill>
                <a:latin typeface="Tahoma"/>
                <a:cs typeface="Tahoma"/>
              </a:rPr>
              <a:t> </a:t>
            </a:r>
            <a:r>
              <a:rPr sz="1850" spc="60" dirty="0">
                <a:solidFill>
                  <a:srgbClr val="FFFFFF"/>
                </a:solidFill>
                <a:latin typeface="Tahoma"/>
                <a:cs typeface="Tahoma"/>
              </a:rPr>
              <a:t>total</a:t>
            </a:r>
            <a:r>
              <a:rPr sz="1850" spc="-25" dirty="0">
                <a:solidFill>
                  <a:srgbClr val="FFFFFF"/>
                </a:solidFill>
                <a:latin typeface="Tahoma"/>
                <a:cs typeface="Tahoma"/>
              </a:rPr>
              <a:t> </a:t>
            </a:r>
            <a:r>
              <a:rPr sz="1850" spc="75" dirty="0">
                <a:solidFill>
                  <a:srgbClr val="FFFFFF"/>
                </a:solidFill>
                <a:latin typeface="Tahoma"/>
                <a:cs typeface="Tahoma"/>
              </a:rPr>
              <a:t>del</a:t>
            </a:r>
            <a:r>
              <a:rPr sz="1850" spc="-25" dirty="0">
                <a:solidFill>
                  <a:srgbClr val="FFFFFF"/>
                </a:solidFill>
                <a:latin typeface="Tahoma"/>
                <a:cs typeface="Tahoma"/>
              </a:rPr>
              <a:t> </a:t>
            </a:r>
            <a:r>
              <a:rPr sz="1850" spc="55" dirty="0">
                <a:solidFill>
                  <a:srgbClr val="FFFFFF"/>
                </a:solidFill>
                <a:latin typeface="Tahoma"/>
                <a:cs typeface="Tahoma"/>
              </a:rPr>
              <a:t>pedido.</a:t>
            </a:r>
            <a:endParaRPr sz="1850">
              <a:latin typeface="Tahoma"/>
              <a:cs typeface="Tahoma"/>
            </a:endParaRPr>
          </a:p>
          <a:p>
            <a:pPr marR="55244" algn="ctr">
              <a:lnSpc>
                <a:spcPct val="100000"/>
              </a:lnSpc>
              <a:spcBef>
                <a:spcPts val="330"/>
              </a:spcBef>
            </a:pPr>
            <a:r>
              <a:rPr sz="1850" spc="75" dirty="0">
                <a:solidFill>
                  <a:srgbClr val="FFFFFF"/>
                </a:solidFill>
                <a:latin typeface="Tahoma"/>
                <a:cs typeface="Tahoma"/>
              </a:rPr>
              <a:t>(FK)</a:t>
            </a:r>
            <a:r>
              <a:rPr sz="1850" b="1" i="1" spc="75" dirty="0">
                <a:solidFill>
                  <a:srgbClr val="FFFFFF"/>
                </a:solidFill>
                <a:latin typeface="Arial"/>
                <a:cs typeface="Arial"/>
              </a:rPr>
              <a:t>-</a:t>
            </a:r>
            <a:r>
              <a:rPr sz="1850" b="1" i="1" spc="10" dirty="0">
                <a:solidFill>
                  <a:srgbClr val="FFFFFF"/>
                </a:solidFill>
                <a:latin typeface="Arial"/>
                <a:cs typeface="Arial"/>
              </a:rPr>
              <a:t>ID_Transportista:</a:t>
            </a:r>
            <a:r>
              <a:rPr sz="1850" b="1" i="1" spc="50" dirty="0">
                <a:solidFill>
                  <a:srgbClr val="FFFFFF"/>
                </a:solidFill>
                <a:latin typeface="Arial"/>
                <a:cs typeface="Arial"/>
              </a:rPr>
              <a:t> </a:t>
            </a:r>
            <a:r>
              <a:rPr sz="1850" spc="50" dirty="0">
                <a:solidFill>
                  <a:srgbClr val="FFFFFF"/>
                </a:solidFill>
                <a:latin typeface="Tahoma"/>
                <a:cs typeface="Tahoma"/>
              </a:rPr>
              <a:t>Relaciona</a:t>
            </a:r>
            <a:r>
              <a:rPr sz="1850" spc="5" dirty="0">
                <a:solidFill>
                  <a:srgbClr val="FFFFFF"/>
                </a:solidFill>
                <a:latin typeface="Tahoma"/>
                <a:cs typeface="Tahoma"/>
              </a:rPr>
              <a:t> </a:t>
            </a:r>
            <a:r>
              <a:rPr sz="1850" spc="10" dirty="0">
                <a:solidFill>
                  <a:srgbClr val="FFFFFF"/>
                </a:solidFill>
                <a:latin typeface="Tahoma"/>
                <a:cs typeface="Tahoma"/>
              </a:rPr>
              <a:t>la</a:t>
            </a:r>
            <a:r>
              <a:rPr sz="1850" spc="5" dirty="0">
                <a:solidFill>
                  <a:srgbClr val="FFFFFF"/>
                </a:solidFill>
                <a:latin typeface="Tahoma"/>
                <a:cs typeface="Tahoma"/>
              </a:rPr>
              <a:t> </a:t>
            </a:r>
            <a:r>
              <a:rPr sz="1850" spc="80" dirty="0">
                <a:solidFill>
                  <a:srgbClr val="FFFFFF"/>
                </a:solidFill>
                <a:latin typeface="Tahoma"/>
                <a:cs typeface="Tahoma"/>
              </a:rPr>
              <a:t>orden</a:t>
            </a:r>
            <a:r>
              <a:rPr sz="1850" spc="5" dirty="0">
                <a:solidFill>
                  <a:srgbClr val="FFFFFF"/>
                </a:solidFill>
                <a:latin typeface="Tahoma"/>
                <a:cs typeface="Tahoma"/>
              </a:rPr>
              <a:t> </a:t>
            </a:r>
            <a:r>
              <a:rPr sz="1850" spc="120" dirty="0">
                <a:solidFill>
                  <a:srgbClr val="FFFFFF"/>
                </a:solidFill>
                <a:latin typeface="Tahoma"/>
                <a:cs typeface="Tahoma"/>
              </a:rPr>
              <a:t>con</a:t>
            </a:r>
            <a:r>
              <a:rPr sz="1850" spc="5" dirty="0">
                <a:solidFill>
                  <a:srgbClr val="FFFFFF"/>
                </a:solidFill>
                <a:latin typeface="Tahoma"/>
                <a:cs typeface="Tahoma"/>
              </a:rPr>
              <a:t> </a:t>
            </a:r>
            <a:r>
              <a:rPr sz="1850" spc="10" dirty="0">
                <a:solidFill>
                  <a:srgbClr val="FFFFFF"/>
                </a:solidFill>
                <a:latin typeface="Tahoma"/>
                <a:cs typeface="Tahoma"/>
              </a:rPr>
              <a:t>un</a:t>
            </a:r>
            <a:r>
              <a:rPr sz="1850" spc="5" dirty="0">
                <a:solidFill>
                  <a:srgbClr val="FFFFFF"/>
                </a:solidFill>
                <a:latin typeface="Tahoma"/>
                <a:cs typeface="Tahoma"/>
              </a:rPr>
              <a:t> </a:t>
            </a:r>
            <a:r>
              <a:rPr sz="1850" spc="40" dirty="0">
                <a:solidFill>
                  <a:srgbClr val="FFFFFF"/>
                </a:solidFill>
                <a:latin typeface="Tahoma"/>
                <a:cs typeface="Tahoma"/>
              </a:rPr>
              <a:t>transportista.</a:t>
            </a:r>
            <a:endParaRPr sz="1850">
              <a:latin typeface="Tahoma"/>
              <a:cs typeface="Tahoma"/>
            </a:endParaRPr>
          </a:p>
        </p:txBody>
      </p:sp>
      <p:sp>
        <p:nvSpPr>
          <p:cNvPr id="363" name="object 363"/>
          <p:cNvSpPr/>
          <p:nvPr/>
        </p:nvSpPr>
        <p:spPr>
          <a:xfrm>
            <a:off x="410632" y="6943652"/>
            <a:ext cx="7958455" cy="3060065"/>
          </a:xfrm>
          <a:custGeom>
            <a:avLst/>
            <a:gdLst/>
            <a:ahLst/>
            <a:cxnLst/>
            <a:rect l="l" t="t" r="r" b="b"/>
            <a:pathLst>
              <a:path w="7958455" h="3060065">
                <a:moveTo>
                  <a:pt x="7472533" y="3059748"/>
                </a:moveTo>
                <a:lnTo>
                  <a:pt x="485774" y="3059748"/>
                </a:lnTo>
                <a:lnTo>
                  <a:pt x="437762" y="3057371"/>
                </a:lnTo>
                <a:lnTo>
                  <a:pt x="390562" y="3050327"/>
                </a:lnTo>
                <a:lnTo>
                  <a:pt x="344494" y="3038750"/>
                </a:lnTo>
                <a:lnTo>
                  <a:pt x="299876" y="3022770"/>
                </a:lnTo>
                <a:lnTo>
                  <a:pt x="257028" y="3002520"/>
                </a:lnTo>
                <a:lnTo>
                  <a:pt x="216266" y="2978131"/>
                </a:lnTo>
                <a:lnTo>
                  <a:pt x="177911" y="2949737"/>
                </a:lnTo>
                <a:lnTo>
                  <a:pt x="142280" y="2917467"/>
                </a:lnTo>
                <a:lnTo>
                  <a:pt x="110010" y="2881836"/>
                </a:lnTo>
                <a:lnTo>
                  <a:pt x="81615" y="2843481"/>
                </a:lnTo>
                <a:lnTo>
                  <a:pt x="57227" y="2802719"/>
                </a:lnTo>
                <a:lnTo>
                  <a:pt x="36977" y="2759871"/>
                </a:lnTo>
                <a:lnTo>
                  <a:pt x="20997" y="2715253"/>
                </a:lnTo>
                <a:lnTo>
                  <a:pt x="9420" y="2669185"/>
                </a:lnTo>
                <a:lnTo>
                  <a:pt x="2377" y="2621986"/>
                </a:lnTo>
                <a:lnTo>
                  <a:pt x="0" y="2573973"/>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7472533" y="0"/>
                </a:lnTo>
                <a:lnTo>
                  <a:pt x="7520546" y="2377"/>
                </a:lnTo>
                <a:lnTo>
                  <a:pt x="7567745" y="9420"/>
                </a:lnTo>
                <a:lnTo>
                  <a:pt x="7613813" y="20997"/>
                </a:lnTo>
                <a:lnTo>
                  <a:pt x="7658431" y="36977"/>
                </a:lnTo>
                <a:lnTo>
                  <a:pt x="7701279" y="57227"/>
                </a:lnTo>
                <a:lnTo>
                  <a:pt x="7742041" y="81615"/>
                </a:lnTo>
                <a:lnTo>
                  <a:pt x="7780396" y="110010"/>
                </a:lnTo>
                <a:lnTo>
                  <a:pt x="7816027" y="142280"/>
                </a:lnTo>
                <a:lnTo>
                  <a:pt x="7848297" y="177911"/>
                </a:lnTo>
                <a:lnTo>
                  <a:pt x="7876692" y="216266"/>
                </a:lnTo>
                <a:lnTo>
                  <a:pt x="7901080" y="257028"/>
                </a:lnTo>
                <a:lnTo>
                  <a:pt x="7921330" y="299876"/>
                </a:lnTo>
                <a:lnTo>
                  <a:pt x="7937310" y="344494"/>
                </a:lnTo>
                <a:lnTo>
                  <a:pt x="7948888" y="390562"/>
                </a:lnTo>
                <a:lnTo>
                  <a:pt x="7955931" y="437762"/>
                </a:lnTo>
                <a:lnTo>
                  <a:pt x="7958308" y="485774"/>
                </a:lnTo>
                <a:lnTo>
                  <a:pt x="7958308" y="2573973"/>
                </a:lnTo>
                <a:lnTo>
                  <a:pt x="7955931" y="2621986"/>
                </a:lnTo>
                <a:lnTo>
                  <a:pt x="7948888" y="2669185"/>
                </a:lnTo>
                <a:lnTo>
                  <a:pt x="7937310" y="2715253"/>
                </a:lnTo>
                <a:lnTo>
                  <a:pt x="7921330" y="2759871"/>
                </a:lnTo>
                <a:lnTo>
                  <a:pt x="7901080" y="2802719"/>
                </a:lnTo>
                <a:lnTo>
                  <a:pt x="7876692" y="2843481"/>
                </a:lnTo>
                <a:lnTo>
                  <a:pt x="7848297" y="2881836"/>
                </a:lnTo>
                <a:lnTo>
                  <a:pt x="7816027" y="2917467"/>
                </a:lnTo>
                <a:lnTo>
                  <a:pt x="7780396" y="2949737"/>
                </a:lnTo>
                <a:lnTo>
                  <a:pt x="7742041" y="2978131"/>
                </a:lnTo>
                <a:lnTo>
                  <a:pt x="7701279" y="3002520"/>
                </a:lnTo>
                <a:lnTo>
                  <a:pt x="7658431" y="3022770"/>
                </a:lnTo>
                <a:lnTo>
                  <a:pt x="7613813" y="3038750"/>
                </a:lnTo>
                <a:lnTo>
                  <a:pt x="7567745" y="3050327"/>
                </a:lnTo>
                <a:lnTo>
                  <a:pt x="7520546" y="3057371"/>
                </a:lnTo>
                <a:lnTo>
                  <a:pt x="7472533" y="3059748"/>
                </a:lnTo>
                <a:close/>
              </a:path>
            </a:pathLst>
          </a:custGeom>
          <a:solidFill>
            <a:srgbClr val="0FAEB1"/>
          </a:solidFill>
        </p:spPr>
        <p:txBody>
          <a:bodyPr wrap="square" lIns="0" tIns="0" rIns="0" bIns="0" rtlCol="0"/>
          <a:lstStyle/>
          <a:p>
            <a:endParaRPr/>
          </a:p>
        </p:txBody>
      </p:sp>
      <p:sp>
        <p:nvSpPr>
          <p:cNvPr id="364" name="object 364"/>
          <p:cNvSpPr txBox="1"/>
          <p:nvPr/>
        </p:nvSpPr>
        <p:spPr>
          <a:xfrm>
            <a:off x="819860" y="6943671"/>
            <a:ext cx="7139940" cy="2983865"/>
          </a:xfrm>
          <a:prstGeom prst="rect">
            <a:avLst/>
          </a:prstGeom>
        </p:spPr>
        <p:txBody>
          <a:bodyPr vert="horz" wrap="square" lIns="0" tIns="62230" rIns="0" bIns="0" rtlCol="0">
            <a:spAutoFit/>
          </a:bodyPr>
          <a:lstStyle/>
          <a:p>
            <a:pPr marL="2574925">
              <a:lnSpc>
                <a:spcPct val="100000"/>
              </a:lnSpc>
              <a:spcBef>
                <a:spcPts val="490"/>
              </a:spcBef>
            </a:pPr>
            <a:r>
              <a:rPr sz="2050" b="1" i="1" dirty="0">
                <a:solidFill>
                  <a:srgbClr val="FFFFFF"/>
                </a:solidFill>
                <a:latin typeface="Arial"/>
                <a:cs typeface="Arial"/>
              </a:rPr>
              <a:t>2.</a:t>
            </a:r>
            <a:r>
              <a:rPr sz="2050" b="1" i="1" spc="-50" dirty="0">
                <a:solidFill>
                  <a:srgbClr val="FFFFFF"/>
                </a:solidFill>
                <a:latin typeface="Arial"/>
                <a:cs typeface="Arial"/>
              </a:rPr>
              <a:t> </a:t>
            </a:r>
            <a:r>
              <a:rPr sz="2050" b="1" i="1" spc="-10" dirty="0">
                <a:solidFill>
                  <a:srgbClr val="FFFFFF"/>
                </a:solidFill>
                <a:latin typeface="Arial"/>
                <a:cs typeface="Arial"/>
              </a:rPr>
              <a:t>Zonas_Envio:</a:t>
            </a:r>
            <a:endParaRPr sz="2050">
              <a:latin typeface="Arial"/>
              <a:cs typeface="Arial"/>
            </a:endParaRPr>
          </a:p>
          <a:p>
            <a:pPr marL="175260" marR="104775" algn="ctr">
              <a:lnSpc>
                <a:spcPct val="114900"/>
              </a:lnSpc>
              <a:spcBef>
                <a:spcPts val="35"/>
              </a:spcBef>
            </a:pPr>
            <a:r>
              <a:rPr sz="1850" spc="290" dirty="0">
                <a:solidFill>
                  <a:srgbClr val="FFFFFF"/>
                </a:solidFill>
                <a:latin typeface="Tahoma"/>
                <a:cs typeface="Tahoma"/>
              </a:rPr>
              <a:t>-</a:t>
            </a:r>
            <a:r>
              <a:rPr sz="1850" spc="-70" dirty="0">
                <a:solidFill>
                  <a:srgbClr val="FFFFFF"/>
                </a:solidFill>
                <a:latin typeface="Tahoma"/>
                <a:cs typeface="Tahoma"/>
              </a:rPr>
              <a:t> </a:t>
            </a:r>
            <a:r>
              <a:rPr sz="1850" spc="60" dirty="0">
                <a:solidFill>
                  <a:srgbClr val="FFFFFF"/>
                </a:solidFill>
                <a:latin typeface="Tahoma"/>
                <a:cs typeface="Tahoma"/>
              </a:rPr>
              <a:t>Descripción:</a:t>
            </a:r>
            <a:r>
              <a:rPr sz="1850" spc="-70" dirty="0">
                <a:solidFill>
                  <a:srgbClr val="FFFFFF"/>
                </a:solidFill>
                <a:latin typeface="Tahoma"/>
                <a:cs typeface="Tahoma"/>
              </a:rPr>
              <a:t> </a:t>
            </a:r>
            <a:r>
              <a:rPr sz="1850" spc="55" dirty="0">
                <a:solidFill>
                  <a:srgbClr val="FFFFFF"/>
                </a:solidFill>
                <a:latin typeface="Tahoma"/>
                <a:cs typeface="Tahoma"/>
              </a:rPr>
              <a:t>Define</a:t>
            </a:r>
            <a:r>
              <a:rPr sz="1850" spc="-65" dirty="0">
                <a:solidFill>
                  <a:srgbClr val="FFFFFF"/>
                </a:solidFill>
                <a:latin typeface="Tahoma"/>
                <a:cs typeface="Tahoma"/>
              </a:rPr>
              <a:t> </a:t>
            </a:r>
            <a:r>
              <a:rPr sz="1850" spc="60" dirty="0">
                <a:solidFill>
                  <a:srgbClr val="FFFFFF"/>
                </a:solidFill>
                <a:latin typeface="Tahoma"/>
                <a:cs typeface="Tahoma"/>
              </a:rPr>
              <a:t>zonas</a:t>
            </a:r>
            <a:r>
              <a:rPr sz="1850" spc="-70" dirty="0">
                <a:solidFill>
                  <a:srgbClr val="FFFFFF"/>
                </a:solidFill>
                <a:latin typeface="Tahoma"/>
                <a:cs typeface="Tahoma"/>
              </a:rPr>
              <a:t> </a:t>
            </a:r>
            <a:r>
              <a:rPr sz="1850" spc="60" dirty="0">
                <a:solidFill>
                  <a:srgbClr val="FFFFFF"/>
                </a:solidFill>
                <a:latin typeface="Tahoma"/>
                <a:cs typeface="Tahoma"/>
              </a:rPr>
              <a:t>geográficas</a:t>
            </a:r>
            <a:r>
              <a:rPr sz="1850" spc="-65" dirty="0">
                <a:solidFill>
                  <a:srgbClr val="FFFFFF"/>
                </a:solidFill>
                <a:latin typeface="Tahoma"/>
                <a:cs typeface="Tahoma"/>
              </a:rPr>
              <a:t> </a:t>
            </a:r>
            <a:r>
              <a:rPr sz="1850" spc="120" dirty="0">
                <a:solidFill>
                  <a:srgbClr val="FFFFFF"/>
                </a:solidFill>
                <a:latin typeface="Tahoma"/>
                <a:cs typeface="Tahoma"/>
              </a:rPr>
              <a:t>con</a:t>
            </a:r>
            <a:r>
              <a:rPr sz="1850" spc="-70" dirty="0">
                <a:solidFill>
                  <a:srgbClr val="FFFFFF"/>
                </a:solidFill>
                <a:latin typeface="Tahoma"/>
                <a:cs typeface="Tahoma"/>
              </a:rPr>
              <a:t> </a:t>
            </a:r>
            <a:r>
              <a:rPr sz="1850" spc="120" dirty="0">
                <a:solidFill>
                  <a:srgbClr val="FFFFFF"/>
                </a:solidFill>
                <a:latin typeface="Tahoma"/>
                <a:cs typeface="Tahoma"/>
              </a:rPr>
              <a:t>costos</a:t>
            </a:r>
            <a:r>
              <a:rPr sz="1850" spc="-65" dirty="0">
                <a:solidFill>
                  <a:srgbClr val="FFFFFF"/>
                </a:solidFill>
                <a:latin typeface="Tahoma"/>
                <a:cs typeface="Tahoma"/>
              </a:rPr>
              <a:t> </a:t>
            </a:r>
            <a:r>
              <a:rPr sz="1850" spc="120" dirty="0">
                <a:solidFill>
                  <a:srgbClr val="FFFFFF"/>
                </a:solidFill>
                <a:latin typeface="Tahoma"/>
                <a:cs typeface="Tahoma"/>
              </a:rPr>
              <a:t>y</a:t>
            </a:r>
            <a:r>
              <a:rPr sz="1850" spc="-70" dirty="0">
                <a:solidFill>
                  <a:srgbClr val="FFFFFF"/>
                </a:solidFill>
                <a:latin typeface="Tahoma"/>
                <a:cs typeface="Tahoma"/>
              </a:rPr>
              <a:t> </a:t>
            </a:r>
            <a:r>
              <a:rPr sz="1850" spc="90" dirty="0">
                <a:solidFill>
                  <a:srgbClr val="FFFFFF"/>
                </a:solidFill>
                <a:latin typeface="Tahoma"/>
                <a:cs typeface="Tahoma"/>
              </a:rPr>
              <a:t>tiempos </a:t>
            </a:r>
            <a:r>
              <a:rPr sz="1850" spc="40" dirty="0">
                <a:solidFill>
                  <a:srgbClr val="FFFFFF"/>
                </a:solidFill>
                <a:latin typeface="Tahoma"/>
                <a:cs typeface="Tahoma"/>
              </a:rPr>
              <a:t>adicionales.</a:t>
            </a:r>
            <a:endParaRPr sz="1850">
              <a:latin typeface="Tahoma"/>
              <a:cs typeface="Tahoma"/>
            </a:endParaRPr>
          </a:p>
          <a:p>
            <a:pPr marL="63500" algn="ctr">
              <a:lnSpc>
                <a:spcPct val="100000"/>
              </a:lnSpc>
              <a:spcBef>
                <a:spcPts val="330"/>
              </a:spcBef>
            </a:pPr>
            <a:r>
              <a:rPr sz="1850" spc="290" dirty="0">
                <a:solidFill>
                  <a:srgbClr val="FFFFFF"/>
                </a:solidFill>
                <a:latin typeface="Tahoma"/>
                <a:cs typeface="Tahoma"/>
              </a:rPr>
              <a:t>-</a:t>
            </a:r>
            <a:r>
              <a:rPr sz="1850" spc="-80" dirty="0">
                <a:solidFill>
                  <a:srgbClr val="FFFFFF"/>
                </a:solidFill>
                <a:latin typeface="Tahoma"/>
                <a:cs typeface="Tahoma"/>
              </a:rPr>
              <a:t> </a:t>
            </a:r>
            <a:r>
              <a:rPr sz="1850" spc="-10" dirty="0">
                <a:solidFill>
                  <a:srgbClr val="FFFFFF"/>
                </a:solidFill>
                <a:latin typeface="Tahoma"/>
                <a:cs typeface="Tahoma"/>
              </a:rPr>
              <a:t>Columnas:</a:t>
            </a:r>
            <a:endParaRPr sz="1850">
              <a:latin typeface="Tahoma"/>
              <a:cs typeface="Tahoma"/>
            </a:endParaRPr>
          </a:p>
          <a:p>
            <a:pPr marL="63500" algn="ctr">
              <a:lnSpc>
                <a:spcPct val="100000"/>
              </a:lnSpc>
              <a:spcBef>
                <a:spcPts val="330"/>
              </a:spcBef>
            </a:pPr>
            <a:r>
              <a:rPr sz="1850" spc="60" dirty="0">
                <a:solidFill>
                  <a:srgbClr val="FFFFFF"/>
                </a:solidFill>
                <a:latin typeface="Tahoma"/>
                <a:cs typeface="Tahoma"/>
              </a:rPr>
              <a:t>(PK)-</a:t>
            </a:r>
            <a:r>
              <a:rPr sz="1850" b="1" i="1" spc="50" dirty="0">
                <a:solidFill>
                  <a:srgbClr val="FFFFFF"/>
                </a:solidFill>
                <a:latin typeface="Arial"/>
                <a:cs typeface="Arial"/>
              </a:rPr>
              <a:t>ID_Zona_de_envio:</a:t>
            </a:r>
            <a:r>
              <a:rPr sz="1850" b="1" i="1" spc="30" dirty="0">
                <a:solidFill>
                  <a:srgbClr val="FFFFFF"/>
                </a:solidFill>
                <a:latin typeface="Arial"/>
                <a:cs typeface="Arial"/>
              </a:rPr>
              <a:t> </a:t>
            </a:r>
            <a:r>
              <a:rPr sz="1850" spc="50" dirty="0">
                <a:solidFill>
                  <a:srgbClr val="FFFFFF"/>
                </a:solidFill>
                <a:latin typeface="Tahoma"/>
                <a:cs typeface="Tahoma"/>
              </a:rPr>
              <a:t>Identificador</a:t>
            </a:r>
            <a:r>
              <a:rPr sz="1850" spc="-30" dirty="0">
                <a:solidFill>
                  <a:srgbClr val="FFFFFF"/>
                </a:solidFill>
                <a:latin typeface="Tahoma"/>
                <a:cs typeface="Tahoma"/>
              </a:rPr>
              <a:t> </a:t>
            </a:r>
            <a:r>
              <a:rPr sz="1850" spc="-10" dirty="0">
                <a:solidFill>
                  <a:srgbClr val="FFFFFF"/>
                </a:solidFill>
                <a:latin typeface="Tahoma"/>
                <a:cs typeface="Tahoma"/>
              </a:rPr>
              <a:t>único.</a:t>
            </a:r>
            <a:endParaRPr sz="1850">
              <a:latin typeface="Tahoma"/>
              <a:cs typeface="Tahoma"/>
            </a:endParaRPr>
          </a:p>
          <a:p>
            <a:pPr marL="63500" algn="ctr">
              <a:lnSpc>
                <a:spcPct val="100000"/>
              </a:lnSpc>
              <a:spcBef>
                <a:spcPts val="330"/>
              </a:spcBef>
            </a:pPr>
            <a:r>
              <a:rPr sz="1850" spc="290" dirty="0">
                <a:solidFill>
                  <a:srgbClr val="FFFFFF"/>
                </a:solidFill>
                <a:latin typeface="Tahoma"/>
                <a:cs typeface="Tahoma"/>
              </a:rPr>
              <a:t>-</a:t>
            </a:r>
            <a:r>
              <a:rPr sz="1850" spc="-15" dirty="0">
                <a:solidFill>
                  <a:srgbClr val="FFFFFF"/>
                </a:solidFill>
                <a:latin typeface="Tahoma"/>
                <a:cs typeface="Tahoma"/>
              </a:rPr>
              <a:t> </a:t>
            </a:r>
            <a:r>
              <a:rPr sz="1850" b="1" i="1" dirty="0">
                <a:solidFill>
                  <a:srgbClr val="FFFFFF"/>
                </a:solidFill>
                <a:latin typeface="Arial"/>
                <a:cs typeface="Arial"/>
              </a:rPr>
              <a:t>Nombre_Zona:</a:t>
            </a:r>
            <a:r>
              <a:rPr sz="1850" b="1" i="1" spc="40" dirty="0">
                <a:solidFill>
                  <a:srgbClr val="FFFFFF"/>
                </a:solidFill>
                <a:latin typeface="Arial"/>
                <a:cs typeface="Arial"/>
              </a:rPr>
              <a:t> </a:t>
            </a:r>
            <a:r>
              <a:rPr sz="1850" spc="90" dirty="0">
                <a:solidFill>
                  <a:srgbClr val="FFFFFF"/>
                </a:solidFill>
                <a:latin typeface="Tahoma"/>
                <a:cs typeface="Tahoma"/>
              </a:rPr>
              <a:t>Nombre</a:t>
            </a:r>
            <a:r>
              <a:rPr sz="1850" spc="-15" dirty="0">
                <a:solidFill>
                  <a:srgbClr val="FFFFFF"/>
                </a:solidFill>
                <a:latin typeface="Tahoma"/>
                <a:cs typeface="Tahoma"/>
              </a:rPr>
              <a:t> </a:t>
            </a:r>
            <a:r>
              <a:rPr sz="1850" spc="110" dirty="0">
                <a:solidFill>
                  <a:srgbClr val="FFFFFF"/>
                </a:solidFill>
                <a:latin typeface="Tahoma"/>
                <a:cs typeface="Tahoma"/>
              </a:rPr>
              <a:t>o</a:t>
            </a:r>
            <a:r>
              <a:rPr sz="1850" spc="-10" dirty="0">
                <a:solidFill>
                  <a:srgbClr val="FFFFFF"/>
                </a:solidFill>
                <a:latin typeface="Tahoma"/>
                <a:cs typeface="Tahoma"/>
              </a:rPr>
              <a:t> </a:t>
            </a:r>
            <a:r>
              <a:rPr sz="1850" spc="100" dirty="0">
                <a:solidFill>
                  <a:srgbClr val="FFFFFF"/>
                </a:solidFill>
                <a:latin typeface="Tahoma"/>
                <a:cs typeface="Tahoma"/>
              </a:rPr>
              <a:t>descripción</a:t>
            </a:r>
            <a:r>
              <a:rPr sz="1850" spc="-10" dirty="0">
                <a:solidFill>
                  <a:srgbClr val="FFFFFF"/>
                </a:solidFill>
                <a:latin typeface="Tahoma"/>
                <a:cs typeface="Tahoma"/>
              </a:rPr>
              <a:t> </a:t>
            </a:r>
            <a:r>
              <a:rPr sz="1850" spc="120" dirty="0">
                <a:solidFill>
                  <a:srgbClr val="FFFFFF"/>
                </a:solidFill>
                <a:latin typeface="Tahoma"/>
                <a:cs typeface="Tahoma"/>
              </a:rPr>
              <a:t>de</a:t>
            </a:r>
            <a:r>
              <a:rPr sz="1850" spc="-10" dirty="0">
                <a:solidFill>
                  <a:srgbClr val="FFFFFF"/>
                </a:solidFill>
                <a:latin typeface="Tahoma"/>
                <a:cs typeface="Tahoma"/>
              </a:rPr>
              <a:t> </a:t>
            </a:r>
            <a:r>
              <a:rPr sz="1850" dirty="0">
                <a:solidFill>
                  <a:srgbClr val="FFFFFF"/>
                </a:solidFill>
                <a:latin typeface="Tahoma"/>
                <a:cs typeface="Tahoma"/>
              </a:rPr>
              <a:t>la</a:t>
            </a:r>
            <a:r>
              <a:rPr sz="1850" spc="-15" dirty="0">
                <a:solidFill>
                  <a:srgbClr val="FFFFFF"/>
                </a:solidFill>
                <a:latin typeface="Tahoma"/>
                <a:cs typeface="Tahoma"/>
              </a:rPr>
              <a:t> </a:t>
            </a:r>
            <a:r>
              <a:rPr sz="1850" spc="-10" dirty="0">
                <a:solidFill>
                  <a:srgbClr val="FFFFFF"/>
                </a:solidFill>
                <a:latin typeface="Tahoma"/>
                <a:cs typeface="Tahoma"/>
              </a:rPr>
              <a:t>zona.</a:t>
            </a:r>
            <a:endParaRPr sz="1850">
              <a:latin typeface="Tahoma"/>
              <a:cs typeface="Tahoma"/>
            </a:endParaRPr>
          </a:p>
          <a:p>
            <a:pPr marL="63500" algn="ctr">
              <a:lnSpc>
                <a:spcPct val="100000"/>
              </a:lnSpc>
              <a:spcBef>
                <a:spcPts val="330"/>
              </a:spcBef>
            </a:pPr>
            <a:r>
              <a:rPr sz="1850" spc="290" dirty="0">
                <a:solidFill>
                  <a:srgbClr val="FFFFFF"/>
                </a:solidFill>
                <a:latin typeface="Tahoma"/>
                <a:cs typeface="Tahoma"/>
              </a:rPr>
              <a:t>-</a:t>
            </a:r>
            <a:r>
              <a:rPr sz="1850" spc="15" dirty="0">
                <a:solidFill>
                  <a:srgbClr val="FFFFFF"/>
                </a:solidFill>
                <a:latin typeface="Tahoma"/>
                <a:cs typeface="Tahoma"/>
              </a:rPr>
              <a:t> </a:t>
            </a:r>
            <a:r>
              <a:rPr sz="1850" b="1" i="1" dirty="0">
                <a:solidFill>
                  <a:srgbClr val="FFFFFF"/>
                </a:solidFill>
                <a:latin typeface="Arial"/>
                <a:cs typeface="Arial"/>
              </a:rPr>
              <a:t>Costo_Adicional:</a:t>
            </a:r>
            <a:r>
              <a:rPr sz="1850" b="1" i="1" spc="80" dirty="0">
                <a:solidFill>
                  <a:srgbClr val="FFFFFF"/>
                </a:solidFill>
                <a:latin typeface="Arial"/>
                <a:cs typeface="Arial"/>
              </a:rPr>
              <a:t> </a:t>
            </a:r>
            <a:r>
              <a:rPr sz="1850" spc="130" dirty="0">
                <a:solidFill>
                  <a:srgbClr val="FFFFFF"/>
                </a:solidFill>
                <a:latin typeface="Tahoma"/>
                <a:cs typeface="Tahoma"/>
              </a:rPr>
              <a:t>Costo</a:t>
            </a:r>
            <a:r>
              <a:rPr sz="1850" spc="15" dirty="0">
                <a:solidFill>
                  <a:srgbClr val="FFFFFF"/>
                </a:solidFill>
                <a:latin typeface="Tahoma"/>
                <a:cs typeface="Tahoma"/>
              </a:rPr>
              <a:t> </a:t>
            </a:r>
            <a:r>
              <a:rPr sz="1850" spc="50" dirty="0">
                <a:solidFill>
                  <a:srgbClr val="FFFFFF"/>
                </a:solidFill>
                <a:latin typeface="Tahoma"/>
                <a:cs typeface="Tahoma"/>
              </a:rPr>
              <a:t>extra</a:t>
            </a:r>
            <a:r>
              <a:rPr sz="1850" spc="15" dirty="0">
                <a:solidFill>
                  <a:srgbClr val="FFFFFF"/>
                </a:solidFill>
                <a:latin typeface="Tahoma"/>
                <a:cs typeface="Tahoma"/>
              </a:rPr>
              <a:t> </a:t>
            </a:r>
            <a:r>
              <a:rPr sz="1850" spc="90" dirty="0">
                <a:solidFill>
                  <a:srgbClr val="FFFFFF"/>
                </a:solidFill>
                <a:latin typeface="Tahoma"/>
                <a:cs typeface="Tahoma"/>
              </a:rPr>
              <a:t>por</a:t>
            </a:r>
            <a:r>
              <a:rPr sz="1850" spc="15" dirty="0">
                <a:solidFill>
                  <a:srgbClr val="FFFFFF"/>
                </a:solidFill>
                <a:latin typeface="Tahoma"/>
                <a:cs typeface="Tahoma"/>
              </a:rPr>
              <a:t> </a:t>
            </a:r>
            <a:r>
              <a:rPr sz="1850" spc="-10" dirty="0">
                <a:solidFill>
                  <a:srgbClr val="FFFFFF"/>
                </a:solidFill>
                <a:latin typeface="Tahoma"/>
                <a:cs typeface="Tahoma"/>
              </a:rPr>
              <a:t>zona.</a:t>
            </a:r>
            <a:endParaRPr sz="1850">
              <a:latin typeface="Tahoma"/>
              <a:cs typeface="Tahoma"/>
            </a:endParaRPr>
          </a:p>
          <a:p>
            <a:pPr marL="62865" algn="ctr">
              <a:lnSpc>
                <a:spcPct val="100000"/>
              </a:lnSpc>
              <a:spcBef>
                <a:spcPts val="330"/>
              </a:spcBef>
            </a:pPr>
            <a:r>
              <a:rPr sz="1850" spc="290" dirty="0">
                <a:solidFill>
                  <a:srgbClr val="FFFFFF"/>
                </a:solidFill>
                <a:latin typeface="Tahoma"/>
                <a:cs typeface="Tahoma"/>
              </a:rPr>
              <a:t>-</a:t>
            </a:r>
            <a:r>
              <a:rPr sz="1850" spc="25" dirty="0">
                <a:solidFill>
                  <a:srgbClr val="FFFFFF"/>
                </a:solidFill>
                <a:latin typeface="Tahoma"/>
                <a:cs typeface="Tahoma"/>
              </a:rPr>
              <a:t> </a:t>
            </a:r>
            <a:r>
              <a:rPr sz="1850" b="1" i="1" spc="10" dirty="0">
                <a:solidFill>
                  <a:srgbClr val="FFFFFF"/>
                </a:solidFill>
                <a:latin typeface="Arial"/>
                <a:cs typeface="Arial"/>
              </a:rPr>
              <a:t>Tiempo_Adicional:</a:t>
            </a:r>
            <a:r>
              <a:rPr sz="1850" b="1" i="1" spc="75" dirty="0">
                <a:solidFill>
                  <a:srgbClr val="FFFFFF"/>
                </a:solidFill>
                <a:latin typeface="Arial"/>
                <a:cs typeface="Arial"/>
              </a:rPr>
              <a:t> </a:t>
            </a:r>
            <a:r>
              <a:rPr sz="1850" spc="10" dirty="0">
                <a:solidFill>
                  <a:srgbClr val="FFFFFF"/>
                </a:solidFill>
                <a:latin typeface="Tahoma"/>
                <a:cs typeface="Tahoma"/>
              </a:rPr>
              <a:t>Días</a:t>
            </a:r>
            <a:r>
              <a:rPr sz="1850" spc="30" dirty="0">
                <a:solidFill>
                  <a:srgbClr val="FFFFFF"/>
                </a:solidFill>
                <a:latin typeface="Tahoma"/>
                <a:cs typeface="Tahoma"/>
              </a:rPr>
              <a:t> </a:t>
            </a:r>
            <a:r>
              <a:rPr sz="1850" spc="70" dirty="0">
                <a:solidFill>
                  <a:srgbClr val="FFFFFF"/>
                </a:solidFill>
                <a:latin typeface="Tahoma"/>
                <a:cs typeface="Tahoma"/>
              </a:rPr>
              <a:t>adicionales</a:t>
            </a:r>
            <a:r>
              <a:rPr sz="1850" spc="25" dirty="0">
                <a:solidFill>
                  <a:srgbClr val="FFFFFF"/>
                </a:solidFill>
                <a:latin typeface="Tahoma"/>
                <a:cs typeface="Tahoma"/>
              </a:rPr>
              <a:t> </a:t>
            </a:r>
            <a:r>
              <a:rPr sz="1850" spc="90" dirty="0">
                <a:solidFill>
                  <a:srgbClr val="FFFFFF"/>
                </a:solidFill>
                <a:latin typeface="Tahoma"/>
                <a:cs typeface="Tahoma"/>
              </a:rPr>
              <a:t>por</a:t>
            </a:r>
            <a:r>
              <a:rPr sz="1850" spc="30" dirty="0">
                <a:solidFill>
                  <a:srgbClr val="FFFFFF"/>
                </a:solidFill>
                <a:latin typeface="Tahoma"/>
                <a:cs typeface="Tahoma"/>
              </a:rPr>
              <a:t> </a:t>
            </a:r>
            <a:r>
              <a:rPr sz="1850" spc="-10" dirty="0">
                <a:solidFill>
                  <a:srgbClr val="FFFFFF"/>
                </a:solidFill>
                <a:latin typeface="Tahoma"/>
                <a:cs typeface="Tahoma"/>
              </a:rPr>
              <a:t>zona.</a:t>
            </a:r>
            <a:endParaRPr sz="1850">
              <a:latin typeface="Tahoma"/>
              <a:cs typeface="Tahoma"/>
            </a:endParaRPr>
          </a:p>
          <a:p>
            <a:pPr algn="ctr">
              <a:lnSpc>
                <a:spcPct val="100000"/>
              </a:lnSpc>
              <a:spcBef>
                <a:spcPts val="330"/>
              </a:spcBef>
            </a:pPr>
            <a:r>
              <a:rPr sz="1850" spc="55" dirty="0">
                <a:solidFill>
                  <a:srgbClr val="FFFFFF"/>
                </a:solidFill>
                <a:latin typeface="Tahoma"/>
                <a:cs typeface="Tahoma"/>
              </a:rPr>
              <a:t>(FK)-</a:t>
            </a:r>
            <a:r>
              <a:rPr sz="1850" spc="-25" dirty="0">
                <a:solidFill>
                  <a:srgbClr val="FFFFFF"/>
                </a:solidFill>
                <a:latin typeface="Tahoma"/>
                <a:cs typeface="Tahoma"/>
              </a:rPr>
              <a:t> </a:t>
            </a:r>
            <a:r>
              <a:rPr sz="1850" b="1" i="1" spc="10" dirty="0">
                <a:solidFill>
                  <a:srgbClr val="FFFFFF"/>
                </a:solidFill>
                <a:latin typeface="Arial"/>
                <a:cs typeface="Arial"/>
              </a:rPr>
              <a:t>ID_Transportista:</a:t>
            </a:r>
            <a:r>
              <a:rPr sz="1850" b="1" i="1" spc="40" dirty="0">
                <a:solidFill>
                  <a:srgbClr val="FFFFFF"/>
                </a:solidFill>
                <a:latin typeface="Arial"/>
                <a:cs typeface="Arial"/>
              </a:rPr>
              <a:t> </a:t>
            </a:r>
            <a:r>
              <a:rPr sz="1850" spc="50" dirty="0">
                <a:solidFill>
                  <a:srgbClr val="FFFFFF"/>
                </a:solidFill>
                <a:latin typeface="Tahoma"/>
                <a:cs typeface="Tahoma"/>
              </a:rPr>
              <a:t>Relaciona</a:t>
            </a:r>
            <a:r>
              <a:rPr sz="1850" spc="-5" dirty="0">
                <a:solidFill>
                  <a:srgbClr val="FFFFFF"/>
                </a:solidFill>
                <a:latin typeface="Tahoma"/>
                <a:cs typeface="Tahoma"/>
              </a:rPr>
              <a:t> </a:t>
            </a:r>
            <a:r>
              <a:rPr sz="1850" spc="10" dirty="0">
                <a:solidFill>
                  <a:srgbClr val="FFFFFF"/>
                </a:solidFill>
                <a:latin typeface="Tahoma"/>
                <a:cs typeface="Tahoma"/>
              </a:rPr>
              <a:t>la</a:t>
            </a:r>
            <a:r>
              <a:rPr sz="1850" spc="-5" dirty="0">
                <a:solidFill>
                  <a:srgbClr val="FFFFFF"/>
                </a:solidFill>
                <a:latin typeface="Tahoma"/>
                <a:cs typeface="Tahoma"/>
              </a:rPr>
              <a:t> </a:t>
            </a:r>
            <a:r>
              <a:rPr sz="1850" spc="80" dirty="0">
                <a:solidFill>
                  <a:srgbClr val="FFFFFF"/>
                </a:solidFill>
                <a:latin typeface="Tahoma"/>
                <a:cs typeface="Tahoma"/>
              </a:rPr>
              <a:t>orden</a:t>
            </a:r>
            <a:r>
              <a:rPr sz="1850" spc="-5" dirty="0">
                <a:solidFill>
                  <a:srgbClr val="FFFFFF"/>
                </a:solidFill>
                <a:latin typeface="Tahoma"/>
                <a:cs typeface="Tahoma"/>
              </a:rPr>
              <a:t> </a:t>
            </a:r>
            <a:r>
              <a:rPr sz="1850" spc="120" dirty="0">
                <a:solidFill>
                  <a:srgbClr val="FFFFFF"/>
                </a:solidFill>
                <a:latin typeface="Tahoma"/>
                <a:cs typeface="Tahoma"/>
              </a:rPr>
              <a:t>con</a:t>
            </a:r>
            <a:r>
              <a:rPr sz="1850" spc="-5" dirty="0">
                <a:solidFill>
                  <a:srgbClr val="FFFFFF"/>
                </a:solidFill>
                <a:latin typeface="Tahoma"/>
                <a:cs typeface="Tahoma"/>
              </a:rPr>
              <a:t> </a:t>
            </a:r>
            <a:r>
              <a:rPr sz="1850" spc="10" dirty="0">
                <a:solidFill>
                  <a:srgbClr val="FFFFFF"/>
                </a:solidFill>
                <a:latin typeface="Tahoma"/>
                <a:cs typeface="Tahoma"/>
              </a:rPr>
              <a:t>un</a:t>
            </a:r>
            <a:r>
              <a:rPr sz="1850" spc="-5" dirty="0">
                <a:solidFill>
                  <a:srgbClr val="FFFFFF"/>
                </a:solidFill>
                <a:latin typeface="Tahoma"/>
                <a:cs typeface="Tahoma"/>
              </a:rPr>
              <a:t> </a:t>
            </a:r>
            <a:r>
              <a:rPr sz="1850" spc="40" dirty="0">
                <a:solidFill>
                  <a:srgbClr val="FFFFFF"/>
                </a:solidFill>
                <a:latin typeface="Tahoma"/>
                <a:cs typeface="Tahoma"/>
              </a:rPr>
              <a:t>transportista.</a:t>
            </a:r>
            <a:endParaRPr sz="1850">
              <a:latin typeface="Tahoma"/>
              <a:cs typeface="Tahoma"/>
            </a:endParaRPr>
          </a:p>
        </p:txBody>
      </p:sp>
      <p:sp>
        <p:nvSpPr>
          <p:cNvPr id="365" name="object 365"/>
          <p:cNvSpPr/>
          <p:nvPr/>
        </p:nvSpPr>
        <p:spPr>
          <a:xfrm>
            <a:off x="9043929" y="3715165"/>
            <a:ext cx="7956550" cy="2411095"/>
          </a:xfrm>
          <a:custGeom>
            <a:avLst/>
            <a:gdLst/>
            <a:ahLst/>
            <a:cxnLst/>
            <a:rect l="l" t="t" r="r" b="b"/>
            <a:pathLst>
              <a:path w="7956550" h="2411095">
                <a:moveTo>
                  <a:pt x="7472532" y="2410498"/>
                </a:moveTo>
                <a:lnTo>
                  <a:pt x="485775" y="2410498"/>
                </a:lnTo>
                <a:lnTo>
                  <a:pt x="437762" y="2408121"/>
                </a:lnTo>
                <a:lnTo>
                  <a:pt x="390562" y="2401078"/>
                </a:lnTo>
                <a:lnTo>
                  <a:pt x="344494" y="2389500"/>
                </a:lnTo>
                <a:lnTo>
                  <a:pt x="299877" y="2373521"/>
                </a:lnTo>
                <a:lnTo>
                  <a:pt x="257028" y="2353271"/>
                </a:lnTo>
                <a:lnTo>
                  <a:pt x="216266" y="2328882"/>
                </a:lnTo>
                <a:lnTo>
                  <a:pt x="177911" y="2300487"/>
                </a:lnTo>
                <a:lnTo>
                  <a:pt x="142280" y="2268218"/>
                </a:lnTo>
                <a:lnTo>
                  <a:pt x="110011" y="2232587"/>
                </a:lnTo>
                <a:lnTo>
                  <a:pt x="81616" y="2194231"/>
                </a:lnTo>
                <a:lnTo>
                  <a:pt x="57227" y="2153470"/>
                </a:lnTo>
                <a:lnTo>
                  <a:pt x="36977" y="2110621"/>
                </a:lnTo>
                <a:lnTo>
                  <a:pt x="20997" y="2066004"/>
                </a:lnTo>
                <a:lnTo>
                  <a:pt x="9420" y="2019936"/>
                </a:lnTo>
                <a:lnTo>
                  <a:pt x="2377" y="1972736"/>
                </a:lnTo>
                <a:lnTo>
                  <a:pt x="0" y="1924723"/>
                </a:lnTo>
                <a:lnTo>
                  <a:pt x="0" y="485775"/>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5" y="0"/>
                </a:lnTo>
                <a:lnTo>
                  <a:pt x="7472532" y="0"/>
                </a:lnTo>
                <a:lnTo>
                  <a:pt x="7520545" y="2377"/>
                </a:lnTo>
                <a:lnTo>
                  <a:pt x="7567745" y="9420"/>
                </a:lnTo>
                <a:lnTo>
                  <a:pt x="7613813" y="20997"/>
                </a:lnTo>
                <a:lnTo>
                  <a:pt x="7658430" y="36977"/>
                </a:lnTo>
                <a:lnTo>
                  <a:pt x="7701279" y="57227"/>
                </a:lnTo>
                <a:lnTo>
                  <a:pt x="7742041" y="81615"/>
                </a:lnTo>
                <a:lnTo>
                  <a:pt x="7780396" y="110010"/>
                </a:lnTo>
                <a:lnTo>
                  <a:pt x="7816027" y="142280"/>
                </a:lnTo>
                <a:lnTo>
                  <a:pt x="7848297" y="177911"/>
                </a:lnTo>
                <a:lnTo>
                  <a:pt x="7876691" y="216266"/>
                </a:lnTo>
                <a:lnTo>
                  <a:pt x="7901080" y="257028"/>
                </a:lnTo>
                <a:lnTo>
                  <a:pt x="7921330" y="299876"/>
                </a:lnTo>
                <a:lnTo>
                  <a:pt x="7937309" y="344494"/>
                </a:lnTo>
                <a:lnTo>
                  <a:pt x="7948887" y="390562"/>
                </a:lnTo>
                <a:lnTo>
                  <a:pt x="7955930" y="437762"/>
                </a:lnTo>
                <a:lnTo>
                  <a:pt x="7956528" y="449848"/>
                </a:lnTo>
                <a:lnTo>
                  <a:pt x="7956528" y="1960650"/>
                </a:lnTo>
                <a:lnTo>
                  <a:pt x="7948887" y="2019936"/>
                </a:lnTo>
                <a:lnTo>
                  <a:pt x="7937309" y="2066004"/>
                </a:lnTo>
                <a:lnTo>
                  <a:pt x="7921330" y="2110621"/>
                </a:lnTo>
                <a:lnTo>
                  <a:pt x="7901080" y="2153470"/>
                </a:lnTo>
                <a:lnTo>
                  <a:pt x="7876691" y="2194231"/>
                </a:lnTo>
                <a:lnTo>
                  <a:pt x="7848297" y="2232587"/>
                </a:lnTo>
                <a:lnTo>
                  <a:pt x="7816027" y="2268218"/>
                </a:lnTo>
                <a:lnTo>
                  <a:pt x="7780396" y="2300487"/>
                </a:lnTo>
                <a:lnTo>
                  <a:pt x="7742041" y="2328882"/>
                </a:lnTo>
                <a:lnTo>
                  <a:pt x="7701279" y="2353271"/>
                </a:lnTo>
                <a:lnTo>
                  <a:pt x="7658430" y="2373521"/>
                </a:lnTo>
                <a:lnTo>
                  <a:pt x="7613813" y="2389500"/>
                </a:lnTo>
                <a:lnTo>
                  <a:pt x="7567745" y="2401078"/>
                </a:lnTo>
                <a:lnTo>
                  <a:pt x="7520545" y="2408121"/>
                </a:lnTo>
                <a:lnTo>
                  <a:pt x="7472532" y="2410498"/>
                </a:lnTo>
                <a:close/>
              </a:path>
            </a:pathLst>
          </a:custGeom>
          <a:solidFill>
            <a:srgbClr val="0FAEB1"/>
          </a:solidFill>
        </p:spPr>
        <p:txBody>
          <a:bodyPr wrap="square" lIns="0" tIns="0" rIns="0" bIns="0" rtlCol="0"/>
          <a:lstStyle/>
          <a:p>
            <a:endParaRPr/>
          </a:p>
        </p:txBody>
      </p:sp>
      <p:sp>
        <p:nvSpPr>
          <p:cNvPr id="366" name="object 366"/>
          <p:cNvSpPr txBox="1"/>
          <p:nvPr/>
        </p:nvSpPr>
        <p:spPr>
          <a:xfrm>
            <a:off x="9452264" y="4040177"/>
            <a:ext cx="7203440" cy="1688464"/>
          </a:xfrm>
          <a:prstGeom prst="rect">
            <a:avLst/>
          </a:prstGeom>
        </p:spPr>
        <p:txBody>
          <a:bodyPr vert="horz" wrap="square" lIns="0" tIns="62230" rIns="0" bIns="0" rtlCol="0">
            <a:spAutoFit/>
          </a:bodyPr>
          <a:lstStyle/>
          <a:p>
            <a:pPr marL="2166620">
              <a:lnSpc>
                <a:spcPct val="100000"/>
              </a:lnSpc>
              <a:spcBef>
                <a:spcPts val="490"/>
              </a:spcBef>
            </a:pPr>
            <a:r>
              <a:rPr sz="2050" b="1" i="1" dirty="0">
                <a:solidFill>
                  <a:srgbClr val="FFFFFF"/>
                </a:solidFill>
                <a:latin typeface="Arial"/>
                <a:cs typeface="Arial"/>
              </a:rPr>
              <a:t>3.</a:t>
            </a:r>
            <a:r>
              <a:rPr sz="2050" b="1" i="1" spc="-15" dirty="0">
                <a:solidFill>
                  <a:srgbClr val="FFFFFF"/>
                </a:solidFill>
                <a:latin typeface="Arial"/>
                <a:cs typeface="Arial"/>
              </a:rPr>
              <a:t> </a:t>
            </a:r>
            <a:r>
              <a:rPr sz="2050" b="1" i="1" spc="-10" dirty="0">
                <a:solidFill>
                  <a:srgbClr val="FFFFFF"/>
                </a:solidFill>
                <a:latin typeface="Arial"/>
                <a:cs typeface="Arial"/>
              </a:rPr>
              <a:t>Órdenes_Logistica:</a:t>
            </a:r>
            <a:endParaRPr sz="2050">
              <a:latin typeface="Arial"/>
              <a:cs typeface="Arial"/>
            </a:endParaRPr>
          </a:p>
          <a:p>
            <a:pPr marL="3250565" marR="5080" indent="-3236595">
              <a:lnSpc>
                <a:spcPct val="114900"/>
              </a:lnSpc>
              <a:spcBef>
                <a:spcPts val="35"/>
              </a:spcBef>
            </a:pPr>
            <a:r>
              <a:rPr sz="1850" spc="290" dirty="0">
                <a:solidFill>
                  <a:srgbClr val="FFFFFF"/>
                </a:solidFill>
                <a:latin typeface="Tahoma"/>
                <a:cs typeface="Tahoma"/>
              </a:rPr>
              <a:t>-</a:t>
            </a:r>
            <a:r>
              <a:rPr sz="1850" spc="-40" dirty="0">
                <a:solidFill>
                  <a:srgbClr val="FFFFFF"/>
                </a:solidFill>
                <a:latin typeface="Tahoma"/>
                <a:cs typeface="Tahoma"/>
              </a:rPr>
              <a:t> </a:t>
            </a:r>
            <a:r>
              <a:rPr sz="1850" spc="60" dirty="0">
                <a:solidFill>
                  <a:srgbClr val="FFFFFF"/>
                </a:solidFill>
                <a:latin typeface="Tahoma"/>
                <a:cs typeface="Tahoma"/>
              </a:rPr>
              <a:t>Descripción:</a:t>
            </a:r>
            <a:r>
              <a:rPr sz="1850" spc="-40" dirty="0">
                <a:solidFill>
                  <a:srgbClr val="FFFFFF"/>
                </a:solidFill>
                <a:latin typeface="Tahoma"/>
                <a:cs typeface="Tahoma"/>
              </a:rPr>
              <a:t> </a:t>
            </a:r>
            <a:r>
              <a:rPr sz="1850" dirty="0">
                <a:solidFill>
                  <a:srgbClr val="FFFFFF"/>
                </a:solidFill>
                <a:latin typeface="Tahoma"/>
                <a:cs typeface="Tahoma"/>
              </a:rPr>
              <a:t>Incluye</a:t>
            </a:r>
            <a:r>
              <a:rPr sz="1850" spc="-35" dirty="0">
                <a:solidFill>
                  <a:srgbClr val="FFFFFF"/>
                </a:solidFill>
                <a:latin typeface="Tahoma"/>
                <a:cs typeface="Tahoma"/>
              </a:rPr>
              <a:t> </a:t>
            </a:r>
            <a:r>
              <a:rPr sz="1850" spc="65" dirty="0">
                <a:solidFill>
                  <a:srgbClr val="FFFFFF"/>
                </a:solidFill>
                <a:latin typeface="Tahoma"/>
                <a:cs typeface="Tahoma"/>
              </a:rPr>
              <a:t>detalles</a:t>
            </a:r>
            <a:r>
              <a:rPr sz="1850" spc="-40" dirty="0">
                <a:solidFill>
                  <a:srgbClr val="FFFFFF"/>
                </a:solidFill>
                <a:latin typeface="Tahoma"/>
                <a:cs typeface="Tahoma"/>
              </a:rPr>
              <a:t> </a:t>
            </a:r>
            <a:r>
              <a:rPr sz="1850" spc="95" dirty="0">
                <a:solidFill>
                  <a:srgbClr val="FFFFFF"/>
                </a:solidFill>
                <a:latin typeface="Tahoma"/>
                <a:cs typeface="Tahoma"/>
              </a:rPr>
              <a:t>sobre</a:t>
            </a:r>
            <a:r>
              <a:rPr sz="1850" spc="-35" dirty="0">
                <a:solidFill>
                  <a:srgbClr val="FFFFFF"/>
                </a:solidFill>
                <a:latin typeface="Tahoma"/>
                <a:cs typeface="Tahoma"/>
              </a:rPr>
              <a:t> </a:t>
            </a:r>
            <a:r>
              <a:rPr sz="1850" dirty="0">
                <a:solidFill>
                  <a:srgbClr val="FFFFFF"/>
                </a:solidFill>
                <a:latin typeface="Tahoma"/>
                <a:cs typeface="Tahoma"/>
              </a:rPr>
              <a:t>el</a:t>
            </a:r>
            <a:r>
              <a:rPr sz="1850" spc="-40" dirty="0">
                <a:solidFill>
                  <a:srgbClr val="FFFFFF"/>
                </a:solidFill>
                <a:latin typeface="Tahoma"/>
                <a:cs typeface="Tahoma"/>
              </a:rPr>
              <a:t> </a:t>
            </a:r>
            <a:r>
              <a:rPr sz="1850" spc="70" dirty="0">
                <a:solidFill>
                  <a:srgbClr val="FFFFFF"/>
                </a:solidFill>
                <a:latin typeface="Tahoma"/>
                <a:cs typeface="Tahoma"/>
              </a:rPr>
              <a:t>transportista</a:t>
            </a:r>
            <a:r>
              <a:rPr sz="1850" spc="-40" dirty="0">
                <a:solidFill>
                  <a:srgbClr val="FFFFFF"/>
                </a:solidFill>
                <a:latin typeface="Tahoma"/>
                <a:cs typeface="Tahoma"/>
              </a:rPr>
              <a:t> </a:t>
            </a:r>
            <a:r>
              <a:rPr sz="1850" spc="120" dirty="0">
                <a:solidFill>
                  <a:srgbClr val="FFFFFF"/>
                </a:solidFill>
                <a:latin typeface="Tahoma"/>
                <a:cs typeface="Tahoma"/>
              </a:rPr>
              <a:t>y</a:t>
            </a:r>
            <a:r>
              <a:rPr sz="1850" spc="-35" dirty="0">
                <a:solidFill>
                  <a:srgbClr val="FFFFFF"/>
                </a:solidFill>
                <a:latin typeface="Tahoma"/>
                <a:cs typeface="Tahoma"/>
              </a:rPr>
              <a:t> </a:t>
            </a:r>
            <a:r>
              <a:rPr sz="1850" dirty="0">
                <a:solidFill>
                  <a:srgbClr val="FFFFFF"/>
                </a:solidFill>
                <a:latin typeface="Tahoma"/>
                <a:cs typeface="Tahoma"/>
              </a:rPr>
              <a:t>la</a:t>
            </a:r>
            <a:r>
              <a:rPr sz="1850" spc="-40" dirty="0">
                <a:solidFill>
                  <a:srgbClr val="FFFFFF"/>
                </a:solidFill>
                <a:latin typeface="Tahoma"/>
                <a:cs typeface="Tahoma"/>
              </a:rPr>
              <a:t> </a:t>
            </a:r>
            <a:r>
              <a:rPr sz="1850" spc="50" dirty="0">
                <a:solidFill>
                  <a:srgbClr val="FFFFFF"/>
                </a:solidFill>
                <a:latin typeface="Tahoma"/>
                <a:cs typeface="Tahoma"/>
              </a:rPr>
              <a:t>zona</a:t>
            </a:r>
            <a:r>
              <a:rPr sz="1850" spc="-35" dirty="0">
                <a:solidFill>
                  <a:srgbClr val="FFFFFF"/>
                </a:solidFill>
                <a:latin typeface="Tahoma"/>
                <a:cs typeface="Tahoma"/>
              </a:rPr>
              <a:t> </a:t>
            </a:r>
            <a:r>
              <a:rPr sz="1850" spc="95" dirty="0">
                <a:solidFill>
                  <a:srgbClr val="FFFFFF"/>
                </a:solidFill>
                <a:latin typeface="Tahoma"/>
                <a:cs typeface="Tahoma"/>
              </a:rPr>
              <a:t>de </a:t>
            </a:r>
            <a:r>
              <a:rPr sz="1850" spc="-10" dirty="0">
                <a:solidFill>
                  <a:srgbClr val="FFFFFF"/>
                </a:solidFill>
                <a:latin typeface="Tahoma"/>
                <a:cs typeface="Tahoma"/>
              </a:rPr>
              <a:t>envío.</a:t>
            </a:r>
            <a:endParaRPr sz="1850">
              <a:latin typeface="Tahoma"/>
              <a:cs typeface="Tahoma"/>
            </a:endParaRPr>
          </a:p>
          <a:p>
            <a:pPr marL="12700" marR="66675" indent="422909">
              <a:lnSpc>
                <a:spcPct val="114900"/>
              </a:lnSpc>
            </a:pPr>
            <a:r>
              <a:rPr sz="1850" spc="60" dirty="0">
                <a:solidFill>
                  <a:srgbClr val="FFFFFF"/>
                </a:solidFill>
                <a:latin typeface="Tahoma"/>
                <a:cs typeface="Tahoma"/>
              </a:rPr>
              <a:t>(PK)-</a:t>
            </a:r>
            <a:r>
              <a:rPr sz="1850" spc="-50" dirty="0">
                <a:solidFill>
                  <a:srgbClr val="FFFFFF"/>
                </a:solidFill>
                <a:latin typeface="Tahoma"/>
                <a:cs typeface="Tahoma"/>
              </a:rPr>
              <a:t> </a:t>
            </a:r>
            <a:r>
              <a:rPr sz="1850" b="1" i="1" dirty="0">
                <a:solidFill>
                  <a:srgbClr val="FFFFFF"/>
                </a:solidFill>
                <a:latin typeface="Arial"/>
                <a:cs typeface="Arial"/>
              </a:rPr>
              <a:t>ID_Zona:</a:t>
            </a:r>
            <a:r>
              <a:rPr sz="1850" b="1" i="1" spc="15" dirty="0">
                <a:solidFill>
                  <a:srgbClr val="FFFFFF"/>
                </a:solidFill>
                <a:latin typeface="Arial"/>
                <a:cs typeface="Arial"/>
              </a:rPr>
              <a:t> </a:t>
            </a:r>
            <a:r>
              <a:rPr sz="1850" spc="50" dirty="0">
                <a:solidFill>
                  <a:srgbClr val="FFFFFF"/>
                </a:solidFill>
                <a:latin typeface="Tahoma"/>
                <a:cs typeface="Tahoma"/>
              </a:rPr>
              <a:t>Relaciona</a:t>
            </a:r>
            <a:r>
              <a:rPr sz="1850" spc="-50" dirty="0">
                <a:solidFill>
                  <a:srgbClr val="FFFFFF"/>
                </a:solidFill>
                <a:latin typeface="Tahoma"/>
                <a:cs typeface="Tahoma"/>
              </a:rPr>
              <a:t> </a:t>
            </a:r>
            <a:r>
              <a:rPr sz="1850" dirty="0">
                <a:solidFill>
                  <a:srgbClr val="FFFFFF"/>
                </a:solidFill>
                <a:latin typeface="Tahoma"/>
                <a:cs typeface="Tahoma"/>
              </a:rPr>
              <a:t>la</a:t>
            </a:r>
            <a:r>
              <a:rPr sz="1850" spc="-45" dirty="0">
                <a:solidFill>
                  <a:srgbClr val="FFFFFF"/>
                </a:solidFill>
                <a:latin typeface="Tahoma"/>
                <a:cs typeface="Tahoma"/>
              </a:rPr>
              <a:t> </a:t>
            </a:r>
            <a:r>
              <a:rPr sz="1850" spc="80" dirty="0">
                <a:solidFill>
                  <a:srgbClr val="FFFFFF"/>
                </a:solidFill>
                <a:latin typeface="Tahoma"/>
                <a:cs typeface="Tahoma"/>
              </a:rPr>
              <a:t>orden</a:t>
            </a:r>
            <a:r>
              <a:rPr sz="1850" spc="-50" dirty="0">
                <a:solidFill>
                  <a:srgbClr val="FFFFFF"/>
                </a:solidFill>
                <a:latin typeface="Tahoma"/>
                <a:cs typeface="Tahoma"/>
              </a:rPr>
              <a:t> </a:t>
            </a:r>
            <a:r>
              <a:rPr sz="1850" spc="120" dirty="0">
                <a:solidFill>
                  <a:srgbClr val="FFFFFF"/>
                </a:solidFill>
                <a:latin typeface="Tahoma"/>
                <a:cs typeface="Tahoma"/>
              </a:rPr>
              <a:t>con</a:t>
            </a:r>
            <a:r>
              <a:rPr sz="1850" spc="-50" dirty="0">
                <a:solidFill>
                  <a:srgbClr val="FFFFFF"/>
                </a:solidFill>
                <a:latin typeface="Tahoma"/>
                <a:cs typeface="Tahoma"/>
              </a:rPr>
              <a:t> </a:t>
            </a:r>
            <a:r>
              <a:rPr sz="1850" dirty="0">
                <a:solidFill>
                  <a:srgbClr val="FFFFFF"/>
                </a:solidFill>
                <a:latin typeface="Tahoma"/>
                <a:cs typeface="Tahoma"/>
              </a:rPr>
              <a:t>una</a:t>
            </a:r>
            <a:r>
              <a:rPr sz="1850" spc="-50" dirty="0">
                <a:solidFill>
                  <a:srgbClr val="FFFFFF"/>
                </a:solidFill>
                <a:latin typeface="Tahoma"/>
                <a:cs typeface="Tahoma"/>
              </a:rPr>
              <a:t> </a:t>
            </a:r>
            <a:r>
              <a:rPr sz="1850" spc="50" dirty="0">
                <a:solidFill>
                  <a:srgbClr val="FFFFFF"/>
                </a:solidFill>
                <a:latin typeface="Tahoma"/>
                <a:cs typeface="Tahoma"/>
              </a:rPr>
              <a:t>zona</a:t>
            </a:r>
            <a:r>
              <a:rPr sz="1850" spc="-45" dirty="0">
                <a:solidFill>
                  <a:srgbClr val="FFFFFF"/>
                </a:solidFill>
                <a:latin typeface="Tahoma"/>
                <a:cs typeface="Tahoma"/>
              </a:rPr>
              <a:t> </a:t>
            </a:r>
            <a:r>
              <a:rPr sz="1850" spc="120" dirty="0">
                <a:solidFill>
                  <a:srgbClr val="FFFFFF"/>
                </a:solidFill>
                <a:latin typeface="Tahoma"/>
                <a:cs typeface="Tahoma"/>
              </a:rPr>
              <a:t>de</a:t>
            </a:r>
            <a:r>
              <a:rPr sz="1850" spc="-50" dirty="0">
                <a:solidFill>
                  <a:srgbClr val="FFFFFF"/>
                </a:solidFill>
                <a:latin typeface="Tahoma"/>
                <a:cs typeface="Tahoma"/>
              </a:rPr>
              <a:t> </a:t>
            </a:r>
            <a:r>
              <a:rPr sz="1850" spc="-10" dirty="0">
                <a:solidFill>
                  <a:srgbClr val="FFFFFF"/>
                </a:solidFill>
                <a:latin typeface="Tahoma"/>
                <a:cs typeface="Tahoma"/>
              </a:rPr>
              <a:t>envío. </a:t>
            </a:r>
            <a:r>
              <a:rPr sz="1850" spc="55" dirty="0">
                <a:solidFill>
                  <a:srgbClr val="FFFFFF"/>
                </a:solidFill>
                <a:latin typeface="Tahoma"/>
                <a:cs typeface="Tahoma"/>
              </a:rPr>
              <a:t>(FK)-</a:t>
            </a:r>
            <a:r>
              <a:rPr sz="1850" spc="-25" dirty="0">
                <a:solidFill>
                  <a:srgbClr val="FFFFFF"/>
                </a:solidFill>
                <a:latin typeface="Tahoma"/>
                <a:cs typeface="Tahoma"/>
              </a:rPr>
              <a:t> </a:t>
            </a:r>
            <a:r>
              <a:rPr sz="1850" b="1" i="1" spc="10" dirty="0">
                <a:solidFill>
                  <a:srgbClr val="FFFFFF"/>
                </a:solidFill>
                <a:latin typeface="Arial"/>
                <a:cs typeface="Arial"/>
              </a:rPr>
              <a:t>ID_Transportista:</a:t>
            </a:r>
            <a:r>
              <a:rPr sz="1850" b="1" i="1" spc="60" dirty="0">
                <a:solidFill>
                  <a:srgbClr val="FFFFFF"/>
                </a:solidFill>
                <a:latin typeface="Arial"/>
                <a:cs typeface="Arial"/>
              </a:rPr>
              <a:t> </a:t>
            </a:r>
            <a:r>
              <a:rPr sz="1850" spc="50" dirty="0">
                <a:solidFill>
                  <a:srgbClr val="FFFFFF"/>
                </a:solidFill>
                <a:latin typeface="Tahoma"/>
                <a:cs typeface="Tahoma"/>
              </a:rPr>
              <a:t>Relaciona</a:t>
            </a:r>
            <a:r>
              <a:rPr sz="1850" spc="-10" dirty="0">
                <a:solidFill>
                  <a:srgbClr val="FFFFFF"/>
                </a:solidFill>
                <a:latin typeface="Tahoma"/>
                <a:cs typeface="Tahoma"/>
              </a:rPr>
              <a:t> </a:t>
            </a:r>
            <a:r>
              <a:rPr sz="1850" spc="10" dirty="0">
                <a:solidFill>
                  <a:srgbClr val="FFFFFF"/>
                </a:solidFill>
                <a:latin typeface="Tahoma"/>
                <a:cs typeface="Tahoma"/>
              </a:rPr>
              <a:t>la</a:t>
            </a:r>
            <a:r>
              <a:rPr sz="1850" spc="-5" dirty="0">
                <a:solidFill>
                  <a:srgbClr val="FFFFFF"/>
                </a:solidFill>
                <a:latin typeface="Tahoma"/>
                <a:cs typeface="Tahoma"/>
              </a:rPr>
              <a:t> </a:t>
            </a:r>
            <a:r>
              <a:rPr sz="1850" spc="80" dirty="0">
                <a:solidFill>
                  <a:srgbClr val="FFFFFF"/>
                </a:solidFill>
                <a:latin typeface="Tahoma"/>
                <a:cs typeface="Tahoma"/>
              </a:rPr>
              <a:t>orden</a:t>
            </a:r>
            <a:r>
              <a:rPr sz="1850" spc="-5" dirty="0">
                <a:solidFill>
                  <a:srgbClr val="FFFFFF"/>
                </a:solidFill>
                <a:latin typeface="Tahoma"/>
                <a:cs typeface="Tahoma"/>
              </a:rPr>
              <a:t> </a:t>
            </a:r>
            <a:r>
              <a:rPr sz="1850" spc="120" dirty="0">
                <a:solidFill>
                  <a:srgbClr val="FFFFFF"/>
                </a:solidFill>
                <a:latin typeface="Tahoma"/>
                <a:cs typeface="Tahoma"/>
              </a:rPr>
              <a:t>con</a:t>
            </a:r>
            <a:r>
              <a:rPr sz="1850" spc="-5" dirty="0">
                <a:solidFill>
                  <a:srgbClr val="FFFFFF"/>
                </a:solidFill>
                <a:latin typeface="Tahoma"/>
                <a:cs typeface="Tahoma"/>
              </a:rPr>
              <a:t> </a:t>
            </a:r>
            <a:r>
              <a:rPr sz="1850" spc="10" dirty="0">
                <a:solidFill>
                  <a:srgbClr val="FFFFFF"/>
                </a:solidFill>
                <a:latin typeface="Tahoma"/>
                <a:cs typeface="Tahoma"/>
              </a:rPr>
              <a:t>un</a:t>
            </a:r>
            <a:r>
              <a:rPr sz="1850" spc="-5" dirty="0">
                <a:solidFill>
                  <a:srgbClr val="FFFFFF"/>
                </a:solidFill>
                <a:latin typeface="Tahoma"/>
                <a:cs typeface="Tahoma"/>
              </a:rPr>
              <a:t> </a:t>
            </a:r>
            <a:r>
              <a:rPr sz="1850" spc="40" dirty="0">
                <a:solidFill>
                  <a:srgbClr val="FFFFFF"/>
                </a:solidFill>
                <a:latin typeface="Tahoma"/>
                <a:cs typeface="Tahoma"/>
              </a:rPr>
              <a:t>transportista.</a:t>
            </a:r>
            <a:endParaRPr sz="1850">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04291" y="10179720"/>
            <a:ext cx="30480" cy="30480"/>
          </a:xfrm>
          <a:custGeom>
            <a:avLst/>
            <a:gdLst/>
            <a:ahLst/>
            <a:cxnLst/>
            <a:rect l="l" t="t" r="r" b="b"/>
            <a:pathLst>
              <a:path w="30480" h="30479">
                <a:moveTo>
                  <a:pt x="30031" y="12724"/>
                </a:moveTo>
                <a:lnTo>
                  <a:pt x="13417" y="30123"/>
                </a:lnTo>
                <a:lnTo>
                  <a:pt x="11492" y="29786"/>
                </a:lnTo>
                <a:lnTo>
                  <a:pt x="0" y="13417"/>
                </a:lnTo>
                <a:lnTo>
                  <a:pt x="336" y="11492"/>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3" name="object 3"/>
          <p:cNvSpPr/>
          <p:nvPr/>
        </p:nvSpPr>
        <p:spPr>
          <a:xfrm>
            <a:off x="16372095" y="1017044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4" name="object 4"/>
          <p:cNvSpPr/>
          <p:nvPr/>
        </p:nvSpPr>
        <p:spPr>
          <a:xfrm>
            <a:off x="16639897" y="10161161"/>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5" name="object 5"/>
          <p:cNvSpPr/>
          <p:nvPr/>
        </p:nvSpPr>
        <p:spPr>
          <a:xfrm>
            <a:off x="16907695" y="10151874"/>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6" name="object 6"/>
          <p:cNvSpPr/>
          <p:nvPr/>
        </p:nvSpPr>
        <p:spPr>
          <a:xfrm>
            <a:off x="17175492" y="1014259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7" name="object 7"/>
          <p:cNvSpPr/>
          <p:nvPr/>
        </p:nvSpPr>
        <p:spPr>
          <a:xfrm>
            <a:off x="17443294" y="1013331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8" name="object 8"/>
          <p:cNvPicPr/>
          <p:nvPr/>
        </p:nvPicPr>
        <p:blipFill>
          <a:blip r:embed="rId2" cstate="print"/>
          <a:stretch>
            <a:fillRect/>
          </a:stretch>
        </p:blipFill>
        <p:spPr>
          <a:xfrm>
            <a:off x="17711098" y="10124035"/>
            <a:ext cx="66501" cy="66501"/>
          </a:xfrm>
          <a:prstGeom prst="rect">
            <a:avLst/>
          </a:prstGeom>
        </p:spPr>
      </p:pic>
      <p:pic>
        <p:nvPicPr>
          <p:cNvPr id="9" name="object 9"/>
          <p:cNvPicPr/>
          <p:nvPr/>
        </p:nvPicPr>
        <p:blipFill>
          <a:blip r:embed="rId3" cstate="print"/>
          <a:stretch>
            <a:fillRect/>
          </a:stretch>
        </p:blipFill>
        <p:spPr>
          <a:xfrm>
            <a:off x="17978894" y="10114749"/>
            <a:ext cx="72573" cy="72574"/>
          </a:xfrm>
          <a:prstGeom prst="rect">
            <a:avLst/>
          </a:prstGeom>
        </p:spPr>
      </p:pic>
      <p:sp>
        <p:nvSpPr>
          <p:cNvPr id="10" name="object 10"/>
          <p:cNvSpPr/>
          <p:nvPr/>
        </p:nvSpPr>
        <p:spPr>
          <a:xfrm>
            <a:off x="18246698" y="10105522"/>
            <a:ext cx="41910" cy="78740"/>
          </a:xfrm>
          <a:custGeom>
            <a:avLst/>
            <a:gdLst/>
            <a:ahLst/>
            <a:cxnLst/>
            <a:rect l="l" t="t" r="r" b="b"/>
            <a:pathLst>
              <a:path w="41909" h="78740">
                <a:moveTo>
                  <a:pt x="41300" y="0"/>
                </a:moveTo>
                <a:lnTo>
                  <a:pt x="41300" y="78436"/>
                </a:lnTo>
                <a:lnTo>
                  <a:pt x="35023" y="78581"/>
                </a:lnTo>
                <a:lnTo>
                  <a:pt x="30000" y="77702"/>
                </a:lnTo>
                <a:lnTo>
                  <a:pt x="1349" y="50343"/>
                </a:lnTo>
                <a:lnTo>
                  <a:pt x="0" y="34970"/>
                </a:lnTo>
                <a:lnTo>
                  <a:pt x="879" y="29947"/>
                </a:lnTo>
                <a:lnTo>
                  <a:pt x="28237" y="1296"/>
                </a:lnTo>
                <a:lnTo>
                  <a:pt x="41300" y="0"/>
                </a:lnTo>
                <a:close/>
              </a:path>
            </a:pathLst>
          </a:custGeom>
          <a:solidFill>
            <a:srgbClr val="CFF4FF"/>
          </a:solidFill>
        </p:spPr>
        <p:txBody>
          <a:bodyPr wrap="square" lIns="0" tIns="0" rIns="0" bIns="0" rtlCol="0"/>
          <a:lstStyle/>
          <a:p>
            <a:endParaRPr/>
          </a:p>
        </p:txBody>
      </p:sp>
      <p:sp>
        <p:nvSpPr>
          <p:cNvPr id="11" name="object 11"/>
          <p:cNvSpPr/>
          <p:nvPr/>
        </p:nvSpPr>
        <p:spPr>
          <a:xfrm>
            <a:off x="16097206" y="9872620"/>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12" name="object 12"/>
          <p:cNvSpPr/>
          <p:nvPr/>
        </p:nvSpPr>
        <p:spPr>
          <a:xfrm>
            <a:off x="16365008" y="986334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3" name="object 13"/>
          <p:cNvSpPr/>
          <p:nvPr/>
        </p:nvSpPr>
        <p:spPr>
          <a:xfrm>
            <a:off x="16632812" y="9854060"/>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4" name="object 14"/>
          <p:cNvSpPr/>
          <p:nvPr/>
        </p:nvSpPr>
        <p:spPr>
          <a:xfrm>
            <a:off x="16900608" y="9844775"/>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5" name="object 15"/>
          <p:cNvSpPr/>
          <p:nvPr/>
        </p:nvSpPr>
        <p:spPr>
          <a:xfrm>
            <a:off x="17168406" y="9835495"/>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6" name="object 16"/>
          <p:cNvSpPr/>
          <p:nvPr/>
        </p:nvSpPr>
        <p:spPr>
          <a:xfrm>
            <a:off x="17436208" y="982621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7" name="object 17"/>
          <p:cNvPicPr/>
          <p:nvPr/>
        </p:nvPicPr>
        <p:blipFill>
          <a:blip r:embed="rId2" cstate="print"/>
          <a:stretch>
            <a:fillRect/>
          </a:stretch>
        </p:blipFill>
        <p:spPr>
          <a:xfrm>
            <a:off x="17704012" y="9816935"/>
            <a:ext cx="66501" cy="66501"/>
          </a:xfrm>
          <a:prstGeom prst="rect">
            <a:avLst/>
          </a:prstGeom>
        </p:spPr>
      </p:pic>
      <p:pic>
        <p:nvPicPr>
          <p:cNvPr id="18" name="object 18"/>
          <p:cNvPicPr/>
          <p:nvPr/>
        </p:nvPicPr>
        <p:blipFill>
          <a:blip r:embed="rId3" cstate="print"/>
          <a:stretch>
            <a:fillRect/>
          </a:stretch>
        </p:blipFill>
        <p:spPr>
          <a:xfrm>
            <a:off x="17971808" y="9807649"/>
            <a:ext cx="72573" cy="72574"/>
          </a:xfrm>
          <a:prstGeom prst="rect">
            <a:avLst/>
          </a:prstGeom>
        </p:spPr>
      </p:pic>
      <p:sp>
        <p:nvSpPr>
          <p:cNvPr id="19" name="object 19"/>
          <p:cNvSpPr/>
          <p:nvPr/>
        </p:nvSpPr>
        <p:spPr>
          <a:xfrm>
            <a:off x="18239612" y="9798370"/>
            <a:ext cx="48895" cy="78740"/>
          </a:xfrm>
          <a:custGeom>
            <a:avLst/>
            <a:gdLst/>
            <a:ahLst/>
            <a:cxnLst/>
            <a:rect l="l" t="t" r="r" b="b"/>
            <a:pathLst>
              <a:path w="48894" h="78740">
                <a:moveTo>
                  <a:pt x="48386" y="836"/>
                </a:moveTo>
                <a:lnTo>
                  <a:pt x="48386" y="77733"/>
                </a:lnTo>
                <a:lnTo>
                  <a:pt x="45419" y="78395"/>
                </a:lnTo>
                <a:lnTo>
                  <a:pt x="35023" y="78635"/>
                </a:lnTo>
                <a:lnTo>
                  <a:pt x="30000" y="77755"/>
                </a:lnTo>
                <a:lnTo>
                  <a:pt x="1349" y="50397"/>
                </a:lnTo>
                <a:lnTo>
                  <a:pt x="0" y="35024"/>
                </a:lnTo>
                <a:lnTo>
                  <a:pt x="879" y="30001"/>
                </a:lnTo>
                <a:lnTo>
                  <a:pt x="28237" y="1349"/>
                </a:lnTo>
                <a:lnTo>
                  <a:pt x="43610" y="0"/>
                </a:lnTo>
                <a:lnTo>
                  <a:pt x="48386" y="836"/>
                </a:lnTo>
                <a:close/>
              </a:path>
            </a:pathLst>
          </a:custGeom>
          <a:solidFill>
            <a:srgbClr val="CFF4FF"/>
          </a:solidFill>
        </p:spPr>
        <p:txBody>
          <a:bodyPr wrap="square" lIns="0" tIns="0" rIns="0" bIns="0" rtlCol="0"/>
          <a:lstStyle/>
          <a:p>
            <a:endParaRPr/>
          </a:p>
        </p:txBody>
      </p:sp>
      <p:pic>
        <p:nvPicPr>
          <p:cNvPr id="20" name="object 20"/>
          <p:cNvPicPr/>
          <p:nvPr/>
        </p:nvPicPr>
        <p:blipFill>
          <a:blip r:embed="rId4" cstate="print"/>
          <a:stretch>
            <a:fillRect/>
          </a:stretch>
        </p:blipFill>
        <p:spPr>
          <a:xfrm>
            <a:off x="18123730" y="9954832"/>
            <a:ext cx="78321" cy="78321"/>
          </a:xfrm>
          <a:prstGeom prst="rect">
            <a:avLst/>
          </a:prstGeom>
        </p:spPr>
      </p:pic>
      <p:sp>
        <p:nvSpPr>
          <p:cNvPr id="21" name="object 21"/>
          <p:cNvSpPr/>
          <p:nvPr/>
        </p:nvSpPr>
        <p:spPr>
          <a:xfrm>
            <a:off x="16090120" y="9565520"/>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22" name="object 22"/>
          <p:cNvSpPr/>
          <p:nvPr/>
        </p:nvSpPr>
        <p:spPr>
          <a:xfrm>
            <a:off x="16357922" y="955624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3" name="object 23"/>
          <p:cNvSpPr/>
          <p:nvPr/>
        </p:nvSpPr>
        <p:spPr>
          <a:xfrm>
            <a:off x="16625726" y="9546960"/>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4" name="object 24"/>
          <p:cNvSpPr/>
          <p:nvPr/>
        </p:nvSpPr>
        <p:spPr>
          <a:xfrm>
            <a:off x="16893522" y="9537675"/>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5" name="object 25"/>
          <p:cNvSpPr/>
          <p:nvPr/>
        </p:nvSpPr>
        <p:spPr>
          <a:xfrm>
            <a:off x="17161319" y="9528395"/>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26" name="object 26"/>
          <p:cNvSpPr/>
          <p:nvPr/>
        </p:nvSpPr>
        <p:spPr>
          <a:xfrm>
            <a:off x="17429122" y="951911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27" name="object 27"/>
          <p:cNvPicPr/>
          <p:nvPr/>
        </p:nvPicPr>
        <p:blipFill>
          <a:blip r:embed="rId2" cstate="print"/>
          <a:stretch>
            <a:fillRect/>
          </a:stretch>
        </p:blipFill>
        <p:spPr>
          <a:xfrm>
            <a:off x="17696926" y="9509835"/>
            <a:ext cx="66501" cy="66501"/>
          </a:xfrm>
          <a:prstGeom prst="rect">
            <a:avLst/>
          </a:prstGeom>
        </p:spPr>
      </p:pic>
      <p:pic>
        <p:nvPicPr>
          <p:cNvPr id="28" name="object 28"/>
          <p:cNvPicPr/>
          <p:nvPr/>
        </p:nvPicPr>
        <p:blipFill>
          <a:blip r:embed="rId3" cstate="print"/>
          <a:stretch>
            <a:fillRect/>
          </a:stretch>
        </p:blipFill>
        <p:spPr>
          <a:xfrm>
            <a:off x="17964722" y="9500549"/>
            <a:ext cx="72573" cy="72574"/>
          </a:xfrm>
          <a:prstGeom prst="rect">
            <a:avLst/>
          </a:prstGeom>
        </p:spPr>
      </p:pic>
      <p:sp>
        <p:nvSpPr>
          <p:cNvPr id="29" name="object 29"/>
          <p:cNvSpPr/>
          <p:nvPr/>
        </p:nvSpPr>
        <p:spPr>
          <a:xfrm>
            <a:off x="18232525" y="9491269"/>
            <a:ext cx="55880" cy="78740"/>
          </a:xfrm>
          <a:custGeom>
            <a:avLst/>
            <a:gdLst/>
            <a:ahLst/>
            <a:cxnLst/>
            <a:rect l="l" t="t" r="r" b="b"/>
            <a:pathLst>
              <a:path w="55880" h="78740">
                <a:moveTo>
                  <a:pt x="55473" y="3529"/>
                </a:moveTo>
                <a:lnTo>
                  <a:pt x="55473" y="75043"/>
                </a:lnTo>
                <a:lnTo>
                  <a:pt x="50396" y="77285"/>
                </a:lnTo>
                <a:lnTo>
                  <a:pt x="45419" y="78395"/>
                </a:lnTo>
                <a:lnTo>
                  <a:pt x="35023" y="78635"/>
                </a:lnTo>
                <a:lnTo>
                  <a:pt x="30000" y="77755"/>
                </a:lnTo>
                <a:lnTo>
                  <a:pt x="1349" y="50397"/>
                </a:lnTo>
                <a:lnTo>
                  <a:pt x="0" y="35024"/>
                </a:lnTo>
                <a:lnTo>
                  <a:pt x="879" y="30001"/>
                </a:lnTo>
                <a:lnTo>
                  <a:pt x="28237" y="1349"/>
                </a:lnTo>
                <a:lnTo>
                  <a:pt x="43610" y="0"/>
                </a:lnTo>
                <a:lnTo>
                  <a:pt x="48633" y="879"/>
                </a:lnTo>
                <a:lnTo>
                  <a:pt x="55473" y="3529"/>
                </a:lnTo>
                <a:close/>
              </a:path>
            </a:pathLst>
          </a:custGeom>
          <a:solidFill>
            <a:srgbClr val="CFF4FF"/>
          </a:solidFill>
        </p:spPr>
        <p:txBody>
          <a:bodyPr wrap="square" lIns="0" tIns="0" rIns="0" bIns="0" rtlCol="0"/>
          <a:lstStyle/>
          <a:p>
            <a:endParaRPr/>
          </a:p>
        </p:txBody>
      </p:sp>
      <p:sp>
        <p:nvSpPr>
          <p:cNvPr id="30" name="object 30"/>
          <p:cNvSpPr/>
          <p:nvPr/>
        </p:nvSpPr>
        <p:spPr>
          <a:xfrm>
            <a:off x="17563726" y="9362380"/>
            <a:ext cx="60960" cy="60960"/>
          </a:xfrm>
          <a:custGeom>
            <a:avLst/>
            <a:gdLst/>
            <a:ahLst/>
            <a:cxnLst/>
            <a:rect l="l" t="t" r="r" b="b"/>
            <a:pathLst>
              <a:path w="60959" h="60959">
                <a:moveTo>
                  <a:pt x="60255" y="25529"/>
                </a:moveTo>
                <a:lnTo>
                  <a:pt x="38735" y="59402"/>
                </a:lnTo>
                <a:lnTo>
                  <a:pt x="26919" y="60440"/>
                </a:lnTo>
                <a:lnTo>
                  <a:pt x="23058" y="59764"/>
                </a:lnTo>
                <a:lnTo>
                  <a:pt x="0" y="26920"/>
                </a:lnTo>
                <a:lnTo>
                  <a:pt x="675" y="23059"/>
                </a:lnTo>
                <a:lnTo>
                  <a:pt x="33519" y="0"/>
                </a:lnTo>
                <a:lnTo>
                  <a:pt x="37380" y="675"/>
                </a:lnTo>
                <a:lnTo>
                  <a:pt x="60255" y="25529"/>
                </a:lnTo>
                <a:close/>
              </a:path>
            </a:pathLst>
          </a:custGeom>
          <a:solidFill>
            <a:srgbClr val="CFF4FF"/>
          </a:solidFill>
        </p:spPr>
        <p:txBody>
          <a:bodyPr wrap="square" lIns="0" tIns="0" rIns="0" bIns="0" rtlCol="0"/>
          <a:lstStyle/>
          <a:p>
            <a:endParaRPr/>
          </a:p>
        </p:txBody>
      </p:sp>
      <p:pic>
        <p:nvPicPr>
          <p:cNvPr id="31" name="object 31"/>
          <p:cNvPicPr/>
          <p:nvPr/>
        </p:nvPicPr>
        <p:blipFill>
          <a:blip r:embed="rId4" cstate="print"/>
          <a:stretch>
            <a:fillRect/>
          </a:stretch>
        </p:blipFill>
        <p:spPr>
          <a:xfrm>
            <a:off x="18109558" y="9340639"/>
            <a:ext cx="78321" cy="78321"/>
          </a:xfrm>
          <a:prstGeom prst="rect">
            <a:avLst/>
          </a:prstGeom>
        </p:spPr>
      </p:pic>
      <p:sp>
        <p:nvSpPr>
          <p:cNvPr id="32" name="object 32"/>
          <p:cNvSpPr/>
          <p:nvPr/>
        </p:nvSpPr>
        <p:spPr>
          <a:xfrm>
            <a:off x="16083016" y="9257700"/>
            <a:ext cx="30480" cy="30480"/>
          </a:xfrm>
          <a:custGeom>
            <a:avLst/>
            <a:gdLst/>
            <a:ahLst/>
            <a:cxnLst/>
            <a:rect l="l" t="t" r="r" b="b"/>
            <a:pathLst>
              <a:path w="30480" h="30479">
                <a:moveTo>
                  <a:pt x="30031" y="12724"/>
                </a:moveTo>
                <a:lnTo>
                  <a:pt x="13417" y="30123"/>
                </a:lnTo>
                <a:lnTo>
                  <a:pt x="11492" y="29787"/>
                </a:lnTo>
                <a:lnTo>
                  <a:pt x="0" y="13417"/>
                </a:lnTo>
                <a:lnTo>
                  <a:pt x="336" y="11492"/>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33" name="object 33"/>
          <p:cNvSpPr/>
          <p:nvPr/>
        </p:nvSpPr>
        <p:spPr>
          <a:xfrm>
            <a:off x="16350819" y="924841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34" name="object 34"/>
          <p:cNvSpPr/>
          <p:nvPr/>
        </p:nvSpPr>
        <p:spPr>
          <a:xfrm>
            <a:off x="16618622" y="9239139"/>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5" name="object 35"/>
          <p:cNvSpPr/>
          <p:nvPr/>
        </p:nvSpPr>
        <p:spPr>
          <a:xfrm>
            <a:off x="16886420" y="9229854"/>
            <a:ext cx="48895" cy="48895"/>
          </a:xfrm>
          <a:custGeom>
            <a:avLst/>
            <a:gdLst/>
            <a:ahLst/>
            <a:cxnLst/>
            <a:rect l="l" t="t" r="r" b="b"/>
            <a:pathLst>
              <a:path w="48894" h="48895">
                <a:moveTo>
                  <a:pt x="48171" y="20409"/>
                </a:moveTo>
                <a:lnTo>
                  <a:pt x="21521"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6" name="object 36"/>
          <p:cNvSpPr/>
          <p:nvPr/>
        </p:nvSpPr>
        <p:spPr>
          <a:xfrm>
            <a:off x="17154216" y="922057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37" name="object 37"/>
          <p:cNvSpPr/>
          <p:nvPr/>
        </p:nvSpPr>
        <p:spPr>
          <a:xfrm>
            <a:off x="17422020" y="921129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38" name="object 38"/>
          <p:cNvPicPr/>
          <p:nvPr/>
        </p:nvPicPr>
        <p:blipFill>
          <a:blip r:embed="rId2" cstate="print"/>
          <a:stretch>
            <a:fillRect/>
          </a:stretch>
        </p:blipFill>
        <p:spPr>
          <a:xfrm>
            <a:off x="17689822" y="9202015"/>
            <a:ext cx="66501" cy="66501"/>
          </a:xfrm>
          <a:prstGeom prst="rect">
            <a:avLst/>
          </a:prstGeom>
        </p:spPr>
      </p:pic>
      <p:pic>
        <p:nvPicPr>
          <p:cNvPr id="39" name="object 39"/>
          <p:cNvPicPr/>
          <p:nvPr/>
        </p:nvPicPr>
        <p:blipFill>
          <a:blip r:embed="rId3" cstate="print"/>
          <a:stretch>
            <a:fillRect/>
          </a:stretch>
        </p:blipFill>
        <p:spPr>
          <a:xfrm>
            <a:off x="17957620" y="9192728"/>
            <a:ext cx="72573" cy="72574"/>
          </a:xfrm>
          <a:prstGeom prst="rect">
            <a:avLst/>
          </a:prstGeom>
        </p:spPr>
      </p:pic>
      <p:sp>
        <p:nvSpPr>
          <p:cNvPr id="40" name="object 40"/>
          <p:cNvSpPr/>
          <p:nvPr/>
        </p:nvSpPr>
        <p:spPr>
          <a:xfrm>
            <a:off x="18225422" y="9183448"/>
            <a:ext cx="62865" cy="78740"/>
          </a:xfrm>
          <a:custGeom>
            <a:avLst/>
            <a:gdLst/>
            <a:ahLst/>
            <a:cxnLst/>
            <a:rect l="l" t="t" r="r" b="b"/>
            <a:pathLst>
              <a:path w="62865" h="78740">
                <a:moveTo>
                  <a:pt x="62576" y="7370"/>
                </a:moveTo>
                <a:lnTo>
                  <a:pt x="62576" y="71213"/>
                </a:lnTo>
                <a:lnTo>
                  <a:pt x="35023" y="78635"/>
                </a:lnTo>
                <a:lnTo>
                  <a:pt x="30000" y="77755"/>
                </a:lnTo>
                <a:lnTo>
                  <a:pt x="1349" y="50397"/>
                </a:lnTo>
                <a:lnTo>
                  <a:pt x="0" y="35024"/>
                </a:lnTo>
                <a:lnTo>
                  <a:pt x="879" y="30001"/>
                </a:lnTo>
                <a:lnTo>
                  <a:pt x="28237" y="1349"/>
                </a:lnTo>
                <a:lnTo>
                  <a:pt x="43610" y="0"/>
                </a:lnTo>
                <a:lnTo>
                  <a:pt x="48633" y="879"/>
                </a:lnTo>
                <a:lnTo>
                  <a:pt x="58330" y="4635"/>
                </a:lnTo>
                <a:lnTo>
                  <a:pt x="62576" y="7370"/>
                </a:lnTo>
                <a:close/>
              </a:path>
            </a:pathLst>
          </a:custGeom>
          <a:solidFill>
            <a:srgbClr val="CFF4FF"/>
          </a:solidFill>
        </p:spPr>
        <p:txBody>
          <a:bodyPr wrap="square" lIns="0" tIns="0" rIns="0" bIns="0" rtlCol="0"/>
          <a:lstStyle/>
          <a:p>
            <a:endParaRPr/>
          </a:p>
        </p:txBody>
      </p:sp>
      <p:sp>
        <p:nvSpPr>
          <p:cNvPr id="41" name="object 41"/>
          <p:cNvSpPr/>
          <p:nvPr/>
        </p:nvSpPr>
        <p:spPr>
          <a:xfrm>
            <a:off x="16075930" y="8950600"/>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42" name="object 42"/>
          <p:cNvSpPr/>
          <p:nvPr/>
        </p:nvSpPr>
        <p:spPr>
          <a:xfrm>
            <a:off x="16343734" y="894132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43" name="object 43"/>
          <p:cNvSpPr/>
          <p:nvPr/>
        </p:nvSpPr>
        <p:spPr>
          <a:xfrm>
            <a:off x="16611536" y="8932040"/>
            <a:ext cx="42545" cy="42545"/>
          </a:xfrm>
          <a:custGeom>
            <a:avLst/>
            <a:gdLst/>
            <a:ahLst/>
            <a:cxnLst/>
            <a:rect l="l" t="t" r="r" b="b"/>
            <a:pathLst>
              <a:path w="42544" h="42545">
                <a:moveTo>
                  <a:pt x="42116" y="17844"/>
                </a:moveTo>
                <a:lnTo>
                  <a:pt x="18816" y="42245"/>
                </a:lnTo>
                <a:lnTo>
                  <a:pt x="16117" y="41773"/>
                </a:lnTo>
                <a:lnTo>
                  <a:pt x="0" y="18816"/>
                </a:lnTo>
                <a:lnTo>
                  <a:pt x="472" y="16117"/>
                </a:lnTo>
                <a:lnTo>
                  <a:pt x="20636" y="64"/>
                </a:lnTo>
                <a:lnTo>
                  <a:pt x="23429" y="0"/>
                </a:lnTo>
                <a:lnTo>
                  <a:pt x="41520" y="15170"/>
                </a:lnTo>
                <a:lnTo>
                  <a:pt x="42116" y="17844"/>
                </a:lnTo>
                <a:close/>
              </a:path>
            </a:pathLst>
          </a:custGeom>
          <a:solidFill>
            <a:srgbClr val="CFF4FF"/>
          </a:solidFill>
        </p:spPr>
        <p:txBody>
          <a:bodyPr wrap="square" lIns="0" tIns="0" rIns="0" bIns="0" rtlCol="0"/>
          <a:lstStyle/>
          <a:p>
            <a:endParaRPr/>
          </a:p>
        </p:txBody>
      </p:sp>
      <p:sp>
        <p:nvSpPr>
          <p:cNvPr id="44" name="object 44"/>
          <p:cNvSpPr/>
          <p:nvPr/>
        </p:nvSpPr>
        <p:spPr>
          <a:xfrm>
            <a:off x="16879334" y="8922754"/>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45" name="object 45"/>
          <p:cNvSpPr/>
          <p:nvPr/>
        </p:nvSpPr>
        <p:spPr>
          <a:xfrm>
            <a:off x="17147130" y="891347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46" name="object 46"/>
          <p:cNvSpPr/>
          <p:nvPr/>
        </p:nvSpPr>
        <p:spPr>
          <a:xfrm>
            <a:off x="17414933" y="8904194"/>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47" name="object 47"/>
          <p:cNvPicPr/>
          <p:nvPr/>
        </p:nvPicPr>
        <p:blipFill>
          <a:blip r:embed="rId2" cstate="print"/>
          <a:stretch>
            <a:fillRect/>
          </a:stretch>
        </p:blipFill>
        <p:spPr>
          <a:xfrm>
            <a:off x="17682736" y="8894915"/>
            <a:ext cx="66501" cy="66501"/>
          </a:xfrm>
          <a:prstGeom prst="rect">
            <a:avLst/>
          </a:prstGeom>
        </p:spPr>
      </p:pic>
      <p:pic>
        <p:nvPicPr>
          <p:cNvPr id="48" name="object 48"/>
          <p:cNvPicPr/>
          <p:nvPr/>
        </p:nvPicPr>
        <p:blipFill>
          <a:blip r:embed="rId3" cstate="print"/>
          <a:stretch>
            <a:fillRect/>
          </a:stretch>
        </p:blipFill>
        <p:spPr>
          <a:xfrm>
            <a:off x="17950533" y="8885628"/>
            <a:ext cx="72573" cy="72574"/>
          </a:xfrm>
          <a:prstGeom prst="rect">
            <a:avLst/>
          </a:prstGeom>
        </p:spPr>
      </p:pic>
      <p:pic>
        <p:nvPicPr>
          <p:cNvPr id="49" name="object 49"/>
          <p:cNvPicPr/>
          <p:nvPr/>
        </p:nvPicPr>
        <p:blipFill>
          <a:blip r:embed="rId5" cstate="print"/>
          <a:stretch>
            <a:fillRect/>
          </a:stretch>
        </p:blipFill>
        <p:spPr>
          <a:xfrm>
            <a:off x="18218336" y="8876348"/>
            <a:ext cx="69662" cy="78635"/>
          </a:xfrm>
          <a:prstGeom prst="rect">
            <a:avLst/>
          </a:prstGeom>
        </p:spPr>
      </p:pic>
      <p:pic>
        <p:nvPicPr>
          <p:cNvPr id="50" name="object 50"/>
          <p:cNvPicPr/>
          <p:nvPr/>
        </p:nvPicPr>
        <p:blipFill>
          <a:blip r:embed="rId6" cstate="print"/>
          <a:stretch>
            <a:fillRect/>
          </a:stretch>
        </p:blipFill>
        <p:spPr>
          <a:xfrm>
            <a:off x="18102456" y="9032812"/>
            <a:ext cx="78321" cy="78321"/>
          </a:xfrm>
          <a:prstGeom prst="rect">
            <a:avLst/>
          </a:prstGeom>
        </p:spPr>
      </p:pic>
      <p:sp>
        <p:nvSpPr>
          <p:cNvPr id="51" name="object 51"/>
          <p:cNvSpPr/>
          <p:nvPr/>
        </p:nvSpPr>
        <p:spPr>
          <a:xfrm>
            <a:off x="16068826" y="8642779"/>
            <a:ext cx="30480" cy="30480"/>
          </a:xfrm>
          <a:custGeom>
            <a:avLst/>
            <a:gdLst/>
            <a:ahLst/>
            <a:cxnLst/>
            <a:rect l="l" t="t" r="r" b="b"/>
            <a:pathLst>
              <a:path w="30480" h="30479">
                <a:moveTo>
                  <a:pt x="30031" y="12724"/>
                </a:moveTo>
                <a:lnTo>
                  <a:pt x="13417" y="30123"/>
                </a:lnTo>
                <a:lnTo>
                  <a:pt x="11492" y="29786"/>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52" name="object 52"/>
          <p:cNvSpPr/>
          <p:nvPr/>
        </p:nvSpPr>
        <p:spPr>
          <a:xfrm>
            <a:off x="16336630" y="863349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53" name="object 53"/>
          <p:cNvSpPr/>
          <p:nvPr/>
        </p:nvSpPr>
        <p:spPr>
          <a:xfrm>
            <a:off x="16604432" y="8624220"/>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54" name="object 54"/>
          <p:cNvSpPr/>
          <p:nvPr/>
        </p:nvSpPr>
        <p:spPr>
          <a:xfrm>
            <a:off x="16872230" y="8614933"/>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55" name="object 55"/>
          <p:cNvSpPr/>
          <p:nvPr/>
        </p:nvSpPr>
        <p:spPr>
          <a:xfrm>
            <a:off x="17140028" y="860565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56" name="object 56"/>
          <p:cNvSpPr/>
          <p:nvPr/>
        </p:nvSpPr>
        <p:spPr>
          <a:xfrm>
            <a:off x="17407830" y="859637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57" name="object 57"/>
          <p:cNvPicPr/>
          <p:nvPr/>
        </p:nvPicPr>
        <p:blipFill>
          <a:blip r:embed="rId2" cstate="print"/>
          <a:stretch>
            <a:fillRect/>
          </a:stretch>
        </p:blipFill>
        <p:spPr>
          <a:xfrm>
            <a:off x="17675634" y="8587094"/>
            <a:ext cx="66501" cy="66501"/>
          </a:xfrm>
          <a:prstGeom prst="rect">
            <a:avLst/>
          </a:prstGeom>
        </p:spPr>
      </p:pic>
      <p:pic>
        <p:nvPicPr>
          <p:cNvPr id="58" name="object 58"/>
          <p:cNvPicPr/>
          <p:nvPr/>
        </p:nvPicPr>
        <p:blipFill>
          <a:blip r:embed="rId3" cstate="print"/>
          <a:stretch>
            <a:fillRect/>
          </a:stretch>
        </p:blipFill>
        <p:spPr>
          <a:xfrm>
            <a:off x="17943430" y="8577808"/>
            <a:ext cx="72573" cy="72574"/>
          </a:xfrm>
          <a:prstGeom prst="rect">
            <a:avLst/>
          </a:prstGeom>
        </p:spPr>
      </p:pic>
      <p:pic>
        <p:nvPicPr>
          <p:cNvPr id="59" name="object 59"/>
          <p:cNvPicPr/>
          <p:nvPr/>
        </p:nvPicPr>
        <p:blipFill>
          <a:blip r:embed="rId7" cstate="print"/>
          <a:stretch>
            <a:fillRect/>
          </a:stretch>
        </p:blipFill>
        <p:spPr>
          <a:xfrm>
            <a:off x="18211234" y="8568528"/>
            <a:ext cx="76765" cy="78635"/>
          </a:xfrm>
          <a:prstGeom prst="rect">
            <a:avLst/>
          </a:prstGeom>
        </p:spPr>
      </p:pic>
      <p:sp>
        <p:nvSpPr>
          <p:cNvPr id="60" name="object 60"/>
          <p:cNvSpPr/>
          <p:nvPr/>
        </p:nvSpPr>
        <p:spPr>
          <a:xfrm>
            <a:off x="17542434" y="8439632"/>
            <a:ext cx="60960" cy="60960"/>
          </a:xfrm>
          <a:custGeom>
            <a:avLst/>
            <a:gdLst/>
            <a:ahLst/>
            <a:cxnLst/>
            <a:rect l="l" t="t" r="r" b="b"/>
            <a:pathLst>
              <a:path w="60959" h="60959">
                <a:moveTo>
                  <a:pt x="60255" y="25530"/>
                </a:moveTo>
                <a:lnTo>
                  <a:pt x="38735" y="59403"/>
                </a:lnTo>
                <a:lnTo>
                  <a:pt x="26919" y="60440"/>
                </a:lnTo>
                <a:lnTo>
                  <a:pt x="23058" y="59764"/>
                </a:lnTo>
                <a:lnTo>
                  <a:pt x="0" y="26920"/>
                </a:lnTo>
                <a:lnTo>
                  <a:pt x="675" y="23059"/>
                </a:lnTo>
                <a:lnTo>
                  <a:pt x="33519" y="0"/>
                </a:lnTo>
                <a:lnTo>
                  <a:pt x="37380" y="675"/>
                </a:lnTo>
                <a:lnTo>
                  <a:pt x="60255" y="25530"/>
                </a:lnTo>
                <a:close/>
              </a:path>
            </a:pathLst>
          </a:custGeom>
          <a:solidFill>
            <a:srgbClr val="CFF4FF"/>
          </a:solidFill>
        </p:spPr>
        <p:txBody>
          <a:bodyPr wrap="square" lIns="0" tIns="0" rIns="0" bIns="0" rtlCol="0"/>
          <a:lstStyle/>
          <a:p>
            <a:endParaRPr/>
          </a:p>
        </p:txBody>
      </p:sp>
      <p:pic>
        <p:nvPicPr>
          <p:cNvPr id="61" name="object 61"/>
          <p:cNvPicPr/>
          <p:nvPr/>
        </p:nvPicPr>
        <p:blipFill>
          <a:blip r:embed="rId8" cstate="print"/>
          <a:stretch>
            <a:fillRect/>
          </a:stretch>
        </p:blipFill>
        <p:spPr>
          <a:xfrm>
            <a:off x="18088266" y="8417891"/>
            <a:ext cx="78321" cy="78321"/>
          </a:xfrm>
          <a:prstGeom prst="rect">
            <a:avLst/>
          </a:prstGeom>
        </p:spPr>
      </p:pic>
      <p:sp>
        <p:nvSpPr>
          <p:cNvPr id="62" name="object 62"/>
          <p:cNvSpPr/>
          <p:nvPr/>
        </p:nvSpPr>
        <p:spPr>
          <a:xfrm>
            <a:off x="16061742" y="8335679"/>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63" name="object 63"/>
          <p:cNvSpPr/>
          <p:nvPr/>
        </p:nvSpPr>
        <p:spPr>
          <a:xfrm>
            <a:off x="16329544" y="832639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64" name="object 64"/>
          <p:cNvSpPr/>
          <p:nvPr/>
        </p:nvSpPr>
        <p:spPr>
          <a:xfrm>
            <a:off x="16597348" y="8317119"/>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65" name="object 65"/>
          <p:cNvSpPr/>
          <p:nvPr/>
        </p:nvSpPr>
        <p:spPr>
          <a:xfrm>
            <a:off x="16865144" y="8307833"/>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66" name="object 66"/>
          <p:cNvSpPr/>
          <p:nvPr/>
        </p:nvSpPr>
        <p:spPr>
          <a:xfrm>
            <a:off x="17132941" y="829855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67" name="object 67"/>
          <p:cNvSpPr/>
          <p:nvPr/>
        </p:nvSpPr>
        <p:spPr>
          <a:xfrm>
            <a:off x="17400744" y="828927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68" name="object 68"/>
          <p:cNvPicPr/>
          <p:nvPr/>
        </p:nvPicPr>
        <p:blipFill>
          <a:blip r:embed="rId9" cstate="print"/>
          <a:stretch>
            <a:fillRect/>
          </a:stretch>
        </p:blipFill>
        <p:spPr>
          <a:xfrm>
            <a:off x="17668547" y="8279994"/>
            <a:ext cx="66500" cy="66501"/>
          </a:xfrm>
          <a:prstGeom prst="rect">
            <a:avLst/>
          </a:prstGeom>
        </p:spPr>
      </p:pic>
      <p:pic>
        <p:nvPicPr>
          <p:cNvPr id="69" name="object 69"/>
          <p:cNvPicPr/>
          <p:nvPr/>
        </p:nvPicPr>
        <p:blipFill>
          <a:blip r:embed="rId3" cstate="print"/>
          <a:stretch>
            <a:fillRect/>
          </a:stretch>
        </p:blipFill>
        <p:spPr>
          <a:xfrm>
            <a:off x="17936343" y="8270708"/>
            <a:ext cx="72573" cy="72574"/>
          </a:xfrm>
          <a:prstGeom prst="rect">
            <a:avLst/>
          </a:prstGeom>
        </p:spPr>
      </p:pic>
      <p:pic>
        <p:nvPicPr>
          <p:cNvPr id="70" name="object 70"/>
          <p:cNvPicPr/>
          <p:nvPr/>
        </p:nvPicPr>
        <p:blipFill>
          <a:blip r:embed="rId10" cstate="print"/>
          <a:stretch>
            <a:fillRect/>
          </a:stretch>
        </p:blipFill>
        <p:spPr>
          <a:xfrm>
            <a:off x="18204147" y="8261428"/>
            <a:ext cx="78634" cy="78635"/>
          </a:xfrm>
          <a:prstGeom prst="rect">
            <a:avLst/>
          </a:prstGeom>
        </p:spPr>
      </p:pic>
      <p:sp>
        <p:nvSpPr>
          <p:cNvPr id="71" name="object 71"/>
          <p:cNvSpPr/>
          <p:nvPr/>
        </p:nvSpPr>
        <p:spPr>
          <a:xfrm>
            <a:off x="16054655" y="8028579"/>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72" name="object 72"/>
          <p:cNvSpPr/>
          <p:nvPr/>
        </p:nvSpPr>
        <p:spPr>
          <a:xfrm>
            <a:off x="16322457" y="801929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73" name="object 73"/>
          <p:cNvSpPr/>
          <p:nvPr/>
        </p:nvSpPr>
        <p:spPr>
          <a:xfrm>
            <a:off x="16590261" y="8010019"/>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74" name="object 74"/>
          <p:cNvSpPr/>
          <p:nvPr/>
        </p:nvSpPr>
        <p:spPr>
          <a:xfrm>
            <a:off x="16858057" y="8000734"/>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75" name="object 75"/>
          <p:cNvSpPr/>
          <p:nvPr/>
        </p:nvSpPr>
        <p:spPr>
          <a:xfrm>
            <a:off x="17125855" y="799145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76" name="object 76"/>
          <p:cNvSpPr/>
          <p:nvPr/>
        </p:nvSpPr>
        <p:spPr>
          <a:xfrm>
            <a:off x="17393657" y="7982174"/>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77" name="object 77"/>
          <p:cNvPicPr/>
          <p:nvPr/>
        </p:nvPicPr>
        <p:blipFill>
          <a:blip r:embed="rId9" cstate="print"/>
          <a:stretch>
            <a:fillRect/>
          </a:stretch>
        </p:blipFill>
        <p:spPr>
          <a:xfrm>
            <a:off x="17661461" y="7972894"/>
            <a:ext cx="66501" cy="66501"/>
          </a:xfrm>
          <a:prstGeom prst="rect">
            <a:avLst/>
          </a:prstGeom>
        </p:spPr>
      </p:pic>
      <p:pic>
        <p:nvPicPr>
          <p:cNvPr id="78" name="object 78"/>
          <p:cNvPicPr/>
          <p:nvPr/>
        </p:nvPicPr>
        <p:blipFill>
          <a:blip r:embed="rId3" cstate="print"/>
          <a:stretch>
            <a:fillRect/>
          </a:stretch>
        </p:blipFill>
        <p:spPr>
          <a:xfrm>
            <a:off x="17929257" y="7963608"/>
            <a:ext cx="72573" cy="72574"/>
          </a:xfrm>
          <a:prstGeom prst="rect">
            <a:avLst/>
          </a:prstGeom>
        </p:spPr>
      </p:pic>
      <p:pic>
        <p:nvPicPr>
          <p:cNvPr id="79" name="object 79"/>
          <p:cNvPicPr/>
          <p:nvPr/>
        </p:nvPicPr>
        <p:blipFill>
          <a:blip r:embed="rId11" cstate="print"/>
          <a:stretch>
            <a:fillRect/>
          </a:stretch>
        </p:blipFill>
        <p:spPr>
          <a:xfrm>
            <a:off x="18197061" y="7954328"/>
            <a:ext cx="78634" cy="78635"/>
          </a:xfrm>
          <a:prstGeom prst="rect">
            <a:avLst/>
          </a:prstGeom>
        </p:spPr>
      </p:pic>
      <p:pic>
        <p:nvPicPr>
          <p:cNvPr id="80" name="object 80"/>
          <p:cNvPicPr/>
          <p:nvPr/>
        </p:nvPicPr>
        <p:blipFill>
          <a:blip r:embed="rId6" cstate="print"/>
          <a:stretch>
            <a:fillRect/>
          </a:stretch>
        </p:blipFill>
        <p:spPr>
          <a:xfrm>
            <a:off x="18081180" y="8110791"/>
            <a:ext cx="78321" cy="78321"/>
          </a:xfrm>
          <a:prstGeom prst="rect">
            <a:avLst/>
          </a:prstGeom>
        </p:spPr>
      </p:pic>
      <p:sp>
        <p:nvSpPr>
          <p:cNvPr id="81" name="object 81"/>
          <p:cNvSpPr/>
          <p:nvPr/>
        </p:nvSpPr>
        <p:spPr>
          <a:xfrm>
            <a:off x="16047552" y="7720758"/>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82" name="object 82"/>
          <p:cNvSpPr/>
          <p:nvPr/>
        </p:nvSpPr>
        <p:spPr>
          <a:xfrm>
            <a:off x="16315356" y="7711478"/>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83" name="object 83"/>
          <p:cNvSpPr/>
          <p:nvPr/>
        </p:nvSpPr>
        <p:spPr>
          <a:xfrm>
            <a:off x="16583158" y="770219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84" name="object 84"/>
          <p:cNvSpPr/>
          <p:nvPr/>
        </p:nvSpPr>
        <p:spPr>
          <a:xfrm>
            <a:off x="16850955" y="7692913"/>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85" name="object 85"/>
          <p:cNvSpPr/>
          <p:nvPr/>
        </p:nvSpPr>
        <p:spPr>
          <a:xfrm>
            <a:off x="17118751" y="768363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86" name="object 86"/>
          <p:cNvSpPr/>
          <p:nvPr/>
        </p:nvSpPr>
        <p:spPr>
          <a:xfrm>
            <a:off x="17386555" y="767435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87" name="object 87"/>
          <p:cNvPicPr/>
          <p:nvPr/>
        </p:nvPicPr>
        <p:blipFill>
          <a:blip r:embed="rId9" cstate="print"/>
          <a:stretch>
            <a:fillRect/>
          </a:stretch>
        </p:blipFill>
        <p:spPr>
          <a:xfrm>
            <a:off x="17654358" y="7665073"/>
            <a:ext cx="66501" cy="66501"/>
          </a:xfrm>
          <a:prstGeom prst="rect">
            <a:avLst/>
          </a:prstGeom>
        </p:spPr>
      </p:pic>
      <p:pic>
        <p:nvPicPr>
          <p:cNvPr id="88" name="object 88"/>
          <p:cNvPicPr/>
          <p:nvPr/>
        </p:nvPicPr>
        <p:blipFill>
          <a:blip r:embed="rId12" cstate="print"/>
          <a:stretch>
            <a:fillRect/>
          </a:stretch>
        </p:blipFill>
        <p:spPr>
          <a:xfrm>
            <a:off x="17922155" y="7655787"/>
            <a:ext cx="72573" cy="72574"/>
          </a:xfrm>
          <a:prstGeom prst="rect">
            <a:avLst/>
          </a:prstGeom>
        </p:spPr>
      </p:pic>
      <p:pic>
        <p:nvPicPr>
          <p:cNvPr id="89" name="object 89"/>
          <p:cNvPicPr/>
          <p:nvPr/>
        </p:nvPicPr>
        <p:blipFill>
          <a:blip r:embed="rId8" cstate="print"/>
          <a:stretch>
            <a:fillRect/>
          </a:stretch>
        </p:blipFill>
        <p:spPr>
          <a:xfrm>
            <a:off x="18189957" y="7646507"/>
            <a:ext cx="78634" cy="78635"/>
          </a:xfrm>
          <a:prstGeom prst="rect">
            <a:avLst/>
          </a:prstGeom>
        </p:spPr>
      </p:pic>
      <p:sp>
        <p:nvSpPr>
          <p:cNvPr id="90" name="object 90"/>
          <p:cNvSpPr/>
          <p:nvPr/>
        </p:nvSpPr>
        <p:spPr>
          <a:xfrm>
            <a:off x="17521158" y="7517612"/>
            <a:ext cx="60960" cy="60960"/>
          </a:xfrm>
          <a:custGeom>
            <a:avLst/>
            <a:gdLst/>
            <a:ahLst/>
            <a:cxnLst/>
            <a:rect l="l" t="t" r="r" b="b"/>
            <a:pathLst>
              <a:path w="60959" h="60959">
                <a:moveTo>
                  <a:pt x="60255" y="25529"/>
                </a:moveTo>
                <a:lnTo>
                  <a:pt x="38735" y="59403"/>
                </a:lnTo>
                <a:lnTo>
                  <a:pt x="26919" y="60440"/>
                </a:lnTo>
                <a:lnTo>
                  <a:pt x="23058" y="59764"/>
                </a:lnTo>
                <a:lnTo>
                  <a:pt x="0" y="26920"/>
                </a:lnTo>
                <a:lnTo>
                  <a:pt x="675" y="23059"/>
                </a:lnTo>
                <a:lnTo>
                  <a:pt x="33519" y="0"/>
                </a:lnTo>
                <a:lnTo>
                  <a:pt x="37380" y="675"/>
                </a:lnTo>
                <a:lnTo>
                  <a:pt x="60255" y="25529"/>
                </a:lnTo>
                <a:close/>
              </a:path>
            </a:pathLst>
          </a:custGeom>
          <a:solidFill>
            <a:srgbClr val="CFF4FF"/>
          </a:solidFill>
        </p:spPr>
        <p:txBody>
          <a:bodyPr wrap="square" lIns="0" tIns="0" rIns="0" bIns="0" rtlCol="0"/>
          <a:lstStyle/>
          <a:p>
            <a:endParaRPr/>
          </a:p>
        </p:txBody>
      </p:sp>
      <p:pic>
        <p:nvPicPr>
          <p:cNvPr id="91" name="object 91"/>
          <p:cNvPicPr/>
          <p:nvPr/>
        </p:nvPicPr>
        <p:blipFill>
          <a:blip r:embed="rId6" cstate="print"/>
          <a:stretch>
            <a:fillRect/>
          </a:stretch>
        </p:blipFill>
        <p:spPr>
          <a:xfrm>
            <a:off x="18066991" y="7495870"/>
            <a:ext cx="78321" cy="78321"/>
          </a:xfrm>
          <a:prstGeom prst="rect">
            <a:avLst/>
          </a:prstGeom>
        </p:spPr>
      </p:pic>
      <p:sp>
        <p:nvSpPr>
          <p:cNvPr id="92" name="object 92"/>
          <p:cNvSpPr/>
          <p:nvPr/>
        </p:nvSpPr>
        <p:spPr>
          <a:xfrm>
            <a:off x="16040465" y="7413658"/>
            <a:ext cx="30480" cy="30480"/>
          </a:xfrm>
          <a:custGeom>
            <a:avLst/>
            <a:gdLst/>
            <a:ahLst/>
            <a:cxnLst/>
            <a:rect l="l" t="t" r="r" b="b"/>
            <a:pathLst>
              <a:path w="30480" h="30479">
                <a:moveTo>
                  <a:pt x="30031" y="12724"/>
                </a:moveTo>
                <a:lnTo>
                  <a:pt x="13417" y="30123"/>
                </a:lnTo>
                <a:lnTo>
                  <a:pt x="11492" y="29786"/>
                </a:lnTo>
                <a:lnTo>
                  <a:pt x="0" y="13417"/>
                </a:lnTo>
                <a:lnTo>
                  <a:pt x="336" y="11493"/>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93" name="object 93"/>
          <p:cNvSpPr/>
          <p:nvPr/>
        </p:nvSpPr>
        <p:spPr>
          <a:xfrm>
            <a:off x="16308269" y="7404378"/>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94" name="object 94"/>
          <p:cNvSpPr/>
          <p:nvPr/>
        </p:nvSpPr>
        <p:spPr>
          <a:xfrm>
            <a:off x="16576071" y="739509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95" name="object 95"/>
          <p:cNvSpPr/>
          <p:nvPr/>
        </p:nvSpPr>
        <p:spPr>
          <a:xfrm>
            <a:off x="16843869" y="7385812"/>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96" name="object 96"/>
          <p:cNvSpPr/>
          <p:nvPr/>
        </p:nvSpPr>
        <p:spPr>
          <a:xfrm>
            <a:off x="17111665" y="737653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97" name="object 97"/>
          <p:cNvSpPr/>
          <p:nvPr/>
        </p:nvSpPr>
        <p:spPr>
          <a:xfrm>
            <a:off x="17379469" y="736725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98" name="object 98"/>
          <p:cNvPicPr/>
          <p:nvPr/>
        </p:nvPicPr>
        <p:blipFill>
          <a:blip r:embed="rId2" cstate="print"/>
          <a:stretch>
            <a:fillRect/>
          </a:stretch>
        </p:blipFill>
        <p:spPr>
          <a:xfrm>
            <a:off x="17647271" y="7357973"/>
            <a:ext cx="66501" cy="66501"/>
          </a:xfrm>
          <a:prstGeom prst="rect">
            <a:avLst/>
          </a:prstGeom>
        </p:spPr>
      </p:pic>
      <p:pic>
        <p:nvPicPr>
          <p:cNvPr id="99" name="object 99"/>
          <p:cNvPicPr/>
          <p:nvPr/>
        </p:nvPicPr>
        <p:blipFill>
          <a:blip r:embed="rId3" cstate="print"/>
          <a:stretch>
            <a:fillRect/>
          </a:stretch>
        </p:blipFill>
        <p:spPr>
          <a:xfrm>
            <a:off x="17915069" y="7348687"/>
            <a:ext cx="72573" cy="72574"/>
          </a:xfrm>
          <a:prstGeom prst="rect">
            <a:avLst/>
          </a:prstGeom>
        </p:spPr>
      </p:pic>
      <p:pic>
        <p:nvPicPr>
          <p:cNvPr id="100" name="object 100"/>
          <p:cNvPicPr/>
          <p:nvPr/>
        </p:nvPicPr>
        <p:blipFill>
          <a:blip r:embed="rId13" cstate="print"/>
          <a:stretch>
            <a:fillRect/>
          </a:stretch>
        </p:blipFill>
        <p:spPr>
          <a:xfrm>
            <a:off x="18182873" y="7339407"/>
            <a:ext cx="78634" cy="78635"/>
          </a:xfrm>
          <a:prstGeom prst="rect">
            <a:avLst/>
          </a:prstGeom>
        </p:spPr>
      </p:pic>
      <p:sp>
        <p:nvSpPr>
          <p:cNvPr id="101" name="object 101"/>
          <p:cNvSpPr/>
          <p:nvPr/>
        </p:nvSpPr>
        <p:spPr>
          <a:xfrm>
            <a:off x="16033379" y="7106558"/>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102" name="object 102"/>
          <p:cNvSpPr/>
          <p:nvPr/>
        </p:nvSpPr>
        <p:spPr>
          <a:xfrm>
            <a:off x="16301183" y="7097278"/>
            <a:ext cx="36195" cy="36195"/>
          </a:xfrm>
          <a:custGeom>
            <a:avLst/>
            <a:gdLst/>
            <a:ahLst/>
            <a:cxnLst/>
            <a:rect l="l" t="t" r="r" b="b"/>
            <a:pathLst>
              <a:path w="36194" h="36195">
                <a:moveTo>
                  <a:pt x="36074" y="15284"/>
                </a:moveTo>
                <a:lnTo>
                  <a:pt x="16116" y="36184"/>
                </a:lnTo>
                <a:lnTo>
                  <a:pt x="13805" y="35780"/>
                </a:lnTo>
                <a:lnTo>
                  <a:pt x="0" y="16117"/>
                </a:lnTo>
                <a:lnTo>
                  <a:pt x="404" y="13805"/>
                </a:lnTo>
                <a:lnTo>
                  <a:pt x="17676" y="55"/>
                </a:lnTo>
                <a:lnTo>
                  <a:pt x="20067" y="0"/>
                </a:lnTo>
                <a:lnTo>
                  <a:pt x="35563" y="12994"/>
                </a:lnTo>
                <a:lnTo>
                  <a:pt x="36074" y="15284"/>
                </a:lnTo>
                <a:close/>
              </a:path>
            </a:pathLst>
          </a:custGeom>
          <a:solidFill>
            <a:srgbClr val="CFF4FF"/>
          </a:solidFill>
        </p:spPr>
        <p:txBody>
          <a:bodyPr wrap="square" lIns="0" tIns="0" rIns="0" bIns="0" rtlCol="0"/>
          <a:lstStyle/>
          <a:p>
            <a:endParaRPr/>
          </a:p>
        </p:txBody>
      </p:sp>
      <p:sp>
        <p:nvSpPr>
          <p:cNvPr id="103" name="object 103"/>
          <p:cNvSpPr/>
          <p:nvPr/>
        </p:nvSpPr>
        <p:spPr>
          <a:xfrm>
            <a:off x="16568985" y="708799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04" name="object 104"/>
          <p:cNvSpPr/>
          <p:nvPr/>
        </p:nvSpPr>
        <p:spPr>
          <a:xfrm>
            <a:off x="16836783" y="7078712"/>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05" name="object 105"/>
          <p:cNvSpPr/>
          <p:nvPr/>
        </p:nvSpPr>
        <p:spPr>
          <a:xfrm>
            <a:off x="17104579" y="706943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06" name="object 106"/>
          <p:cNvSpPr/>
          <p:nvPr/>
        </p:nvSpPr>
        <p:spPr>
          <a:xfrm>
            <a:off x="17372383" y="706015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07" name="object 107"/>
          <p:cNvPicPr/>
          <p:nvPr/>
        </p:nvPicPr>
        <p:blipFill>
          <a:blip r:embed="rId14" cstate="print"/>
          <a:stretch>
            <a:fillRect/>
          </a:stretch>
        </p:blipFill>
        <p:spPr>
          <a:xfrm>
            <a:off x="17640185" y="7050873"/>
            <a:ext cx="66500" cy="66501"/>
          </a:xfrm>
          <a:prstGeom prst="rect">
            <a:avLst/>
          </a:prstGeom>
        </p:spPr>
      </p:pic>
      <p:pic>
        <p:nvPicPr>
          <p:cNvPr id="108" name="object 108"/>
          <p:cNvPicPr/>
          <p:nvPr/>
        </p:nvPicPr>
        <p:blipFill>
          <a:blip r:embed="rId12" cstate="print"/>
          <a:stretch>
            <a:fillRect/>
          </a:stretch>
        </p:blipFill>
        <p:spPr>
          <a:xfrm>
            <a:off x="17907982" y="7041587"/>
            <a:ext cx="72573" cy="72574"/>
          </a:xfrm>
          <a:prstGeom prst="rect">
            <a:avLst/>
          </a:prstGeom>
        </p:spPr>
      </p:pic>
      <p:pic>
        <p:nvPicPr>
          <p:cNvPr id="109" name="object 109"/>
          <p:cNvPicPr/>
          <p:nvPr/>
        </p:nvPicPr>
        <p:blipFill>
          <a:blip r:embed="rId8" cstate="print"/>
          <a:stretch>
            <a:fillRect/>
          </a:stretch>
        </p:blipFill>
        <p:spPr>
          <a:xfrm>
            <a:off x="18175786" y="7032307"/>
            <a:ext cx="78634" cy="78635"/>
          </a:xfrm>
          <a:prstGeom prst="rect">
            <a:avLst/>
          </a:prstGeom>
        </p:spPr>
      </p:pic>
      <p:pic>
        <p:nvPicPr>
          <p:cNvPr id="110" name="object 110"/>
          <p:cNvPicPr/>
          <p:nvPr/>
        </p:nvPicPr>
        <p:blipFill>
          <a:blip r:embed="rId8" cstate="print"/>
          <a:stretch>
            <a:fillRect/>
          </a:stretch>
        </p:blipFill>
        <p:spPr>
          <a:xfrm>
            <a:off x="18059905" y="7188770"/>
            <a:ext cx="78321" cy="78321"/>
          </a:xfrm>
          <a:prstGeom prst="rect">
            <a:avLst/>
          </a:prstGeom>
        </p:spPr>
      </p:pic>
      <p:sp>
        <p:nvSpPr>
          <p:cNvPr id="111" name="object 111"/>
          <p:cNvSpPr/>
          <p:nvPr/>
        </p:nvSpPr>
        <p:spPr>
          <a:xfrm>
            <a:off x="16026277" y="6798737"/>
            <a:ext cx="30480" cy="30480"/>
          </a:xfrm>
          <a:custGeom>
            <a:avLst/>
            <a:gdLst/>
            <a:ahLst/>
            <a:cxnLst/>
            <a:rect l="l" t="t" r="r" b="b"/>
            <a:pathLst>
              <a:path w="30480" h="30479">
                <a:moveTo>
                  <a:pt x="30031" y="12724"/>
                </a:moveTo>
                <a:lnTo>
                  <a:pt x="13417" y="30123"/>
                </a:lnTo>
                <a:lnTo>
                  <a:pt x="11492" y="29787"/>
                </a:lnTo>
                <a:lnTo>
                  <a:pt x="0" y="13417"/>
                </a:lnTo>
                <a:lnTo>
                  <a:pt x="336" y="11493"/>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112" name="object 112"/>
          <p:cNvSpPr/>
          <p:nvPr/>
        </p:nvSpPr>
        <p:spPr>
          <a:xfrm>
            <a:off x="16294079" y="6789457"/>
            <a:ext cx="36195" cy="36195"/>
          </a:xfrm>
          <a:custGeom>
            <a:avLst/>
            <a:gdLst/>
            <a:ahLst/>
            <a:cxnLst/>
            <a:rect l="l" t="t" r="r" b="b"/>
            <a:pathLst>
              <a:path w="36194" h="36195">
                <a:moveTo>
                  <a:pt x="36074" y="15284"/>
                </a:moveTo>
                <a:lnTo>
                  <a:pt x="16116" y="36184"/>
                </a:lnTo>
                <a:lnTo>
                  <a:pt x="13805" y="35779"/>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13" name="object 113"/>
          <p:cNvSpPr/>
          <p:nvPr/>
        </p:nvSpPr>
        <p:spPr>
          <a:xfrm>
            <a:off x="16561883" y="6780177"/>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14" name="object 114"/>
          <p:cNvSpPr/>
          <p:nvPr/>
        </p:nvSpPr>
        <p:spPr>
          <a:xfrm>
            <a:off x="16829679" y="6770892"/>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15" name="object 115"/>
          <p:cNvSpPr/>
          <p:nvPr/>
        </p:nvSpPr>
        <p:spPr>
          <a:xfrm>
            <a:off x="17097477" y="6761612"/>
            <a:ext cx="54610" cy="54610"/>
          </a:xfrm>
          <a:custGeom>
            <a:avLst/>
            <a:gdLst/>
            <a:ahLst/>
            <a:cxnLst/>
            <a:rect l="l" t="t" r="r" b="b"/>
            <a:pathLst>
              <a:path w="54609" h="54609">
                <a:moveTo>
                  <a:pt x="54213" y="22970"/>
                </a:moveTo>
                <a:lnTo>
                  <a:pt x="31409" y="54213"/>
                </a:lnTo>
                <a:lnTo>
                  <a:pt x="24220" y="54379"/>
                </a:lnTo>
                <a:lnTo>
                  <a:pt x="20746" y="53771"/>
                </a:lnTo>
                <a:lnTo>
                  <a:pt x="0" y="24221"/>
                </a:lnTo>
                <a:lnTo>
                  <a:pt x="608" y="20747"/>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116" name="object 116"/>
          <p:cNvSpPr/>
          <p:nvPr/>
        </p:nvSpPr>
        <p:spPr>
          <a:xfrm>
            <a:off x="17365279" y="6752332"/>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17" name="object 117"/>
          <p:cNvPicPr/>
          <p:nvPr/>
        </p:nvPicPr>
        <p:blipFill>
          <a:blip r:embed="rId9" cstate="print"/>
          <a:stretch>
            <a:fillRect/>
          </a:stretch>
        </p:blipFill>
        <p:spPr>
          <a:xfrm>
            <a:off x="17633083" y="6743052"/>
            <a:ext cx="66501" cy="66501"/>
          </a:xfrm>
          <a:prstGeom prst="rect">
            <a:avLst/>
          </a:prstGeom>
        </p:spPr>
      </p:pic>
      <p:pic>
        <p:nvPicPr>
          <p:cNvPr id="118" name="object 118"/>
          <p:cNvPicPr/>
          <p:nvPr/>
        </p:nvPicPr>
        <p:blipFill>
          <a:blip r:embed="rId3" cstate="print"/>
          <a:stretch>
            <a:fillRect/>
          </a:stretch>
        </p:blipFill>
        <p:spPr>
          <a:xfrm>
            <a:off x="17900879" y="6733766"/>
            <a:ext cx="72573" cy="72573"/>
          </a:xfrm>
          <a:prstGeom prst="rect">
            <a:avLst/>
          </a:prstGeom>
        </p:spPr>
      </p:pic>
      <p:pic>
        <p:nvPicPr>
          <p:cNvPr id="119" name="object 119"/>
          <p:cNvPicPr/>
          <p:nvPr/>
        </p:nvPicPr>
        <p:blipFill>
          <a:blip r:embed="rId13" cstate="print"/>
          <a:stretch>
            <a:fillRect/>
          </a:stretch>
        </p:blipFill>
        <p:spPr>
          <a:xfrm>
            <a:off x="18168683" y="6724487"/>
            <a:ext cx="78634" cy="78635"/>
          </a:xfrm>
          <a:prstGeom prst="rect">
            <a:avLst/>
          </a:prstGeom>
        </p:spPr>
      </p:pic>
      <p:sp>
        <p:nvSpPr>
          <p:cNvPr id="120" name="object 120"/>
          <p:cNvSpPr/>
          <p:nvPr/>
        </p:nvSpPr>
        <p:spPr>
          <a:xfrm>
            <a:off x="17499883" y="6595592"/>
            <a:ext cx="60960" cy="60960"/>
          </a:xfrm>
          <a:custGeom>
            <a:avLst/>
            <a:gdLst/>
            <a:ahLst/>
            <a:cxnLst/>
            <a:rect l="l" t="t" r="r" b="b"/>
            <a:pathLst>
              <a:path w="60959" h="60959">
                <a:moveTo>
                  <a:pt x="60255" y="25529"/>
                </a:moveTo>
                <a:lnTo>
                  <a:pt x="38735" y="59402"/>
                </a:lnTo>
                <a:lnTo>
                  <a:pt x="26919" y="60440"/>
                </a:lnTo>
                <a:lnTo>
                  <a:pt x="23058" y="59764"/>
                </a:lnTo>
                <a:lnTo>
                  <a:pt x="0" y="26919"/>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pic>
        <p:nvPicPr>
          <p:cNvPr id="121" name="object 121"/>
          <p:cNvPicPr/>
          <p:nvPr/>
        </p:nvPicPr>
        <p:blipFill>
          <a:blip r:embed="rId8" cstate="print"/>
          <a:stretch>
            <a:fillRect/>
          </a:stretch>
        </p:blipFill>
        <p:spPr>
          <a:xfrm>
            <a:off x="18045715" y="6573850"/>
            <a:ext cx="78321" cy="78321"/>
          </a:xfrm>
          <a:prstGeom prst="rect">
            <a:avLst/>
          </a:prstGeom>
        </p:spPr>
      </p:pic>
      <p:sp>
        <p:nvSpPr>
          <p:cNvPr id="122" name="object 122"/>
          <p:cNvSpPr/>
          <p:nvPr/>
        </p:nvSpPr>
        <p:spPr>
          <a:xfrm>
            <a:off x="16019191" y="6491637"/>
            <a:ext cx="30480" cy="30480"/>
          </a:xfrm>
          <a:custGeom>
            <a:avLst/>
            <a:gdLst/>
            <a:ahLst/>
            <a:cxnLst/>
            <a:rect l="l" t="t" r="r" b="b"/>
            <a:pathLst>
              <a:path w="30480" h="30479">
                <a:moveTo>
                  <a:pt x="30031" y="12724"/>
                </a:moveTo>
                <a:lnTo>
                  <a:pt x="13417" y="30123"/>
                </a:lnTo>
                <a:lnTo>
                  <a:pt x="11492" y="29786"/>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123" name="object 123"/>
          <p:cNvSpPr/>
          <p:nvPr/>
        </p:nvSpPr>
        <p:spPr>
          <a:xfrm>
            <a:off x="16286993" y="6482358"/>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24" name="object 124"/>
          <p:cNvSpPr/>
          <p:nvPr/>
        </p:nvSpPr>
        <p:spPr>
          <a:xfrm>
            <a:off x="16554797" y="647307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25" name="object 125"/>
          <p:cNvSpPr/>
          <p:nvPr/>
        </p:nvSpPr>
        <p:spPr>
          <a:xfrm>
            <a:off x="16822593" y="6463792"/>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26" name="object 126"/>
          <p:cNvSpPr/>
          <p:nvPr/>
        </p:nvSpPr>
        <p:spPr>
          <a:xfrm>
            <a:off x="17090390" y="6454512"/>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127" name="object 127"/>
          <p:cNvSpPr/>
          <p:nvPr/>
        </p:nvSpPr>
        <p:spPr>
          <a:xfrm>
            <a:off x="17358193" y="6445232"/>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28" name="object 128"/>
          <p:cNvPicPr/>
          <p:nvPr/>
        </p:nvPicPr>
        <p:blipFill>
          <a:blip r:embed="rId15" cstate="print"/>
          <a:stretch>
            <a:fillRect/>
          </a:stretch>
        </p:blipFill>
        <p:spPr>
          <a:xfrm>
            <a:off x="17625996" y="6435952"/>
            <a:ext cx="66500" cy="66501"/>
          </a:xfrm>
          <a:prstGeom prst="rect">
            <a:avLst/>
          </a:prstGeom>
        </p:spPr>
      </p:pic>
      <p:pic>
        <p:nvPicPr>
          <p:cNvPr id="129" name="object 129"/>
          <p:cNvPicPr/>
          <p:nvPr/>
        </p:nvPicPr>
        <p:blipFill>
          <a:blip r:embed="rId12" cstate="print"/>
          <a:stretch>
            <a:fillRect/>
          </a:stretch>
        </p:blipFill>
        <p:spPr>
          <a:xfrm>
            <a:off x="17893793" y="6426667"/>
            <a:ext cx="72573" cy="72573"/>
          </a:xfrm>
          <a:prstGeom prst="rect">
            <a:avLst/>
          </a:prstGeom>
        </p:spPr>
      </p:pic>
      <p:pic>
        <p:nvPicPr>
          <p:cNvPr id="130" name="object 130"/>
          <p:cNvPicPr/>
          <p:nvPr/>
        </p:nvPicPr>
        <p:blipFill>
          <a:blip r:embed="rId8" cstate="print"/>
          <a:stretch>
            <a:fillRect/>
          </a:stretch>
        </p:blipFill>
        <p:spPr>
          <a:xfrm>
            <a:off x="18161596" y="6417387"/>
            <a:ext cx="78634" cy="78635"/>
          </a:xfrm>
          <a:prstGeom prst="rect">
            <a:avLst/>
          </a:prstGeom>
        </p:spPr>
      </p:pic>
      <p:sp>
        <p:nvSpPr>
          <p:cNvPr id="131" name="object 131"/>
          <p:cNvSpPr/>
          <p:nvPr/>
        </p:nvSpPr>
        <p:spPr>
          <a:xfrm>
            <a:off x="16012104" y="6184538"/>
            <a:ext cx="30480" cy="30480"/>
          </a:xfrm>
          <a:custGeom>
            <a:avLst/>
            <a:gdLst/>
            <a:ahLst/>
            <a:cxnLst/>
            <a:rect l="l" t="t" r="r" b="b"/>
            <a:pathLst>
              <a:path w="30480" h="30479">
                <a:moveTo>
                  <a:pt x="30031" y="12723"/>
                </a:moveTo>
                <a:lnTo>
                  <a:pt x="13417" y="30123"/>
                </a:lnTo>
                <a:lnTo>
                  <a:pt x="11492" y="29787"/>
                </a:lnTo>
                <a:lnTo>
                  <a:pt x="0" y="13416"/>
                </a:lnTo>
                <a:lnTo>
                  <a:pt x="336" y="11492"/>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132" name="object 132"/>
          <p:cNvSpPr/>
          <p:nvPr/>
        </p:nvSpPr>
        <p:spPr>
          <a:xfrm>
            <a:off x="16279907" y="617525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33" name="object 133"/>
          <p:cNvSpPr/>
          <p:nvPr/>
        </p:nvSpPr>
        <p:spPr>
          <a:xfrm>
            <a:off x="16547710" y="6165977"/>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34" name="object 134"/>
          <p:cNvSpPr/>
          <p:nvPr/>
        </p:nvSpPr>
        <p:spPr>
          <a:xfrm>
            <a:off x="16815506" y="6156692"/>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35" name="object 135"/>
          <p:cNvSpPr/>
          <p:nvPr/>
        </p:nvSpPr>
        <p:spPr>
          <a:xfrm>
            <a:off x="17083304" y="6147412"/>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36" name="object 136"/>
          <p:cNvSpPr/>
          <p:nvPr/>
        </p:nvSpPr>
        <p:spPr>
          <a:xfrm>
            <a:off x="17351106" y="6138132"/>
            <a:ext cx="60960" cy="60960"/>
          </a:xfrm>
          <a:custGeom>
            <a:avLst/>
            <a:gdLst/>
            <a:ahLst/>
            <a:cxnLst/>
            <a:rect l="l" t="t" r="r" b="b"/>
            <a:pathLst>
              <a:path w="60959" h="60960">
                <a:moveTo>
                  <a:pt x="60255" y="25529"/>
                </a:moveTo>
                <a:lnTo>
                  <a:pt x="38735" y="59402"/>
                </a:lnTo>
                <a:lnTo>
                  <a:pt x="26920" y="60439"/>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37" name="object 137"/>
          <p:cNvPicPr/>
          <p:nvPr/>
        </p:nvPicPr>
        <p:blipFill>
          <a:blip r:embed="rId16" cstate="print"/>
          <a:stretch>
            <a:fillRect/>
          </a:stretch>
        </p:blipFill>
        <p:spPr>
          <a:xfrm>
            <a:off x="17618910" y="6128852"/>
            <a:ext cx="66500" cy="66501"/>
          </a:xfrm>
          <a:prstGeom prst="rect">
            <a:avLst/>
          </a:prstGeom>
        </p:spPr>
      </p:pic>
      <p:pic>
        <p:nvPicPr>
          <p:cNvPr id="138" name="object 138"/>
          <p:cNvPicPr/>
          <p:nvPr/>
        </p:nvPicPr>
        <p:blipFill>
          <a:blip r:embed="rId3" cstate="print"/>
          <a:stretch>
            <a:fillRect/>
          </a:stretch>
        </p:blipFill>
        <p:spPr>
          <a:xfrm>
            <a:off x="17886708" y="6119566"/>
            <a:ext cx="72573" cy="72574"/>
          </a:xfrm>
          <a:prstGeom prst="rect">
            <a:avLst/>
          </a:prstGeom>
        </p:spPr>
      </p:pic>
      <p:pic>
        <p:nvPicPr>
          <p:cNvPr id="139" name="object 139"/>
          <p:cNvPicPr/>
          <p:nvPr/>
        </p:nvPicPr>
        <p:blipFill>
          <a:blip r:embed="rId17" cstate="print"/>
          <a:stretch>
            <a:fillRect/>
          </a:stretch>
        </p:blipFill>
        <p:spPr>
          <a:xfrm>
            <a:off x="18154510" y="6110287"/>
            <a:ext cx="78634" cy="78634"/>
          </a:xfrm>
          <a:prstGeom prst="rect">
            <a:avLst/>
          </a:prstGeom>
        </p:spPr>
      </p:pic>
      <p:pic>
        <p:nvPicPr>
          <p:cNvPr id="140" name="object 140"/>
          <p:cNvPicPr/>
          <p:nvPr/>
        </p:nvPicPr>
        <p:blipFill>
          <a:blip r:embed="rId18" cstate="print"/>
          <a:stretch>
            <a:fillRect/>
          </a:stretch>
        </p:blipFill>
        <p:spPr>
          <a:xfrm>
            <a:off x="18038629" y="6266750"/>
            <a:ext cx="78321" cy="78321"/>
          </a:xfrm>
          <a:prstGeom prst="rect">
            <a:avLst/>
          </a:prstGeom>
        </p:spPr>
      </p:pic>
      <p:sp>
        <p:nvSpPr>
          <p:cNvPr id="141" name="object 141"/>
          <p:cNvSpPr/>
          <p:nvPr/>
        </p:nvSpPr>
        <p:spPr>
          <a:xfrm>
            <a:off x="16005001" y="5876717"/>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42" name="object 142"/>
          <p:cNvSpPr/>
          <p:nvPr/>
        </p:nvSpPr>
        <p:spPr>
          <a:xfrm>
            <a:off x="16272805" y="586743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43" name="object 143"/>
          <p:cNvSpPr/>
          <p:nvPr/>
        </p:nvSpPr>
        <p:spPr>
          <a:xfrm>
            <a:off x="16540607" y="5858157"/>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44" name="object 144"/>
          <p:cNvSpPr/>
          <p:nvPr/>
        </p:nvSpPr>
        <p:spPr>
          <a:xfrm>
            <a:off x="16808405" y="5848871"/>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45" name="object 145"/>
          <p:cNvSpPr/>
          <p:nvPr/>
        </p:nvSpPr>
        <p:spPr>
          <a:xfrm>
            <a:off x="17076201" y="5839592"/>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146" name="object 146"/>
          <p:cNvSpPr/>
          <p:nvPr/>
        </p:nvSpPr>
        <p:spPr>
          <a:xfrm>
            <a:off x="17344004" y="5830312"/>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47" name="object 147"/>
          <p:cNvPicPr/>
          <p:nvPr/>
        </p:nvPicPr>
        <p:blipFill>
          <a:blip r:embed="rId19" cstate="print"/>
          <a:stretch>
            <a:fillRect/>
          </a:stretch>
        </p:blipFill>
        <p:spPr>
          <a:xfrm>
            <a:off x="17611807" y="5821031"/>
            <a:ext cx="66500" cy="66501"/>
          </a:xfrm>
          <a:prstGeom prst="rect">
            <a:avLst/>
          </a:prstGeom>
        </p:spPr>
      </p:pic>
      <p:pic>
        <p:nvPicPr>
          <p:cNvPr id="148" name="object 148"/>
          <p:cNvPicPr/>
          <p:nvPr/>
        </p:nvPicPr>
        <p:blipFill>
          <a:blip r:embed="rId3" cstate="print"/>
          <a:stretch>
            <a:fillRect/>
          </a:stretch>
        </p:blipFill>
        <p:spPr>
          <a:xfrm>
            <a:off x="17879604" y="5811746"/>
            <a:ext cx="72573" cy="72574"/>
          </a:xfrm>
          <a:prstGeom prst="rect">
            <a:avLst/>
          </a:prstGeom>
        </p:spPr>
      </p:pic>
      <p:pic>
        <p:nvPicPr>
          <p:cNvPr id="149" name="object 149"/>
          <p:cNvPicPr/>
          <p:nvPr/>
        </p:nvPicPr>
        <p:blipFill>
          <a:blip r:embed="rId8" cstate="print"/>
          <a:stretch>
            <a:fillRect/>
          </a:stretch>
        </p:blipFill>
        <p:spPr>
          <a:xfrm>
            <a:off x="18147408" y="5802466"/>
            <a:ext cx="78634" cy="78635"/>
          </a:xfrm>
          <a:prstGeom prst="rect">
            <a:avLst/>
          </a:prstGeom>
        </p:spPr>
      </p:pic>
      <p:sp>
        <p:nvSpPr>
          <p:cNvPr id="150" name="object 150"/>
          <p:cNvSpPr/>
          <p:nvPr/>
        </p:nvSpPr>
        <p:spPr>
          <a:xfrm>
            <a:off x="18274600" y="5961575"/>
            <a:ext cx="13970" cy="61594"/>
          </a:xfrm>
          <a:custGeom>
            <a:avLst/>
            <a:gdLst/>
            <a:ahLst/>
            <a:cxnLst/>
            <a:rect l="l" t="t" r="r" b="b"/>
            <a:pathLst>
              <a:path w="13969" h="61595">
                <a:moveTo>
                  <a:pt x="13398" y="0"/>
                </a:moveTo>
                <a:lnTo>
                  <a:pt x="13398" y="61580"/>
                </a:lnTo>
                <a:lnTo>
                  <a:pt x="9133" y="57507"/>
                </a:lnTo>
                <a:lnTo>
                  <a:pt x="5977" y="53012"/>
                </a:lnTo>
                <a:lnTo>
                  <a:pt x="1453" y="42766"/>
                </a:lnTo>
                <a:lnTo>
                  <a:pt x="258" y="37405"/>
                </a:lnTo>
                <a:lnTo>
                  <a:pt x="0" y="26208"/>
                </a:lnTo>
                <a:lnTo>
                  <a:pt x="946" y="20797"/>
                </a:lnTo>
                <a:lnTo>
                  <a:pt x="4993" y="10354"/>
                </a:lnTo>
                <a:lnTo>
                  <a:pt x="7938" y="5718"/>
                </a:lnTo>
                <a:lnTo>
                  <a:pt x="13398" y="0"/>
                </a:lnTo>
                <a:close/>
              </a:path>
            </a:pathLst>
          </a:custGeom>
          <a:solidFill>
            <a:srgbClr val="CFF4FF"/>
          </a:solidFill>
        </p:spPr>
        <p:txBody>
          <a:bodyPr wrap="square" lIns="0" tIns="0" rIns="0" bIns="0" rtlCol="0"/>
          <a:lstStyle/>
          <a:p>
            <a:endParaRPr/>
          </a:p>
        </p:txBody>
      </p:sp>
      <p:sp>
        <p:nvSpPr>
          <p:cNvPr id="151" name="object 151"/>
          <p:cNvSpPr/>
          <p:nvPr/>
        </p:nvSpPr>
        <p:spPr>
          <a:xfrm>
            <a:off x="17478607" y="5673571"/>
            <a:ext cx="60960" cy="60960"/>
          </a:xfrm>
          <a:custGeom>
            <a:avLst/>
            <a:gdLst/>
            <a:ahLst/>
            <a:cxnLst/>
            <a:rect l="l" t="t" r="r" b="b"/>
            <a:pathLst>
              <a:path w="60959" h="60960">
                <a:moveTo>
                  <a:pt x="60255" y="25529"/>
                </a:moveTo>
                <a:lnTo>
                  <a:pt x="38735" y="59402"/>
                </a:lnTo>
                <a:lnTo>
                  <a:pt x="26919" y="60440"/>
                </a:lnTo>
                <a:lnTo>
                  <a:pt x="23058" y="59764"/>
                </a:lnTo>
                <a:lnTo>
                  <a:pt x="0" y="26920"/>
                </a:lnTo>
                <a:lnTo>
                  <a:pt x="675" y="23059"/>
                </a:lnTo>
                <a:lnTo>
                  <a:pt x="33519" y="0"/>
                </a:lnTo>
                <a:lnTo>
                  <a:pt x="37380" y="675"/>
                </a:lnTo>
                <a:lnTo>
                  <a:pt x="60255" y="25529"/>
                </a:lnTo>
                <a:close/>
              </a:path>
            </a:pathLst>
          </a:custGeom>
          <a:solidFill>
            <a:srgbClr val="CFF4FF"/>
          </a:solidFill>
        </p:spPr>
        <p:txBody>
          <a:bodyPr wrap="square" lIns="0" tIns="0" rIns="0" bIns="0" rtlCol="0"/>
          <a:lstStyle/>
          <a:p>
            <a:endParaRPr/>
          </a:p>
        </p:txBody>
      </p:sp>
      <p:sp>
        <p:nvSpPr>
          <p:cNvPr id="152" name="object 152"/>
          <p:cNvSpPr/>
          <p:nvPr/>
        </p:nvSpPr>
        <p:spPr>
          <a:xfrm>
            <a:off x="18267514" y="5648797"/>
            <a:ext cx="20955" cy="73025"/>
          </a:xfrm>
          <a:custGeom>
            <a:avLst/>
            <a:gdLst/>
            <a:ahLst/>
            <a:cxnLst/>
            <a:rect l="l" t="t" r="r" b="b"/>
            <a:pathLst>
              <a:path w="20955" h="73025">
                <a:moveTo>
                  <a:pt x="20484" y="0"/>
                </a:moveTo>
                <a:lnTo>
                  <a:pt x="20484" y="72985"/>
                </a:lnTo>
                <a:lnTo>
                  <a:pt x="17233" y="70919"/>
                </a:lnTo>
                <a:lnTo>
                  <a:pt x="9133" y="63184"/>
                </a:lnTo>
                <a:lnTo>
                  <a:pt x="5977" y="58689"/>
                </a:lnTo>
                <a:lnTo>
                  <a:pt x="1453" y="48443"/>
                </a:lnTo>
                <a:lnTo>
                  <a:pt x="258" y="43082"/>
                </a:lnTo>
                <a:lnTo>
                  <a:pt x="0" y="31885"/>
                </a:lnTo>
                <a:lnTo>
                  <a:pt x="946" y="26475"/>
                </a:lnTo>
                <a:lnTo>
                  <a:pt x="20484" y="0"/>
                </a:lnTo>
                <a:close/>
              </a:path>
            </a:pathLst>
          </a:custGeom>
          <a:solidFill>
            <a:srgbClr val="CFF4FF"/>
          </a:solidFill>
        </p:spPr>
        <p:txBody>
          <a:bodyPr wrap="square" lIns="0" tIns="0" rIns="0" bIns="0" rtlCol="0"/>
          <a:lstStyle/>
          <a:p>
            <a:endParaRPr/>
          </a:p>
        </p:txBody>
      </p:sp>
      <p:pic>
        <p:nvPicPr>
          <p:cNvPr id="153" name="object 153"/>
          <p:cNvPicPr/>
          <p:nvPr/>
        </p:nvPicPr>
        <p:blipFill>
          <a:blip r:embed="rId18" cstate="print"/>
          <a:stretch>
            <a:fillRect/>
          </a:stretch>
        </p:blipFill>
        <p:spPr>
          <a:xfrm>
            <a:off x="18024440" y="5651829"/>
            <a:ext cx="78321" cy="78321"/>
          </a:xfrm>
          <a:prstGeom prst="rect">
            <a:avLst/>
          </a:prstGeom>
        </p:spPr>
      </p:pic>
      <p:sp>
        <p:nvSpPr>
          <p:cNvPr id="154" name="object 154"/>
          <p:cNvSpPr/>
          <p:nvPr/>
        </p:nvSpPr>
        <p:spPr>
          <a:xfrm>
            <a:off x="15997914" y="5569617"/>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55" name="object 155"/>
          <p:cNvSpPr/>
          <p:nvPr/>
        </p:nvSpPr>
        <p:spPr>
          <a:xfrm>
            <a:off x="16265718" y="556033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56" name="object 156"/>
          <p:cNvSpPr/>
          <p:nvPr/>
        </p:nvSpPr>
        <p:spPr>
          <a:xfrm>
            <a:off x="16533521" y="5551057"/>
            <a:ext cx="42545" cy="42545"/>
          </a:xfrm>
          <a:custGeom>
            <a:avLst/>
            <a:gdLst/>
            <a:ahLst/>
            <a:cxnLst/>
            <a:rect l="l" t="t" r="r" b="b"/>
            <a:pathLst>
              <a:path w="42544" h="42545">
                <a:moveTo>
                  <a:pt x="42116" y="17844"/>
                </a:moveTo>
                <a:lnTo>
                  <a:pt x="18816" y="42245"/>
                </a:lnTo>
                <a:lnTo>
                  <a:pt x="16117" y="41773"/>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57" name="object 157"/>
          <p:cNvSpPr/>
          <p:nvPr/>
        </p:nvSpPr>
        <p:spPr>
          <a:xfrm>
            <a:off x="16801318" y="5541771"/>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58" name="object 158"/>
          <p:cNvSpPr/>
          <p:nvPr/>
        </p:nvSpPr>
        <p:spPr>
          <a:xfrm>
            <a:off x="17069114" y="553249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59" name="object 159"/>
          <p:cNvSpPr/>
          <p:nvPr/>
        </p:nvSpPr>
        <p:spPr>
          <a:xfrm>
            <a:off x="17336918" y="5523212"/>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60" name="object 160"/>
          <p:cNvPicPr/>
          <p:nvPr/>
        </p:nvPicPr>
        <p:blipFill>
          <a:blip r:embed="rId20" cstate="print"/>
          <a:stretch>
            <a:fillRect/>
          </a:stretch>
        </p:blipFill>
        <p:spPr>
          <a:xfrm>
            <a:off x="17604720" y="5513932"/>
            <a:ext cx="66501" cy="66501"/>
          </a:xfrm>
          <a:prstGeom prst="rect">
            <a:avLst/>
          </a:prstGeom>
        </p:spPr>
      </p:pic>
      <p:pic>
        <p:nvPicPr>
          <p:cNvPr id="161" name="object 161"/>
          <p:cNvPicPr/>
          <p:nvPr/>
        </p:nvPicPr>
        <p:blipFill>
          <a:blip r:embed="rId3" cstate="print"/>
          <a:stretch>
            <a:fillRect/>
          </a:stretch>
        </p:blipFill>
        <p:spPr>
          <a:xfrm>
            <a:off x="17872518" y="5504646"/>
            <a:ext cx="72573" cy="72574"/>
          </a:xfrm>
          <a:prstGeom prst="rect">
            <a:avLst/>
          </a:prstGeom>
        </p:spPr>
      </p:pic>
      <p:pic>
        <p:nvPicPr>
          <p:cNvPr id="162" name="object 162"/>
          <p:cNvPicPr/>
          <p:nvPr/>
        </p:nvPicPr>
        <p:blipFill>
          <a:blip r:embed="rId10" cstate="print"/>
          <a:stretch>
            <a:fillRect/>
          </a:stretch>
        </p:blipFill>
        <p:spPr>
          <a:xfrm>
            <a:off x="18140322" y="5495366"/>
            <a:ext cx="78634" cy="78635"/>
          </a:xfrm>
          <a:prstGeom prst="rect">
            <a:avLst/>
          </a:prstGeom>
        </p:spPr>
      </p:pic>
      <p:sp>
        <p:nvSpPr>
          <p:cNvPr id="163" name="object 163"/>
          <p:cNvSpPr/>
          <p:nvPr/>
        </p:nvSpPr>
        <p:spPr>
          <a:xfrm>
            <a:off x="15990828" y="5262517"/>
            <a:ext cx="30480" cy="30480"/>
          </a:xfrm>
          <a:custGeom>
            <a:avLst/>
            <a:gdLst/>
            <a:ahLst/>
            <a:cxnLst/>
            <a:rect l="l" t="t" r="r" b="b"/>
            <a:pathLst>
              <a:path w="30480" h="30479">
                <a:moveTo>
                  <a:pt x="30031" y="12723"/>
                </a:moveTo>
                <a:lnTo>
                  <a:pt x="13417" y="30123"/>
                </a:lnTo>
                <a:lnTo>
                  <a:pt x="11492" y="29787"/>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164" name="object 164"/>
          <p:cNvSpPr/>
          <p:nvPr/>
        </p:nvSpPr>
        <p:spPr>
          <a:xfrm>
            <a:off x="16258632" y="525323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65" name="object 165"/>
          <p:cNvSpPr/>
          <p:nvPr/>
        </p:nvSpPr>
        <p:spPr>
          <a:xfrm>
            <a:off x="16526434" y="5243957"/>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66" name="object 166"/>
          <p:cNvSpPr/>
          <p:nvPr/>
        </p:nvSpPr>
        <p:spPr>
          <a:xfrm>
            <a:off x="16794232" y="5234671"/>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67" name="object 167"/>
          <p:cNvSpPr/>
          <p:nvPr/>
        </p:nvSpPr>
        <p:spPr>
          <a:xfrm>
            <a:off x="17062029" y="5225392"/>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68" name="object 168"/>
          <p:cNvSpPr/>
          <p:nvPr/>
        </p:nvSpPr>
        <p:spPr>
          <a:xfrm>
            <a:off x="17329832" y="5216112"/>
            <a:ext cx="60960" cy="60960"/>
          </a:xfrm>
          <a:custGeom>
            <a:avLst/>
            <a:gdLst/>
            <a:ahLst/>
            <a:cxnLst/>
            <a:rect l="l" t="t" r="r" b="b"/>
            <a:pathLst>
              <a:path w="60959" h="60960">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69" name="object 169"/>
          <p:cNvPicPr/>
          <p:nvPr/>
        </p:nvPicPr>
        <p:blipFill>
          <a:blip r:embed="rId21" cstate="print"/>
          <a:stretch>
            <a:fillRect/>
          </a:stretch>
        </p:blipFill>
        <p:spPr>
          <a:xfrm>
            <a:off x="17597635" y="5206832"/>
            <a:ext cx="66500" cy="66501"/>
          </a:xfrm>
          <a:prstGeom prst="rect">
            <a:avLst/>
          </a:prstGeom>
        </p:spPr>
      </p:pic>
      <p:pic>
        <p:nvPicPr>
          <p:cNvPr id="170" name="object 170"/>
          <p:cNvPicPr/>
          <p:nvPr/>
        </p:nvPicPr>
        <p:blipFill>
          <a:blip r:embed="rId22" cstate="print"/>
          <a:stretch>
            <a:fillRect/>
          </a:stretch>
        </p:blipFill>
        <p:spPr>
          <a:xfrm>
            <a:off x="17865431" y="5197546"/>
            <a:ext cx="72573" cy="72574"/>
          </a:xfrm>
          <a:prstGeom prst="rect">
            <a:avLst/>
          </a:prstGeom>
        </p:spPr>
      </p:pic>
      <p:pic>
        <p:nvPicPr>
          <p:cNvPr id="171" name="object 171"/>
          <p:cNvPicPr/>
          <p:nvPr/>
        </p:nvPicPr>
        <p:blipFill>
          <a:blip r:embed="rId11" cstate="print"/>
          <a:stretch>
            <a:fillRect/>
          </a:stretch>
        </p:blipFill>
        <p:spPr>
          <a:xfrm>
            <a:off x="18133235" y="5188266"/>
            <a:ext cx="78634" cy="78635"/>
          </a:xfrm>
          <a:prstGeom prst="rect">
            <a:avLst/>
          </a:prstGeom>
        </p:spPr>
      </p:pic>
      <p:pic>
        <p:nvPicPr>
          <p:cNvPr id="172" name="object 172"/>
          <p:cNvPicPr/>
          <p:nvPr/>
        </p:nvPicPr>
        <p:blipFill>
          <a:blip r:embed="rId8" cstate="print"/>
          <a:stretch>
            <a:fillRect/>
          </a:stretch>
        </p:blipFill>
        <p:spPr>
          <a:xfrm>
            <a:off x="18017354" y="5344729"/>
            <a:ext cx="78321" cy="78321"/>
          </a:xfrm>
          <a:prstGeom prst="rect">
            <a:avLst/>
          </a:prstGeom>
        </p:spPr>
      </p:pic>
      <p:sp>
        <p:nvSpPr>
          <p:cNvPr id="173" name="object 173"/>
          <p:cNvSpPr/>
          <p:nvPr/>
        </p:nvSpPr>
        <p:spPr>
          <a:xfrm>
            <a:off x="15983726" y="4954696"/>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74" name="object 174"/>
          <p:cNvSpPr/>
          <p:nvPr/>
        </p:nvSpPr>
        <p:spPr>
          <a:xfrm>
            <a:off x="16251528" y="4945416"/>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75" name="object 175"/>
          <p:cNvSpPr/>
          <p:nvPr/>
        </p:nvSpPr>
        <p:spPr>
          <a:xfrm>
            <a:off x="16519332" y="4936136"/>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76" name="object 176"/>
          <p:cNvSpPr/>
          <p:nvPr/>
        </p:nvSpPr>
        <p:spPr>
          <a:xfrm>
            <a:off x="16787128" y="4926850"/>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77" name="object 177"/>
          <p:cNvSpPr/>
          <p:nvPr/>
        </p:nvSpPr>
        <p:spPr>
          <a:xfrm>
            <a:off x="17054926" y="491757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78" name="object 178"/>
          <p:cNvSpPr/>
          <p:nvPr/>
        </p:nvSpPr>
        <p:spPr>
          <a:xfrm>
            <a:off x="17322728" y="4908291"/>
            <a:ext cx="60960" cy="60960"/>
          </a:xfrm>
          <a:custGeom>
            <a:avLst/>
            <a:gdLst/>
            <a:ahLst/>
            <a:cxnLst/>
            <a:rect l="l" t="t" r="r" b="b"/>
            <a:pathLst>
              <a:path w="60959" h="60960">
                <a:moveTo>
                  <a:pt x="60255" y="25529"/>
                </a:moveTo>
                <a:lnTo>
                  <a:pt x="38735" y="59402"/>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79" name="object 179"/>
          <p:cNvPicPr/>
          <p:nvPr/>
        </p:nvPicPr>
        <p:blipFill>
          <a:blip r:embed="rId19" cstate="print"/>
          <a:stretch>
            <a:fillRect/>
          </a:stretch>
        </p:blipFill>
        <p:spPr>
          <a:xfrm>
            <a:off x="17590532" y="4899011"/>
            <a:ext cx="66501" cy="66501"/>
          </a:xfrm>
          <a:prstGeom prst="rect">
            <a:avLst/>
          </a:prstGeom>
        </p:spPr>
      </p:pic>
      <p:pic>
        <p:nvPicPr>
          <p:cNvPr id="180" name="object 180"/>
          <p:cNvPicPr/>
          <p:nvPr/>
        </p:nvPicPr>
        <p:blipFill>
          <a:blip r:embed="rId3" cstate="print"/>
          <a:stretch>
            <a:fillRect/>
          </a:stretch>
        </p:blipFill>
        <p:spPr>
          <a:xfrm>
            <a:off x="17858328" y="4889725"/>
            <a:ext cx="72573" cy="72574"/>
          </a:xfrm>
          <a:prstGeom prst="rect">
            <a:avLst/>
          </a:prstGeom>
        </p:spPr>
      </p:pic>
      <p:pic>
        <p:nvPicPr>
          <p:cNvPr id="181" name="object 181"/>
          <p:cNvPicPr/>
          <p:nvPr/>
        </p:nvPicPr>
        <p:blipFill>
          <a:blip r:embed="rId10" cstate="print"/>
          <a:stretch>
            <a:fillRect/>
          </a:stretch>
        </p:blipFill>
        <p:spPr>
          <a:xfrm>
            <a:off x="18126132" y="4880445"/>
            <a:ext cx="78634" cy="78635"/>
          </a:xfrm>
          <a:prstGeom prst="rect">
            <a:avLst/>
          </a:prstGeom>
        </p:spPr>
      </p:pic>
      <p:sp>
        <p:nvSpPr>
          <p:cNvPr id="182" name="object 182"/>
          <p:cNvSpPr/>
          <p:nvPr/>
        </p:nvSpPr>
        <p:spPr>
          <a:xfrm>
            <a:off x="18253326" y="5028543"/>
            <a:ext cx="34925" cy="83820"/>
          </a:xfrm>
          <a:custGeom>
            <a:avLst/>
            <a:gdLst/>
            <a:ahLst/>
            <a:cxnLst/>
            <a:rect l="l" t="t" r="r" b="b"/>
            <a:pathLst>
              <a:path w="34925" h="83820">
                <a:moveTo>
                  <a:pt x="34673" y="0"/>
                </a:moveTo>
                <a:lnTo>
                  <a:pt x="34673" y="83658"/>
                </a:lnTo>
                <a:lnTo>
                  <a:pt x="32312" y="83245"/>
                </a:lnTo>
                <a:lnTo>
                  <a:pt x="21869" y="79199"/>
                </a:lnTo>
                <a:lnTo>
                  <a:pt x="0" y="37219"/>
                </a:lnTo>
                <a:lnTo>
                  <a:pt x="946" y="31809"/>
                </a:lnTo>
                <a:lnTo>
                  <a:pt x="30414" y="949"/>
                </a:lnTo>
                <a:lnTo>
                  <a:pt x="34673" y="0"/>
                </a:lnTo>
                <a:close/>
              </a:path>
            </a:pathLst>
          </a:custGeom>
          <a:solidFill>
            <a:srgbClr val="CFF4FF"/>
          </a:solidFill>
        </p:spPr>
        <p:txBody>
          <a:bodyPr wrap="square" lIns="0" tIns="0" rIns="0" bIns="0" rtlCol="0"/>
          <a:lstStyle/>
          <a:p>
            <a:endParaRPr/>
          </a:p>
        </p:txBody>
      </p:sp>
      <p:sp>
        <p:nvSpPr>
          <p:cNvPr id="183" name="object 183"/>
          <p:cNvSpPr/>
          <p:nvPr/>
        </p:nvSpPr>
        <p:spPr>
          <a:xfrm>
            <a:off x="17457332" y="4751550"/>
            <a:ext cx="60960" cy="60960"/>
          </a:xfrm>
          <a:custGeom>
            <a:avLst/>
            <a:gdLst/>
            <a:ahLst/>
            <a:cxnLst/>
            <a:rect l="l" t="t" r="r" b="b"/>
            <a:pathLst>
              <a:path w="60959" h="60960">
                <a:moveTo>
                  <a:pt x="60255" y="25529"/>
                </a:moveTo>
                <a:lnTo>
                  <a:pt x="38735" y="59403"/>
                </a:lnTo>
                <a:lnTo>
                  <a:pt x="26919" y="60440"/>
                </a:lnTo>
                <a:lnTo>
                  <a:pt x="23058" y="59764"/>
                </a:lnTo>
                <a:lnTo>
                  <a:pt x="0" y="26920"/>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sp>
        <p:nvSpPr>
          <p:cNvPr id="184" name="object 184"/>
          <p:cNvSpPr/>
          <p:nvPr/>
        </p:nvSpPr>
        <p:spPr>
          <a:xfrm>
            <a:off x="18246239" y="4721059"/>
            <a:ext cx="41910" cy="85090"/>
          </a:xfrm>
          <a:custGeom>
            <a:avLst/>
            <a:gdLst/>
            <a:ahLst/>
            <a:cxnLst/>
            <a:rect l="l" t="t" r="r" b="b"/>
            <a:pathLst>
              <a:path w="41909" h="85089">
                <a:moveTo>
                  <a:pt x="41760" y="0"/>
                </a:moveTo>
                <a:lnTo>
                  <a:pt x="41760" y="84482"/>
                </a:lnTo>
                <a:lnTo>
                  <a:pt x="37723" y="84575"/>
                </a:lnTo>
                <a:lnTo>
                  <a:pt x="32312" y="83629"/>
                </a:lnTo>
                <a:lnTo>
                  <a:pt x="1453" y="54161"/>
                </a:lnTo>
                <a:lnTo>
                  <a:pt x="0" y="37603"/>
                </a:lnTo>
                <a:lnTo>
                  <a:pt x="946" y="32193"/>
                </a:lnTo>
                <a:lnTo>
                  <a:pt x="30414" y="1333"/>
                </a:lnTo>
                <a:lnTo>
                  <a:pt x="41760" y="0"/>
                </a:lnTo>
                <a:close/>
              </a:path>
            </a:pathLst>
          </a:custGeom>
          <a:solidFill>
            <a:srgbClr val="CFF4FF"/>
          </a:solidFill>
        </p:spPr>
        <p:txBody>
          <a:bodyPr wrap="square" lIns="0" tIns="0" rIns="0" bIns="0" rtlCol="0"/>
          <a:lstStyle/>
          <a:p>
            <a:endParaRPr/>
          </a:p>
        </p:txBody>
      </p:sp>
      <p:pic>
        <p:nvPicPr>
          <p:cNvPr id="185" name="object 185"/>
          <p:cNvPicPr/>
          <p:nvPr/>
        </p:nvPicPr>
        <p:blipFill>
          <a:blip r:embed="rId10" cstate="print"/>
          <a:stretch>
            <a:fillRect/>
          </a:stretch>
        </p:blipFill>
        <p:spPr>
          <a:xfrm>
            <a:off x="18003164" y="4729808"/>
            <a:ext cx="78321" cy="78321"/>
          </a:xfrm>
          <a:prstGeom prst="rect">
            <a:avLst/>
          </a:prstGeom>
        </p:spPr>
      </p:pic>
      <p:sp>
        <p:nvSpPr>
          <p:cNvPr id="186" name="object 186"/>
          <p:cNvSpPr/>
          <p:nvPr/>
        </p:nvSpPr>
        <p:spPr>
          <a:xfrm>
            <a:off x="15976640" y="4647596"/>
            <a:ext cx="30480" cy="30480"/>
          </a:xfrm>
          <a:custGeom>
            <a:avLst/>
            <a:gdLst/>
            <a:ahLst/>
            <a:cxnLst/>
            <a:rect l="l" t="t" r="r" b="b"/>
            <a:pathLst>
              <a:path w="30480" h="30479">
                <a:moveTo>
                  <a:pt x="30031" y="12723"/>
                </a:moveTo>
                <a:lnTo>
                  <a:pt x="13417" y="30123"/>
                </a:lnTo>
                <a:lnTo>
                  <a:pt x="11492" y="29787"/>
                </a:lnTo>
                <a:lnTo>
                  <a:pt x="0" y="13416"/>
                </a:lnTo>
                <a:lnTo>
                  <a:pt x="336" y="11492"/>
                </a:lnTo>
                <a:lnTo>
                  <a:pt x="16706" y="0"/>
                </a:lnTo>
                <a:lnTo>
                  <a:pt x="18630" y="336"/>
                </a:lnTo>
                <a:lnTo>
                  <a:pt x="30031" y="12723"/>
                </a:lnTo>
                <a:close/>
              </a:path>
            </a:pathLst>
          </a:custGeom>
          <a:solidFill>
            <a:srgbClr val="CFF4FF"/>
          </a:solidFill>
        </p:spPr>
        <p:txBody>
          <a:bodyPr wrap="square" lIns="0" tIns="0" rIns="0" bIns="0" rtlCol="0"/>
          <a:lstStyle/>
          <a:p>
            <a:endParaRPr/>
          </a:p>
        </p:txBody>
      </p:sp>
      <p:sp>
        <p:nvSpPr>
          <p:cNvPr id="187" name="object 187"/>
          <p:cNvSpPr/>
          <p:nvPr/>
        </p:nvSpPr>
        <p:spPr>
          <a:xfrm>
            <a:off x="16244442" y="4638316"/>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88" name="object 188"/>
          <p:cNvSpPr/>
          <p:nvPr/>
        </p:nvSpPr>
        <p:spPr>
          <a:xfrm>
            <a:off x="16512246" y="4629036"/>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89" name="object 189"/>
          <p:cNvSpPr/>
          <p:nvPr/>
        </p:nvSpPr>
        <p:spPr>
          <a:xfrm>
            <a:off x="16780042" y="4619750"/>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90" name="object 190"/>
          <p:cNvSpPr/>
          <p:nvPr/>
        </p:nvSpPr>
        <p:spPr>
          <a:xfrm>
            <a:off x="17047840" y="461047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91" name="object 191"/>
          <p:cNvSpPr/>
          <p:nvPr/>
        </p:nvSpPr>
        <p:spPr>
          <a:xfrm>
            <a:off x="17315642" y="4601191"/>
            <a:ext cx="60960" cy="60960"/>
          </a:xfrm>
          <a:custGeom>
            <a:avLst/>
            <a:gdLst/>
            <a:ahLst/>
            <a:cxnLst/>
            <a:rect l="l" t="t" r="r" b="b"/>
            <a:pathLst>
              <a:path w="60959" h="60960">
                <a:moveTo>
                  <a:pt x="60255" y="25529"/>
                </a:moveTo>
                <a:lnTo>
                  <a:pt x="38735" y="59402"/>
                </a:lnTo>
                <a:lnTo>
                  <a:pt x="26920" y="60440"/>
                </a:lnTo>
                <a:lnTo>
                  <a:pt x="23059" y="59764"/>
                </a:lnTo>
                <a:lnTo>
                  <a:pt x="0" y="26919"/>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92" name="object 192"/>
          <p:cNvPicPr/>
          <p:nvPr/>
        </p:nvPicPr>
        <p:blipFill>
          <a:blip r:embed="rId19" cstate="print"/>
          <a:stretch>
            <a:fillRect/>
          </a:stretch>
        </p:blipFill>
        <p:spPr>
          <a:xfrm>
            <a:off x="17583446" y="4591911"/>
            <a:ext cx="66501" cy="66501"/>
          </a:xfrm>
          <a:prstGeom prst="rect">
            <a:avLst/>
          </a:prstGeom>
        </p:spPr>
      </p:pic>
      <p:pic>
        <p:nvPicPr>
          <p:cNvPr id="193" name="object 193"/>
          <p:cNvPicPr/>
          <p:nvPr/>
        </p:nvPicPr>
        <p:blipFill>
          <a:blip r:embed="rId22" cstate="print"/>
          <a:stretch>
            <a:fillRect/>
          </a:stretch>
        </p:blipFill>
        <p:spPr>
          <a:xfrm>
            <a:off x="17851243" y="4582625"/>
            <a:ext cx="72573" cy="72574"/>
          </a:xfrm>
          <a:prstGeom prst="rect">
            <a:avLst/>
          </a:prstGeom>
        </p:spPr>
      </p:pic>
      <p:pic>
        <p:nvPicPr>
          <p:cNvPr id="194" name="object 194"/>
          <p:cNvPicPr/>
          <p:nvPr/>
        </p:nvPicPr>
        <p:blipFill>
          <a:blip r:embed="rId11" cstate="print"/>
          <a:stretch>
            <a:fillRect/>
          </a:stretch>
        </p:blipFill>
        <p:spPr>
          <a:xfrm>
            <a:off x="18119045" y="4573346"/>
            <a:ext cx="78634" cy="78635"/>
          </a:xfrm>
          <a:prstGeom prst="rect">
            <a:avLst/>
          </a:prstGeom>
        </p:spPr>
      </p:pic>
      <p:sp>
        <p:nvSpPr>
          <p:cNvPr id="195" name="object 195"/>
          <p:cNvSpPr/>
          <p:nvPr/>
        </p:nvSpPr>
        <p:spPr>
          <a:xfrm>
            <a:off x="15969553" y="4340496"/>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96" name="object 196"/>
          <p:cNvSpPr/>
          <p:nvPr/>
        </p:nvSpPr>
        <p:spPr>
          <a:xfrm>
            <a:off x="16237356" y="4331216"/>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197" name="object 197"/>
          <p:cNvSpPr/>
          <p:nvPr/>
        </p:nvSpPr>
        <p:spPr>
          <a:xfrm>
            <a:off x="16505159" y="4321936"/>
            <a:ext cx="42545" cy="42545"/>
          </a:xfrm>
          <a:custGeom>
            <a:avLst/>
            <a:gdLst/>
            <a:ahLst/>
            <a:cxnLst/>
            <a:rect l="l" t="t" r="r" b="b"/>
            <a:pathLst>
              <a:path w="42544" h="42545">
                <a:moveTo>
                  <a:pt x="42116" y="17844"/>
                </a:moveTo>
                <a:lnTo>
                  <a:pt x="18816" y="42245"/>
                </a:lnTo>
                <a:lnTo>
                  <a:pt x="16117" y="41773"/>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98" name="object 198"/>
          <p:cNvSpPr/>
          <p:nvPr/>
        </p:nvSpPr>
        <p:spPr>
          <a:xfrm>
            <a:off x="16772956" y="4312651"/>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99" name="object 199"/>
          <p:cNvSpPr/>
          <p:nvPr/>
        </p:nvSpPr>
        <p:spPr>
          <a:xfrm>
            <a:off x="17040753" y="430337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00" name="object 200"/>
          <p:cNvSpPr/>
          <p:nvPr/>
        </p:nvSpPr>
        <p:spPr>
          <a:xfrm>
            <a:off x="17308557" y="4294091"/>
            <a:ext cx="60960" cy="60960"/>
          </a:xfrm>
          <a:custGeom>
            <a:avLst/>
            <a:gdLst/>
            <a:ahLst/>
            <a:cxnLst/>
            <a:rect l="l" t="t" r="r" b="b"/>
            <a:pathLst>
              <a:path w="60959" h="60960">
                <a:moveTo>
                  <a:pt x="60255" y="25529"/>
                </a:moveTo>
                <a:lnTo>
                  <a:pt x="38735" y="59402"/>
                </a:lnTo>
                <a:lnTo>
                  <a:pt x="26920" y="60439"/>
                </a:lnTo>
                <a:lnTo>
                  <a:pt x="23059" y="59764"/>
                </a:lnTo>
                <a:lnTo>
                  <a:pt x="0" y="26919"/>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01" name="object 201"/>
          <p:cNvPicPr/>
          <p:nvPr/>
        </p:nvPicPr>
        <p:blipFill>
          <a:blip r:embed="rId14" cstate="print"/>
          <a:stretch>
            <a:fillRect/>
          </a:stretch>
        </p:blipFill>
        <p:spPr>
          <a:xfrm>
            <a:off x="17576359" y="4284811"/>
            <a:ext cx="66501" cy="66501"/>
          </a:xfrm>
          <a:prstGeom prst="rect">
            <a:avLst/>
          </a:prstGeom>
        </p:spPr>
      </p:pic>
      <p:pic>
        <p:nvPicPr>
          <p:cNvPr id="202" name="object 202"/>
          <p:cNvPicPr/>
          <p:nvPr/>
        </p:nvPicPr>
        <p:blipFill>
          <a:blip r:embed="rId3" cstate="print"/>
          <a:stretch>
            <a:fillRect/>
          </a:stretch>
        </p:blipFill>
        <p:spPr>
          <a:xfrm>
            <a:off x="17844157" y="4275525"/>
            <a:ext cx="72573" cy="72574"/>
          </a:xfrm>
          <a:prstGeom prst="rect">
            <a:avLst/>
          </a:prstGeom>
        </p:spPr>
      </p:pic>
      <p:pic>
        <p:nvPicPr>
          <p:cNvPr id="203" name="object 203"/>
          <p:cNvPicPr/>
          <p:nvPr/>
        </p:nvPicPr>
        <p:blipFill>
          <a:blip r:embed="rId10" cstate="print"/>
          <a:stretch>
            <a:fillRect/>
          </a:stretch>
        </p:blipFill>
        <p:spPr>
          <a:xfrm>
            <a:off x="18111959" y="4266245"/>
            <a:ext cx="78634" cy="78635"/>
          </a:xfrm>
          <a:prstGeom prst="rect">
            <a:avLst/>
          </a:prstGeom>
        </p:spPr>
      </p:pic>
      <p:pic>
        <p:nvPicPr>
          <p:cNvPr id="204" name="object 204"/>
          <p:cNvPicPr/>
          <p:nvPr/>
        </p:nvPicPr>
        <p:blipFill>
          <a:blip r:embed="rId18" cstate="print"/>
          <a:stretch>
            <a:fillRect/>
          </a:stretch>
        </p:blipFill>
        <p:spPr>
          <a:xfrm>
            <a:off x="17996078" y="4422708"/>
            <a:ext cx="78321" cy="78321"/>
          </a:xfrm>
          <a:prstGeom prst="rect">
            <a:avLst/>
          </a:prstGeom>
        </p:spPr>
      </p:pic>
      <p:sp>
        <p:nvSpPr>
          <p:cNvPr id="205" name="object 205"/>
          <p:cNvSpPr/>
          <p:nvPr/>
        </p:nvSpPr>
        <p:spPr>
          <a:xfrm>
            <a:off x="15962450" y="4032675"/>
            <a:ext cx="30480" cy="30480"/>
          </a:xfrm>
          <a:custGeom>
            <a:avLst/>
            <a:gdLst/>
            <a:ahLst/>
            <a:cxnLst/>
            <a:rect l="l" t="t" r="r" b="b"/>
            <a:pathLst>
              <a:path w="30480" h="30479">
                <a:moveTo>
                  <a:pt x="30031" y="12723"/>
                </a:moveTo>
                <a:lnTo>
                  <a:pt x="13417" y="30123"/>
                </a:lnTo>
                <a:lnTo>
                  <a:pt x="11492" y="29787"/>
                </a:lnTo>
                <a:lnTo>
                  <a:pt x="0" y="13416"/>
                </a:lnTo>
                <a:lnTo>
                  <a:pt x="336" y="11492"/>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206" name="object 206"/>
          <p:cNvSpPr/>
          <p:nvPr/>
        </p:nvSpPr>
        <p:spPr>
          <a:xfrm>
            <a:off x="16230254" y="4023396"/>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07" name="object 207"/>
          <p:cNvSpPr/>
          <p:nvPr/>
        </p:nvSpPr>
        <p:spPr>
          <a:xfrm>
            <a:off x="16498056" y="4014115"/>
            <a:ext cx="42545" cy="42545"/>
          </a:xfrm>
          <a:custGeom>
            <a:avLst/>
            <a:gdLst/>
            <a:ahLst/>
            <a:cxnLst/>
            <a:rect l="l" t="t" r="r" b="b"/>
            <a:pathLst>
              <a:path w="42544" h="42545">
                <a:moveTo>
                  <a:pt x="42116" y="17844"/>
                </a:moveTo>
                <a:lnTo>
                  <a:pt x="18816" y="42246"/>
                </a:lnTo>
                <a:lnTo>
                  <a:pt x="16117" y="41773"/>
                </a:lnTo>
                <a:lnTo>
                  <a:pt x="0" y="18816"/>
                </a:lnTo>
                <a:lnTo>
                  <a:pt x="472" y="16118"/>
                </a:lnTo>
                <a:lnTo>
                  <a:pt x="20636" y="64"/>
                </a:lnTo>
                <a:lnTo>
                  <a:pt x="23429" y="0"/>
                </a:lnTo>
                <a:lnTo>
                  <a:pt x="41520" y="15171"/>
                </a:lnTo>
                <a:lnTo>
                  <a:pt x="42116" y="17844"/>
                </a:lnTo>
                <a:close/>
              </a:path>
            </a:pathLst>
          </a:custGeom>
          <a:solidFill>
            <a:srgbClr val="CFF4FF"/>
          </a:solidFill>
        </p:spPr>
        <p:txBody>
          <a:bodyPr wrap="square" lIns="0" tIns="0" rIns="0" bIns="0" rtlCol="0"/>
          <a:lstStyle/>
          <a:p>
            <a:endParaRPr/>
          </a:p>
        </p:txBody>
      </p:sp>
      <p:sp>
        <p:nvSpPr>
          <p:cNvPr id="208" name="object 208"/>
          <p:cNvSpPr/>
          <p:nvPr/>
        </p:nvSpPr>
        <p:spPr>
          <a:xfrm>
            <a:off x="16765854" y="4004830"/>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39"/>
                </a:lnTo>
                <a:lnTo>
                  <a:pt x="48171" y="20409"/>
                </a:lnTo>
                <a:close/>
              </a:path>
            </a:pathLst>
          </a:custGeom>
          <a:solidFill>
            <a:srgbClr val="CFF4FF"/>
          </a:solidFill>
        </p:spPr>
        <p:txBody>
          <a:bodyPr wrap="square" lIns="0" tIns="0" rIns="0" bIns="0" rtlCol="0"/>
          <a:lstStyle/>
          <a:p>
            <a:endParaRPr/>
          </a:p>
        </p:txBody>
      </p:sp>
      <p:sp>
        <p:nvSpPr>
          <p:cNvPr id="209" name="object 209"/>
          <p:cNvSpPr/>
          <p:nvPr/>
        </p:nvSpPr>
        <p:spPr>
          <a:xfrm>
            <a:off x="17033650" y="3995550"/>
            <a:ext cx="54610" cy="54610"/>
          </a:xfrm>
          <a:custGeom>
            <a:avLst/>
            <a:gdLst/>
            <a:ahLst/>
            <a:cxnLst/>
            <a:rect l="l" t="t" r="r" b="b"/>
            <a:pathLst>
              <a:path w="54609" h="54610">
                <a:moveTo>
                  <a:pt x="54213" y="22969"/>
                </a:moveTo>
                <a:lnTo>
                  <a:pt x="31409" y="54213"/>
                </a:lnTo>
                <a:lnTo>
                  <a:pt x="24220" y="54379"/>
                </a:lnTo>
                <a:lnTo>
                  <a:pt x="20746" y="53771"/>
                </a:lnTo>
                <a:lnTo>
                  <a:pt x="0" y="24219"/>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210" name="object 210"/>
          <p:cNvSpPr/>
          <p:nvPr/>
        </p:nvSpPr>
        <p:spPr>
          <a:xfrm>
            <a:off x="17301454" y="3986271"/>
            <a:ext cx="60960" cy="60960"/>
          </a:xfrm>
          <a:custGeom>
            <a:avLst/>
            <a:gdLst/>
            <a:ahLst/>
            <a:cxnLst/>
            <a:rect l="l" t="t" r="r" b="b"/>
            <a:pathLst>
              <a:path w="60959" h="60960">
                <a:moveTo>
                  <a:pt x="60255" y="25528"/>
                </a:moveTo>
                <a:lnTo>
                  <a:pt x="38735" y="59402"/>
                </a:lnTo>
                <a:lnTo>
                  <a:pt x="26920" y="60440"/>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11" name="object 211"/>
          <p:cNvPicPr/>
          <p:nvPr/>
        </p:nvPicPr>
        <p:blipFill>
          <a:blip r:embed="rId15" cstate="print"/>
          <a:stretch>
            <a:fillRect/>
          </a:stretch>
        </p:blipFill>
        <p:spPr>
          <a:xfrm>
            <a:off x="17569256" y="3976991"/>
            <a:ext cx="66501" cy="66501"/>
          </a:xfrm>
          <a:prstGeom prst="rect">
            <a:avLst/>
          </a:prstGeom>
        </p:spPr>
      </p:pic>
      <p:pic>
        <p:nvPicPr>
          <p:cNvPr id="212" name="object 212"/>
          <p:cNvPicPr/>
          <p:nvPr/>
        </p:nvPicPr>
        <p:blipFill>
          <a:blip r:embed="rId22" cstate="print"/>
          <a:stretch>
            <a:fillRect/>
          </a:stretch>
        </p:blipFill>
        <p:spPr>
          <a:xfrm>
            <a:off x="17837053" y="3967704"/>
            <a:ext cx="72573" cy="72574"/>
          </a:xfrm>
          <a:prstGeom prst="rect">
            <a:avLst/>
          </a:prstGeom>
        </p:spPr>
      </p:pic>
      <p:pic>
        <p:nvPicPr>
          <p:cNvPr id="213" name="object 213"/>
          <p:cNvPicPr/>
          <p:nvPr/>
        </p:nvPicPr>
        <p:blipFill>
          <a:blip r:embed="rId11" cstate="print"/>
          <a:stretch>
            <a:fillRect/>
          </a:stretch>
        </p:blipFill>
        <p:spPr>
          <a:xfrm>
            <a:off x="18104857" y="3958425"/>
            <a:ext cx="78634" cy="78635"/>
          </a:xfrm>
          <a:prstGeom prst="rect">
            <a:avLst/>
          </a:prstGeom>
        </p:spPr>
      </p:pic>
      <p:sp>
        <p:nvSpPr>
          <p:cNvPr id="214" name="object 214"/>
          <p:cNvSpPr/>
          <p:nvPr/>
        </p:nvSpPr>
        <p:spPr>
          <a:xfrm>
            <a:off x="18232049" y="4106018"/>
            <a:ext cx="56515" cy="85090"/>
          </a:xfrm>
          <a:custGeom>
            <a:avLst/>
            <a:gdLst/>
            <a:ahLst/>
            <a:cxnLst/>
            <a:rect l="l" t="t" r="r" b="b"/>
            <a:pathLst>
              <a:path w="56515" h="85089">
                <a:moveTo>
                  <a:pt x="55949" y="2329"/>
                </a:moveTo>
                <a:lnTo>
                  <a:pt x="55949" y="82505"/>
                </a:lnTo>
                <a:lnTo>
                  <a:pt x="54281" y="83242"/>
                </a:lnTo>
                <a:lnTo>
                  <a:pt x="48920" y="84437"/>
                </a:lnTo>
                <a:lnTo>
                  <a:pt x="37723" y="84695"/>
                </a:lnTo>
                <a:lnTo>
                  <a:pt x="32312" y="83748"/>
                </a:lnTo>
                <a:lnTo>
                  <a:pt x="1453" y="54281"/>
                </a:lnTo>
                <a:lnTo>
                  <a:pt x="0" y="37723"/>
                </a:lnTo>
                <a:lnTo>
                  <a:pt x="946" y="32313"/>
                </a:lnTo>
                <a:lnTo>
                  <a:pt x="30414" y="1454"/>
                </a:lnTo>
                <a:lnTo>
                  <a:pt x="46972" y="0"/>
                </a:lnTo>
                <a:lnTo>
                  <a:pt x="52382" y="947"/>
                </a:lnTo>
                <a:lnTo>
                  <a:pt x="55949" y="2329"/>
                </a:lnTo>
                <a:close/>
              </a:path>
            </a:pathLst>
          </a:custGeom>
          <a:solidFill>
            <a:srgbClr val="CFF4FF"/>
          </a:solidFill>
        </p:spPr>
        <p:txBody>
          <a:bodyPr wrap="square" lIns="0" tIns="0" rIns="0" bIns="0" rtlCol="0"/>
          <a:lstStyle/>
          <a:p>
            <a:endParaRPr/>
          </a:p>
        </p:txBody>
      </p:sp>
      <p:sp>
        <p:nvSpPr>
          <p:cNvPr id="215" name="object 215"/>
          <p:cNvSpPr/>
          <p:nvPr/>
        </p:nvSpPr>
        <p:spPr>
          <a:xfrm>
            <a:off x="17436058" y="3829530"/>
            <a:ext cx="60960" cy="60960"/>
          </a:xfrm>
          <a:custGeom>
            <a:avLst/>
            <a:gdLst/>
            <a:ahLst/>
            <a:cxnLst/>
            <a:rect l="l" t="t" r="r" b="b"/>
            <a:pathLst>
              <a:path w="60959" h="60960">
                <a:moveTo>
                  <a:pt x="60255" y="25528"/>
                </a:moveTo>
                <a:lnTo>
                  <a:pt x="38735" y="59402"/>
                </a:lnTo>
                <a:lnTo>
                  <a:pt x="26919" y="60440"/>
                </a:lnTo>
                <a:lnTo>
                  <a:pt x="23058" y="59764"/>
                </a:lnTo>
                <a:lnTo>
                  <a:pt x="0" y="26919"/>
                </a:lnTo>
                <a:lnTo>
                  <a:pt x="675" y="23059"/>
                </a:lnTo>
                <a:lnTo>
                  <a:pt x="33519" y="0"/>
                </a:lnTo>
                <a:lnTo>
                  <a:pt x="37380" y="676"/>
                </a:lnTo>
                <a:lnTo>
                  <a:pt x="60255" y="25528"/>
                </a:lnTo>
                <a:close/>
              </a:path>
            </a:pathLst>
          </a:custGeom>
          <a:solidFill>
            <a:srgbClr val="CFF4FF"/>
          </a:solidFill>
        </p:spPr>
        <p:txBody>
          <a:bodyPr wrap="square" lIns="0" tIns="0" rIns="0" bIns="0" rtlCol="0"/>
          <a:lstStyle/>
          <a:p>
            <a:endParaRPr/>
          </a:p>
        </p:txBody>
      </p:sp>
      <p:sp>
        <p:nvSpPr>
          <p:cNvPr id="216" name="object 216"/>
          <p:cNvSpPr/>
          <p:nvPr/>
        </p:nvSpPr>
        <p:spPr>
          <a:xfrm>
            <a:off x="18224963" y="3798919"/>
            <a:ext cx="63500" cy="85090"/>
          </a:xfrm>
          <a:custGeom>
            <a:avLst/>
            <a:gdLst/>
            <a:ahLst/>
            <a:cxnLst/>
            <a:rect l="l" t="t" r="r" b="b"/>
            <a:pathLst>
              <a:path w="63500" h="85089">
                <a:moveTo>
                  <a:pt x="63035" y="5127"/>
                </a:moveTo>
                <a:lnTo>
                  <a:pt x="63035" y="79377"/>
                </a:lnTo>
                <a:lnTo>
                  <a:pt x="54281" y="83242"/>
                </a:lnTo>
                <a:lnTo>
                  <a:pt x="48920" y="84437"/>
                </a:lnTo>
                <a:lnTo>
                  <a:pt x="37723" y="84695"/>
                </a:lnTo>
                <a:lnTo>
                  <a:pt x="32312" y="83748"/>
                </a:lnTo>
                <a:lnTo>
                  <a:pt x="1453" y="54281"/>
                </a:lnTo>
                <a:lnTo>
                  <a:pt x="0" y="37723"/>
                </a:lnTo>
                <a:lnTo>
                  <a:pt x="946" y="32313"/>
                </a:lnTo>
                <a:lnTo>
                  <a:pt x="30414" y="1453"/>
                </a:lnTo>
                <a:lnTo>
                  <a:pt x="46972" y="0"/>
                </a:lnTo>
                <a:lnTo>
                  <a:pt x="52382" y="946"/>
                </a:lnTo>
                <a:lnTo>
                  <a:pt x="63035" y="5127"/>
                </a:lnTo>
                <a:close/>
              </a:path>
            </a:pathLst>
          </a:custGeom>
          <a:solidFill>
            <a:srgbClr val="CFF4FF"/>
          </a:solidFill>
        </p:spPr>
        <p:txBody>
          <a:bodyPr wrap="square" lIns="0" tIns="0" rIns="0" bIns="0" rtlCol="0"/>
          <a:lstStyle/>
          <a:p>
            <a:endParaRPr/>
          </a:p>
        </p:txBody>
      </p:sp>
      <p:pic>
        <p:nvPicPr>
          <p:cNvPr id="217" name="object 217"/>
          <p:cNvPicPr/>
          <p:nvPr/>
        </p:nvPicPr>
        <p:blipFill>
          <a:blip r:embed="rId4" cstate="print"/>
          <a:stretch>
            <a:fillRect/>
          </a:stretch>
        </p:blipFill>
        <p:spPr>
          <a:xfrm>
            <a:off x="17981890" y="3807788"/>
            <a:ext cx="78321" cy="78321"/>
          </a:xfrm>
          <a:prstGeom prst="rect">
            <a:avLst/>
          </a:prstGeom>
        </p:spPr>
      </p:pic>
      <p:sp>
        <p:nvSpPr>
          <p:cNvPr id="218" name="object 218"/>
          <p:cNvSpPr/>
          <p:nvPr/>
        </p:nvSpPr>
        <p:spPr>
          <a:xfrm>
            <a:off x="15955364" y="3725576"/>
            <a:ext cx="30480" cy="30480"/>
          </a:xfrm>
          <a:custGeom>
            <a:avLst/>
            <a:gdLst/>
            <a:ahLst/>
            <a:cxnLst/>
            <a:rect l="l" t="t" r="r" b="b"/>
            <a:pathLst>
              <a:path w="30480" h="30479">
                <a:moveTo>
                  <a:pt x="30031" y="12723"/>
                </a:moveTo>
                <a:lnTo>
                  <a:pt x="13417" y="30123"/>
                </a:lnTo>
                <a:lnTo>
                  <a:pt x="11492" y="29787"/>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219" name="object 219"/>
          <p:cNvSpPr/>
          <p:nvPr/>
        </p:nvSpPr>
        <p:spPr>
          <a:xfrm>
            <a:off x="16223167" y="3716296"/>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20" name="object 220"/>
          <p:cNvSpPr/>
          <p:nvPr/>
        </p:nvSpPr>
        <p:spPr>
          <a:xfrm>
            <a:off x="16490970" y="3707016"/>
            <a:ext cx="42545" cy="42545"/>
          </a:xfrm>
          <a:custGeom>
            <a:avLst/>
            <a:gdLst/>
            <a:ahLst/>
            <a:cxnLst/>
            <a:rect l="l" t="t" r="r" b="b"/>
            <a:pathLst>
              <a:path w="42544" h="42545">
                <a:moveTo>
                  <a:pt x="42116" y="17843"/>
                </a:moveTo>
                <a:lnTo>
                  <a:pt x="18816" y="42245"/>
                </a:lnTo>
                <a:lnTo>
                  <a:pt x="16117" y="41773"/>
                </a:lnTo>
                <a:lnTo>
                  <a:pt x="0" y="18815"/>
                </a:lnTo>
                <a:lnTo>
                  <a:pt x="472" y="16117"/>
                </a:lnTo>
                <a:lnTo>
                  <a:pt x="23429" y="0"/>
                </a:lnTo>
                <a:lnTo>
                  <a:pt x="26127" y="472"/>
                </a:lnTo>
                <a:lnTo>
                  <a:pt x="42116" y="17843"/>
                </a:lnTo>
                <a:close/>
              </a:path>
            </a:pathLst>
          </a:custGeom>
          <a:solidFill>
            <a:srgbClr val="CFF4FF"/>
          </a:solidFill>
        </p:spPr>
        <p:txBody>
          <a:bodyPr wrap="square" lIns="0" tIns="0" rIns="0" bIns="0" rtlCol="0"/>
          <a:lstStyle/>
          <a:p>
            <a:endParaRPr/>
          </a:p>
        </p:txBody>
      </p:sp>
      <p:sp>
        <p:nvSpPr>
          <p:cNvPr id="221" name="object 221"/>
          <p:cNvSpPr/>
          <p:nvPr/>
        </p:nvSpPr>
        <p:spPr>
          <a:xfrm>
            <a:off x="16758767" y="3697730"/>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22" name="object 222"/>
          <p:cNvSpPr/>
          <p:nvPr/>
        </p:nvSpPr>
        <p:spPr>
          <a:xfrm>
            <a:off x="17026565" y="3688450"/>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23" name="object 223"/>
          <p:cNvSpPr/>
          <p:nvPr/>
        </p:nvSpPr>
        <p:spPr>
          <a:xfrm>
            <a:off x="17294367" y="3679170"/>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24" name="object 224"/>
          <p:cNvPicPr/>
          <p:nvPr/>
        </p:nvPicPr>
        <p:blipFill>
          <a:blip r:embed="rId23" cstate="print"/>
          <a:stretch>
            <a:fillRect/>
          </a:stretch>
        </p:blipFill>
        <p:spPr>
          <a:xfrm>
            <a:off x="17562171" y="3669891"/>
            <a:ext cx="66500" cy="66501"/>
          </a:xfrm>
          <a:prstGeom prst="rect">
            <a:avLst/>
          </a:prstGeom>
        </p:spPr>
      </p:pic>
      <p:pic>
        <p:nvPicPr>
          <p:cNvPr id="225" name="object 225"/>
          <p:cNvPicPr/>
          <p:nvPr/>
        </p:nvPicPr>
        <p:blipFill>
          <a:blip r:embed="rId3" cstate="print"/>
          <a:stretch>
            <a:fillRect/>
          </a:stretch>
        </p:blipFill>
        <p:spPr>
          <a:xfrm>
            <a:off x="17829967" y="3660604"/>
            <a:ext cx="72573" cy="72574"/>
          </a:xfrm>
          <a:prstGeom prst="rect">
            <a:avLst/>
          </a:prstGeom>
        </p:spPr>
      </p:pic>
      <p:pic>
        <p:nvPicPr>
          <p:cNvPr id="226" name="object 226"/>
          <p:cNvPicPr/>
          <p:nvPr/>
        </p:nvPicPr>
        <p:blipFill>
          <a:blip r:embed="rId10" cstate="print"/>
          <a:stretch>
            <a:fillRect/>
          </a:stretch>
        </p:blipFill>
        <p:spPr>
          <a:xfrm>
            <a:off x="18097771" y="3651325"/>
            <a:ext cx="78634" cy="78635"/>
          </a:xfrm>
          <a:prstGeom prst="rect">
            <a:avLst/>
          </a:prstGeom>
        </p:spPr>
      </p:pic>
      <p:sp>
        <p:nvSpPr>
          <p:cNvPr id="227" name="object 227"/>
          <p:cNvSpPr/>
          <p:nvPr/>
        </p:nvSpPr>
        <p:spPr>
          <a:xfrm>
            <a:off x="15948277" y="3418475"/>
            <a:ext cx="30480" cy="30480"/>
          </a:xfrm>
          <a:custGeom>
            <a:avLst/>
            <a:gdLst/>
            <a:ahLst/>
            <a:cxnLst/>
            <a:rect l="l" t="t" r="r" b="b"/>
            <a:pathLst>
              <a:path w="30480" h="30479">
                <a:moveTo>
                  <a:pt x="30031" y="12724"/>
                </a:moveTo>
                <a:lnTo>
                  <a:pt x="13417" y="30124"/>
                </a:lnTo>
                <a:lnTo>
                  <a:pt x="11492" y="29787"/>
                </a:lnTo>
                <a:lnTo>
                  <a:pt x="0" y="13417"/>
                </a:lnTo>
                <a:lnTo>
                  <a:pt x="336" y="11493"/>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228" name="object 228"/>
          <p:cNvSpPr/>
          <p:nvPr/>
        </p:nvSpPr>
        <p:spPr>
          <a:xfrm>
            <a:off x="16216081" y="3409196"/>
            <a:ext cx="36195" cy="36195"/>
          </a:xfrm>
          <a:custGeom>
            <a:avLst/>
            <a:gdLst/>
            <a:ahLst/>
            <a:cxnLst/>
            <a:rect l="l" t="t" r="r" b="b"/>
            <a:pathLst>
              <a:path w="36194" h="36195">
                <a:moveTo>
                  <a:pt x="36074" y="15283"/>
                </a:moveTo>
                <a:lnTo>
                  <a:pt x="16116" y="36184"/>
                </a:lnTo>
                <a:lnTo>
                  <a:pt x="13805" y="35780"/>
                </a:lnTo>
                <a:lnTo>
                  <a:pt x="0" y="16115"/>
                </a:lnTo>
                <a:lnTo>
                  <a:pt x="404" y="13804"/>
                </a:lnTo>
                <a:lnTo>
                  <a:pt x="20067" y="0"/>
                </a:lnTo>
                <a:lnTo>
                  <a:pt x="22379" y="405"/>
                </a:lnTo>
                <a:lnTo>
                  <a:pt x="36074" y="15283"/>
                </a:lnTo>
                <a:close/>
              </a:path>
            </a:pathLst>
          </a:custGeom>
          <a:solidFill>
            <a:srgbClr val="CFF4FF"/>
          </a:solidFill>
        </p:spPr>
        <p:txBody>
          <a:bodyPr wrap="square" lIns="0" tIns="0" rIns="0" bIns="0" rtlCol="0"/>
          <a:lstStyle/>
          <a:p>
            <a:endParaRPr/>
          </a:p>
        </p:txBody>
      </p:sp>
      <p:sp>
        <p:nvSpPr>
          <p:cNvPr id="229" name="object 229"/>
          <p:cNvSpPr/>
          <p:nvPr/>
        </p:nvSpPr>
        <p:spPr>
          <a:xfrm>
            <a:off x="16483883" y="3399916"/>
            <a:ext cx="42545" cy="42545"/>
          </a:xfrm>
          <a:custGeom>
            <a:avLst/>
            <a:gdLst/>
            <a:ahLst/>
            <a:cxnLst/>
            <a:rect l="l" t="t" r="r" b="b"/>
            <a:pathLst>
              <a:path w="42544" h="42545">
                <a:moveTo>
                  <a:pt x="42116" y="17844"/>
                </a:moveTo>
                <a:lnTo>
                  <a:pt x="18816" y="42246"/>
                </a:lnTo>
                <a:lnTo>
                  <a:pt x="16117" y="41774"/>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30" name="object 230"/>
          <p:cNvSpPr/>
          <p:nvPr/>
        </p:nvSpPr>
        <p:spPr>
          <a:xfrm>
            <a:off x="16751681" y="3390630"/>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31" name="object 231"/>
          <p:cNvSpPr/>
          <p:nvPr/>
        </p:nvSpPr>
        <p:spPr>
          <a:xfrm>
            <a:off x="17019478" y="3381350"/>
            <a:ext cx="54610" cy="54610"/>
          </a:xfrm>
          <a:custGeom>
            <a:avLst/>
            <a:gdLst/>
            <a:ahLst/>
            <a:cxnLst/>
            <a:rect l="l" t="t" r="r" b="b"/>
            <a:pathLst>
              <a:path w="54609" h="54610">
                <a:moveTo>
                  <a:pt x="54213" y="22971"/>
                </a:moveTo>
                <a:lnTo>
                  <a:pt x="31409" y="54214"/>
                </a:lnTo>
                <a:lnTo>
                  <a:pt x="24220" y="54380"/>
                </a:lnTo>
                <a:lnTo>
                  <a:pt x="20746" y="53772"/>
                </a:lnTo>
                <a:lnTo>
                  <a:pt x="0" y="24222"/>
                </a:lnTo>
                <a:lnTo>
                  <a:pt x="608" y="20748"/>
                </a:lnTo>
                <a:lnTo>
                  <a:pt x="30158" y="0"/>
                </a:lnTo>
                <a:lnTo>
                  <a:pt x="33632" y="607"/>
                </a:lnTo>
                <a:lnTo>
                  <a:pt x="54213" y="22971"/>
                </a:lnTo>
                <a:close/>
              </a:path>
            </a:pathLst>
          </a:custGeom>
          <a:solidFill>
            <a:srgbClr val="CFF4FF"/>
          </a:solidFill>
        </p:spPr>
        <p:txBody>
          <a:bodyPr wrap="square" lIns="0" tIns="0" rIns="0" bIns="0" rtlCol="0"/>
          <a:lstStyle/>
          <a:p>
            <a:endParaRPr/>
          </a:p>
        </p:txBody>
      </p:sp>
      <p:sp>
        <p:nvSpPr>
          <p:cNvPr id="232" name="object 232"/>
          <p:cNvSpPr/>
          <p:nvPr/>
        </p:nvSpPr>
        <p:spPr>
          <a:xfrm>
            <a:off x="17287281" y="3372071"/>
            <a:ext cx="60960" cy="60960"/>
          </a:xfrm>
          <a:custGeom>
            <a:avLst/>
            <a:gdLst/>
            <a:ahLst/>
            <a:cxnLst/>
            <a:rect l="l" t="t" r="r" b="b"/>
            <a:pathLst>
              <a:path w="60959" h="60960">
                <a:moveTo>
                  <a:pt x="60255" y="25528"/>
                </a:moveTo>
                <a:lnTo>
                  <a:pt x="38735" y="59402"/>
                </a:lnTo>
                <a:lnTo>
                  <a:pt x="26920" y="60439"/>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33" name="object 233"/>
          <p:cNvPicPr/>
          <p:nvPr/>
        </p:nvPicPr>
        <p:blipFill>
          <a:blip r:embed="rId15" cstate="print"/>
          <a:stretch>
            <a:fillRect/>
          </a:stretch>
        </p:blipFill>
        <p:spPr>
          <a:xfrm>
            <a:off x="17555085" y="3362792"/>
            <a:ext cx="66501" cy="66501"/>
          </a:xfrm>
          <a:prstGeom prst="rect">
            <a:avLst/>
          </a:prstGeom>
        </p:spPr>
      </p:pic>
      <p:pic>
        <p:nvPicPr>
          <p:cNvPr id="234" name="object 234"/>
          <p:cNvPicPr/>
          <p:nvPr/>
        </p:nvPicPr>
        <p:blipFill>
          <a:blip r:embed="rId22" cstate="print"/>
          <a:stretch>
            <a:fillRect/>
          </a:stretch>
        </p:blipFill>
        <p:spPr>
          <a:xfrm>
            <a:off x="17822881" y="3353504"/>
            <a:ext cx="72573" cy="72573"/>
          </a:xfrm>
          <a:prstGeom prst="rect">
            <a:avLst/>
          </a:prstGeom>
        </p:spPr>
      </p:pic>
      <p:pic>
        <p:nvPicPr>
          <p:cNvPr id="235" name="object 235"/>
          <p:cNvPicPr/>
          <p:nvPr/>
        </p:nvPicPr>
        <p:blipFill>
          <a:blip r:embed="rId10" cstate="print"/>
          <a:stretch>
            <a:fillRect/>
          </a:stretch>
        </p:blipFill>
        <p:spPr>
          <a:xfrm>
            <a:off x="17974803" y="3500687"/>
            <a:ext cx="78321" cy="78322"/>
          </a:xfrm>
          <a:prstGeom prst="rect">
            <a:avLst/>
          </a:prstGeom>
        </p:spPr>
      </p:pic>
      <p:pic>
        <p:nvPicPr>
          <p:cNvPr id="236" name="object 236"/>
          <p:cNvPicPr/>
          <p:nvPr/>
        </p:nvPicPr>
        <p:blipFill>
          <a:blip r:embed="rId11" cstate="print"/>
          <a:stretch>
            <a:fillRect/>
          </a:stretch>
        </p:blipFill>
        <p:spPr>
          <a:xfrm>
            <a:off x="18090684" y="3344225"/>
            <a:ext cx="78634" cy="78635"/>
          </a:xfrm>
          <a:prstGeom prst="rect">
            <a:avLst/>
          </a:prstGeom>
        </p:spPr>
      </p:pic>
      <p:sp>
        <p:nvSpPr>
          <p:cNvPr id="237" name="object 237"/>
          <p:cNvSpPr/>
          <p:nvPr/>
        </p:nvSpPr>
        <p:spPr>
          <a:xfrm>
            <a:off x="15941175" y="3110655"/>
            <a:ext cx="30480" cy="30480"/>
          </a:xfrm>
          <a:custGeom>
            <a:avLst/>
            <a:gdLst/>
            <a:ahLst/>
            <a:cxnLst/>
            <a:rect l="l" t="t" r="r" b="b"/>
            <a:pathLst>
              <a:path w="30480" h="30480">
                <a:moveTo>
                  <a:pt x="30031" y="12723"/>
                </a:moveTo>
                <a:lnTo>
                  <a:pt x="13417" y="30123"/>
                </a:lnTo>
                <a:lnTo>
                  <a:pt x="11492" y="29787"/>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238" name="object 238"/>
          <p:cNvSpPr/>
          <p:nvPr/>
        </p:nvSpPr>
        <p:spPr>
          <a:xfrm>
            <a:off x="16208978" y="3101376"/>
            <a:ext cx="36195" cy="36195"/>
          </a:xfrm>
          <a:custGeom>
            <a:avLst/>
            <a:gdLst/>
            <a:ahLst/>
            <a:cxnLst/>
            <a:rect l="l" t="t" r="r" b="b"/>
            <a:pathLst>
              <a:path w="36194" h="36194">
                <a:moveTo>
                  <a:pt x="36074" y="15283"/>
                </a:moveTo>
                <a:lnTo>
                  <a:pt x="16116" y="36183"/>
                </a:lnTo>
                <a:lnTo>
                  <a:pt x="13805" y="35779"/>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39" name="object 239"/>
          <p:cNvSpPr/>
          <p:nvPr/>
        </p:nvSpPr>
        <p:spPr>
          <a:xfrm>
            <a:off x="16476781" y="3092095"/>
            <a:ext cx="42545" cy="42545"/>
          </a:xfrm>
          <a:custGeom>
            <a:avLst/>
            <a:gdLst/>
            <a:ahLst/>
            <a:cxnLst/>
            <a:rect l="l" t="t" r="r" b="b"/>
            <a:pathLst>
              <a:path w="42544" h="42544">
                <a:moveTo>
                  <a:pt x="42116" y="17843"/>
                </a:moveTo>
                <a:lnTo>
                  <a:pt x="18816" y="42245"/>
                </a:lnTo>
                <a:lnTo>
                  <a:pt x="16117" y="41773"/>
                </a:lnTo>
                <a:lnTo>
                  <a:pt x="0" y="18815"/>
                </a:lnTo>
                <a:lnTo>
                  <a:pt x="472" y="16117"/>
                </a:lnTo>
                <a:lnTo>
                  <a:pt x="23429" y="0"/>
                </a:lnTo>
                <a:lnTo>
                  <a:pt x="26127" y="472"/>
                </a:lnTo>
                <a:lnTo>
                  <a:pt x="42116" y="17843"/>
                </a:lnTo>
                <a:close/>
              </a:path>
            </a:pathLst>
          </a:custGeom>
          <a:solidFill>
            <a:srgbClr val="CFF4FF"/>
          </a:solidFill>
        </p:spPr>
        <p:txBody>
          <a:bodyPr wrap="square" lIns="0" tIns="0" rIns="0" bIns="0" rtlCol="0"/>
          <a:lstStyle/>
          <a:p>
            <a:endParaRPr/>
          </a:p>
        </p:txBody>
      </p:sp>
      <p:sp>
        <p:nvSpPr>
          <p:cNvPr id="240" name="object 240"/>
          <p:cNvSpPr/>
          <p:nvPr/>
        </p:nvSpPr>
        <p:spPr>
          <a:xfrm>
            <a:off x="16744577" y="3082809"/>
            <a:ext cx="48895" cy="48895"/>
          </a:xfrm>
          <a:custGeom>
            <a:avLst/>
            <a:gdLst/>
            <a:ahLst/>
            <a:cxnLst/>
            <a:rect l="l" t="t" r="r" b="b"/>
            <a:pathLst>
              <a:path w="48894" h="48894">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41" name="object 241"/>
          <p:cNvSpPr/>
          <p:nvPr/>
        </p:nvSpPr>
        <p:spPr>
          <a:xfrm>
            <a:off x="17012375" y="3073529"/>
            <a:ext cx="54610" cy="54610"/>
          </a:xfrm>
          <a:custGeom>
            <a:avLst/>
            <a:gdLst/>
            <a:ahLst/>
            <a:cxnLst/>
            <a:rect l="l" t="t" r="r" b="b"/>
            <a:pathLst>
              <a:path w="54609" h="54610">
                <a:moveTo>
                  <a:pt x="54213" y="22969"/>
                </a:moveTo>
                <a:lnTo>
                  <a:pt x="31409" y="54213"/>
                </a:lnTo>
                <a:lnTo>
                  <a:pt x="24220" y="54379"/>
                </a:lnTo>
                <a:lnTo>
                  <a:pt x="20746" y="53772"/>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42" name="object 242"/>
          <p:cNvSpPr/>
          <p:nvPr/>
        </p:nvSpPr>
        <p:spPr>
          <a:xfrm>
            <a:off x="17280177" y="3064250"/>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43" name="object 243"/>
          <p:cNvPicPr/>
          <p:nvPr/>
        </p:nvPicPr>
        <p:blipFill>
          <a:blip r:embed="rId9" cstate="print"/>
          <a:stretch>
            <a:fillRect/>
          </a:stretch>
        </p:blipFill>
        <p:spPr>
          <a:xfrm>
            <a:off x="17547981" y="3054971"/>
            <a:ext cx="66501" cy="66501"/>
          </a:xfrm>
          <a:prstGeom prst="rect">
            <a:avLst/>
          </a:prstGeom>
        </p:spPr>
      </p:pic>
      <p:pic>
        <p:nvPicPr>
          <p:cNvPr id="244" name="object 244"/>
          <p:cNvPicPr/>
          <p:nvPr/>
        </p:nvPicPr>
        <p:blipFill>
          <a:blip r:embed="rId12" cstate="print"/>
          <a:stretch>
            <a:fillRect/>
          </a:stretch>
        </p:blipFill>
        <p:spPr>
          <a:xfrm>
            <a:off x="17815779" y="3045684"/>
            <a:ext cx="72573" cy="72574"/>
          </a:xfrm>
          <a:prstGeom prst="rect">
            <a:avLst/>
          </a:prstGeom>
        </p:spPr>
      </p:pic>
      <p:pic>
        <p:nvPicPr>
          <p:cNvPr id="245" name="object 245"/>
          <p:cNvPicPr/>
          <p:nvPr/>
        </p:nvPicPr>
        <p:blipFill>
          <a:blip r:embed="rId8" cstate="print"/>
          <a:stretch>
            <a:fillRect/>
          </a:stretch>
        </p:blipFill>
        <p:spPr>
          <a:xfrm>
            <a:off x="18083581" y="3036404"/>
            <a:ext cx="78634" cy="78634"/>
          </a:xfrm>
          <a:prstGeom prst="rect">
            <a:avLst/>
          </a:prstGeom>
        </p:spPr>
      </p:pic>
      <p:pic>
        <p:nvPicPr>
          <p:cNvPr id="246" name="object 246"/>
          <p:cNvPicPr/>
          <p:nvPr/>
        </p:nvPicPr>
        <p:blipFill>
          <a:blip r:embed="rId24" cstate="print"/>
          <a:stretch>
            <a:fillRect/>
          </a:stretch>
        </p:blipFill>
        <p:spPr>
          <a:xfrm>
            <a:off x="18210775" y="3183998"/>
            <a:ext cx="77224" cy="84695"/>
          </a:xfrm>
          <a:prstGeom prst="rect">
            <a:avLst/>
          </a:prstGeom>
        </p:spPr>
      </p:pic>
      <p:sp>
        <p:nvSpPr>
          <p:cNvPr id="247" name="object 247"/>
          <p:cNvSpPr/>
          <p:nvPr/>
        </p:nvSpPr>
        <p:spPr>
          <a:xfrm>
            <a:off x="17414781" y="2907509"/>
            <a:ext cx="60960" cy="60960"/>
          </a:xfrm>
          <a:custGeom>
            <a:avLst/>
            <a:gdLst/>
            <a:ahLst/>
            <a:cxnLst/>
            <a:rect l="l" t="t" r="r" b="b"/>
            <a:pathLst>
              <a:path w="60959" h="60960">
                <a:moveTo>
                  <a:pt x="60255" y="25529"/>
                </a:moveTo>
                <a:lnTo>
                  <a:pt x="38735" y="59402"/>
                </a:lnTo>
                <a:lnTo>
                  <a:pt x="26919" y="60440"/>
                </a:lnTo>
                <a:lnTo>
                  <a:pt x="23058" y="59764"/>
                </a:lnTo>
                <a:lnTo>
                  <a:pt x="0" y="26920"/>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pic>
        <p:nvPicPr>
          <p:cNvPr id="248" name="object 248"/>
          <p:cNvPicPr/>
          <p:nvPr/>
        </p:nvPicPr>
        <p:blipFill>
          <a:blip r:embed="rId25" cstate="print"/>
          <a:stretch>
            <a:fillRect/>
          </a:stretch>
        </p:blipFill>
        <p:spPr>
          <a:xfrm>
            <a:off x="18203688" y="2876898"/>
            <a:ext cx="84311" cy="84695"/>
          </a:xfrm>
          <a:prstGeom prst="rect">
            <a:avLst/>
          </a:prstGeom>
        </p:spPr>
      </p:pic>
      <p:pic>
        <p:nvPicPr>
          <p:cNvPr id="249" name="object 249"/>
          <p:cNvPicPr/>
          <p:nvPr/>
        </p:nvPicPr>
        <p:blipFill>
          <a:blip r:embed="rId10" cstate="print"/>
          <a:stretch>
            <a:fillRect/>
          </a:stretch>
        </p:blipFill>
        <p:spPr>
          <a:xfrm>
            <a:off x="17960613" y="2885766"/>
            <a:ext cx="78321" cy="78322"/>
          </a:xfrm>
          <a:prstGeom prst="rect">
            <a:avLst/>
          </a:prstGeom>
        </p:spPr>
      </p:pic>
      <p:sp>
        <p:nvSpPr>
          <p:cNvPr id="250" name="object 250"/>
          <p:cNvSpPr/>
          <p:nvPr/>
        </p:nvSpPr>
        <p:spPr>
          <a:xfrm>
            <a:off x="15934089" y="2803555"/>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51" name="object 251"/>
          <p:cNvSpPr/>
          <p:nvPr/>
        </p:nvSpPr>
        <p:spPr>
          <a:xfrm>
            <a:off x="16201891" y="2794275"/>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52" name="object 252"/>
          <p:cNvSpPr/>
          <p:nvPr/>
        </p:nvSpPr>
        <p:spPr>
          <a:xfrm>
            <a:off x="16469695" y="2784995"/>
            <a:ext cx="42545" cy="42545"/>
          </a:xfrm>
          <a:custGeom>
            <a:avLst/>
            <a:gdLst/>
            <a:ahLst/>
            <a:cxnLst/>
            <a:rect l="l" t="t" r="r" b="b"/>
            <a:pathLst>
              <a:path w="42544" h="42544">
                <a:moveTo>
                  <a:pt x="42116" y="17844"/>
                </a:moveTo>
                <a:lnTo>
                  <a:pt x="18816" y="42245"/>
                </a:lnTo>
                <a:lnTo>
                  <a:pt x="16117" y="41772"/>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53" name="object 253"/>
          <p:cNvSpPr/>
          <p:nvPr/>
        </p:nvSpPr>
        <p:spPr>
          <a:xfrm>
            <a:off x="16737493" y="2775709"/>
            <a:ext cx="48895" cy="48895"/>
          </a:xfrm>
          <a:custGeom>
            <a:avLst/>
            <a:gdLst/>
            <a:ahLst/>
            <a:cxnLst/>
            <a:rect l="l" t="t" r="r" b="b"/>
            <a:pathLst>
              <a:path w="48894" h="48894">
                <a:moveTo>
                  <a:pt x="48171" y="20409"/>
                </a:moveTo>
                <a:lnTo>
                  <a:pt x="21520" y="48317"/>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54" name="object 254"/>
          <p:cNvSpPr/>
          <p:nvPr/>
        </p:nvSpPr>
        <p:spPr>
          <a:xfrm>
            <a:off x="17005289" y="2766429"/>
            <a:ext cx="54610" cy="54610"/>
          </a:xfrm>
          <a:custGeom>
            <a:avLst/>
            <a:gdLst/>
            <a:ahLst/>
            <a:cxnLst/>
            <a:rect l="l" t="t" r="r" b="b"/>
            <a:pathLst>
              <a:path w="54609" h="54610">
                <a:moveTo>
                  <a:pt x="54213" y="22969"/>
                </a:moveTo>
                <a:lnTo>
                  <a:pt x="31409" y="54214"/>
                </a:lnTo>
                <a:lnTo>
                  <a:pt x="24220" y="54380"/>
                </a:lnTo>
                <a:lnTo>
                  <a:pt x="20746" y="53772"/>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55" name="object 255"/>
          <p:cNvSpPr/>
          <p:nvPr/>
        </p:nvSpPr>
        <p:spPr>
          <a:xfrm>
            <a:off x="17273092" y="2757150"/>
            <a:ext cx="60960" cy="60960"/>
          </a:xfrm>
          <a:custGeom>
            <a:avLst/>
            <a:gdLst/>
            <a:ahLst/>
            <a:cxnLst/>
            <a:rect l="l" t="t" r="r" b="b"/>
            <a:pathLst>
              <a:path w="60959" h="60960">
                <a:moveTo>
                  <a:pt x="60255" y="25528"/>
                </a:moveTo>
                <a:lnTo>
                  <a:pt x="38735" y="59403"/>
                </a:lnTo>
                <a:lnTo>
                  <a:pt x="26920" y="60440"/>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56" name="object 256"/>
          <p:cNvPicPr/>
          <p:nvPr/>
        </p:nvPicPr>
        <p:blipFill>
          <a:blip r:embed="rId9" cstate="print"/>
          <a:stretch>
            <a:fillRect/>
          </a:stretch>
        </p:blipFill>
        <p:spPr>
          <a:xfrm>
            <a:off x="17540895" y="2747870"/>
            <a:ext cx="66501" cy="66501"/>
          </a:xfrm>
          <a:prstGeom prst="rect">
            <a:avLst/>
          </a:prstGeom>
        </p:spPr>
      </p:pic>
      <p:pic>
        <p:nvPicPr>
          <p:cNvPr id="257" name="object 257"/>
          <p:cNvPicPr/>
          <p:nvPr/>
        </p:nvPicPr>
        <p:blipFill>
          <a:blip r:embed="rId22" cstate="print"/>
          <a:stretch>
            <a:fillRect/>
          </a:stretch>
        </p:blipFill>
        <p:spPr>
          <a:xfrm>
            <a:off x="17808692" y="2738584"/>
            <a:ext cx="72573" cy="72573"/>
          </a:xfrm>
          <a:prstGeom prst="rect">
            <a:avLst/>
          </a:prstGeom>
        </p:spPr>
      </p:pic>
      <p:pic>
        <p:nvPicPr>
          <p:cNvPr id="258" name="object 258"/>
          <p:cNvPicPr/>
          <p:nvPr/>
        </p:nvPicPr>
        <p:blipFill>
          <a:blip r:embed="rId26" cstate="print"/>
          <a:stretch>
            <a:fillRect/>
          </a:stretch>
        </p:blipFill>
        <p:spPr>
          <a:xfrm>
            <a:off x="18076495" y="2729303"/>
            <a:ext cx="78634" cy="78635"/>
          </a:xfrm>
          <a:prstGeom prst="rect">
            <a:avLst/>
          </a:prstGeom>
        </p:spPr>
      </p:pic>
      <p:sp>
        <p:nvSpPr>
          <p:cNvPr id="259" name="object 259"/>
          <p:cNvSpPr/>
          <p:nvPr/>
        </p:nvSpPr>
        <p:spPr>
          <a:xfrm>
            <a:off x="15927003" y="2496454"/>
            <a:ext cx="30480" cy="30480"/>
          </a:xfrm>
          <a:custGeom>
            <a:avLst/>
            <a:gdLst/>
            <a:ahLst/>
            <a:cxnLst/>
            <a:rect l="l" t="t" r="r" b="b"/>
            <a:pathLst>
              <a:path w="30480" h="30480">
                <a:moveTo>
                  <a:pt x="30031" y="12724"/>
                </a:moveTo>
                <a:lnTo>
                  <a:pt x="13417" y="30124"/>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60" name="object 260"/>
          <p:cNvSpPr/>
          <p:nvPr/>
        </p:nvSpPr>
        <p:spPr>
          <a:xfrm>
            <a:off x="16194805" y="2487175"/>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261" name="object 261"/>
          <p:cNvSpPr/>
          <p:nvPr/>
        </p:nvSpPr>
        <p:spPr>
          <a:xfrm>
            <a:off x="16462609" y="2477895"/>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3"/>
                </a:lnTo>
                <a:lnTo>
                  <a:pt x="42116" y="17844"/>
                </a:lnTo>
                <a:close/>
              </a:path>
            </a:pathLst>
          </a:custGeom>
          <a:solidFill>
            <a:srgbClr val="CFF4FF"/>
          </a:solidFill>
        </p:spPr>
        <p:txBody>
          <a:bodyPr wrap="square" lIns="0" tIns="0" rIns="0" bIns="0" rtlCol="0"/>
          <a:lstStyle/>
          <a:p>
            <a:endParaRPr/>
          </a:p>
        </p:txBody>
      </p:sp>
      <p:sp>
        <p:nvSpPr>
          <p:cNvPr id="262" name="object 262"/>
          <p:cNvSpPr/>
          <p:nvPr/>
        </p:nvSpPr>
        <p:spPr>
          <a:xfrm>
            <a:off x="16730406" y="2468609"/>
            <a:ext cx="48895" cy="48895"/>
          </a:xfrm>
          <a:custGeom>
            <a:avLst/>
            <a:gdLst/>
            <a:ahLst/>
            <a:cxnLst/>
            <a:rect l="l" t="t" r="r" b="b"/>
            <a:pathLst>
              <a:path w="48894" h="48894">
                <a:moveTo>
                  <a:pt x="48171" y="20409"/>
                </a:moveTo>
                <a:lnTo>
                  <a:pt x="21520" y="48317"/>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63" name="object 263"/>
          <p:cNvSpPr/>
          <p:nvPr/>
        </p:nvSpPr>
        <p:spPr>
          <a:xfrm>
            <a:off x="16998202" y="2459329"/>
            <a:ext cx="54610" cy="54610"/>
          </a:xfrm>
          <a:custGeom>
            <a:avLst/>
            <a:gdLst/>
            <a:ahLst/>
            <a:cxnLst/>
            <a:rect l="l" t="t" r="r" b="b"/>
            <a:pathLst>
              <a:path w="54609" h="54610">
                <a:moveTo>
                  <a:pt x="54213" y="22970"/>
                </a:moveTo>
                <a:lnTo>
                  <a:pt x="31409" y="54213"/>
                </a:lnTo>
                <a:lnTo>
                  <a:pt x="24220" y="54379"/>
                </a:lnTo>
                <a:lnTo>
                  <a:pt x="20746" y="53771"/>
                </a:lnTo>
                <a:lnTo>
                  <a:pt x="0" y="24221"/>
                </a:lnTo>
                <a:lnTo>
                  <a:pt x="608" y="20747"/>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264" name="object 264"/>
          <p:cNvSpPr/>
          <p:nvPr/>
        </p:nvSpPr>
        <p:spPr>
          <a:xfrm>
            <a:off x="17266006" y="2450050"/>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65" name="object 265"/>
          <p:cNvPicPr/>
          <p:nvPr/>
        </p:nvPicPr>
        <p:blipFill>
          <a:blip r:embed="rId9" cstate="print"/>
          <a:stretch>
            <a:fillRect/>
          </a:stretch>
        </p:blipFill>
        <p:spPr>
          <a:xfrm>
            <a:off x="17533808" y="2440770"/>
            <a:ext cx="66501" cy="66501"/>
          </a:xfrm>
          <a:prstGeom prst="rect">
            <a:avLst/>
          </a:prstGeom>
        </p:spPr>
      </p:pic>
      <p:pic>
        <p:nvPicPr>
          <p:cNvPr id="266" name="object 266"/>
          <p:cNvPicPr/>
          <p:nvPr/>
        </p:nvPicPr>
        <p:blipFill>
          <a:blip r:embed="rId12" cstate="print"/>
          <a:stretch>
            <a:fillRect/>
          </a:stretch>
        </p:blipFill>
        <p:spPr>
          <a:xfrm>
            <a:off x="17801606" y="2431483"/>
            <a:ext cx="72573" cy="72574"/>
          </a:xfrm>
          <a:prstGeom prst="rect">
            <a:avLst/>
          </a:prstGeom>
        </p:spPr>
      </p:pic>
      <p:pic>
        <p:nvPicPr>
          <p:cNvPr id="267" name="object 267"/>
          <p:cNvPicPr/>
          <p:nvPr/>
        </p:nvPicPr>
        <p:blipFill>
          <a:blip r:embed="rId8" cstate="print"/>
          <a:stretch>
            <a:fillRect/>
          </a:stretch>
        </p:blipFill>
        <p:spPr>
          <a:xfrm>
            <a:off x="18069408" y="2422203"/>
            <a:ext cx="78634" cy="78635"/>
          </a:xfrm>
          <a:prstGeom prst="rect">
            <a:avLst/>
          </a:prstGeom>
        </p:spPr>
      </p:pic>
      <p:pic>
        <p:nvPicPr>
          <p:cNvPr id="268" name="object 268"/>
          <p:cNvPicPr/>
          <p:nvPr/>
        </p:nvPicPr>
        <p:blipFill>
          <a:blip r:embed="rId4" cstate="print"/>
          <a:stretch>
            <a:fillRect/>
          </a:stretch>
        </p:blipFill>
        <p:spPr>
          <a:xfrm>
            <a:off x="17953527" y="2578667"/>
            <a:ext cx="78321" cy="78321"/>
          </a:xfrm>
          <a:prstGeom prst="rect">
            <a:avLst/>
          </a:prstGeom>
        </p:spPr>
      </p:pic>
      <p:sp>
        <p:nvSpPr>
          <p:cNvPr id="269" name="object 269"/>
          <p:cNvSpPr/>
          <p:nvPr/>
        </p:nvSpPr>
        <p:spPr>
          <a:xfrm>
            <a:off x="15919899" y="2188635"/>
            <a:ext cx="30480" cy="30480"/>
          </a:xfrm>
          <a:custGeom>
            <a:avLst/>
            <a:gdLst/>
            <a:ahLst/>
            <a:cxnLst/>
            <a:rect l="l" t="t" r="r" b="b"/>
            <a:pathLst>
              <a:path w="30480" h="30480">
                <a:moveTo>
                  <a:pt x="30031" y="12724"/>
                </a:moveTo>
                <a:lnTo>
                  <a:pt x="13417" y="30123"/>
                </a:lnTo>
                <a:lnTo>
                  <a:pt x="11492" y="29786"/>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70" name="object 270"/>
          <p:cNvSpPr/>
          <p:nvPr/>
        </p:nvSpPr>
        <p:spPr>
          <a:xfrm>
            <a:off x="16187703" y="2179355"/>
            <a:ext cx="36195" cy="36195"/>
          </a:xfrm>
          <a:custGeom>
            <a:avLst/>
            <a:gdLst/>
            <a:ahLst/>
            <a:cxnLst/>
            <a:rect l="l" t="t" r="r" b="b"/>
            <a:pathLst>
              <a:path w="36194" h="36194">
                <a:moveTo>
                  <a:pt x="36074" y="15284"/>
                </a:moveTo>
                <a:lnTo>
                  <a:pt x="16116" y="36184"/>
                </a:lnTo>
                <a:lnTo>
                  <a:pt x="13805" y="35780"/>
                </a:lnTo>
                <a:lnTo>
                  <a:pt x="0" y="16117"/>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71" name="object 271"/>
          <p:cNvSpPr/>
          <p:nvPr/>
        </p:nvSpPr>
        <p:spPr>
          <a:xfrm>
            <a:off x="16455505" y="2170075"/>
            <a:ext cx="42545" cy="42545"/>
          </a:xfrm>
          <a:custGeom>
            <a:avLst/>
            <a:gdLst/>
            <a:ahLst/>
            <a:cxnLst/>
            <a:rect l="l" t="t" r="r" b="b"/>
            <a:pathLst>
              <a:path w="42544" h="42544">
                <a:moveTo>
                  <a:pt x="42116" y="17844"/>
                </a:moveTo>
                <a:lnTo>
                  <a:pt x="18816" y="42245"/>
                </a:lnTo>
                <a:lnTo>
                  <a:pt x="16117" y="41772"/>
                </a:lnTo>
                <a:lnTo>
                  <a:pt x="0" y="18816"/>
                </a:lnTo>
                <a:lnTo>
                  <a:pt x="472" y="16118"/>
                </a:lnTo>
                <a:lnTo>
                  <a:pt x="23429" y="0"/>
                </a:lnTo>
                <a:lnTo>
                  <a:pt x="26127" y="473"/>
                </a:lnTo>
                <a:lnTo>
                  <a:pt x="42116" y="17844"/>
                </a:lnTo>
                <a:close/>
              </a:path>
            </a:pathLst>
          </a:custGeom>
          <a:solidFill>
            <a:srgbClr val="CFF4FF"/>
          </a:solidFill>
        </p:spPr>
        <p:txBody>
          <a:bodyPr wrap="square" lIns="0" tIns="0" rIns="0" bIns="0" rtlCol="0"/>
          <a:lstStyle/>
          <a:p>
            <a:endParaRPr/>
          </a:p>
        </p:txBody>
      </p:sp>
      <p:sp>
        <p:nvSpPr>
          <p:cNvPr id="272" name="object 272"/>
          <p:cNvSpPr/>
          <p:nvPr/>
        </p:nvSpPr>
        <p:spPr>
          <a:xfrm>
            <a:off x="16723303" y="2160789"/>
            <a:ext cx="48895" cy="48895"/>
          </a:xfrm>
          <a:custGeom>
            <a:avLst/>
            <a:gdLst/>
            <a:ahLst/>
            <a:cxnLst/>
            <a:rect l="l" t="t" r="r" b="b"/>
            <a:pathLst>
              <a:path w="48894" h="48894">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73" name="object 273"/>
          <p:cNvSpPr/>
          <p:nvPr/>
        </p:nvSpPr>
        <p:spPr>
          <a:xfrm>
            <a:off x="16991100" y="2151509"/>
            <a:ext cx="54610" cy="54610"/>
          </a:xfrm>
          <a:custGeom>
            <a:avLst/>
            <a:gdLst/>
            <a:ahLst/>
            <a:cxnLst/>
            <a:rect l="l" t="t" r="r" b="b"/>
            <a:pathLst>
              <a:path w="54609" h="54610">
                <a:moveTo>
                  <a:pt x="54213" y="22969"/>
                </a:moveTo>
                <a:lnTo>
                  <a:pt x="31409" y="54213"/>
                </a:lnTo>
                <a:lnTo>
                  <a:pt x="24220" y="54379"/>
                </a:lnTo>
                <a:lnTo>
                  <a:pt x="20746" y="53771"/>
                </a:lnTo>
                <a:lnTo>
                  <a:pt x="0" y="24219"/>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274" name="object 274"/>
          <p:cNvSpPr/>
          <p:nvPr/>
        </p:nvSpPr>
        <p:spPr>
          <a:xfrm>
            <a:off x="17258903" y="2142229"/>
            <a:ext cx="60960" cy="60960"/>
          </a:xfrm>
          <a:custGeom>
            <a:avLst/>
            <a:gdLst/>
            <a:ahLst/>
            <a:cxnLst/>
            <a:rect l="l" t="t" r="r" b="b"/>
            <a:pathLst>
              <a:path w="60959" h="60960">
                <a:moveTo>
                  <a:pt x="60255" y="25528"/>
                </a:moveTo>
                <a:lnTo>
                  <a:pt x="38735" y="59403"/>
                </a:lnTo>
                <a:lnTo>
                  <a:pt x="26920" y="60440"/>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75" name="object 275"/>
          <p:cNvPicPr/>
          <p:nvPr/>
        </p:nvPicPr>
        <p:blipFill>
          <a:blip r:embed="rId9" cstate="print"/>
          <a:stretch>
            <a:fillRect/>
          </a:stretch>
        </p:blipFill>
        <p:spPr>
          <a:xfrm>
            <a:off x="17526706" y="2132950"/>
            <a:ext cx="66500" cy="66501"/>
          </a:xfrm>
          <a:prstGeom prst="rect">
            <a:avLst/>
          </a:prstGeom>
        </p:spPr>
      </p:pic>
      <p:pic>
        <p:nvPicPr>
          <p:cNvPr id="276" name="object 276"/>
          <p:cNvPicPr/>
          <p:nvPr/>
        </p:nvPicPr>
        <p:blipFill>
          <a:blip r:embed="rId22" cstate="print"/>
          <a:stretch>
            <a:fillRect/>
          </a:stretch>
        </p:blipFill>
        <p:spPr>
          <a:xfrm>
            <a:off x="17794502" y="2123663"/>
            <a:ext cx="72573" cy="72574"/>
          </a:xfrm>
          <a:prstGeom prst="rect">
            <a:avLst/>
          </a:prstGeom>
        </p:spPr>
      </p:pic>
      <p:pic>
        <p:nvPicPr>
          <p:cNvPr id="277" name="object 277"/>
          <p:cNvPicPr/>
          <p:nvPr/>
        </p:nvPicPr>
        <p:blipFill>
          <a:blip r:embed="rId13" cstate="print"/>
          <a:stretch>
            <a:fillRect/>
          </a:stretch>
        </p:blipFill>
        <p:spPr>
          <a:xfrm>
            <a:off x="18062306" y="2114384"/>
            <a:ext cx="78634" cy="78635"/>
          </a:xfrm>
          <a:prstGeom prst="rect">
            <a:avLst/>
          </a:prstGeom>
        </p:spPr>
      </p:pic>
      <p:pic>
        <p:nvPicPr>
          <p:cNvPr id="278" name="object 278"/>
          <p:cNvPicPr/>
          <p:nvPr/>
        </p:nvPicPr>
        <p:blipFill>
          <a:blip r:embed="rId27" cstate="print"/>
          <a:stretch>
            <a:fillRect/>
          </a:stretch>
        </p:blipFill>
        <p:spPr>
          <a:xfrm>
            <a:off x="18189499" y="2261978"/>
            <a:ext cx="84695" cy="84695"/>
          </a:xfrm>
          <a:prstGeom prst="rect">
            <a:avLst/>
          </a:prstGeom>
        </p:spPr>
      </p:pic>
      <p:sp>
        <p:nvSpPr>
          <p:cNvPr id="279" name="object 279"/>
          <p:cNvSpPr/>
          <p:nvPr/>
        </p:nvSpPr>
        <p:spPr>
          <a:xfrm>
            <a:off x="17393507" y="1985488"/>
            <a:ext cx="60960" cy="60960"/>
          </a:xfrm>
          <a:custGeom>
            <a:avLst/>
            <a:gdLst/>
            <a:ahLst/>
            <a:cxnLst/>
            <a:rect l="l" t="t" r="r" b="b"/>
            <a:pathLst>
              <a:path w="60959" h="60960">
                <a:moveTo>
                  <a:pt x="60255" y="25528"/>
                </a:moveTo>
                <a:lnTo>
                  <a:pt x="38735" y="59402"/>
                </a:lnTo>
                <a:lnTo>
                  <a:pt x="26919" y="60440"/>
                </a:lnTo>
                <a:lnTo>
                  <a:pt x="23059" y="59764"/>
                </a:lnTo>
                <a:lnTo>
                  <a:pt x="0" y="26919"/>
                </a:lnTo>
                <a:lnTo>
                  <a:pt x="675" y="23059"/>
                </a:lnTo>
                <a:lnTo>
                  <a:pt x="33519" y="0"/>
                </a:lnTo>
                <a:lnTo>
                  <a:pt x="37380" y="676"/>
                </a:lnTo>
                <a:lnTo>
                  <a:pt x="60255" y="25528"/>
                </a:lnTo>
                <a:close/>
              </a:path>
            </a:pathLst>
          </a:custGeom>
          <a:solidFill>
            <a:srgbClr val="CFF4FF"/>
          </a:solidFill>
        </p:spPr>
        <p:txBody>
          <a:bodyPr wrap="square" lIns="0" tIns="0" rIns="0" bIns="0" rtlCol="0"/>
          <a:lstStyle/>
          <a:p>
            <a:endParaRPr/>
          </a:p>
        </p:txBody>
      </p:sp>
      <p:pic>
        <p:nvPicPr>
          <p:cNvPr id="280" name="object 280"/>
          <p:cNvPicPr/>
          <p:nvPr/>
        </p:nvPicPr>
        <p:blipFill>
          <a:blip r:embed="rId27" cstate="print"/>
          <a:stretch>
            <a:fillRect/>
          </a:stretch>
        </p:blipFill>
        <p:spPr>
          <a:xfrm>
            <a:off x="18182412" y="1954877"/>
            <a:ext cx="84695" cy="84695"/>
          </a:xfrm>
          <a:prstGeom prst="rect">
            <a:avLst/>
          </a:prstGeom>
        </p:spPr>
      </p:pic>
      <p:pic>
        <p:nvPicPr>
          <p:cNvPr id="281" name="object 281"/>
          <p:cNvPicPr/>
          <p:nvPr/>
        </p:nvPicPr>
        <p:blipFill>
          <a:blip r:embed="rId4" cstate="print"/>
          <a:stretch>
            <a:fillRect/>
          </a:stretch>
        </p:blipFill>
        <p:spPr>
          <a:xfrm>
            <a:off x="17939339" y="1963746"/>
            <a:ext cx="78321" cy="78321"/>
          </a:xfrm>
          <a:prstGeom prst="rect">
            <a:avLst/>
          </a:prstGeom>
        </p:spPr>
      </p:pic>
      <p:sp>
        <p:nvSpPr>
          <p:cNvPr id="282" name="object 282"/>
          <p:cNvSpPr/>
          <p:nvPr/>
        </p:nvSpPr>
        <p:spPr>
          <a:xfrm>
            <a:off x="15912813" y="1881534"/>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83" name="object 283"/>
          <p:cNvSpPr/>
          <p:nvPr/>
        </p:nvSpPr>
        <p:spPr>
          <a:xfrm>
            <a:off x="16180617" y="1872255"/>
            <a:ext cx="36195" cy="36195"/>
          </a:xfrm>
          <a:custGeom>
            <a:avLst/>
            <a:gdLst/>
            <a:ahLst/>
            <a:cxnLst/>
            <a:rect l="l" t="t" r="r" b="b"/>
            <a:pathLst>
              <a:path w="36194" h="36194">
                <a:moveTo>
                  <a:pt x="36074" y="15283"/>
                </a:moveTo>
                <a:lnTo>
                  <a:pt x="16116" y="36184"/>
                </a:lnTo>
                <a:lnTo>
                  <a:pt x="13805" y="35780"/>
                </a:lnTo>
                <a:lnTo>
                  <a:pt x="0" y="16115"/>
                </a:lnTo>
                <a:lnTo>
                  <a:pt x="404" y="13804"/>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84" name="object 284"/>
          <p:cNvSpPr/>
          <p:nvPr/>
        </p:nvSpPr>
        <p:spPr>
          <a:xfrm>
            <a:off x="16448419" y="1862975"/>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85" name="object 285"/>
          <p:cNvSpPr/>
          <p:nvPr/>
        </p:nvSpPr>
        <p:spPr>
          <a:xfrm>
            <a:off x="16716216" y="1853689"/>
            <a:ext cx="48895" cy="48895"/>
          </a:xfrm>
          <a:custGeom>
            <a:avLst/>
            <a:gdLst/>
            <a:ahLst/>
            <a:cxnLst/>
            <a:rect l="l" t="t" r="r" b="b"/>
            <a:pathLst>
              <a:path w="48894" h="48894">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86" name="object 286"/>
          <p:cNvSpPr/>
          <p:nvPr/>
        </p:nvSpPr>
        <p:spPr>
          <a:xfrm>
            <a:off x="16984014" y="1844409"/>
            <a:ext cx="54610" cy="54610"/>
          </a:xfrm>
          <a:custGeom>
            <a:avLst/>
            <a:gdLst/>
            <a:ahLst/>
            <a:cxnLst/>
            <a:rect l="l" t="t" r="r" b="b"/>
            <a:pathLst>
              <a:path w="54609" h="54610">
                <a:moveTo>
                  <a:pt x="54213" y="22970"/>
                </a:moveTo>
                <a:lnTo>
                  <a:pt x="31409" y="54213"/>
                </a:lnTo>
                <a:lnTo>
                  <a:pt x="24220" y="54379"/>
                </a:lnTo>
                <a:lnTo>
                  <a:pt x="20746" y="53771"/>
                </a:lnTo>
                <a:lnTo>
                  <a:pt x="0" y="24221"/>
                </a:lnTo>
                <a:lnTo>
                  <a:pt x="608" y="20747"/>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287" name="object 287"/>
          <p:cNvSpPr/>
          <p:nvPr/>
        </p:nvSpPr>
        <p:spPr>
          <a:xfrm>
            <a:off x="17251816" y="1835129"/>
            <a:ext cx="60960" cy="60960"/>
          </a:xfrm>
          <a:custGeom>
            <a:avLst/>
            <a:gdLst/>
            <a:ahLst/>
            <a:cxnLst/>
            <a:rect l="l" t="t" r="r" b="b"/>
            <a:pathLst>
              <a:path w="60959" h="60960">
                <a:moveTo>
                  <a:pt x="60255" y="25528"/>
                </a:moveTo>
                <a:lnTo>
                  <a:pt x="38735" y="59402"/>
                </a:lnTo>
                <a:lnTo>
                  <a:pt x="26920" y="60439"/>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88" name="object 288"/>
          <p:cNvPicPr/>
          <p:nvPr/>
        </p:nvPicPr>
        <p:blipFill>
          <a:blip r:embed="rId15" cstate="print"/>
          <a:stretch>
            <a:fillRect/>
          </a:stretch>
        </p:blipFill>
        <p:spPr>
          <a:xfrm>
            <a:off x="17519620" y="1825850"/>
            <a:ext cx="66501" cy="66501"/>
          </a:xfrm>
          <a:prstGeom prst="rect">
            <a:avLst/>
          </a:prstGeom>
        </p:spPr>
      </p:pic>
      <p:pic>
        <p:nvPicPr>
          <p:cNvPr id="289" name="object 289"/>
          <p:cNvPicPr/>
          <p:nvPr/>
        </p:nvPicPr>
        <p:blipFill>
          <a:blip r:embed="rId12" cstate="print"/>
          <a:stretch>
            <a:fillRect/>
          </a:stretch>
        </p:blipFill>
        <p:spPr>
          <a:xfrm>
            <a:off x="17787416" y="1816563"/>
            <a:ext cx="72573" cy="72574"/>
          </a:xfrm>
          <a:prstGeom prst="rect">
            <a:avLst/>
          </a:prstGeom>
        </p:spPr>
      </p:pic>
      <p:pic>
        <p:nvPicPr>
          <p:cNvPr id="290" name="object 290"/>
          <p:cNvPicPr/>
          <p:nvPr/>
        </p:nvPicPr>
        <p:blipFill>
          <a:blip r:embed="rId8" cstate="print"/>
          <a:stretch>
            <a:fillRect/>
          </a:stretch>
        </p:blipFill>
        <p:spPr>
          <a:xfrm>
            <a:off x="18055220" y="1807284"/>
            <a:ext cx="78634" cy="78635"/>
          </a:xfrm>
          <a:prstGeom prst="rect">
            <a:avLst/>
          </a:prstGeom>
        </p:spPr>
      </p:pic>
      <p:sp>
        <p:nvSpPr>
          <p:cNvPr id="291" name="object 291"/>
          <p:cNvSpPr/>
          <p:nvPr/>
        </p:nvSpPr>
        <p:spPr>
          <a:xfrm>
            <a:off x="15905728" y="1574434"/>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92" name="object 292"/>
          <p:cNvSpPr/>
          <p:nvPr/>
        </p:nvSpPr>
        <p:spPr>
          <a:xfrm>
            <a:off x="16173530" y="1565155"/>
            <a:ext cx="36195" cy="36195"/>
          </a:xfrm>
          <a:custGeom>
            <a:avLst/>
            <a:gdLst/>
            <a:ahLst/>
            <a:cxnLst/>
            <a:rect l="l" t="t" r="r" b="b"/>
            <a:pathLst>
              <a:path w="36194" h="36194">
                <a:moveTo>
                  <a:pt x="36074" y="15284"/>
                </a:moveTo>
                <a:lnTo>
                  <a:pt x="16116" y="36184"/>
                </a:lnTo>
                <a:lnTo>
                  <a:pt x="13805" y="35780"/>
                </a:lnTo>
                <a:lnTo>
                  <a:pt x="0" y="16117"/>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93" name="object 293"/>
          <p:cNvSpPr/>
          <p:nvPr/>
        </p:nvSpPr>
        <p:spPr>
          <a:xfrm>
            <a:off x="16441334" y="1555875"/>
            <a:ext cx="42545" cy="42545"/>
          </a:xfrm>
          <a:custGeom>
            <a:avLst/>
            <a:gdLst/>
            <a:ahLst/>
            <a:cxnLst/>
            <a:rect l="l" t="t" r="r" b="b"/>
            <a:pathLst>
              <a:path w="42544" h="42544">
                <a:moveTo>
                  <a:pt x="42116" y="17844"/>
                </a:moveTo>
                <a:lnTo>
                  <a:pt x="18816" y="42245"/>
                </a:lnTo>
                <a:lnTo>
                  <a:pt x="16117" y="41772"/>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94" name="object 294"/>
          <p:cNvSpPr/>
          <p:nvPr/>
        </p:nvSpPr>
        <p:spPr>
          <a:xfrm>
            <a:off x="16709130" y="1546589"/>
            <a:ext cx="48895" cy="48895"/>
          </a:xfrm>
          <a:custGeom>
            <a:avLst/>
            <a:gdLst/>
            <a:ahLst/>
            <a:cxnLst/>
            <a:rect l="l" t="t" r="r" b="b"/>
            <a:pathLst>
              <a:path w="48894" h="48894">
                <a:moveTo>
                  <a:pt x="48171" y="20409"/>
                </a:moveTo>
                <a:lnTo>
                  <a:pt x="21521" y="48318"/>
                </a:lnTo>
                <a:lnTo>
                  <a:pt x="18434" y="47778"/>
                </a:lnTo>
                <a:lnTo>
                  <a:pt x="0" y="21520"/>
                </a:lnTo>
                <a:lnTo>
                  <a:pt x="540" y="18434"/>
                </a:lnTo>
                <a:lnTo>
                  <a:pt x="26797" y="0"/>
                </a:lnTo>
                <a:lnTo>
                  <a:pt x="29883" y="539"/>
                </a:lnTo>
                <a:lnTo>
                  <a:pt x="48171" y="20409"/>
                </a:lnTo>
                <a:close/>
              </a:path>
            </a:pathLst>
          </a:custGeom>
          <a:solidFill>
            <a:srgbClr val="CFF4FF"/>
          </a:solidFill>
        </p:spPr>
        <p:txBody>
          <a:bodyPr wrap="square" lIns="0" tIns="0" rIns="0" bIns="0" rtlCol="0"/>
          <a:lstStyle/>
          <a:p>
            <a:endParaRPr/>
          </a:p>
        </p:txBody>
      </p:sp>
      <p:sp>
        <p:nvSpPr>
          <p:cNvPr id="295" name="object 295"/>
          <p:cNvSpPr/>
          <p:nvPr/>
        </p:nvSpPr>
        <p:spPr>
          <a:xfrm>
            <a:off x="16976928" y="1537309"/>
            <a:ext cx="54610" cy="54610"/>
          </a:xfrm>
          <a:custGeom>
            <a:avLst/>
            <a:gdLst/>
            <a:ahLst/>
            <a:cxnLst/>
            <a:rect l="l" t="t" r="r" b="b"/>
            <a:pathLst>
              <a:path w="54609" h="54609">
                <a:moveTo>
                  <a:pt x="54213" y="22969"/>
                </a:moveTo>
                <a:lnTo>
                  <a:pt x="31409" y="54213"/>
                </a:lnTo>
                <a:lnTo>
                  <a:pt x="24220" y="54379"/>
                </a:lnTo>
                <a:lnTo>
                  <a:pt x="20746" y="53771"/>
                </a:lnTo>
                <a:lnTo>
                  <a:pt x="0" y="24219"/>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96" name="object 296"/>
          <p:cNvSpPr/>
          <p:nvPr/>
        </p:nvSpPr>
        <p:spPr>
          <a:xfrm>
            <a:off x="17244730" y="1528028"/>
            <a:ext cx="60960" cy="60960"/>
          </a:xfrm>
          <a:custGeom>
            <a:avLst/>
            <a:gdLst/>
            <a:ahLst/>
            <a:cxnLst/>
            <a:rect l="l" t="t" r="r" b="b"/>
            <a:pathLst>
              <a:path w="60959" h="60959">
                <a:moveTo>
                  <a:pt x="60255" y="25530"/>
                </a:moveTo>
                <a:lnTo>
                  <a:pt x="38735" y="59403"/>
                </a:lnTo>
                <a:lnTo>
                  <a:pt x="26920" y="60440"/>
                </a:lnTo>
                <a:lnTo>
                  <a:pt x="23059" y="59764"/>
                </a:lnTo>
                <a:lnTo>
                  <a:pt x="0" y="26920"/>
                </a:lnTo>
                <a:lnTo>
                  <a:pt x="675" y="23060"/>
                </a:lnTo>
                <a:lnTo>
                  <a:pt x="33520" y="0"/>
                </a:lnTo>
                <a:lnTo>
                  <a:pt x="37380" y="676"/>
                </a:lnTo>
                <a:lnTo>
                  <a:pt x="60255" y="25530"/>
                </a:lnTo>
                <a:close/>
              </a:path>
            </a:pathLst>
          </a:custGeom>
          <a:solidFill>
            <a:srgbClr val="CFF4FF"/>
          </a:solidFill>
        </p:spPr>
        <p:txBody>
          <a:bodyPr wrap="square" lIns="0" tIns="0" rIns="0" bIns="0" rtlCol="0"/>
          <a:lstStyle/>
          <a:p>
            <a:endParaRPr/>
          </a:p>
        </p:txBody>
      </p:sp>
      <p:pic>
        <p:nvPicPr>
          <p:cNvPr id="297" name="object 297"/>
          <p:cNvPicPr/>
          <p:nvPr/>
        </p:nvPicPr>
        <p:blipFill>
          <a:blip r:embed="rId28" cstate="print"/>
          <a:stretch>
            <a:fillRect/>
          </a:stretch>
        </p:blipFill>
        <p:spPr>
          <a:xfrm>
            <a:off x="17512534" y="1518750"/>
            <a:ext cx="66501" cy="66501"/>
          </a:xfrm>
          <a:prstGeom prst="rect">
            <a:avLst/>
          </a:prstGeom>
        </p:spPr>
      </p:pic>
      <p:pic>
        <p:nvPicPr>
          <p:cNvPr id="298" name="object 298"/>
          <p:cNvPicPr/>
          <p:nvPr/>
        </p:nvPicPr>
        <p:blipFill>
          <a:blip r:embed="rId22" cstate="print"/>
          <a:stretch>
            <a:fillRect/>
          </a:stretch>
        </p:blipFill>
        <p:spPr>
          <a:xfrm>
            <a:off x="17780330" y="1509462"/>
            <a:ext cx="72573" cy="72575"/>
          </a:xfrm>
          <a:prstGeom prst="rect">
            <a:avLst/>
          </a:prstGeom>
        </p:spPr>
      </p:pic>
      <p:pic>
        <p:nvPicPr>
          <p:cNvPr id="299" name="object 299"/>
          <p:cNvPicPr/>
          <p:nvPr/>
        </p:nvPicPr>
        <p:blipFill>
          <a:blip r:embed="rId13" cstate="print"/>
          <a:stretch>
            <a:fillRect/>
          </a:stretch>
        </p:blipFill>
        <p:spPr>
          <a:xfrm>
            <a:off x="18048134" y="1500184"/>
            <a:ext cx="78634" cy="78635"/>
          </a:xfrm>
          <a:prstGeom prst="rect">
            <a:avLst/>
          </a:prstGeom>
        </p:spPr>
      </p:pic>
      <p:pic>
        <p:nvPicPr>
          <p:cNvPr id="300" name="object 300"/>
          <p:cNvPicPr/>
          <p:nvPr/>
        </p:nvPicPr>
        <p:blipFill>
          <a:blip r:embed="rId10" cstate="print"/>
          <a:stretch>
            <a:fillRect/>
          </a:stretch>
        </p:blipFill>
        <p:spPr>
          <a:xfrm>
            <a:off x="17932252" y="1656646"/>
            <a:ext cx="78321" cy="78321"/>
          </a:xfrm>
          <a:prstGeom prst="rect">
            <a:avLst/>
          </a:prstGeom>
        </p:spPr>
      </p:pic>
      <p:sp>
        <p:nvSpPr>
          <p:cNvPr id="301" name="object 301"/>
          <p:cNvSpPr/>
          <p:nvPr/>
        </p:nvSpPr>
        <p:spPr>
          <a:xfrm>
            <a:off x="15898624" y="1266608"/>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02" name="object 302"/>
          <p:cNvSpPr/>
          <p:nvPr/>
        </p:nvSpPr>
        <p:spPr>
          <a:xfrm>
            <a:off x="16166427" y="1257328"/>
            <a:ext cx="36195" cy="36195"/>
          </a:xfrm>
          <a:custGeom>
            <a:avLst/>
            <a:gdLst/>
            <a:ahLst/>
            <a:cxnLst/>
            <a:rect l="l" t="t" r="r" b="b"/>
            <a:pathLst>
              <a:path w="36194" h="36194">
                <a:moveTo>
                  <a:pt x="36074" y="15284"/>
                </a:moveTo>
                <a:lnTo>
                  <a:pt x="16116" y="36184"/>
                </a:lnTo>
                <a:lnTo>
                  <a:pt x="13805" y="35780"/>
                </a:lnTo>
                <a:lnTo>
                  <a:pt x="0" y="16117"/>
                </a:lnTo>
                <a:lnTo>
                  <a:pt x="404" y="13806"/>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03" name="object 303"/>
          <p:cNvSpPr/>
          <p:nvPr/>
        </p:nvSpPr>
        <p:spPr>
          <a:xfrm>
            <a:off x="16434230" y="1248048"/>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04" name="object 304"/>
          <p:cNvSpPr/>
          <p:nvPr/>
        </p:nvSpPr>
        <p:spPr>
          <a:xfrm>
            <a:off x="16702027" y="1238762"/>
            <a:ext cx="48895" cy="48895"/>
          </a:xfrm>
          <a:custGeom>
            <a:avLst/>
            <a:gdLst/>
            <a:ahLst/>
            <a:cxnLst/>
            <a:rect l="l" t="t" r="r" b="b"/>
            <a:pathLst>
              <a:path w="48894" h="48894">
                <a:moveTo>
                  <a:pt x="48171" y="20409"/>
                </a:moveTo>
                <a:lnTo>
                  <a:pt x="21520" y="48318"/>
                </a:lnTo>
                <a:lnTo>
                  <a:pt x="18434" y="47779"/>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05" name="object 305"/>
          <p:cNvSpPr/>
          <p:nvPr/>
        </p:nvSpPr>
        <p:spPr>
          <a:xfrm>
            <a:off x="16969824" y="1229482"/>
            <a:ext cx="54610" cy="54610"/>
          </a:xfrm>
          <a:custGeom>
            <a:avLst/>
            <a:gdLst/>
            <a:ahLst/>
            <a:cxnLst/>
            <a:rect l="l" t="t" r="r" b="b"/>
            <a:pathLst>
              <a:path w="54609" h="54609">
                <a:moveTo>
                  <a:pt x="54213" y="22969"/>
                </a:moveTo>
                <a:lnTo>
                  <a:pt x="31409" y="54213"/>
                </a:lnTo>
                <a:lnTo>
                  <a:pt x="24220" y="54379"/>
                </a:lnTo>
                <a:lnTo>
                  <a:pt x="20746" y="53771"/>
                </a:lnTo>
                <a:lnTo>
                  <a:pt x="0" y="24219"/>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306" name="object 306"/>
          <p:cNvSpPr/>
          <p:nvPr/>
        </p:nvSpPr>
        <p:spPr>
          <a:xfrm>
            <a:off x="17237628" y="1220202"/>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307" name="object 307"/>
          <p:cNvPicPr/>
          <p:nvPr/>
        </p:nvPicPr>
        <p:blipFill>
          <a:blip r:embed="rId9" cstate="print"/>
          <a:stretch>
            <a:fillRect/>
          </a:stretch>
        </p:blipFill>
        <p:spPr>
          <a:xfrm>
            <a:off x="17505430" y="1210923"/>
            <a:ext cx="66501" cy="66501"/>
          </a:xfrm>
          <a:prstGeom prst="rect">
            <a:avLst/>
          </a:prstGeom>
        </p:spPr>
      </p:pic>
      <p:pic>
        <p:nvPicPr>
          <p:cNvPr id="308" name="object 308"/>
          <p:cNvPicPr/>
          <p:nvPr/>
        </p:nvPicPr>
        <p:blipFill>
          <a:blip r:embed="rId3" cstate="print"/>
          <a:stretch>
            <a:fillRect/>
          </a:stretch>
        </p:blipFill>
        <p:spPr>
          <a:xfrm>
            <a:off x="17773228" y="1201636"/>
            <a:ext cx="72573" cy="72574"/>
          </a:xfrm>
          <a:prstGeom prst="rect">
            <a:avLst/>
          </a:prstGeom>
        </p:spPr>
      </p:pic>
      <p:pic>
        <p:nvPicPr>
          <p:cNvPr id="309" name="object 309"/>
          <p:cNvPicPr/>
          <p:nvPr/>
        </p:nvPicPr>
        <p:blipFill>
          <a:blip r:embed="rId8" cstate="print"/>
          <a:stretch>
            <a:fillRect/>
          </a:stretch>
        </p:blipFill>
        <p:spPr>
          <a:xfrm>
            <a:off x="18041030" y="1192357"/>
            <a:ext cx="78634" cy="78635"/>
          </a:xfrm>
          <a:prstGeom prst="rect">
            <a:avLst/>
          </a:prstGeom>
        </p:spPr>
      </p:pic>
      <p:pic>
        <p:nvPicPr>
          <p:cNvPr id="310" name="object 310"/>
          <p:cNvPicPr/>
          <p:nvPr/>
        </p:nvPicPr>
        <p:blipFill>
          <a:blip r:embed="rId29" cstate="print"/>
          <a:stretch>
            <a:fillRect/>
          </a:stretch>
        </p:blipFill>
        <p:spPr>
          <a:xfrm>
            <a:off x="18168224" y="1339956"/>
            <a:ext cx="84695" cy="84695"/>
          </a:xfrm>
          <a:prstGeom prst="rect">
            <a:avLst/>
          </a:prstGeom>
        </p:spPr>
      </p:pic>
      <p:sp>
        <p:nvSpPr>
          <p:cNvPr id="311" name="object 311"/>
          <p:cNvSpPr/>
          <p:nvPr/>
        </p:nvSpPr>
        <p:spPr>
          <a:xfrm>
            <a:off x="17372231" y="1063468"/>
            <a:ext cx="60960" cy="60960"/>
          </a:xfrm>
          <a:custGeom>
            <a:avLst/>
            <a:gdLst/>
            <a:ahLst/>
            <a:cxnLst/>
            <a:rect l="l" t="t" r="r" b="b"/>
            <a:pathLst>
              <a:path w="60959" h="60959">
                <a:moveTo>
                  <a:pt x="60255" y="25529"/>
                </a:moveTo>
                <a:lnTo>
                  <a:pt x="38735" y="59403"/>
                </a:lnTo>
                <a:lnTo>
                  <a:pt x="26919" y="60440"/>
                </a:lnTo>
                <a:lnTo>
                  <a:pt x="23058" y="59764"/>
                </a:lnTo>
                <a:lnTo>
                  <a:pt x="0" y="26920"/>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pic>
        <p:nvPicPr>
          <p:cNvPr id="312" name="object 312"/>
          <p:cNvPicPr/>
          <p:nvPr/>
        </p:nvPicPr>
        <p:blipFill>
          <a:blip r:embed="rId27" cstate="print"/>
          <a:stretch>
            <a:fillRect/>
          </a:stretch>
        </p:blipFill>
        <p:spPr>
          <a:xfrm>
            <a:off x="18161137" y="1032857"/>
            <a:ext cx="84695" cy="84695"/>
          </a:xfrm>
          <a:prstGeom prst="rect">
            <a:avLst/>
          </a:prstGeom>
        </p:spPr>
      </p:pic>
      <p:pic>
        <p:nvPicPr>
          <p:cNvPr id="313" name="object 313"/>
          <p:cNvPicPr/>
          <p:nvPr/>
        </p:nvPicPr>
        <p:blipFill>
          <a:blip r:embed="rId10" cstate="print"/>
          <a:stretch>
            <a:fillRect/>
          </a:stretch>
        </p:blipFill>
        <p:spPr>
          <a:xfrm>
            <a:off x="17918062" y="1041726"/>
            <a:ext cx="78321" cy="78321"/>
          </a:xfrm>
          <a:prstGeom prst="rect">
            <a:avLst/>
          </a:prstGeom>
        </p:spPr>
      </p:pic>
      <p:sp>
        <p:nvSpPr>
          <p:cNvPr id="314" name="object 314"/>
          <p:cNvSpPr/>
          <p:nvPr/>
        </p:nvSpPr>
        <p:spPr>
          <a:xfrm>
            <a:off x="15891538" y="959513"/>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15" name="object 315"/>
          <p:cNvSpPr/>
          <p:nvPr/>
        </p:nvSpPr>
        <p:spPr>
          <a:xfrm>
            <a:off x="16159340" y="950234"/>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16" name="object 316"/>
          <p:cNvSpPr/>
          <p:nvPr/>
        </p:nvSpPr>
        <p:spPr>
          <a:xfrm>
            <a:off x="16427144" y="940954"/>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3"/>
                </a:lnTo>
                <a:lnTo>
                  <a:pt x="42116" y="17844"/>
                </a:lnTo>
                <a:close/>
              </a:path>
            </a:pathLst>
          </a:custGeom>
          <a:solidFill>
            <a:srgbClr val="CFF4FF"/>
          </a:solidFill>
        </p:spPr>
        <p:txBody>
          <a:bodyPr wrap="square" lIns="0" tIns="0" rIns="0" bIns="0" rtlCol="0"/>
          <a:lstStyle/>
          <a:p>
            <a:endParaRPr/>
          </a:p>
        </p:txBody>
      </p:sp>
      <p:sp>
        <p:nvSpPr>
          <p:cNvPr id="317" name="object 317"/>
          <p:cNvSpPr/>
          <p:nvPr/>
        </p:nvSpPr>
        <p:spPr>
          <a:xfrm>
            <a:off x="16694942" y="931668"/>
            <a:ext cx="48895" cy="48895"/>
          </a:xfrm>
          <a:custGeom>
            <a:avLst/>
            <a:gdLst/>
            <a:ahLst/>
            <a:cxnLst/>
            <a:rect l="l" t="t" r="r" b="b"/>
            <a:pathLst>
              <a:path w="48894" h="48894">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18" name="object 318"/>
          <p:cNvSpPr/>
          <p:nvPr/>
        </p:nvSpPr>
        <p:spPr>
          <a:xfrm>
            <a:off x="16962738" y="922388"/>
            <a:ext cx="54610" cy="54610"/>
          </a:xfrm>
          <a:custGeom>
            <a:avLst/>
            <a:gdLst/>
            <a:ahLst/>
            <a:cxnLst/>
            <a:rect l="l" t="t" r="r" b="b"/>
            <a:pathLst>
              <a:path w="54609" h="54609">
                <a:moveTo>
                  <a:pt x="54213" y="22970"/>
                </a:moveTo>
                <a:lnTo>
                  <a:pt x="31409" y="54213"/>
                </a:lnTo>
                <a:lnTo>
                  <a:pt x="24220" y="54379"/>
                </a:lnTo>
                <a:lnTo>
                  <a:pt x="20746" y="53771"/>
                </a:lnTo>
                <a:lnTo>
                  <a:pt x="0" y="24221"/>
                </a:lnTo>
                <a:lnTo>
                  <a:pt x="608" y="20747"/>
                </a:lnTo>
                <a:lnTo>
                  <a:pt x="30158" y="0"/>
                </a:lnTo>
                <a:lnTo>
                  <a:pt x="33632" y="608"/>
                </a:lnTo>
                <a:lnTo>
                  <a:pt x="54213" y="22970"/>
                </a:lnTo>
                <a:close/>
              </a:path>
            </a:pathLst>
          </a:custGeom>
          <a:solidFill>
            <a:srgbClr val="CFF4FF"/>
          </a:solidFill>
        </p:spPr>
        <p:txBody>
          <a:bodyPr wrap="square" lIns="0" tIns="0" rIns="0" bIns="0" rtlCol="0"/>
          <a:lstStyle/>
          <a:p>
            <a:endParaRPr/>
          </a:p>
        </p:txBody>
      </p:sp>
      <p:sp>
        <p:nvSpPr>
          <p:cNvPr id="319" name="object 319"/>
          <p:cNvSpPr/>
          <p:nvPr/>
        </p:nvSpPr>
        <p:spPr>
          <a:xfrm>
            <a:off x="17230542" y="913108"/>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320" name="object 320"/>
          <p:cNvPicPr/>
          <p:nvPr/>
        </p:nvPicPr>
        <p:blipFill>
          <a:blip r:embed="rId9" cstate="print"/>
          <a:stretch>
            <a:fillRect/>
          </a:stretch>
        </p:blipFill>
        <p:spPr>
          <a:xfrm>
            <a:off x="17498344" y="903829"/>
            <a:ext cx="66501" cy="66501"/>
          </a:xfrm>
          <a:prstGeom prst="rect">
            <a:avLst/>
          </a:prstGeom>
        </p:spPr>
      </p:pic>
      <p:pic>
        <p:nvPicPr>
          <p:cNvPr id="321" name="object 321"/>
          <p:cNvPicPr/>
          <p:nvPr/>
        </p:nvPicPr>
        <p:blipFill>
          <a:blip r:embed="rId22" cstate="print"/>
          <a:stretch>
            <a:fillRect/>
          </a:stretch>
        </p:blipFill>
        <p:spPr>
          <a:xfrm>
            <a:off x="17766141" y="894542"/>
            <a:ext cx="72573" cy="72574"/>
          </a:xfrm>
          <a:prstGeom prst="rect">
            <a:avLst/>
          </a:prstGeom>
        </p:spPr>
      </p:pic>
      <p:pic>
        <p:nvPicPr>
          <p:cNvPr id="322" name="object 322"/>
          <p:cNvPicPr/>
          <p:nvPr/>
        </p:nvPicPr>
        <p:blipFill>
          <a:blip r:embed="rId13" cstate="print"/>
          <a:stretch>
            <a:fillRect/>
          </a:stretch>
        </p:blipFill>
        <p:spPr>
          <a:xfrm>
            <a:off x="18033944" y="885262"/>
            <a:ext cx="78634" cy="78635"/>
          </a:xfrm>
          <a:prstGeom prst="rect">
            <a:avLst/>
          </a:prstGeom>
        </p:spPr>
      </p:pic>
      <p:sp>
        <p:nvSpPr>
          <p:cNvPr id="323" name="object 323"/>
          <p:cNvSpPr/>
          <p:nvPr/>
        </p:nvSpPr>
        <p:spPr>
          <a:xfrm>
            <a:off x="15884452" y="652414"/>
            <a:ext cx="30480" cy="30480"/>
          </a:xfrm>
          <a:custGeom>
            <a:avLst/>
            <a:gdLst/>
            <a:ahLst/>
            <a:cxnLst/>
            <a:rect l="l" t="t" r="r" b="b"/>
            <a:pathLst>
              <a:path w="30480" h="30479">
                <a:moveTo>
                  <a:pt x="30031" y="12723"/>
                </a:moveTo>
                <a:lnTo>
                  <a:pt x="13417" y="30123"/>
                </a:lnTo>
                <a:lnTo>
                  <a:pt x="11492" y="29786"/>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324" name="object 324"/>
          <p:cNvSpPr/>
          <p:nvPr/>
        </p:nvSpPr>
        <p:spPr>
          <a:xfrm>
            <a:off x="16152255" y="643134"/>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325" name="object 325"/>
          <p:cNvSpPr/>
          <p:nvPr/>
        </p:nvSpPr>
        <p:spPr>
          <a:xfrm>
            <a:off x="16420058" y="633854"/>
            <a:ext cx="42545" cy="42545"/>
          </a:xfrm>
          <a:custGeom>
            <a:avLst/>
            <a:gdLst/>
            <a:ahLst/>
            <a:cxnLst/>
            <a:rect l="l" t="t" r="r" b="b"/>
            <a:pathLst>
              <a:path w="42544" h="42545">
                <a:moveTo>
                  <a:pt x="42116" y="17844"/>
                </a:moveTo>
                <a:lnTo>
                  <a:pt x="18816" y="42244"/>
                </a:lnTo>
                <a:lnTo>
                  <a:pt x="16117" y="41772"/>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26" name="object 326"/>
          <p:cNvSpPr/>
          <p:nvPr/>
        </p:nvSpPr>
        <p:spPr>
          <a:xfrm>
            <a:off x="16687855" y="624568"/>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39"/>
                </a:lnTo>
                <a:lnTo>
                  <a:pt x="48171" y="20409"/>
                </a:lnTo>
                <a:close/>
              </a:path>
            </a:pathLst>
          </a:custGeom>
          <a:solidFill>
            <a:srgbClr val="CFF4FF"/>
          </a:solidFill>
        </p:spPr>
        <p:txBody>
          <a:bodyPr wrap="square" lIns="0" tIns="0" rIns="0" bIns="0" rtlCol="0"/>
          <a:lstStyle/>
          <a:p>
            <a:endParaRPr/>
          </a:p>
        </p:txBody>
      </p:sp>
      <p:sp>
        <p:nvSpPr>
          <p:cNvPr id="327" name="object 327"/>
          <p:cNvSpPr/>
          <p:nvPr/>
        </p:nvSpPr>
        <p:spPr>
          <a:xfrm>
            <a:off x="16955651" y="615288"/>
            <a:ext cx="54610" cy="54610"/>
          </a:xfrm>
          <a:custGeom>
            <a:avLst/>
            <a:gdLst/>
            <a:ahLst/>
            <a:cxnLst/>
            <a:rect l="l" t="t" r="r" b="b"/>
            <a:pathLst>
              <a:path w="54609" h="54609">
                <a:moveTo>
                  <a:pt x="54213" y="22969"/>
                </a:moveTo>
                <a:lnTo>
                  <a:pt x="31409" y="54213"/>
                </a:lnTo>
                <a:lnTo>
                  <a:pt x="24220" y="54379"/>
                </a:lnTo>
                <a:lnTo>
                  <a:pt x="20746" y="53771"/>
                </a:lnTo>
                <a:lnTo>
                  <a:pt x="0" y="24219"/>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328" name="object 328"/>
          <p:cNvSpPr/>
          <p:nvPr/>
        </p:nvSpPr>
        <p:spPr>
          <a:xfrm>
            <a:off x="17223455" y="606009"/>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329" name="object 329"/>
          <p:cNvPicPr/>
          <p:nvPr/>
        </p:nvPicPr>
        <p:blipFill>
          <a:blip r:embed="rId30" cstate="print"/>
          <a:stretch>
            <a:fillRect/>
          </a:stretch>
        </p:blipFill>
        <p:spPr>
          <a:xfrm>
            <a:off x="17491257" y="596729"/>
            <a:ext cx="66501" cy="66501"/>
          </a:xfrm>
          <a:prstGeom prst="rect">
            <a:avLst/>
          </a:prstGeom>
        </p:spPr>
      </p:pic>
      <p:pic>
        <p:nvPicPr>
          <p:cNvPr id="330" name="object 330"/>
          <p:cNvPicPr/>
          <p:nvPr/>
        </p:nvPicPr>
        <p:blipFill>
          <a:blip r:embed="rId3" cstate="print"/>
          <a:stretch>
            <a:fillRect/>
          </a:stretch>
        </p:blipFill>
        <p:spPr>
          <a:xfrm>
            <a:off x="17759055" y="587442"/>
            <a:ext cx="72573" cy="72574"/>
          </a:xfrm>
          <a:prstGeom prst="rect">
            <a:avLst/>
          </a:prstGeom>
        </p:spPr>
      </p:pic>
      <p:pic>
        <p:nvPicPr>
          <p:cNvPr id="331" name="object 331"/>
          <p:cNvPicPr/>
          <p:nvPr/>
        </p:nvPicPr>
        <p:blipFill>
          <a:blip r:embed="rId8" cstate="print"/>
          <a:stretch>
            <a:fillRect/>
          </a:stretch>
        </p:blipFill>
        <p:spPr>
          <a:xfrm>
            <a:off x="18026857" y="578163"/>
            <a:ext cx="78634" cy="78635"/>
          </a:xfrm>
          <a:prstGeom prst="rect">
            <a:avLst/>
          </a:prstGeom>
        </p:spPr>
      </p:pic>
      <p:pic>
        <p:nvPicPr>
          <p:cNvPr id="332" name="object 332"/>
          <p:cNvPicPr/>
          <p:nvPr/>
        </p:nvPicPr>
        <p:blipFill>
          <a:blip r:embed="rId31" cstate="print"/>
          <a:stretch>
            <a:fillRect/>
          </a:stretch>
        </p:blipFill>
        <p:spPr>
          <a:xfrm>
            <a:off x="17910978" y="734626"/>
            <a:ext cx="78321" cy="78321"/>
          </a:xfrm>
          <a:prstGeom prst="rect">
            <a:avLst/>
          </a:prstGeom>
        </p:spPr>
      </p:pic>
      <p:sp>
        <p:nvSpPr>
          <p:cNvPr id="333" name="object 333"/>
          <p:cNvSpPr/>
          <p:nvPr/>
        </p:nvSpPr>
        <p:spPr>
          <a:xfrm>
            <a:off x="15877348" y="344593"/>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34" name="object 334"/>
          <p:cNvSpPr/>
          <p:nvPr/>
        </p:nvSpPr>
        <p:spPr>
          <a:xfrm>
            <a:off x="16145152" y="335313"/>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35" name="object 335"/>
          <p:cNvSpPr/>
          <p:nvPr/>
        </p:nvSpPr>
        <p:spPr>
          <a:xfrm>
            <a:off x="16412954" y="326033"/>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36" name="object 336"/>
          <p:cNvSpPr/>
          <p:nvPr/>
        </p:nvSpPr>
        <p:spPr>
          <a:xfrm>
            <a:off x="16680752" y="316747"/>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37" name="object 337"/>
          <p:cNvSpPr/>
          <p:nvPr/>
        </p:nvSpPr>
        <p:spPr>
          <a:xfrm>
            <a:off x="16948549" y="307467"/>
            <a:ext cx="54610" cy="54610"/>
          </a:xfrm>
          <a:custGeom>
            <a:avLst/>
            <a:gdLst/>
            <a:ahLst/>
            <a:cxnLst/>
            <a:rect l="l" t="t" r="r" b="b"/>
            <a:pathLst>
              <a:path w="54609" h="54610">
                <a:moveTo>
                  <a:pt x="54213" y="22970"/>
                </a:moveTo>
                <a:lnTo>
                  <a:pt x="31409" y="54212"/>
                </a:lnTo>
                <a:lnTo>
                  <a:pt x="24220" y="54378"/>
                </a:lnTo>
                <a:lnTo>
                  <a:pt x="20746" y="53770"/>
                </a:lnTo>
                <a:lnTo>
                  <a:pt x="0" y="24221"/>
                </a:lnTo>
                <a:lnTo>
                  <a:pt x="608" y="20748"/>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338" name="object 338"/>
          <p:cNvSpPr/>
          <p:nvPr/>
        </p:nvSpPr>
        <p:spPr>
          <a:xfrm>
            <a:off x="17216352" y="298189"/>
            <a:ext cx="60960" cy="60960"/>
          </a:xfrm>
          <a:custGeom>
            <a:avLst/>
            <a:gdLst/>
            <a:ahLst/>
            <a:cxnLst/>
            <a:rect l="l" t="t" r="r" b="b"/>
            <a:pathLst>
              <a:path w="60959" h="60960">
                <a:moveTo>
                  <a:pt x="60255" y="25528"/>
                </a:moveTo>
                <a:lnTo>
                  <a:pt x="38735" y="59401"/>
                </a:lnTo>
                <a:lnTo>
                  <a:pt x="26920" y="60439"/>
                </a:lnTo>
                <a:lnTo>
                  <a:pt x="23059" y="59763"/>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339" name="object 339"/>
          <p:cNvPicPr/>
          <p:nvPr/>
        </p:nvPicPr>
        <p:blipFill>
          <a:blip r:embed="rId14" cstate="print"/>
          <a:stretch>
            <a:fillRect/>
          </a:stretch>
        </p:blipFill>
        <p:spPr>
          <a:xfrm>
            <a:off x="17484156" y="288908"/>
            <a:ext cx="66501" cy="66501"/>
          </a:xfrm>
          <a:prstGeom prst="rect">
            <a:avLst/>
          </a:prstGeom>
        </p:spPr>
      </p:pic>
      <p:pic>
        <p:nvPicPr>
          <p:cNvPr id="340" name="object 340"/>
          <p:cNvPicPr/>
          <p:nvPr/>
        </p:nvPicPr>
        <p:blipFill>
          <a:blip r:embed="rId22" cstate="print"/>
          <a:stretch>
            <a:fillRect/>
          </a:stretch>
        </p:blipFill>
        <p:spPr>
          <a:xfrm>
            <a:off x="17751952" y="279622"/>
            <a:ext cx="72573" cy="72574"/>
          </a:xfrm>
          <a:prstGeom prst="rect">
            <a:avLst/>
          </a:prstGeom>
        </p:spPr>
      </p:pic>
      <p:pic>
        <p:nvPicPr>
          <p:cNvPr id="341" name="object 341"/>
          <p:cNvPicPr/>
          <p:nvPr/>
        </p:nvPicPr>
        <p:blipFill>
          <a:blip r:embed="rId13" cstate="print"/>
          <a:stretch>
            <a:fillRect/>
          </a:stretch>
        </p:blipFill>
        <p:spPr>
          <a:xfrm>
            <a:off x="18019755" y="270342"/>
            <a:ext cx="78634" cy="78635"/>
          </a:xfrm>
          <a:prstGeom prst="rect">
            <a:avLst/>
          </a:prstGeom>
        </p:spPr>
      </p:pic>
      <p:pic>
        <p:nvPicPr>
          <p:cNvPr id="342" name="object 342"/>
          <p:cNvPicPr/>
          <p:nvPr/>
        </p:nvPicPr>
        <p:blipFill>
          <a:blip r:embed="rId32" cstate="print"/>
          <a:stretch>
            <a:fillRect/>
          </a:stretch>
        </p:blipFill>
        <p:spPr>
          <a:xfrm>
            <a:off x="18146948" y="417936"/>
            <a:ext cx="84695" cy="84695"/>
          </a:xfrm>
          <a:prstGeom prst="rect">
            <a:avLst/>
          </a:prstGeom>
        </p:spPr>
      </p:pic>
      <p:sp>
        <p:nvSpPr>
          <p:cNvPr id="343" name="object 343"/>
          <p:cNvSpPr/>
          <p:nvPr/>
        </p:nvSpPr>
        <p:spPr>
          <a:xfrm>
            <a:off x="17350956" y="141447"/>
            <a:ext cx="60960" cy="60960"/>
          </a:xfrm>
          <a:custGeom>
            <a:avLst/>
            <a:gdLst/>
            <a:ahLst/>
            <a:cxnLst/>
            <a:rect l="l" t="t" r="r" b="b"/>
            <a:pathLst>
              <a:path w="60959" h="60960">
                <a:moveTo>
                  <a:pt x="60255" y="25528"/>
                </a:moveTo>
                <a:lnTo>
                  <a:pt x="38735" y="59403"/>
                </a:lnTo>
                <a:lnTo>
                  <a:pt x="26919" y="60440"/>
                </a:lnTo>
                <a:lnTo>
                  <a:pt x="23059" y="59765"/>
                </a:lnTo>
                <a:lnTo>
                  <a:pt x="0" y="26919"/>
                </a:lnTo>
                <a:lnTo>
                  <a:pt x="675" y="23058"/>
                </a:lnTo>
                <a:lnTo>
                  <a:pt x="33519" y="0"/>
                </a:lnTo>
                <a:lnTo>
                  <a:pt x="37380" y="675"/>
                </a:lnTo>
                <a:lnTo>
                  <a:pt x="60255" y="25528"/>
                </a:lnTo>
                <a:close/>
              </a:path>
            </a:pathLst>
          </a:custGeom>
          <a:solidFill>
            <a:srgbClr val="CFF4FF"/>
          </a:solidFill>
        </p:spPr>
        <p:txBody>
          <a:bodyPr wrap="square" lIns="0" tIns="0" rIns="0" bIns="0" rtlCol="0"/>
          <a:lstStyle/>
          <a:p>
            <a:endParaRPr/>
          </a:p>
        </p:txBody>
      </p:sp>
      <p:pic>
        <p:nvPicPr>
          <p:cNvPr id="344" name="object 344"/>
          <p:cNvPicPr/>
          <p:nvPr/>
        </p:nvPicPr>
        <p:blipFill>
          <a:blip r:embed="rId27" cstate="print"/>
          <a:stretch>
            <a:fillRect/>
          </a:stretch>
        </p:blipFill>
        <p:spPr>
          <a:xfrm>
            <a:off x="18139863" y="110835"/>
            <a:ext cx="84695" cy="84696"/>
          </a:xfrm>
          <a:prstGeom prst="rect">
            <a:avLst/>
          </a:prstGeom>
        </p:spPr>
      </p:pic>
      <p:pic>
        <p:nvPicPr>
          <p:cNvPr id="345" name="object 345"/>
          <p:cNvPicPr/>
          <p:nvPr/>
        </p:nvPicPr>
        <p:blipFill>
          <a:blip r:embed="rId6" cstate="print"/>
          <a:stretch>
            <a:fillRect/>
          </a:stretch>
        </p:blipFill>
        <p:spPr>
          <a:xfrm>
            <a:off x="17896788" y="119705"/>
            <a:ext cx="78321" cy="78321"/>
          </a:xfrm>
          <a:prstGeom prst="rect">
            <a:avLst/>
          </a:prstGeom>
        </p:spPr>
      </p:pic>
      <p:sp>
        <p:nvSpPr>
          <p:cNvPr id="346" name="object 346"/>
          <p:cNvSpPr/>
          <p:nvPr/>
        </p:nvSpPr>
        <p:spPr>
          <a:xfrm>
            <a:off x="15870263" y="37493"/>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47" name="object 347"/>
          <p:cNvSpPr/>
          <p:nvPr/>
        </p:nvSpPr>
        <p:spPr>
          <a:xfrm>
            <a:off x="16138066" y="28213"/>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48" name="object 348"/>
          <p:cNvSpPr/>
          <p:nvPr/>
        </p:nvSpPr>
        <p:spPr>
          <a:xfrm>
            <a:off x="16405869" y="18933"/>
            <a:ext cx="42545" cy="42545"/>
          </a:xfrm>
          <a:custGeom>
            <a:avLst/>
            <a:gdLst/>
            <a:ahLst/>
            <a:cxnLst/>
            <a:rect l="l" t="t" r="r" b="b"/>
            <a:pathLst>
              <a:path w="42544" h="42544">
                <a:moveTo>
                  <a:pt x="42116" y="17845"/>
                </a:moveTo>
                <a:lnTo>
                  <a:pt x="18816" y="42245"/>
                </a:lnTo>
                <a:lnTo>
                  <a:pt x="16117" y="41773"/>
                </a:lnTo>
                <a:lnTo>
                  <a:pt x="0" y="18816"/>
                </a:lnTo>
                <a:lnTo>
                  <a:pt x="472" y="16118"/>
                </a:lnTo>
                <a:lnTo>
                  <a:pt x="23429" y="0"/>
                </a:lnTo>
                <a:lnTo>
                  <a:pt x="26127" y="472"/>
                </a:lnTo>
                <a:lnTo>
                  <a:pt x="42116" y="17845"/>
                </a:lnTo>
                <a:close/>
              </a:path>
            </a:pathLst>
          </a:custGeom>
          <a:solidFill>
            <a:srgbClr val="CFF4FF"/>
          </a:solidFill>
        </p:spPr>
        <p:txBody>
          <a:bodyPr wrap="square" lIns="0" tIns="0" rIns="0" bIns="0" rtlCol="0"/>
          <a:lstStyle/>
          <a:p>
            <a:endParaRPr/>
          </a:p>
        </p:txBody>
      </p:sp>
      <p:sp>
        <p:nvSpPr>
          <p:cNvPr id="349" name="object 349"/>
          <p:cNvSpPr/>
          <p:nvPr/>
        </p:nvSpPr>
        <p:spPr>
          <a:xfrm>
            <a:off x="16673665" y="9647"/>
            <a:ext cx="48895" cy="48895"/>
          </a:xfrm>
          <a:custGeom>
            <a:avLst/>
            <a:gdLst/>
            <a:ahLst/>
            <a:cxnLst/>
            <a:rect l="l" t="t" r="r" b="b"/>
            <a:pathLst>
              <a:path w="48894" h="48894">
                <a:moveTo>
                  <a:pt x="48171" y="20409"/>
                </a:moveTo>
                <a:lnTo>
                  <a:pt x="21521" y="48318"/>
                </a:lnTo>
                <a:lnTo>
                  <a:pt x="18434" y="47778"/>
                </a:lnTo>
                <a:lnTo>
                  <a:pt x="0" y="21520"/>
                </a:lnTo>
                <a:lnTo>
                  <a:pt x="540" y="18434"/>
                </a:lnTo>
                <a:lnTo>
                  <a:pt x="26797" y="0"/>
                </a:lnTo>
                <a:lnTo>
                  <a:pt x="29883" y="541"/>
                </a:lnTo>
                <a:lnTo>
                  <a:pt x="48171" y="20409"/>
                </a:lnTo>
                <a:close/>
              </a:path>
            </a:pathLst>
          </a:custGeom>
          <a:solidFill>
            <a:srgbClr val="CFF4FF"/>
          </a:solidFill>
        </p:spPr>
        <p:txBody>
          <a:bodyPr wrap="square" lIns="0" tIns="0" rIns="0" bIns="0" rtlCol="0"/>
          <a:lstStyle/>
          <a:p>
            <a:endParaRPr/>
          </a:p>
        </p:txBody>
      </p:sp>
      <p:sp>
        <p:nvSpPr>
          <p:cNvPr id="350" name="object 350"/>
          <p:cNvSpPr/>
          <p:nvPr/>
        </p:nvSpPr>
        <p:spPr>
          <a:xfrm>
            <a:off x="16941463" y="367"/>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6"/>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351" name="object 351"/>
          <p:cNvSpPr/>
          <p:nvPr/>
        </p:nvSpPr>
        <p:spPr>
          <a:xfrm>
            <a:off x="17209265" y="0"/>
            <a:ext cx="60960" cy="52069"/>
          </a:xfrm>
          <a:custGeom>
            <a:avLst/>
            <a:gdLst/>
            <a:ahLst/>
            <a:cxnLst/>
            <a:rect l="l" t="t" r="r" b="b"/>
            <a:pathLst>
              <a:path w="60959" h="52069">
                <a:moveTo>
                  <a:pt x="60255" y="16618"/>
                </a:moveTo>
                <a:lnTo>
                  <a:pt x="38735" y="50492"/>
                </a:lnTo>
                <a:lnTo>
                  <a:pt x="26920" y="51528"/>
                </a:lnTo>
                <a:lnTo>
                  <a:pt x="23059" y="50853"/>
                </a:lnTo>
                <a:lnTo>
                  <a:pt x="0" y="18009"/>
                </a:lnTo>
                <a:lnTo>
                  <a:pt x="675" y="14148"/>
                </a:lnTo>
                <a:lnTo>
                  <a:pt x="3563" y="6696"/>
                </a:lnTo>
                <a:lnTo>
                  <a:pt x="5664" y="3387"/>
                </a:lnTo>
                <a:lnTo>
                  <a:pt x="8898" y="0"/>
                </a:lnTo>
                <a:lnTo>
                  <a:pt x="51540" y="0"/>
                </a:lnTo>
                <a:lnTo>
                  <a:pt x="53922" y="2274"/>
                </a:lnTo>
                <a:lnTo>
                  <a:pt x="56174" y="5482"/>
                </a:lnTo>
                <a:lnTo>
                  <a:pt x="59402" y="12793"/>
                </a:lnTo>
                <a:lnTo>
                  <a:pt x="60255" y="16618"/>
                </a:lnTo>
                <a:close/>
              </a:path>
            </a:pathLst>
          </a:custGeom>
          <a:solidFill>
            <a:srgbClr val="CFF4FF"/>
          </a:solidFill>
        </p:spPr>
        <p:txBody>
          <a:bodyPr wrap="square" lIns="0" tIns="0" rIns="0" bIns="0" rtlCol="0"/>
          <a:lstStyle/>
          <a:p>
            <a:endParaRPr/>
          </a:p>
        </p:txBody>
      </p:sp>
      <p:sp>
        <p:nvSpPr>
          <p:cNvPr id="352" name="object 352"/>
          <p:cNvSpPr/>
          <p:nvPr/>
        </p:nvSpPr>
        <p:spPr>
          <a:xfrm>
            <a:off x="17477069" y="0"/>
            <a:ext cx="66675" cy="48895"/>
          </a:xfrm>
          <a:custGeom>
            <a:avLst/>
            <a:gdLst/>
            <a:ahLst/>
            <a:cxnLst/>
            <a:rect l="l" t="t" r="r" b="b"/>
            <a:pathLst>
              <a:path w="66675" h="48895">
                <a:moveTo>
                  <a:pt x="66298" y="9898"/>
                </a:moveTo>
                <a:lnTo>
                  <a:pt x="42620" y="47169"/>
                </a:lnTo>
                <a:lnTo>
                  <a:pt x="29619" y="48310"/>
                </a:lnTo>
                <a:lnTo>
                  <a:pt x="25371" y="47567"/>
                </a:lnTo>
                <a:lnTo>
                  <a:pt x="0" y="11428"/>
                </a:lnTo>
                <a:lnTo>
                  <a:pt x="743" y="7181"/>
                </a:lnTo>
                <a:lnTo>
                  <a:pt x="3525" y="0"/>
                </a:lnTo>
                <a:lnTo>
                  <a:pt x="62846" y="0"/>
                </a:lnTo>
                <a:lnTo>
                  <a:pt x="65359" y="5690"/>
                </a:lnTo>
                <a:lnTo>
                  <a:pt x="66298" y="9898"/>
                </a:lnTo>
                <a:close/>
              </a:path>
            </a:pathLst>
          </a:custGeom>
          <a:solidFill>
            <a:srgbClr val="CFF4FF"/>
          </a:solidFill>
        </p:spPr>
        <p:txBody>
          <a:bodyPr wrap="square" lIns="0" tIns="0" rIns="0" bIns="0" rtlCol="0"/>
          <a:lstStyle/>
          <a:p>
            <a:endParaRPr/>
          </a:p>
        </p:txBody>
      </p:sp>
      <p:sp>
        <p:nvSpPr>
          <p:cNvPr id="353" name="object 353"/>
          <p:cNvSpPr/>
          <p:nvPr/>
        </p:nvSpPr>
        <p:spPr>
          <a:xfrm>
            <a:off x="17744865" y="0"/>
            <a:ext cx="73025" cy="45720"/>
          </a:xfrm>
          <a:custGeom>
            <a:avLst/>
            <a:gdLst/>
            <a:ahLst/>
            <a:cxnLst/>
            <a:rect l="l" t="t" r="r" b="b"/>
            <a:pathLst>
              <a:path w="73025" h="45720">
                <a:moveTo>
                  <a:pt x="72352" y="3177"/>
                </a:moveTo>
                <a:lnTo>
                  <a:pt x="55291" y="39975"/>
                </a:lnTo>
                <a:lnTo>
                  <a:pt x="32324" y="45097"/>
                </a:lnTo>
                <a:lnTo>
                  <a:pt x="27688" y="44285"/>
                </a:lnTo>
                <a:lnTo>
                  <a:pt x="221" y="14440"/>
                </a:lnTo>
                <a:lnTo>
                  <a:pt x="0" y="4846"/>
                </a:lnTo>
                <a:lnTo>
                  <a:pt x="893" y="0"/>
                </a:lnTo>
                <a:lnTo>
                  <a:pt x="71643" y="0"/>
                </a:lnTo>
                <a:lnTo>
                  <a:pt x="72352" y="3177"/>
                </a:lnTo>
                <a:close/>
              </a:path>
            </a:pathLst>
          </a:custGeom>
          <a:solidFill>
            <a:srgbClr val="CFF4FF"/>
          </a:solidFill>
        </p:spPr>
        <p:txBody>
          <a:bodyPr wrap="square" lIns="0" tIns="0" rIns="0" bIns="0" rtlCol="0"/>
          <a:lstStyle/>
          <a:p>
            <a:endParaRPr/>
          </a:p>
        </p:txBody>
      </p:sp>
      <p:sp>
        <p:nvSpPr>
          <p:cNvPr id="354" name="object 354"/>
          <p:cNvSpPr/>
          <p:nvPr/>
        </p:nvSpPr>
        <p:spPr>
          <a:xfrm>
            <a:off x="18012709" y="0"/>
            <a:ext cx="78740" cy="41910"/>
          </a:xfrm>
          <a:custGeom>
            <a:avLst/>
            <a:gdLst/>
            <a:ahLst/>
            <a:cxnLst/>
            <a:rect l="l" t="t" r="r" b="b"/>
            <a:pathLst>
              <a:path w="78740" h="41910">
                <a:moveTo>
                  <a:pt x="78436" y="0"/>
                </a:moveTo>
                <a:lnTo>
                  <a:pt x="59869" y="36328"/>
                </a:lnTo>
                <a:lnTo>
                  <a:pt x="34983" y="41878"/>
                </a:lnTo>
                <a:lnTo>
                  <a:pt x="29960" y="40999"/>
                </a:lnTo>
                <a:lnTo>
                  <a:pt x="1309" y="13640"/>
                </a:lnTo>
                <a:lnTo>
                  <a:pt x="0" y="0"/>
                </a:lnTo>
                <a:lnTo>
                  <a:pt x="78436" y="0"/>
                </a:lnTo>
                <a:close/>
              </a:path>
            </a:pathLst>
          </a:custGeom>
          <a:solidFill>
            <a:srgbClr val="CFF4FF"/>
          </a:solidFill>
        </p:spPr>
        <p:txBody>
          <a:bodyPr wrap="square" lIns="0" tIns="0" rIns="0" bIns="0" rtlCol="0"/>
          <a:lstStyle/>
          <a:p>
            <a:endParaRPr/>
          </a:p>
        </p:txBody>
      </p:sp>
      <p:sp>
        <p:nvSpPr>
          <p:cNvPr id="355" name="object 355"/>
          <p:cNvSpPr/>
          <p:nvPr/>
        </p:nvSpPr>
        <p:spPr>
          <a:xfrm>
            <a:off x="18280664" y="0"/>
            <a:ext cx="7620" cy="20955"/>
          </a:xfrm>
          <a:custGeom>
            <a:avLst/>
            <a:gdLst/>
            <a:ahLst/>
            <a:cxnLst/>
            <a:rect l="l" t="t" r="r" b="b"/>
            <a:pathLst>
              <a:path w="7619" h="20955">
                <a:moveTo>
                  <a:pt x="7335" y="0"/>
                </a:moveTo>
                <a:lnTo>
                  <a:pt x="7335" y="20699"/>
                </a:lnTo>
                <a:lnTo>
                  <a:pt x="5785" y="18492"/>
                </a:lnTo>
                <a:lnTo>
                  <a:pt x="1262" y="8245"/>
                </a:lnTo>
                <a:lnTo>
                  <a:pt x="66" y="2885"/>
                </a:lnTo>
                <a:lnTo>
                  <a:pt x="0" y="0"/>
                </a:lnTo>
                <a:lnTo>
                  <a:pt x="5358" y="0"/>
                </a:lnTo>
                <a:lnTo>
                  <a:pt x="7335" y="0"/>
                </a:lnTo>
                <a:close/>
              </a:path>
            </a:pathLst>
          </a:custGeom>
          <a:solidFill>
            <a:srgbClr val="CFF4FF"/>
          </a:solidFill>
        </p:spPr>
        <p:txBody>
          <a:bodyPr wrap="square" lIns="0" tIns="0" rIns="0" bIns="0" rtlCol="0"/>
          <a:lstStyle/>
          <a:p>
            <a:endParaRPr/>
          </a:p>
        </p:txBody>
      </p:sp>
      <p:sp>
        <p:nvSpPr>
          <p:cNvPr id="356" name="object 356"/>
          <p:cNvSpPr/>
          <p:nvPr/>
        </p:nvSpPr>
        <p:spPr>
          <a:xfrm>
            <a:off x="410632" y="1776906"/>
            <a:ext cx="7958455" cy="4603750"/>
          </a:xfrm>
          <a:custGeom>
            <a:avLst/>
            <a:gdLst/>
            <a:ahLst/>
            <a:cxnLst/>
            <a:rect l="l" t="t" r="r" b="b"/>
            <a:pathLst>
              <a:path w="7958455" h="4603750">
                <a:moveTo>
                  <a:pt x="7472533" y="4603572"/>
                </a:moveTo>
                <a:lnTo>
                  <a:pt x="485775" y="4603572"/>
                </a:lnTo>
                <a:lnTo>
                  <a:pt x="437762" y="4601195"/>
                </a:lnTo>
                <a:lnTo>
                  <a:pt x="390562" y="4594152"/>
                </a:lnTo>
                <a:lnTo>
                  <a:pt x="344494" y="4582575"/>
                </a:lnTo>
                <a:lnTo>
                  <a:pt x="299876" y="4566595"/>
                </a:lnTo>
                <a:lnTo>
                  <a:pt x="257028" y="4546345"/>
                </a:lnTo>
                <a:lnTo>
                  <a:pt x="216266" y="4521956"/>
                </a:lnTo>
                <a:lnTo>
                  <a:pt x="177911" y="4493561"/>
                </a:lnTo>
                <a:lnTo>
                  <a:pt x="142280" y="4461292"/>
                </a:lnTo>
                <a:lnTo>
                  <a:pt x="110010" y="4425661"/>
                </a:lnTo>
                <a:lnTo>
                  <a:pt x="81615" y="4387305"/>
                </a:lnTo>
                <a:lnTo>
                  <a:pt x="57227" y="4346544"/>
                </a:lnTo>
                <a:lnTo>
                  <a:pt x="36977" y="4303695"/>
                </a:lnTo>
                <a:lnTo>
                  <a:pt x="20997" y="4259078"/>
                </a:lnTo>
                <a:lnTo>
                  <a:pt x="9420" y="4213010"/>
                </a:lnTo>
                <a:lnTo>
                  <a:pt x="2377" y="4165810"/>
                </a:lnTo>
                <a:lnTo>
                  <a:pt x="0" y="4117797"/>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5" y="0"/>
                </a:lnTo>
                <a:lnTo>
                  <a:pt x="7472533" y="0"/>
                </a:lnTo>
                <a:lnTo>
                  <a:pt x="7520546" y="2377"/>
                </a:lnTo>
                <a:lnTo>
                  <a:pt x="7567746" y="9420"/>
                </a:lnTo>
                <a:lnTo>
                  <a:pt x="7613814" y="20997"/>
                </a:lnTo>
                <a:lnTo>
                  <a:pt x="7658431" y="36977"/>
                </a:lnTo>
                <a:lnTo>
                  <a:pt x="7701280" y="57227"/>
                </a:lnTo>
                <a:lnTo>
                  <a:pt x="7742041" y="81615"/>
                </a:lnTo>
                <a:lnTo>
                  <a:pt x="7780397" y="110010"/>
                </a:lnTo>
                <a:lnTo>
                  <a:pt x="7816028" y="142280"/>
                </a:lnTo>
                <a:lnTo>
                  <a:pt x="7848297" y="177911"/>
                </a:lnTo>
                <a:lnTo>
                  <a:pt x="7876692" y="216266"/>
                </a:lnTo>
                <a:lnTo>
                  <a:pt x="7901081" y="257028"/>
                </a:lnTo>
                <a:lnTo>
                  <a:pt x="7921331" y="299877"/>
                </a:lnTo>
                <a:lnTo>
                  <a:pt x="7937311" y="344494"/>
                </a:lnTo>
                <a:lnTo>
                  <a:pt x="7948888" y="390562"/>
                </a:lnTo>
                <a:lnTo>
                  <a:pt x="7955931" y="437762"/>
                </a:lnTo>
                <a:lnTo>
                  <a:pt x="7958308" y="485775"/>
                </a:lnTo>
                <a:lnTo>
                  <a:pt x="7958308" y="4117797"/>
                </a:lnTo>
                <a:lnTo>
                  <a:pt x="7955931" y="4165810"/>
                </a:lnTo>
                <a:lnTo>
                  <a:pt x="7948888" y="4213010"/>
                </a:lnTo>
                <a:lnTo>
                  <a:pt x="7937311" y="4259078"/>
                </a:lnTo>
                <a:lnTo>
                  <a:pt x="7921331" y="4303695"/>
                </a:lnTo>
                <a:lnTo>
                  <a:pt x="7901081" y="4346544"/>
                </a:lnTo>
                <a:lnTo>
                  <a:pt x="7876692" y="4387305"/>
                </a:lnTo>
                <a:lnTo>
                  <a:pt x="7848297" y="4425661"/>
                </a:lnTo>
                <a:lnTo>
                  <a:pt x="7816028" y="4461292"/>
                </a:lnTo>
                <a:lnTo>
                  <a:pt x="7780397" y="4493561"/>
                </a:lnTo>
                <a:lnTo>
                  <a:pt x="7742041" y="4521956"/>
                </a:lnTo>
                <a:lnTo>
                  <a:pt x="7701280" y="4546345"/>
                </a:lnTo>
                <a:lnTo>
                  <a:pt x="7658431" y="4566595"/>
                </a:lnTo>
                <a:lnTo>
                  <a:pt x="7613814" y="4582575"/>
                </a:lnTo>
                <a:lnTo>
                  <a:pt x="7567746" y="4594152"/>
                </a:lnTo>
                <a:lnTo>
                  <a:pt x="7520546" y="4601195"/>
                </a:lnTo>
                <a:lnTo>
                  <a:pt x="7472533" y="4603572"/>
                </a:lnTo>
                <a:close/>
              </a:path>
            </a:pathLst>
          </a:custGeom>
          <a:solidFill>
            <a:srgbClr val="0FAEB1"/>
          </a:solidFill>
        </p:spPr>
        <p:txBody>
          <a:bodyPr wrap="square" lIns="0" tIns="0" rIns="0" bIns="0" rtlCol="0"/>
          <a:lstStyle/>
          <a:p>
            <a:endParaRPr/>
          </a:p>
        </p:txBody>
      </p:sp>
      <p:sp>
        <p:nvSpPr>
          <p:cNvPr id="357" name="object 357"/>
          <p:cNvSpPr txBox="1"/>
          <p:nvPr/>
        </p:nvSpPr>
        <p:spPr>
          <a:xfrm>
            <a:off x="657935" y="2532415"/>
            <a:ext cx="7463790" cy="3442970"/>
          </a:xfrm>
          <a:prstGeom prst="rect">
            <a:avLst/>
          </a:prstGeom>
        </p:spPr>
        <p:txBody>
          <a:bodyPr vert="horz" wrap="square" lIns="0" tIns="11430" rIns="0" bIns="0" rtlCol="0">
            <a:spAutoFit/>
          </a:bodyPr>
          <a:lstStyle/>
          <a:p>
            <a:pPr marL="12700" marR="5080" algn="ctr">
              <a:lnSpc>
                <a:spcPct val="116300"/>
              </a:lnSpc>
              <a:spcBef>
                <a:spcPts val="90"/>
              </a:spcBef>
            </a:pPr>
            <a:r>
              <a:rPr sz="2150" b="1" i="1" dirty="0">
                <a:solidFill>
                  <a:srgbClr val="FFFFFF"/>
                </a:solidFill>
                <a:latin typeface="Arial"/>
                <a:cs typeface="Arial"/>
              </a:rPr>
              <a:t>Descripción:</a:t>
            </a:r>
            <a:r>
              <a:rPr sz="2150" b="1" i="1" spc="210" dirty="0">
                <a:solidFill>
                  <a:srgbClr val="FFFFFF"/>
                </a:solidFill>
                <a:latin typeface="Arial"/>
                <a:cs typeface="Arial"/>
              </a:rPr>
              <a:t> </a:t>
            </a:r>
            <a:r>
              <a:rPr sz="2150" b="1" i="1" dirty="0">
                <a:solidFill>
                  <a:srgbClr val="FFFFFF"/>
                </a:solidFill>
                <a:latin typeface="Arial"/>
                <a:cs typeface="Arial"/>
              </a:rPr>
              <a:t>Almacena</a:t>
            </a:r>
            <a:r>
              <a:rPr sz="2150" b="1" i="1" spc="215" dirty="0">
                <a:solidFill>
                  <a:srgbClr val="FFFFFF"/>
                </a:solidFill>
                <a:latin typeface="Arial"/>
                <a:cs typeface="Arial"/>
              </a:rPr>
              <a:t> </a:t>
            </a:r>
            <a:r>
              <a:rPr sz="2150" b="1" i="1" dirty="0">
                <a:solidFill>
                  <a:srgbClr val="FFFFFF"/>
                </a:solidFill>
                <a:latin typeface="Arial"/>
                <a:cs typeface="Arial"/>
              </a:rPr>
              <a:t>información</a:t>
            </a:r>
            <a:r>
              <a:rPr sz="2150" b="1" i="1" spc="220" dirty="0">
                <a:solidFill>
                  <a:srgbClr val="FFFFFF"/>
                </a:solidFill>
                <a:latin typeface="Arial"/>
                <a:cs typeface="Arial"/>
              </a:rPr>
              <a:t> </a:t>
            </a:r>
            <a:r>
              <a:rPr sz="2150" b="1" i="1" dirty="0">
                <a:solidFill>
                  <a:srgbClr val="FFFFFF"/>
                </a:solidFill>
                <a:latin typeface="Arial"/>
                <a:cs typeface="Arial"/>
              </a:rPr>
              <a:t>sobre</a:t>
            </a:r>
            <a:r>
              <a:rPr sz="2150" b="1" i="1" spc="220" dirty="0">
                <a:solidFill>
                  <a:srgbClr val="FFFFFF"/>
                </a:solidFill>
                <a:latin typeface="Arial"/>
                <a:cs typeface="Arial"/>
              </a:rPr>
              <a:t> </a:t>
            </a:r>
            <a:r>
              <a:rPr sz="2150" b="1" i="1" spc="35" dirty="0">
                <a:solidFill>
                  <a:srgbClr val="FFFFFF"/>
                </a:solidFill>
                <a:latin typeface="Arial"/>
                <a:cs typeface="Arial"/>
              </a:rPr>
              <a:t>proveedores </a:t>
            </a:r>
            <a:r>
              <a:rPr sz="2150" b="1" i="1" dirty="0">
                <a:solidFill>
                  <a:srgbClr val="FFFFFF"/>
                </a:solidFill>
                <a:latin typeface="Arial"/>
                <a:cs typeface="Arial"/>
              </a:rPr>
              <a:t>locales</a:t>
            </a:r>
            <a:r>
              <a:rPr sz="2150" b="1" i="1" spc="90" dirty="0">
                <a:solidFill>
                  <a:srgbClr val="FFFFFF"/>
                </a:solidFill>
                <a:latin typeface="Arial"/>
                <a:cs typeface="Arial"/>
              </a:rPr>
              <a:t> </a:t>
            </a:r>
            <a:r>
              <a:rPr sz="2150" b="1" i="1" spc="60" dirty="0">
                <a:solidFill>
                  <a:srgbClr val="FFFFFF"/>
                </a:solidFill>
                <a:latin typeface="Arial"/>
                <a:cs typeface="Arial"/>
              </a:rPr>
              <a:t>que</a:t>
            </a:r>
            <a:r>
              <a:rPr sz="2150" b="1" i="1" spc="105" dirty="0">
                <a:solidFill>
                  <a:srgbClr val="FFFFFF"/>
                </a:solidFill>
                <a:latin typeface="Arial"/>
                <a:cs typeface="Arial"/>
              </a:rPr>
              <a:t> </a:t>
            </a:r>
            <a:r>
              <a:rPr sz="2150" b="1" i="1" dirty="0">
                <a:solidFill>
                  <a:srgbClr val="FFFFFF"/>
                </a:solidFill>
                <a:latin typeface="Arial"/>
                <a:cs typeface="Arial"/>
              </a:rPr>
              <a:t>suministran</a:t>
            </a:r>
            <a:r>
              <a:rPr sz="2150" b="1" i="1" spc="100" dirty="0">
                <a:solidFill>
                  <a:srgbClr val="FFFFFF"/>
                </a:solidFill>
                <a:latin typeface="Arial"/>
                <a:cs typeface="Arial"/>
              </a:rPr>
              <a:t> </a:t>
            </a:r>
            <a:r>
              <a:rPr sz="2150" b="1" i="1" spc="-10" dirty="0">
                <a:solidFill>
                  <a:srgbClr val="FFFFFF"/>
                </a:solidFill>
                <a:latin typeface="Arial"/>
                <a:cs typeface="Arial"/>
              </a:rPr>
              <a:t>productos.</a:t>
            </a:r>
            <a:endParaRPr sz="2150">
              <a:latin typeface="Arial"/>
              <a:cs typeface="Arial"/>
            </a:endParaRPr>
          </a:p>
          <a:p>
            <a:pPr algn="ctr">
              <a:lnSpc>
                <a:spcPct val="100000"/>
              </a:lnSpc>
              <a:spcBef>
                <a:spcPts val="420"/>
              </a:spcBef>
            </a:pPr>
            <a:r>
              <a:rPr sz="2150" b="1" i="1" spc="-10" dirty="0">
                <a:solidFill>
                  <a:srgbClr val="FFFFFF"/>
                </a:solidFill>
                <a:latin typeface="Arial"/>
                <a:cs typeface="Arial"/>
              </a:rPr>
              <a:t>Columnas:</a:t>
            </a:r>
            <a:endParaRPr sz="2150">
              <a:latin typeface="Arial"/>
              <a:cs typeface="Arial"/>
            </a:endParaRPr>
          </a:p>
          <a:p>
            <a:pPr marL="434975" marR="426720" algn="ctr">
              <a:lnSpc>
                <a:spcPct val="116300"/>
              </a:lnSpc>
            </a:pPr>
            <a:r>
              <a:rPr sz="2150" b="1" i="1" spc="10" dirty="0">
                <a:solidFill>
                  <a:srgbClr val="FFFFFF"/>
                </a:solidFill>
                <a:latin typeface="Arial"/>
                <a:cs typeface="Arial"/>
              </a:rPr>
              <a:t>(PK)</a:t>
            </a:r>
            <a:r>
              <a:rPr sz="2150" b="1" i="1" spc="95" dirty="0">
                <a:solidFill>
                  <a:srgbClr val="FFFFFF"/>
                </a:solidFill>
                <a:latin typeface="Arial"/>
                <a:cs typeface="Arial"/>
              </a:rPr>
              <a:t> </a:t>
            </a:r>
            <a:r>
              <a:rPr sz="2150" b="1" i="1" spc="10" dirty="0">
                <a:solidFill>
                  <a:srgbClr val="FFFFFF"/>
                </a:solidFill>
                <a:latin typeface="Arial"/>
                <a:cs typeface="Arial"/>
              </a:rPr>
              <a:t>ID_Proveedor_Local:</a:t>
            </a:r>
            <a:r>
              <a:rPr sz="2150" b="1" i="1" spc="95" dirty="0">
                <a:solidFill>
                  <a:srgbClr val="FFFFFF"/>
                </a:solidFill>
                <a:latin typeface="Arial"/>
                <a:cs typeface="Arial"/>
              </a:rPr>
              <a:t> </a:t>
            </a:r>
            <a:r>
              <a:rPr sz="2150" b="1" i="1" spc="45" dirty="0">
                <a:solidFill>
                  <a:srgbClr val="FFFFFF"/>
                </a:solidFill>
                <a:latin typeface="Arial"/>
                <a:cs typeface="Arial"/>
              </a:rPr>
              <a:t>Identificador</a:t>
            </a:r>
            <a:r>
              <a:rPr sz="2150" b="1" i="1" spc="95" dirty="0">
                <a:solidFill>
                  <a:srgbClr val="FFFFFF"/>
                </a:solidFill>
                <a:latin typeface="Arial"/>
                <a:cs typeface="Arial"/>
              </a:rPr>
              <a:t> </a:t>
            </a:r>
            <a:r>
              <a:rPr sz="2150" b="1" i="1" spc="10" dirty="0">
                <a:solidFill>
                  <a:srgbClr val="FFFFFF"/>
                </a:solidFill>
                <a:latin typeface="Arial"/>
                <a:cs typeface="Arial"/>
              </a:rPr>
              <a:t>único</a:t>
            </a:r>
            <a:r>
              <a:rPr sz="2150" b="1" i="1" spc="95" dirty="0">
                <a:solidFill>
                  <a:srgbClr val="FFFFFF"/>
                </a:solidFill>
                <a:latin typeface="Arial"/>
                <a:cs typeface="Arial"/>
              </a:rPr>
              <a:t> </a:t>
            </a:r>
            <a:r>
              <a:rPr sz="2150" b="1" i="1" spc="-25" dirty="0">
                <a:solidFill>
                  <a:srgbClr val="FFFFFF"/>
                </a:solidFill>
                <a:latin typeface="Arial"/>
                <a:cs typeface="Arial"/>
              </a:rPr>
              <a:t>del </a:t>
            </a:r>
            <a:r>
              <a:rPr sz="2150" b="1" i="1" spc="50" dirty="0">
                <a:solidFill>
                  <a:srgbClr val="FFFFFF"/>
                </a:solidFill>
                <a:latin typeface="Arial"/>
                <a:cs typeface="Arial"/>
              </a:rPr>
              <a:t>proveedor</a:t>
            </a:r>
            <a:r>
              <a:rPr sz="2150" b="1" i="1" spc="-20" dirty="0">
                <a:solidFill>
                  <a:srgbClr val="FFFFFF"/>
                </a:solidFill>
                <a:latin typeface="Arial"/>
                <a:cs typeface="Arial"/>
              </a:rPr>
              <a:t> </a:t>
            </a:r>
            <a:r>
              <a:rPr sz="2150" b="1" i="1" spc="-10" dirty="0">
                <a:solidFill>
                  <a:srgbClr val="FFFFFF"/>
                </a:solidFill>
                <a:latin typeface="Arial"/>
                <a:cs typeface="Arial"/>
              </a:rPr>
              <a:t>local.</a:t>
            </a:r>
            <a:endParaRPr sz="2150">
              <a:latin typeface="Arial"/>
              <a:cs typeface="Arial"/>
            </a:endParaRPr>
          </a:p>
          <a:p>
            <a:pPr algn="ctr">
              <a:lnSpc>
                <a:spcPct val="100000"/>
              </a:lnSpc>
              <a:spcBef>
                <a:spcPts val="420"/>
              </a:spcBef>
            </a:pPr>
            <a:r>
              <a:rPr sz="2150" b="1" i="1" spc="10" dirty="0">
                <a:solidFill>
                  <a:srgbClr val="FFFFFF"/>
                </a:solidFill>
                <a:latin typeface="Arial"/>
                <a:cs typeface="Arial"/>
              </a:rPr>
              <a:t>Nombre_Proveedor:</a:t>
            </a:r>
            <a:r>
              <a:rPr sz="2150" b="1" i="1" spc="125" dirty="0">
                <a:solidFill>
                  <a:srgbClr val="FFFFFF"/>
                </a:solidFill>
                <a:latin typeface="Arial"/>
                <a:cs typeface="Arial"/>
              </a:rPr>
              <a:t> </a:t>
            </a:r>
            <a:r>
              <a:rPr sz="2150" b="1" i="1" spc="55" dirty="0">
                <a:solidFill>
                  <a:srgbClr val="FFFFFF"/>
                </a:solidFill>
                <a:latin typeface="Arial"/>
                <a:cs typeface="Arial"/>
              </a:rPr>
              <a:t>Nombre</a:t>
            </a:r>
            <a:r>
              <a:rPr sz="2150" b="1" i="1" spc="135" dirty="0">
                <a:solidFill>
                  <a:srgbClr val="FFFFFF"/>
                </a:solidFill>
                <a:latin typeface="Arial"/>
                <a:cs typeface="Arial"/>
              </a:rPr>
              <a:t> </a:t>
            </a:r>
            <a:r>
              <a:rPr sz="2150" b="1" i="1" spc="10" dirty="0">
                <a:solidFill>
                  <a:srgbClr val="FFFFFF"/>
                </a:solidFill>
                <a:latin typeface="Arial"/>
                <a:cs typeface="Arial"/>
              </a:rPr>
              <a:t>del</a:t>
            </a:r>
            <a:r>
              <a:rPr sz="2150" b="1" i="1" spc="135" dirty="0">
                <a:solidFill>
                  <a:srgbClr val="FFFFFF"/>
                </a:solidFill>
                <a:latin typeface="Arial"/>
                <a:cs typeface="Arial"/>
              </a:rPr>
              <a:t> </a:t>
            </a:r>
            <a:r>
              <a:rPr sz="2150" b="1" i="1" spc="50" dirty="0">
                <a:solidFill>
                  <a:srgbClr val="FFFFFF"/>
                </a:solidFill>
                <a:latin typeface="Arial"/>
                <a:cs typeface="Arial"/>
              </a:rPr>
              <a:t>proveedor</a:t>
            </a:r>
            <a:r>
              <a:rPr sz="2150" b="1" i="1" spc="135" dirty="0">
                <a:solidFill>
                  <a:srgbClr val="FFFFFF"/>
                </a:solidFill>
                <a:latin typeface="Arial"/>
                <a:cs typeface="Arial"/>
              </a:rPr>
              <a:t> </a:t>
            </a:r>
            <a:r>
              <a:rPr sz="2150" b="1" i="1" spc="-10" dirty="0">
                <a:solidFill>
                  <a:srgbClr val="FFFFFF"/>
                </a:solidFill>
                <a:latin typeface="Arial"/>
                <a:cs typeface="Arial"/>
              </a:rPr>
              <a:t>local.</a:t>
            </a:r>
            <a:endParaRPr sz="2150">
              <a:latin typeface="Arial"/>
              <a:cs typeface="Arial"/>
            </a:endParaRPr>
          </a:p>
          <a:p>
            <a:pPr marL="598805" marR="591185" algn="ctr">
              <a:lnSpc>
                <a:spcPct val="116300"/>
              </a:lnSpc>
            </a:pPr>
            <a:r>
              <a:rPr sz="2150" b="1" i="1" spc="10" dirty="0">
                <a:solidFill>
                  <a:srgbClr val="FFFFFF"/>
                </a:solidFill>
                <a:latin typeface="Arial"/>
                <a:cs typeface="Arial"/>
              </a:rPr>
              <a:t>Costo_Producto:</a:t>
            </a:r>
            <a:r>
              <a:rPr sz="2150" b="1" i="1" spc="100" dirty="0">
                <a:solidFill>
                  <a:srgbClr val="FFFFFF"/>
                </a:solidFill>
                <a:latin typeface="Arial"/>
                <a:cs typeface="Arial"/>
              </a:rPr>
              <a:t> </a:t>
            </a:r>
            <a:r>
              <a:rPr sz="2150" b="1" i="1" spc="10" dirty="0">
                <a:solidFill>
                  <a:srgbClr val="FFFFFF"/>
                </a:solidFill>
                <a:latin typeface="Arial"/>
                <a:cs typeface="Arial"/>
              </a:rPr>
              <a:t>Costo</a:t>
            </a:r>
            <a:r>
              <a:rPr sz="2150" b="1" i="1" spc="100" dirty="0">
                <a:solidFill>
                  <a:srgbClr val="FFFFFF"/>
                </a:solidFill>
                <a:latin typeface="Arial"/>
                <a:cs typeface="Arial"/>
              </a:rPr>
              <a:t> </a:t>
            </a:r>
            <a:r>
              <a:rPr sz="2150" b="1" i="1" spc="10" dirty="0">
                <a:solidFill>
                  <a:srgbClr val="FFFFFF"/>
                </a:solidFill>
                <a:latin typeface="Arial"/>
                <a:cs typeface="Arial"/>
              </a:rPr>
              <a:t>base</a:t>
            </a:r>
            <a:r>
              <a:rPr sz="2150" b="1" i="1" spc="100" dirty="0">
                <a:solidFill>
                  <a:srgbClr val="FFFFFF"/>
                </a:solidFill>
                <a:latin typeface="Arial"/>
                <a:cs typeface="Arial"/>
              </a:rPr>
              <a:t> </a:t>
            </a:r>
            <a:r>
              <a:rPr sz="2150" b="1" i="1" spc="90" dirty="0">
                <a:solidFill>
                  <a:srgbClr val="FFFFFF"/>
                </a:solidFill>
                <a:latin typeface="Arial"/>
                <a:cs typeface="Arial"/>
              </a:rPr>
              <a:t>de</a:t>
            </a:r>
            <a:r>
              <a:rPr sz="2150" b="1" i="1" spc="100" dirty="0">
                <a:solidFill>
                  <a:srgbClr val="FFFFFF"/>
                </a:solidFill>
                <a:latin typeface="Arial"/>
                <a:cs typeface="Arial"/>
              </a:rPr>
              <a:t> </a:t>
            </a:r>
            <a:r>
              <a:rPr sz="2150" b="1" i="1" spc="10" dirty="0">
                <a:solidFill>
                  <a:srgbClr val="FFFFFF"/>
                </a:solidFill>
                <a:latin typeface="Arial"/>
                <a:cs typeface="Arial"/>
              </a:rPr>
              <a:t>los</a:t>
            </a:r>
            <a:r>
              <a:rPr sz="2150" b="1" i="1" spc="100" dirty="0">
                <a:solidFill>
                  <a:srgbClr val="FFFFFF"/>
                </a:solidFill>
                <a:latin typeface="Arial"/>
                <a:cs typeface="Arial"/>
              </a:rPr>
              <a:t> </a:t>
            </a:r>
            <a:r>
              <a:rPr sz="2150" b="1" i="1" spc="40" dirty="0">
                <a:solidFill>
                  <a:srgbClr val="FFFFFF"/>
                </a:solidFill>
                <a:latin typeface="Arial"/>
                <a:cs typeface="Arial"/>
              </a:rPr>
              <a:t>productos </a:t>
            </a:r>
            <a:r>
              <a:rPr sz="2150" b="1" i="1" spc="-10" dirty="0">
                <a:solidFill>
                  <a:srgbClr val="FFFFFF"/>
                </a:solidFill>
                <a:latin typeface="Arial"/>
                <a:cs typeface="Arial"/>
              </a:rPr>
              <a:t>suministrados.</a:t>
            </a:r>
            <a:endParaRPr sz="2150">
              <a:latin typeface="Arial"/>
              <a:cs typeface="Arial"/>
            </a:endParaRPr>
          </a:p>
          <a:p>
            <a:pPr algn="ctr">
              <a:lnSpc>
                <a:spcPct val="100000"/>
              </a:lnSpc>
              <a:spcBef>
                <a:spcPts val="445"/>
              </a:spcBef>
            </a:pPr>
            <a:r>
              <a:rPr sz="2050" b="1" i="1" dirty="0">
                <a:solidFill>
                  <a:srgbClr val="FFFFFF"/>
                </a:solidFill>
                <a:latin typeface="Arial"/>
                <a:cs typeface="Arial"/>
              </a:rPr>
              <a:t>Tiempo_Entrega:</a:t>
            </a:r>
            <a:r>
              <a:rPr sz="2050" b="1" i="1" spc="80" dirty="0">
                <a:solidFill>
                  <a:srgbClr val="FFFFFF"/>
                </a:solidFill>
                <a:latin typeface="Arial"/>
                <a:cs typeface="Arial"/>
              </a:rPr>
              <a:t> </a:t>
            </a:r>
            <a:r>
              <a:rPr sz="2050" b="1" i="1" dirty="0">
                <a:solidFill>
                  <a:srgbClr val="FFFFFF"/>
                </a:solidFill>
                <a:latin typeface="Arial"/>
                <a:cs typeface="Arial"/>
              </a:rPr>
              <a:t>Tiempo</a:t>
            </a:r>
            <a:r>
              <a:rPr sz="2050" b="1" i="1" spc="85" dirty="0">
                <a:solidFill>
                  <a:srgbClr val="FFFFFF"/>
                </a:solidFill>
                <a:latin typeface="Arial"/>
                <a:cs typeface="Arial"/>
              </a:rPr>
              <a:t> </a:t>
            </a:r>
            <a:r>
              <a:rPr sz="2050" b="1" i="1" spc="55" dirty="0">
                <a:solidFill>
                  <a:srgbClr val="FFFFFF"/>
                </a:solidFill>
                <a:latin typeface="Arial"/>
                <a:cs typeface="Arial"/>
              </a:rPr>
              <a:t>estimado</a:t>
            </a:r>
            <a:r>
              <a:rPr sz="2050" b="1" i="1" spc="85" dirty="0">
                <a:solidFill>
                  <a:srgbClr val="FFFFFF"/>
                </a:solidFill>
                <a:latin typeface="Arial"/>
                <a:cs typeface="Arial"/>
              </a:rPr>
              <a:t> </a:t>
            </a:r>
            <a:r>
              <a:rPr sz="2050" b="1" i="1" spc="90" dirty="0">
                <a:solidFill>
                  <a:srgbClr val="FFFFFF"/>
                </a:solidFill>
                <a:latin typeface="Arial"/>
                <a:cs typeface="Arial"/>
              </a:rPr>
              <a:t>de</a:t>
            </a:r>
            <a:r>
              <a:rPr sz="2050" b="1" i="1" spc="95" dirty="0">
                <a:solidFill>
                  <a:srgbClr val="FFFFFF"/>
                </a:solidFill>
                <a:latin typeface="Arial"/>
                <a:cs typeface="Arial"/>
              </a:rPr>
              <a:t> </a:t>
            </a:r>
            <a:r>
              <a:rPr sz="2050" b="1" i="1" spc="50" dirty="0">
                <a:solidFill>
                  <a:srgbClr val="FFFFFF"/>
                </a:solidFill>
                <a:latin typeface="Arial"/>
                <a:cs typeface="Arial"/>
              </a:rPr>
              <a:t>entrega</a:t>
            </a:r>
            <a:r>
              <a:rPr sz="2050" b="1" i="1" spc="85" dirty="0">
                <a:solidFill>
                  <a:srgbClr val="FFFFFF"/>
                </a:solidFill>
                <a:latin typeface="Arial"/>
                <a:cs typeface="Arial"/>
              </a:rPr>
              <a:t> </a:t>
            </a:r>
            <a:r>
              <a:rPr sz="2050" b="1" i="1" spc="50" dirty="0">
                <a:solidFill>
                  <a:srgbClr val="FFFFFF"/>
                </a:solidFill>
                <a:latin typeface="Arial"/>
                <a:cs typeface="Arial"/>
              </a:rPr>
              <a:t>en</a:t>
            </a:r>
            <a:r>
              <a:rPr sz="2050" b="1" i="1" spc="90" dirty="0">
                <a:solidFill>
                  <a:srgbClr val="FFFFFF"/>
                </a:solidFill>
                <a:latin typeface="Arial"/>
                <a:cs typeface="Arial"/>
              </a:rPr>
              <a:t> </a:t>
            </a:r>
            <a:r>
              <a:rPr sz="2050" b="1" i="1" spc="-10" dirty="0">
                <a:solidFill>
                  <a:srgbClr val="FFFFFF"/>
                </a:solidFill>
                <a:latin typeface="Arial"/>
                <a:cs typeface="Arial"/>
              </a:rPr>
              <a:t>días.</a:t>
            </a:r>
            <a:endParaRPr sz="2050">
              <a:latin typeface="Arial"/>
              <a:cs typeface="Arial"/>
            </a:endParaRPr>
          </a:p>
        </p:txBody>
      </p:sp>
      <p:sp>
        <p:nvSpPr>
          <p:cNvPr id="358" name="object 358"/>
          <p:cNvSpPr txBox="1"/>
          <p:nvPr/>
        </p:nvSpPr>
        <p:spPr>
          <a:xfrm>
            <a:off x="205646" y="-117982"/>
            <a:ext cx="1835785" cy="1721485"/>
          </a:xfrm>
          <a:prstGeom prst="rect">
            <a:avLst/>
          </a:prstGeom>
        </p:spPr>
        <p:txBody>
          <a:bodyPr vert="horz" wrap="square" lIns="0" tIns="15875" rIns="0" bIns="0" rtlCol="0">
            <a:spAutoFit/>
          </a:bodyPr>
          <a:lstStyle/>
          <a:p>
            <a:pPr marL="12700">
              <a:lnSpc>
                <a:spcPct val="100000"/>
              </a:lnSpc>
              <a:spcBef>
                <a:spcPts val="125"/>
              </a:spcBef>
            </a:pPr>
            <a:r>
              <a:rPr sz="11100" b="1" spc="555" dirty="0">
                <a:solidFill>
                  <a:srgbClr val="4AD0FA"/>
                </a:solidFill>
                <a:latin typeface="Trebuchet MS"/>
                <a:cs typeface="Trebuchet MS"/>
              </a:rPr>
              <a:t>02</a:t>
            </a:r>
            <a:endParaRPr sz="11100">
              <a:latin typeface="Trebuchet MS"/>
              <a:cs typeface="Trebuchet MS"/>
            </a:endParaRPr>
          </a:p>
        </p:txBody>
      </p:sp>
      <p:sp>
        <p:nvSpPr>
          <p:cNvPr id="359" name="object 359"/>
          <p:cNvSpPr txBox="1"/>
          <p:nvPr/>
        </p:nvSpPr>
        <p:spPr>
          <a:xfrm>
            <a:off x="2102167" y="208519"/>
            <a:ext cx="7975600" cy="1968500"/>
          </a:xfrm>
          <a:prstGeom prst="rect">
            <a:avLst/>
          </a:prstGeom>
        </p:spPr>
        <p:txBody>
          <a:bodyPr vert="horz" wrap="square" lIns="0" tIns="89535" rIns="0" bIns="0" rtlCol="0">
            <a:spAutoFit/>
          </a:bodyPr>
          <a:lstStyle/>
          <a:p>
            <a:pPr marL="12700">
              <a:lnSpc>
                <a:spcPct val="100000"/>
              </a:lnSpc>
              <a:spcBef>
                <a:spcPts val="705"/>
              </a:spcBef>
            </a:pPr>
            <a:r>
              <a:rPr sz="2900" b="1" u="heavy" dirty="0">
                <a:solidFill>
                  <a:srgbClr val="FFFFFF"/>
                </a:solidFill>
                <a:uFill>
                  <a:solidFill>
                    <a:srgbClr val="FFFFFF"/>
                  </a:solidFill>
                </a:uFill>
                <a:latin typeface="Arial"/>
                <a:cs typeface="Arial"/>
                <a:hlinkClick r:id="rId33" action="ppaction://hlinksldjump"/>
              </a:rPr>
              <a:t>MEJORAS</a:t>
            </a:r>
            <a:r>
              <a:rPr sz="2900" b="1" u="heavy" spc="140" dirty="0">
                <a:solidFill>
                  <a:srgbClr val="FFFFFF"/>
                </a:solidFill>
                <a:uFill>
                  <a:solidFill>
                    <a:srgbClr val="FFFFFF"/>
                  </a:solidFill>
                </a:uFill>
                <a:latin typeface="Arial"/>
                <a:cs typeface="Arial"/>
                <a:hlinkClick r:id="rId33" action="ppaction://hlinksldjump"/>
              </a:rPr>
              <a:t> </a:t>
            </a:r>
            <a:r>
              <a:rPr sz="2900" b="1" u="heavy" spc="-10" dirty="0">
                <a:solidFill>
                  <a:srgbClr val="FFFFFF"/>
                </a:solidFill>
                <a:uFill>
                  <a:solidFill>
                    <a:srgbClr val="FFFFFF"/>
                  </a:solidFill>
                </a:uFill>
                <a:latin typeface="Arial"/>
                <a:cs typeface="Arial"/>
                <a:hlinkClick r:id="rId33" action="ppaction://hlinksldjump"/>
              </a:rPr>
              <a:t>FUTURAS</a:t>
            </a:r>
            <a:endParaRPr sz="2900">
              <a:latin typeface="Arial"/>
              <a:cs typeface="Arial"/>
            </a:endParaRPr>
          </a:p>
          <a:p>
            <a:pPr marL="12700">
              <a:lnSpc>
                <a:spcPct val="100000"/>
              </a:lnSpc>
              <a:spcBef>
                <a:spcPts val="740"/>
              </a:spcBef>
            </a:pPr>
            <a:r>
              <a:rPr sz="3600" spc="55" dirty="0">
                <a:solidFill>
                  <a:srgbClr val="FFFFFF"/>
                </a:solidFill>
                <a:latin typeface="Tahoma"/>
                <a:cs typeface="Tahoma"/>
              </a:rPr>
              <a:t>IMPLEMENTACION</a:t>
            </a:r>
            <a:r>
              <a:rPr sz="3600" spc="-120" dirty="0">
                <a:solidFill>
                  <a:srgbClr val="FFFFFF"/>
                </a:solidFill>
                <a:latin typeface="Tahoma"/>
                <a:cs typeface="Tahoma"/>
              </a:rPr>
              <a:t> </a:t>
            </a:r>
            <a:r>
              <a:rPr sz="3600" dirty="0">
                <a:solidFill>
                  <a:srgbClr val="FFFFFF"/>
                </a:solidFill>
                <a:latin typeface="Tahoma"/>
                <a:cs typeface="Tahoma"/>
              </a:rPr>
              <a:t>DE</a:t>
            </a:r>
            <a:r>
              <a:rPr sz="3600" spc="-114" dirty="0">
                <a:solidFill>
                  <a:srgbClr val="FFFFFF"/>
                </a:solidFill>
                <a:latin typeface="Tahoma"/>
                <a:cs typeface="Tahoma"/>
              </a:rPr>
              <a:t> </a:t>
            </a:r>
            <a:r>
              <a:rPr sz="3600" spc="70" dirty="0">
                <a:solidFill>
                  <a:srgbClr val="FFFFFF"/>
                </a:solidFill>
                <a:latin typeface="Tahoma"/>
                <a:cs typeface="Tahoma"/>
              </a:rPr>
              <a:t>PROVEEDORES</a:t>
            </a:r>
            <a:endParaRPr sz="3600">
              <a:latin typeface="Tahoma"/>
              <a:cs typeface="Tahoma"/>
            </a:endParaRPr>
          </a:p>
          <a:p>
            <a:pPr marL="704850">
              <a:lnSpc>
                <a:spcPct val="100000"/>
              </a:lnSpc>
              <a:spcBef>
                <a:spcPts val="3565"/>
              </a:spcBef>
            </a:pPr>
            <a:r>
              <a:rPr sz="2150" b="1" i="1" spc="-10" dirty="0">
                <a:solidFill>
                  <a:srgbClr val="FFFFFF"/>
                </a:solidFill>
                <a:latin typeface="Arial"/>
                <a:cs typeface="Arial"/>
              </a:rPr>
              <a:t>1.Proveedores_Locales:</a:t>
            </a:r>
            <a:endParaRPr sz="2150">
              <a:latin typeface="Arial"/>
              <a:cs typeface="Arial"/>
            </a:endParaRPr>
          </a:p>
        </p:txBody>
      </p:sp>
      <p:sp>
        <p:nvSpPr>
          <p:cNvPr id="360" name="object 360"/>
          <p:cNvSpPr/>
          <p:nvPr/>
        </p:nvSpPr>
        <p:spPr>
          <a:xfrm>
            <a:off x="9143999" y="5143499"/>
            <a:ext cx="8835390" cy="5008245"/>
          </a:xfrm>
          <a:custGeom>
            <a:avLst/>
            <a:gdLst/>
            <a:ahLst/>
            <a:cxnLst/>
            <a:rect l="l" t="t" r="r" b="b"/>
            <a:pathLst>
              <a:path w="8835390" h="5008245">
                <a:moveTo>
                  <a:pt x="8349332" y="5007776"/>
                </a:moveTo>
                <a:lnTo>
                  <a:pt x="485774" y="5007776"/>
                </a:lnTo>
                <a:lnTo>
                  <a:pt x="437762" y="5005399"/>
                </a:lnTo>
                <a:lnTo>
                  <a:pt x="390562" y="4998355"/>
                </a:lnTo>
                <a:lnTo>
                  <a:pt x="344494" y="4986778"/>
                </a:lnTo>
                <a:lnTo>
                  <a:pt x="299876" y="4970798"/>
                </a:lnTo>
                <a:lnTo>
                  <a:pt x="257028" y="4950548"/>
                </a:lnTo>
                <a:lnTo>
                  <a:pt x="216266" y="4926159"/>
                </a:lnTo>
                <a:lnTo>
                  <a:pt x="177911" y="4897764"/>
                </a:lnTo>
                <a:lnTo>
                  <a:pt x="142280" y="4865494"/>
                </a:lnTo>
                <a:lnTo>
                  <a:pt x="110010" y="4829864"/>
                </a:lnTo>
                <a:lnTo>
                  <a:pt x="81616" y="4791508"/>
                </a:lnTo>
                <a:lnTo>
                  <a:pt x="57227" y="4750747"/>
                </a:lnTo>
                <a:lnTo>
                  <a:pt x="36977" y="4707898"/>
                </a:lnTo>
                <a:lnTo>
                  <a:pt x="20997" y="4663281"/>
                </a:lnTo>
                <a:lnTo>
                  <a:pt x="9420" y="4617213"/>
                </a:lnTo>
                <a:lnTo>
                  <a:pt x="2377" y="4570013"/>
                </a:lnTo>
                <a:lnTo>
                  <a:pt x="0" y="4522001"/>
                </a:lnTo>
                <a:lnTo>
                  <a:pt x="0" y="485774"/>
                </a:lnTo>
                <a:lnTo>
                  <a:pt x="2377" y="437762"/>
                </a:lnTo>
                <a:lnTo>
                  <a:pt x="9420" y="390562"/>
                </a:lnTo>
                <a:lnTo>
                  <a:pt x="20997" y="344494"/>
                </a:lnTo>
                <a:lnTo>
                  <a:pt x="36977" y="299876"/>
                </a:lnTo>
                <a:lnTo>
                  <a:pt x="57227" y="257028"/>
                </a:lnTo>
                <a:lnTo>
                  <a:pt x="81616"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8349332" y="0"/>
                </a:lnTo>
                <a:lnTo>
                  <a:pt x="8397344" y="2377"/>
                </a:lnTo>
                <a:lnTo>
                  <a:pt x="8444544" y="9420"/>
                </a:lnTo>
                <a:lnTo>
                  <a:pt x="8490612" y="20997"/>
                </a:lnTo>
                <a:lnTo>
                  <a:pt x="8535230" y="36977"/>
                </a:lnTo>
                <a:lnTo>
                  <a:pt x="8578078" y="57227"/>
                </a:lnTo>
                <a:lnTo>
                  <a:pt x="8618840" y="81615"/>
                </a:lnTo>
                <a:lnTo>
                  <a:pt x="8657196" y="110010"/>
                </a:lnTo>
                <a:lnTo>
                  <a:pt x="8692827" y="142280"/>
                </a:lnTo>
                <a:lnTo>
                  <a:pt x="8725096" y="177911"/>
                </a:lnTo>
                <a:lnTo>
                  <a:pt x="8753491" y="216266"/>
                </a:lnTo>
                <a:lnTo>
                  <a:pt x="8777880" y="257028"/>
                </a:lnTo>
                <a:lnTo>
                  <a:pt x="8798129" y="299876"/>
                </a:lnTo>
                <a:lnTo>
                  <a:pt x="8814109" y="344494"/>
                </a:lnTo>
                <a:lnTo>
                  <a:pt x="8825686" y="390562"/>
                </a:lnTo>
                <a:lnTo>
                  <a:pt x="8832730" y="437762"/>
                </a:lnTo>
                <a:lnTo>
                  <a:pt x="8835107" y="485774"/>
                </a:lnTo>
                <a:lnTo>
                  <a:pt x="8835107" y="4522001"/>
                </a:lnTo>
                <a:lnTo>
                  <a:pt x="8832730" y="4570013"/>
                </a:lnTo>
                <a:lnTo>
                  <a:pt x="8825686" y="4617213"/>
                </a:lnTo>
                <a:lnTo>
                  <a:pt x="8814109" y="4663281"/>
                </a:lnTo>
                <a:lnTo>
                  <a:pt x="8798129" y="4707898"/>
                </a:lnTo>
                <a:lnTo>
                  <a:pt x="8777880" y="4750747"/>
                </a:lnTo>
                <a:lnTo>
                  <a:pt x="8753491" y="4791508"/>
                </a:lnTo>
                <a:lnTo>
                  <a:pt x="8725096" y="4829864"/>
                </a:lnTo>
                <a:lnTo>
                  <a:pt x="8692827" y="4865494"/>
                </a:lnTo>
                <a:lnTo>
                  <a:pt x="8657196" y="4897764"/>
                </a:lnTo>
                <a:lnTo>
                  <a:pt x="8618840" y="4926159"/>
                </a:lnTo>
                <a:lnTo>
                  <a:pt x="8578078" y="4950548"/>
                </a:lnTo>
                <a:lnTo>
                  <a:pt x="8535230" y="4970798"/>
                </a:lnTo>
                <a:lnTo>
                  <a:pt x="8490612" y="4986778"/>
                </a:lnTo>
                <a:lnTo>
                  <a:pt x="8444544" y="4998355"/>
                </a:lnTo>
                <a:lnTo>
                  <a:pt x="8397344" y="5005399"/>
                </a:lnTo>
                <a:lnTo>
                  <a:pt x="8349332" y="5007776"/>
                </a:lnTo>
                <a:close/>
              </a:path>
            </a:pathLst>
          </a:custGeom>
          <a:solidFill>
            <a:srgbClr val="0FAEB1"/>
          </a:solidFill>
        </p:spPr>
        <p:txBody>
          <a:bodyPr wrap="square" lIns="0" tIns="0" rIns="0" bIns="0" rtlCol="0"/>
          <a:lstStyle/>
          <a:p>
            <a:endParaRPr/>
          </a:p>
        </p:txBody>
      </p:sp>
      <p:sp>
        <p:nvSpPr>
          <p:cNvPr id="361" name="object 361"/>
          <p:cNvSpPr txBox="1"/>
          <p:nvPr/>
        </p:nvSpPr>
        <p:spPr>
          <a:xfrm>
            <a:off x="11265048" y="5691155"/>
            <a:ext cx="4592955" cy="313690"/>
          </a:xfrm>
          <a:prstGeom prst="rect">
            <a:avLst/>
          </a:prstGeom>
        </p:spPr>
        <p:txBody>
          <a:bodyPr vert="horz" wrap="square" lIns="0" tIns="17145" rIns="0" bIns="0" rtlCol="0">
            <a:spAutoFit/>
          </a:bodyPr>
          <a:lstStyle/>
          <a:p>
            <a:pPr marL="12700">
              <a:lnSpc>
                <a:spcPct val="100000"/>
              </a:lnSpc>
              <a:spcBef>
                <a:spcPts val="135"/>
              </a:spcBef>
            </a:pPr>
            <a:r>
              <a:rPr sz="1850" b="1" i="1" spc="-10" dirty="0">
                <a:solidFill>
                  <a:srgbClr val="FFFFFF"/>
                </a:solidFill>
                <a:latin typeface="Arial"/>
                <a:cs typeface="Arial"/>
              </a:rPr>
              <a:t>4.Zonas_Proveedores_Internacionales:</a:t>
            </a:r>
            <a:endParaRPr sz="1850">
              <a:latin typeface="Arial"/>
              <a:cs typeface="Arial"/>
            </a:endParaRPr>
          </a:p>
        </p:txBody>
      </p:sp>
      <p:sp>
        <p:nvSpPr>
          <p:cNvPr id="362" name="object 362"/>
          <p:cNvSpPr txBox="1"/>
          <p:nvPr/>
        </p:nvSpPr>
        <p:spPr>
          <a:xfrm>
            <a:off x="9713514" y="6302698"/>
            <a:ext cx="8103870" cy="3263900"/>
          </a:xfrm>
          <a:prstGeom prst="rect">
            <a:avLst/>
          </a:prstGeom>
        </p:spPr>
        <p:txBody>
          <a:bodyPr vert="horz" wrap="square" lIns="0" tIns="11430" rIns="0" bIns="0" rtlCol="0">
            <a:spAutoFit/>
          </a:bodyPr>
          <a:lstStyle/>
          <a:p>
            <a:pPr marL="19050" marR="419100" algn="ctr">
              <a:lnSpc>
                <a:spcPct val="114900"/>
              </a:lnSpc>
              <a:spcBef>
                <a:spcPts val="90"/>
              </a:spcBef>
            </a:pPr>
            <a:r>
              <a:rPr sz="1850" b="1" i="1" dirty="0">
                <a:solidFill>
                  <a:srgbClr val="FFFFFF"/>
                </a:solidFill>
                <a:latin typeface="Arial"/>
                <a:cs typeface="Arial"/>
              </a:rPr>
              <a:t>Descripción:</a:t>
            </a:r>
            <a:r>
              <a:rPr sz="1850" b="1" i="1" spc="110" dirty="0">
                <a:solidFill>
                  <a:srgbClr val="FFFFFF"/>
                </a:solidFill>
                <a:latin typeface="Arial"/>
                <a:cs typeface="Arial"/>
              </a:rPr>
              <a:t> </a:t>
            </a:r>
            <a:r>
              <a:rPr sz="1850" b="1" i="1" dirty="0">
                <a:solidFill>
                  <a:srgbClr val="FFFFFF"/>
                </a:solidFill>
                <a:latin typeface="Arial"/>
                <a:cs typeface="Arial"/>
              </a:rPr>
              <a:t>Define</a:t>
            </a:r>
            <a:r>
              <a:rPr sz="1850" b="1" i="1" spc="114" dirty="0">
                <a:solidFill>
                  <a:srgbClr val="FFFFFF"/>
                </a:solidFill>
                <a:latin typeface="Arial"/>
                <a:cs typeface="Arial"/>
              </a:rPr>
              <a:t> </a:t>
            </a:r>
            <a:r>
              <a:rPr sz="1850" b="1" i="1" dirty="0">
                <a:solidFill>
                  <a:srgbClr val="FFFFFF"/>
                </a:solidFill>
                <a:latin typeface="Arial"/>
                <a:cs typeface="Arial"/>
              </a:rPr>
              <a:t>zonas</a:t>
            </a:r>
            <a:r>
              <a:rPr sz="1850" b="1" i="1" spc="110" dirty="0">
                <a:solidFill>
                  <a:srgbClr val="FFFFFF"/>
                </a:solidFill>
                <a:latin typeface="Arial"/>
                <a:cs typeface="Arial"/>
              </a:rPr>
              <a:t> </a:t>
            </a:r>
            <a:r>
              <a:rPr sz="1850" b="1" i="1" dirty="0">
                <a:solidFill>
                  <a:srgbClr val="FFFFFF"/>
                </a:solidFill>
                <a:latin typeface="Arial"/>
                <a:cs typeface="Arial"/>
              </a:rPr>
              <a:t>geográficas</a:t>
            </a:r>
            <a:r>
              <a:rPr sz="1850" b="1" i="1" spc="114" dirty="0">
                <a:solidFill>
                  <a:srgbClr val="FFFFFF"/>
                </a:solidFill>
                <a:latin typeface="Arial"/>
                <a:cs typeface="Arial"/>
              </a:rPr>
              <a:t> </a:t>
            </a:r>
            <a:r>
              <a:rPr sz="1850" b="1" i="1" spc="50" dirty="0">
                <a:solidFill>
                  <a:srgbClr val="FFFFFF"/>
                </a:solidFill>
                <a:latin typeface="Arial"/>
                <a:cs typeface="Arial"/>
              </a:rPr>
              <a:t>atendidas</a:t>
            </a:r>
            <a:r>
              <a:rPr sz="1850" b="1" i="1" spc="110" dirty="0">
                <a:solidFill>
                  <a:srgbClr val="FFFFFF"/>
                </a:solidFill>
                <a:latin typeface="Arial"/>
                <a:cs typeface="Arial"/>
              </a:rPr>
              <a:t> </a:t>
            </a:r>
            <a:r>
              <a:rPr sz="1850" b="1" i="1" dirty="0">
                <a:solidFill>
                  <a:srgbClr val="FFFFFF"/>
                </a:solidFill>
                <a:latin typeface="Arial"/>
                <a:cs typeface="Arial"/>
              </a:rPr>
              <a:t>por</a:t>
            </a:r>
            <a:r>
              <a:rPr sz="1850" b="1" i="1" spc="114" dirty="0">
                <a:solidFill>
                  <a:srgbClr val="FFFFFF"/>
                </a:solidFill>
                <a:latin typeface="Arial"/>
                <a:cs typeface="Arial"/>
              </a:rPr>
              <a:t> </a:t>
            </a:r>
            <a:r>
              <a:rPr sz="1850" b="1" i="1" spc="35" dirty="0">
                <a:solidFill>
                  <a:srgbClr val="FFFFFF"/>
                </a:solidFill>
                <a:latin typeface="Arial"/>
                <a:cs typeface="Arial"/>
              </a:rPr>
              <a:t>proveedores </a:t>
            </a:r>
            <a:r>
              <a:rPr sz="1850" b="1" i="1" spc="10" dirty="0">
                <a:solidFill>
                  <a:srgbClr val="FFFFFF"/>
                </a:solidFill>
                <a:latin typeface="Arial"/>
                <a:cs typeface="Arial"/>
              </a:rPr>
              <a:t>internacionales</a:t>
            </a:r>
            <a:r>
              <a:rPr sz="1850" b="1" i="1" spc="95" dirty="0">
                <a:solidFill>
                  <a:srgbClr val="FFFFFF"/>
                </a:solidFill>
                <a:latin typeface="Arial"/>
                <a:cs typeface="Arial"/>
              </a:rPr>
              <a:t> </a:t>
            </a:r>
            <a:r>
              <a:rPr sz="1850" b="1" i="1" spc="10" dirty="0">
                <a:solidFill>
                  <a:srgbClr val="FFFFFF"/>
                </a:solidFill>
                <a:latin typeface="Arial"/>
                <a:cs typeface="Arial"/>
              </a:rPr>
              <a:t>con</a:t>
            </a:r>
            <a:r>
              <a:rPr sz="1850" b="1" i="1" spc="100" dirty="0">
                <a:solidFill>
                  <a:srgbClr val="FFFFFF"/>
                </a:solidFill>
                <a:latin typeface="Arial"/>
                <a:cs typeface="Arial"/>
              </a:rPr>
              <a:t> </a:t>
            </a:r>
            <a:r>
              <a:rPr sz="1850" b="1" i="1" spc="10" dirty="0">
                <a:solidFill>
                  <a:srgbClr val="FFFFFF"/>
                </a:solidFill>
                <a:latin typeface="Arial"/>
                <a:cs typeface="Arial"/>
              </a:rPr>
              <a:t>costos</a:t>
            </a:r>
            <a:r>
              <a:rPr sz="1850" b="1" i="1" spc="100" dirty="0">
                <a:solidFill>
                  <a:srgbClr val="FFFFFF"/>
                </a:solidFill>
                <a:latin typeface="Arial"/>
                <a:cs typeface="Arial"/>
              </a:rPr>
              <a:t> </a:t>
            </a:r>
            <a:r>
              <a:rPr sz="1850" b="1" i="1" spc="90" dirty="0">
                <a:solidFill>
                  <a:srgbClr val="FFFFFF"/>
                </a:solidFill>
                <a:latin typeface="Arial"/>
                <a:cs typeface="Arial"/>
              </a:rPr>
              <a:t>y</a:t>
            </a:r>
            <a:r>
              <a:rPr sz="1850" b="1" i="1" spc="100" dirty="0">
                <a:solidFill>
                  <a:srgbClr val="FFFFFF"/>
                </a:solidFill>
                <a:latin typeface="Arial"/>
                <a:cs typeface="Arial"/>
              </a:rPr>
              <a:t> </a:t>
            </a:r>
            <a:r>
              <a:rPr sz="1850" b="1" i="1" spc="55" dirty="0">
                <a:solidFill>
                  <a:srgbClr val="FFFFFF"/>
                </a:solidFill>
                <a:latin typeface="Arial"/>
                <a:cs typeface="Arial"/>
              </a:rPr>
              <a:t>tiempos</a:t>
            </a:r>
            <a:r>
              <a:rPr sz="1850" b="1" i="1" spc="100" dirty="0">
                <a:solidFill>
                  <a:srgbClr val="FFFFFF"/>
                </a:solidFill>
                <a:latin typeface="Arial"/>
                <a:cs typeface="Arial"/>
              </a:rPr>
              <a:t> </a:t>
            </a:r>
            <a:r>
              <a:rPr sz="1850" b="1" i="1" spc="-10" dirty="0">
                <a:solidFill>
                  <a:srgbClr val="FFFFFF"/>
                </a:solidFill>
                <a:latin typeface="Arial"/>
                <a:cs typeface="Arial"/>
              </a:rPr>
              <a:t>adicionales.</a:t>
            </a:r>
            <a:endParaRPr sz="1850">
              <a:latin typeface="Arial"/>
              <a:cs typeface="Arial"/>
            </a:endParaRPr>
          </a:p>
          <a:p>
            <a:pPr marR="399415" algn="ctr">
              <a:lnSpc>
                <a:spcPct val="100000"/>
              </a:lnSpc>
              <a:spcBef>
                <a:spcPts val="330"/>
              </a:spcBef>
            </a:pPr>
            <a:r>
              <a:rPr sz="1850" b="1" i="1" spc="-10" dirty="0">
                <a:solidFill>
                  <a:srgbClr val="FFFFFF"/>
                </a:solidFill>
                <a:latin typeface="Arial"/>
                <a:cs typeface="Arial"/>
              </a:rPr>
              <a:t>Columnas:</a:t>
            </a:r>
            <a:endParaRPr sz="1850">
              <a:latin typeface="Arial"/>
              <a:cs typeface="Arial"/>
            </a:endParaRPr>
          </a:p>
          <a:p>
            <a:pPr marL="490220" marR="482600" algn="ctr">
              <a:lnSpc>
                <a:spcPct val="114900"/>
              </a:lnSpc>
            </a:pPr>
            <a:r>
              <a:rPr sz="1850" b="1" i="1" spc="20" dirty="0">
                <a:solidFill>
                  <a:srgbClr val="FFFFFF"/>
                </a:solidFill>
                <a:latin typeface="Arial"/>
                <a:cs typeface="Arial"/>
              </a:rPr>
              <a:t>(PK) ID_Zona_Internacional: </a:t>
            </a:r>
            <a:r>
              <a:rPr sz="1850" b="1" i="1" spc="45" dirty="0">
                <a:solidFill>
                  <a:srgbClr val="FFFFFF"/>
                </a:solidFill>
                <a:latin typeface="Arial"/>
                <a:cs typeface="Arial"/>
              </a:rPr>
              <a:t>Identificador</a:t>
            </a:r>
            <a:r>
              <a:rPr sz="1850" b="1" i="1" spc="20" dirty="0">
                <a:solidFill>
                  <a:srgbClr val="FFFFFF"/>
                </a:solidFill>
                <a:latin typeface="Arial"/>
                <a:cs typeface="Arial"/>
              </a:rPr>
              <a:t> único</a:t>
            </a:r>
            <a:r>
              <a:rPr sz="1850" b="1" i="1" spc="25" dirty="0">
                <a:solidFill>
                  <a:srgbClr val="FFFFFF"/>
                </a:solidFill>
                <a:latin typeface="Arial"/>
                <a:cs typeface="Arial"/>
              </a:rPr>
              <a:t> </a:t>
            </a:r>
            <a:r>
              <a:rPr sz="1850" b="1" i="1" spc="85" dirty="0">
                <a:solidFill>
                  <a:srgbClr val="FFFFFF"/>
                </a:solidFill>
                <a:latin typeface="Arial"/>
                <a:cs typeface="Arial"/>
              </a:rPr>
              <a:t>de</a:t>
            </a:r>
            <a:r>
              <a:rPr sz="1850" b="1" i="1" spc="20" dirty="0">
                <a:solidFill>
                  <a:srgbClr val="FFFFFF"/>
                </a:solidFill>
                <a:latin typeface="Arial"/>
                <a:cs typeface="Arial"/>
              </a:rPr>
              <a:t> la zona </a:t>
            </a:r>
            <a:r>
              <a:rPr sz="1850" b="1" i="1" spc="60" dirty="0">
                <a:solidFill>
                  <a:srgbClr val="FFFFFF"/>
                </a:solidFill>
                <a:latin typeface="Arial"/>
                <a:cs typeface="Arial"/>
              </a:rPr>
              <a:t>de </a:t>
            </a:r>
            <a:r>
              <a:rPr sz="1850" b="1" i="1" spc="45" dirty="0">
                <a:solidFill>
                  <a:srgbClr val="FFFFFF"/>
                </a:solidFill>
                <a:latin typeface="Arial"/>
                <a:cs typeface="Arial"/>
              </a:rPr>
              <a:t>proveedores</a:t>
            </a:r>
            <a:r>
              <a:rPr sz="1850" b="1" i="1" spc="-30" dirty="0">
                <a:solidFill>
                  <a:srgbClr val="FFFFFF"/>
                </a:solidFill>
                <a:latin typeface="Arial"/>
                <a:cs typeface="Arial"/>
              </a:rPr>
              <a:t> </a:t>
            </a:r>
            <a:r>
              <a:rPr sz="1850" b="1" i="1" spc="-10" dirty="0">
                <a:solidFill>
                  <a:srgbClr val="FFFFFF"/>
                </a:solidFill>
                <a:latin typeface="Arial"/>
                <a:cs typeface="Arial"/>
              </a:rPr>
              <a:t>internacionales.</a:t>
            </a:r>
            <a:endParaRPr sz="1850">
              <a:latin typeface="Arial"/>
              <a:cs typeface="Arial"/>
            </a:endParaRPr>
          </a:p>
          <a:p>
            <a:pPr algn="ctr">
              <a:lnSpc>
                <a:spcPct val="100000"/>
              </a:lnSpc>
              <a:spcBef>
                <a:spcPts val="330"/>
              </a:spcBef>
            </a:pPr>
            <a:r>
              <a:rPr sz="1850" b="1" i="1" dirty="0">
                <a:solidFill>
                  <a:srgbClr val="FFFFFF"/>
                </a:solidFill>
                <a:latin typeface="Arial"/>
                <a:cs typeface="Arial"/>
              </a:rPr>
              <a:t>Nombre_Zona:</a:t>
            </a:r>
            <a:r>
              <a:rPr sz="1850" b="1" i="1" spc="120" dirty="0">
                <a:solidFill>
                  <a:srgbClr val="FFFFFF"/>
                </a:solidFill>
                <a:latin typeface="Arial"/>
                <a:cs typeface="Arial"/>
              </a:rPr>
              <a:t> </a:t>
            </a:r>
            <a:r>
              <a:rPr sz="1850" b="1" i="1" spc="50" dirty="0">
                <a:solidFill>
                  <a:srgbClr val="FFFFFF"/>
                </a:solidFill>
                <a:latin typeface="Arial"/>
                <a:cs typeface="Arial"/>
              </a:rPr>
              <a:t>Nombre</a:t>
            </a:r>
            <a:r>
              <a:rPr sz="1850" b="1" i="1" spc="120" dirty="0">
                <a:solidFill>
                  <a:srgbClr val="FFFFFF"/>
                </a:solidFill>
                <a:latin typeface="Arial"/>
                <a:cs typeface="Arial"/>
              </a:rPr>
              <a:t> </a:t>
            </a:r>
            <a:r>
              <a:rPr sz="1850" b="1" i="1" dirty="0">
                <a:solidFill>
                  <a:srgbClr val="FFFFFF"/>
                </a:solidFill>
                <a:latin typeface="Arial"/>
                <a:cs typeface="Arial"/>
              </a:rPr>
              <a:t>o</a:t>
            </a:r>
            <a:r>
              <a:rPr sz="1850" b="1" i="1" spc="120" dirty="0">
                <a:solidFill>
                  <a:srgbClr val="FFFFFF"/>
                </a:solidFill>
                <a:latin typeface="Arial"/>
                <a:cs typeface="Arial"/>
              </a:rPr>
              <a:t> </a:t>
            </a:r>
            <a:r>
              <a:rPr sz="1850" b="1" i="1" dirty="0">
                <a:solidFill>
                  <a:srgbClr val="FFFFFF"/>
                </a:solidFill>
                <a:latin typeface="Arial"/>
                <a:cs typeface="Arial"/>
              </a:rPr>
              <a:t>descripción</a:t>
            </a:r>
            <a:r>
              <a:rPr sz="1850" b="1" i="1" spc="120" dirty="0">
                <a:solidFill>
                  <a:srgbClr val="FFFFFF"/>
                </a:solidFill>
                <a:latin typeface="Arial"/>
                <a:cs typeface="Arial"/>
              </a:rPr>
              <a:t> </a:t>
            </a:r>
            <a:r>
              <a:rPr sz="1850" b="1" i="1" spc="85" dirty="0">
                <a:solidFill>
                  <a:srgbClr val="FFFFFF"/>
                </a:solidFill>
                <a:latin typeface="Arial"/>
                <a:cs typeface="Arial"/>
              </a:rPr>
              <a:t>de</a:t>
            </a:r>
            <a:r>
              <a:rPr sz="1850" b="1" i="1" spc="120" dirty="0">
                <a:solidFill>
                  <a:srgbClr val="FFFFFF"/>
                </a:solidFill>
                <a:latin typeface="Arial"/>
                <a:cs typeface="Arial"/>
              </a:rPr>
              <a:t> </a:t>
            </a:r>
            <a:r>
              <a:rPr sz="1850" b="1" i="1" dirty="0">
                <a:solidFill>
                  <a:srgbClr val="FFFFFF"/>
                </a:solidFill>
                <a:latin typeface="Arial"/>
                <a:cs typeface="Arial"/>
              </a:rPr>
              <a:t>la</a:t>
            </a:r>
            <a:r>
              <a:rPr sz="1850" b="1" i="1" spc="120" dirty="0">
                <a:solidFill>
                  <a:srgbClr val="FFFFFF"/>
                </a:solidFill>
                <a:latin typeface="Arial"/>
                <a:cs typeface="Arial"/>
              </a:rPr>
              <a:t> </a:t>
            </a:r>
            <a:r>
              <a:rPr sz="1850" b="1" i="1" spc="-10" dirty="0">
                <a:solidFill>
                  <a:srgbClr val="FFFFFF"/>
                </a:solidFill>
                <a:latin typeface="Arial"/>
                <a:cs typeface="Arial"/>
              </a:rPr>
              <a:t>zona.</a:t>
            </a:r>
            <a:endParaRPr sz="1850">
              <a:latin typeface="Arial"/>
              <a:cs typeface="Arial"/>
            </a:endParaRPr>
          </a:p>
          <a:p>
            <a:pPr algn="ctr">
              <a:lnSpc>
                <a:spcPct val="100000"/>
              </a:lnSpc>
              <a:spcBef>
                <a:spcPts val="330"/>
              </a:spcBef>
            </a:pPr>
            <a:r>
              <a:rPr sz="1850" b="1" i="1" dirty="0">
                <a:solidFill>
                  <a:srgbClr val="FFFFFF"/>
                </a:solidFill>
                <a:latin typeface="Arial"/>
                <a:cs typeface="Arial"/>
              </a:rPr>
              <a:t>Costo_Adicional:</a:t>
            </a:r>
            <a:r>
              <a:rPr sz="1850" b="1" i="1" spc="114" dirty="0">
                <a:solidFill>
                  <a:srgbClr val="FFFFFF"/>
                </a:solidFill>
                <a:latin typeface="Arial"/>
                <a:cs typeface="Arial"/>
              </a:rPr>
              <a:t> </a:t>
            </a:r>
            <a:r>
              <a:rPr sz="1850" b="1" i="1" dirty="0">
                <a:solidFill>
                  <a:srgbClr val="FFFFFF"/>
                </a:solidFill>
                <a:latin typeface="Arial"/>
                <a:cs typeface="Arial"/>
              </a:rPr>
              <a:t>Costo</a:t>
            </a:r>
            <a:r>
              <a:rPr sz="1850" b="1" i="1" spc="114" dirty="0">
                <a:solidFill>
                  <a:srgbClr val="FFFFFF"/>
                </a:solidFill>
                <a:latin typeface="Arial"/>
                <a:cs typeface="Arial"/>
              </a:rPr>
              <a:t> </a:t>
            </a:r>
            <a:r>
              <a:rPr sz="1850" b="1" i="1" spc="65" dirty="0">
                <a:solidFill>
                  <a:srgbClr val="FFFFFF"/>
                </a:solidFill>
                <a:latin typeface="Arial"/>
                <a:cs typeface="Arial"/>
              </a:rPr>
              <a:t>extra</a:t>
            </a:r>
            <a:r>
              <a:rPr sz="1850" b="1" i="1" spc="114" dirty="0">
                <a:solidFill>
                  <a:srgbClr val="FFFFFF"/>
                </a:solidFill>
                <a:latin typeface="Arial"/>
                <a:cs typeface="Arial"/>
              </a:rPr>
              <a:t> </a:t>
            </a:r>
            <a:r>
              <a:rPr sz="1850" b="1" i="1" dirty="0">
                <a:solidFill>
                  <a:srgbClr val="FFFFFF"/>
                </a:solidFill>
                <a:latin typeface="Arial"/>
                <a:cs typeface="Arial"/>
              </a:rPr>
              <a:t>por</a:t>
            </a:r>
            <a:r>
              <a:rPr sz="1850" b="1" i="1" spc="114" dirty="0">
                <a:solidFill>
                  <a:srgbClr val="FFFFFF"/>
                </a:solidFill>
                <a:latin typeface="Arial"/>
                <a:cs typeface="Arial"/>
              </a:rPr>
              <a:t> </a:t>
            </a:r>
            <a:r>
              <a:rPr sz="1850" b="1" i="1" dirty="0">
                <a:solidFill>
                  <a:srgbClr val="FFFFFF"/>
                </a:solidFill>
                <a:latin typeface="Arial"/>
                <a:cs typeface="Arial"/>
              </a:rPr>
              <a:t>suministros</a:t>
            </a:r>
            <a:r>
              <a:rPr sz="1850" b="1" i="1" spc="120" dirty="0">
                <a:solidFill>
                  <a:srgbClr val="FFFFFF"/>
                </a:solidFill>
                <a:latin typeface="Arial"/>
                <a:cs typeface="Arial"/>
              </a:rPr>
              <a:t> </a:t>
            </a:r>
            <a:r>
              <a:rPr sz="1850" b="1" i="1" spc="50" dirty="0">
                <a:solidFill>
                  <a:srgbClr val="FFFFFF"/>
                </a:solidFill>
                <a:latin typeface="Arial"/>
                <a:cs typeface="Arial"/>
              </a:rPr>
              <a:t>en</a:t>
            </a:r>
            <a:r>
              <a:rPr sz="1850" b="1" i="1" spc="114" dirty="0">
                <a:solidFill>
                  <a:srgbClr val="FFFFFF"/>
                </a:solidFill>
                <a:latin typeface="Arial"/>
                <a:cs typeface="Arial"/>
              </a:rPr>
              <a:t> </a:t>
            </a:r>
            <a:r>
              <a:rPr sz="1850" b="1" i="1" spc="65" dirty="0">
                <a:solidFill>
                  <a:srgbClr val="FFFFFF"/>
                </a:solidFill>
                <a:latin typeface="Arial"/>
                <a:cs typeface="Arial"/>
              </a:rPr>
              <a:t>esta</a:t>
            </a:r>
            <a:r>
              <a:rPr sz="1850" b="1" i="1" spc="114" dirty="0">
                <a:solidFill>
                  <a:srgbClr val="FFFFFF"/>
                </a:solidFill>
                <a:latin typeface="Arial"/>
                <a:cs typeface="Arial"/>
              </a:rPr>
              <a:t> </a:t>
            </a:r>
            <a:r>
              <a:rPr sz="1850" b="1" i="1" spc="-10" dirty="0">
                <a:solidFill>
                  <a:srgbClr val="FFFFFF"/>
                </a:solidFill>
                <a:latin typeface="Arial"/>
                <a:cs typeface="Arial"/>
              </a:rPr>
              <a:t>zona.</a:t>
            </a:r>
            <a:endParaRPr sz="1850">
              <a:latin typeface="Arial"/>
              <a:cs typeface="Arial"/>
            </a:endParaRPr>
          </a:p>
          <a:p>
            <a:pPr marL="12700" marR="5080" indent="275590">
              <a:lnSpc>
                <a:spcPct val="114900"/>
              </a:lnSpc>
            </a:pPr>
            <a:r>
              <a:rPr sz="1850" b="1" i="1" spc="10" dirty="0">
                <a:solidFill>
                  <a:srgbClr val="FFFFFF"/>
                </a:solidFill>
                <a:latin typeface="Arial"/>
                <a:cs typeface="Arial"/>
              </a:rPr>
              <a:t>Tiempo_Adicional:</a:t>
            </a:r>
            <a:r>
              <a:rPr sz="1850" b="1" i="1" spc="40" dirty="0">
                <a:solidFill>
                  <a:srgbClr val="FFFFFF"/>
                </a:solidFill>
                <a:latin typeface="Arial"/>
                <a:cs typeface="Arial"/>
              </a:rPr>
              <a:t> </a:t>
            </a:r>
            <a:r>
              <a:rPr sz="1850" b="1" i="1" spc="10" dirty="0">
                <a:solidFill>
                  <a:srgbClr val="FFFFFF"/>
                </a:solidFill>
                <a:latin typeface="Arial"/>
                <a:cs typeface="Arial"/>
              </a:rPr>
              <a:t>Días</a:t>
            </a:r>
            <a:r>
              <a:rPr sz="1850" b="1" i="1" spc="40" dirty="0">
                <a:solidFill>
                  <a:srgbClr val="FFFFFF"/>
                </a:solidFill>
                <a:latin typeface="Arial"/>
                <a:cs typeface="Arial"/>
              </a:rPr>
              <a:t> </a:t>
            </a:r>
            <a:r>
              <a:rPr sz="1850" b="1" i="1" spc="10" dirty="0">
                <a:solidFill>
                  <a:srgbClr val="FFFFFF"/>
                </a:solidFill>
                <a:latin typeface="Arial"/>
                <a:cs typeface="Arial"/>
              </a:rPr>
              <a:t>adicionales</a:t>
            </a:r>
            <a:r>
              <a:rPr sz="1850" b="1" i="1" spc="40" dirty="0">
                <a:solidFill>
                  <a:srgbClr val="FFFFFF"/>
                </a:solidFill>
                <a:latin typeface="Arial"/>
                <a:cs typeface="Arial"/>
              </a:rPr>
              <a:t> </a:t>
            </a:r>
            <a:r>
              <a:rPr sz="1850" b="1" i="1" spc="50" dirty="0">
                <a:solidFill>
                  <a:srgbClr val="FFFFFF"/>
                </a:solidFill>
                <a:latin typeface="Arial"/>
                <a:cs typeface="Arial"/>
              </a:rPr>
              <a:t>para</a:t>
            </a:r>
            <a:r>
              <a:rPr sz="1850" b="1" i="1" spc="40" dirty="0">
                <a:solidFill>
                  <a:srgbClr val="FFFFFF"/>
                </a:solidFill>
                <a:latin typeface="Arial"/>
                <a:cs typeface="Arial"/>
              </a:rPr>
              <a:t> </a:t>
            </a:r>
            <a:r>
              <a:rPr sz="1850" b="1" i="1" spc="10" dirty="0">
                <a:solidFill>
                  <a:srgbClr val="FFFFFF"/>
                </a:solidFill>
                <a:latin typeface="Arial"/>
                <a:cs typeface="Arial"/>
              </a:rPr>
              <a:t>la</a:t>
            </a:r>
            <a:r>
              <a:rPr sz="1850" b="1" i="1" spc="40" dirty="0">
                <a:solidFill>
                  <a:srgbClr val="FFFFFF"/>
                </a:solidFill>
                <a:latin typeface="Arial"/>
                <a:cs typeface="Arial"/>
              </a:rPr>
              <a:t> </a:t>
            </a:r>
            <a:r>
              <a:rPr sz="1850" b="1" i="1" spc="45" dirty="0">
                <a:solidFill>
                  <a:srgbClr val="FFFFFF"/>
                </a:solidFill>
                <a:latin typeface="Arial"/>
                <a:cs typeface="Arial"/>
              </a:rPr>
              <a:t>entrega</a:t>
            </a:r>
            <a:r>
              <a:rPr sz="1850" b="1" i="1" spc="40" dirty="0">
                <a:solidFill>
                  <a:srgbClr val="FFFFFF"/>
                </a:solidFill>
                <a:latin typeface="Arial"/>
                <a:cs typeface="Arial"/>
              </a:rPr>
              <a:t> </a:t>
            </a:r>
            <a:r>
              <a:rPr sz="1850" b="1" i="1" spc="50" dirty="0">
                <a:solidFill>
                  <a:srgbClr val="FFFFFF"/>
                </a:solidFill>
                <a:latin typeface="Arial"/>
                <a:cs typeface="Arial"/>
              </a:rPr>
              <a:t>en</a:t>
            </a:r>
            <a:r>
              <a:rPr sz="1850" b="1" i="1" spc="40" dirty="0">
                <a:solidFill>
                  <a:srgbClr val="FFFFFF"/>
                </a:solidFill>
                <a:latin typeface="Arial"/>
                <a:cs typeface="Arial"/>
              </a:rPr>
              <a:t> </a:t>
            </a:r>
            <a:r>
              <a:rPr sz="1850" b="1" i="1" spc="65" dirty="0">
                <a:solidFill>
                  <a:srgbClr val="FFFFFF"/>
                </a:solidFill>
                <a:latin typeface="Arial"/>
                <a:cs typeface="Arial"/>
              </a:rPr>
              <a:t>esta</a:t>
            </a:r>
            <a:r>
              <a:rPr sz="1850" b="1" i="1" spc="40" dirty="0">
                <a:solidFill>
                  <a:srgbClr val="FFFFFF"/>
                </a:solidFill>
                <a:latin typeface="Arial"/>
                <a:cs typeface="Arial"/>
              </a:rPr>
              <a:t> </a:t>
            </a:r>
            <a:r>
              <a:rPr sz="1850" b="1" i="1" spc="-10" dirty="0">
                <a:solidFill>
                  <a:srgbClr val="FFFFFF"/>
                </a:solidFill>
                <a:latin typeface="Arial"/>
                <a:cs typeface="Arial"/>
              </a:rPr>
              <a:t>zona. </a:t>
            </a:r>
            <a:r>
              <a:rPr sz="1850" b="1" i="1" spc="30" dirty="0">
                <a:solidFill>
                  <a:srgbClr val="FFFFFF"/>
                </a:solidFill>
                <a:latin typeface="Arial"/>
                <a:cs typeface="Arial"/>
              </a:rPr>
              <a:t>(FK)</a:t>
            </a:r>
            <a:r>
              <a:rPr sz="1850" b="1" i="1" spc="-35" dirty="0">
                <a:solidFill>
                  <a:srgbClr val="FFFFFF"/>
                </a:solidFill>
                <a:latin typeface="Arial"/>
                <a:cs typeface="Arial"/>
              </a:rPr>
              <a:t> </a:t>
            </a:r>
            <a:r>
              <a:rPr sz="1850" b="1" i="1" spc="30" dirty="0">
                <a:solidFill>
                  <a:srgbClr val="FFFFFF"/>
                </a:solidFill>
                <a:latin typeface="Arial"/>
                <a:cs typeface="Arial"/>
              </a:rPr>
              <a:t>ID_Proveedor_Internacional:</a:t>
            </a:r>
            <a:r>
              <a:rPr sz="1850" b="1" i="1" spc="-35" dirty="0">
                <a:solidFill>
                  <a:srgbClr val="FFFFFF"/>
                </a:solidFill>
                <a:latin typeface="Arial"/>
                <a:cs typeface="Arial"/>
              </a:rPr>
              <a:t> </a:t>
            </a:r>
            <a:r>
              <a:rPr sz="1850" b="1" i="1" spc="20" dirty="0">
                <a:solidFill>
                  <a:srgbClr val="FFFFFF"/>
                </a:solidFill>
                <a:latin typeface="Arial"/>
                <a:cs typeface="Arial"/>
              </a:rPr>
              <a:t>Relaciona</a:t>
            </a:r>
            <a:r>
              <a:rPr sz="1850" b="1" i="1" spc="-35" dirty="0">
                <a:solidFill>
                  <a:srgbClr val="FFFFFF"/>
                </a:solidFill>
                <a:latin typeface="Arial"/>
                <a:cs typeface="Arial"/>
              </a:rPr>
              <a:t> </a:t>
            </a:r>
            <a:r>
              <a:rPr sz="1850" b="1" i="1" spc="30" dirty="0">
                <a:solidFill>
                  <a:srgbClr val="FFFFFF"/>
                </a:solidFill>
                <a:latin typeface="Arial"/>
                <a:cs typeface="Arial"/>
              </a:rPr>
              <a:t>la</a:t>
            </a:r>
            <a:r>
              <a:rPr sz="1850" b="1" i="1" spc="-35" dirty="0">
                <a:solidFill>
                  <a:srgbClr val="FFFFFF"/>
                </a:solidFill>
                <a:latin typeface="Arial"/>
                <a:cs typeface="Arial"/>
              </a:rPr>
              <a:t> </a:t>
            </a:r>
            <a:r>
              <a:rPr sz="1850" b="1" i="1" spc="30" dirty="0">
                <a:solidFill>
                  <a:srgbClr val="FFFFFF"/>
                </a:solidFill>
                <a:latin typeface="Arial"/>
                <a:cs typeface="Arial"/>
              </a:rPr>
              <a:t>zona</a:t>
            </a:r>
            <a:r>
              <a:rPr sz="1850" b="1" i="1" spc="-35" dirty="0">
                <a:solidFill>
                  <a:srgbClr val="FFFFFF"/>
                </a:solidFill>
                <a:latin typeface="Arial"/>
                <a:cs typeface="Arial"/>
              </a:rPr>
              <a:t> </a:t>
            </a:r>
            <a:r>
              <a:rPr sz="1850" b="1" i="1" spc="30" dirty="0">
                <a:solidFill>
                  <a:srgbClr val="FFFFFF"/>
                </a:solidFill>
                <a:latin typeface="Arial"/>
                <a:cs typeface="Arial"/>
              </a:rPr>
              <a:t>con</a:t>
            </a:r>
            <a:r>
              <a:rPr sz="1850" b="1" i="1" spc="-35" dirty="0">
                <a:solidFill>
                  <a:srgbClr val="FFFFFF"/>
                </a:solidFill>
                <a:latin typeface="Arial"/>
                <a:cs typeface="Arial"/>
              </a:rPr>
              <a:t> </a:t>
            </a:r>
            <a:r>
              <a:rPr sz="1850" b="1" i="1" spc="30" dirty="0">
                <a:solidFill>
                  <a:srgbClr val="FFFFFF"/>
                </a:solidFill>
                <a:latin typeface="Arial"/>
                <a:cs typeface="Arial"/>
              </a:rPr>
              <a:t>un</a:t>
            </a:r>
            <a:r>
              <a:rPr sz="1850" b="1" i="1" spc="-30" dirty="0">
                <a:solidFill>
                  <a:srgbClr val="FFFFFF"/>
                </a:solidFill>
                <a:latin typeface="Arial"/>
                <a:cs typeface="Arial"/>
              </a:rPr>
              <a:t> </a:t>
            </a:r>
            <a:r>
              <a:rPr sz="1850" b="1" i="1" spc="35" dirty="0">
                <a:solidFill>
                  <a:srgbClr val="FFFFFF"/>
                </a:solidFill>
                <a:latin typeface="Arial"/>
                <a:cs typeface="Arial"/>
              </a:rPr>
              <a:t>proveedor</a:t>
            </a:r>
            <a:endParaRPr sz="1850">
              <a:latin typeface="Arial"/>
              <a:cs typeface="Arial"/>
            </a:endParaRPr>
          </a:p>
          <a:p>
            <a:pPr marL="3256279">
              <a:lnSpc>
                <a:spcPct val="100000"/>
              </a:lnSpc>
              <a:spcBef>
                <a:spcPts val="330"/>
              </a:spcBef>
            </a:pPr>
            <a:r>
              <a:rPr sz="1850" b="1" i="1" spc="-10" dirty="0">
                <a:solidFill>
                  <a:srgbClr val="FFFFFF"/>
                </a:solidFill>
                <a:latin typeface="Arial"/>
                <a:cs typeface="Arial"/>
              </a:rPr>
              <a:t>internacional.</a:t>
            </a:r>
            <a:endParaRPr sz="1850">
              <a:latin typeface="Arial"/>
              <a:cs typeface="Arial"/>
            </a:endParaRPr>
          </a:p>
        </p:txBody>
      </p:sp>
      <p:sp>
        <p:nvSpPr>
          <p:cNvPr id="363" name="object 363"/>
          <p:cNvSpPr/>
          <p:nvPr/>
        </p:nvSpPr>
        <p:spPr>
          <a:xfrm>
            <a:off x="582860" y="6614852"/>
            <a:ext cx="7927340" cy="3383915"/>
          </a:xfrm>
          <a:custGeom>
            <a:avLst/>
            <a:gdLst/>
            <a:ahLst/>
            <a:cxnLst/>
            <a:rect l="l" t="t" r="r" b="b"/>
            <a:pathLst>
              <a:path w="7927340" h="3383915">
                <a:moveTo>
                  <a:pt x="7441219" y="3383899"/>
                </a:moveTo>
                <a:lnTo>
                  <a:pt x="485774" y="3383899"/>
                </a:lnTo>
                <a:lnTo>
                  <a:pt x="437762" y="3381522"/>
                </a:lnTo>
                <a:lnTo>
                  <a:pt x="390562" y="3374479"/>
                </a:lnTo>
                <a:lnTo>
                  <a:pt x="344494" y="3362901"/>
                </a:lnTo>
                <a:lnTo>
                  <a:pt x="299876" y="3346921"/>
                </a:lnTo>
                <a:lnTo>
                  <a:pt x="257028" y="3326671"/>
                </a:lnTo>
                <a:lnTo>
                  <a:pt x="216266" y="3302282"/>
                </a:lnTo>
                <a:lnTo>
                  <a:pt x="177911" y="3273887"/>
                </a:lnTo>
                <a:lnTo>
                  <a:pt x="142280" y="3241618"/>
                </a:lnTo>
                <a:lnTo>
                  <a:pt x="110010" y="3205987"/>
                </a:lnTo>
                <a:lnTo>
                  <a:pt x="81615" y="3167632"/>
                </a:lnTo>
                <a:lnTo>
                  <a:pt x="57227" y="3126870"/>
                </a:lnTo>
                <a:lnTo>
                  <a:pt x="36977" y="3084022"/>
                </a:lnTo>
                <a:lnTo>
                  <a:pt x="20997" y="3039404"/>
                </a:lnTo>
                <a:lnTo>
                  <a:pt x="9420" y="2993337"/>
                </a:lnTo>
                <a:lnTo>
                  <a:pt x="2377" y="2946137"/>
                </a:lnTo>
                <a:lnTo>
                  <a:pt x="0" y="2898124"/>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6"/>
                </a:lnTo>
                <a:lnTo>
                  <a:pt x="257028" y="57227"/>
                </a:lnTo>
                <a:lnTo>
                  <a:pt x="299876" y="36977"/>
                </a:lnTo>
                <a:lnTo>
                  <a:pt x="344494" y="20997"/>
                </a:lnTo>
                <a:lnTo>
                  <a:pt x="390562" y="9420"/>
                </a:lnTo>
                <a:lnTo>
                  <a:pt x="437762" y="2377"/>
                </a:lnTo>
                <a:lnTo>
                  <a:pt x="485774" y="0"/>
                </a:lnTo>
                <a:lnTo>
                  <a:pt x="7441219" y="0"/>
                </a:lnTo>
                <a:lnTo>
                  <a:pt x="7489231" y="2377"/>
                </a:lnTo>
                <a:lnTo>
                  <a:pt x="7536431" y="9420"/>
                </a:lnTo>
                <a:lnTo>
                  <a:pt x="7582499" y="20997"/>
                </a:lnTo>
                <a:lnTo>
                  <a:pt x="7627117" y="36977"/>
                </a:lnTo>
                <a:lnTo>
                  <a:pt x="7669965" y="57227"/>
                </a:lnTo>
                <a:lnTo>
                  <a:pt x="7710727" y="81616"/>
                </a:lnTo>
                <a:lnTo>
                  <a:pt x="7749082" y="110010"/>
                </a:lnTo>
                <a:lnTo>
                  <a:pt x="7784713" y="142280"/>
                </a:lnTo>
                <a:lnTo>
                  <a:pt x="7816982" y="177911"/>
                </a:lnTo>
                <a:lnTo>
                  <a:pt x="7845377" y="216266"/>
                </a:lnTo>
                <a:lnTo>
                  <a:pt x="7869766" y="257028"/>
                </a:lnTo>
                <a:lnTo>
                  <a:pt x="7890016" y="299876"/>
                </a:lnTo>
                <a:lnTo>
                  <a:pt x="7905996" y="344494"/>
                </a:lnTo>
                <a:lnTo>
                  <a:pt x="7917573" y="390562"/>
                </a:lnTo>
                <a:lnTo>
                  <a:pt x="7924616" y="437762"/>
                </a:lnTo>
                <a:lnTo>
                  <a:pt x="7926994" y="485774"/>
                </a:lnTo>
                <a:lnTo>
                  <a:pt x="7926994" y="2898124"/>
                </a:lnTo>
                <a:lnTo>
                  <a:pt x="7924616" y="2946137"/>
                </a:lnTo>
                <a:lnTo>
                  <a:pt x="7917573" y="2993337"/>
                </a:lnTo>
                <a:lnTo>
                  <a:pt x="7905996" y="3039404"/>
                </a:lnTo>
                <a:lnTo>
                  <a:pt x="7890016" y="3084022"/>
                </a:lnTo>
                <a:lnTo>
                  <a:pt x="7869766" y="3126870"/>
                </a:lnTo>
                <a:lnTo>
                  <a:pt x="7845377" y="3167632"/>
                </a:lnTo>
                <a:lnTo>
                  <a:pt x="7816982" y="3205987"/>
                </a:lnTo>
                <a:lnTo>
                  <a:pt x="7784713" y="3241618"/>
                </a:lnTo>
                <a:lnTo>
                  <a:pt x="7749082" y="3273887"/>
                </a:lnTo>
                <a:lnTo>
                  <a:pt x="7710727" y="3302282"/>
                </a:lnTo>
                <a:lnTo>
                  <a:pt x="7669965" y="3326671"/>
                </a:lnTo>
                <a:lnTo>
                  <a:pt x="7627117" y="3346921"/>
                </a:lnTo>
                <a:lnTo>
                  <a:pt x="7582499" y="3362901"/>
                </a:lnTo>
                <a:lnTo>
                  <a:pt x="7536431" y="3374479"/>
                </a:lnTo>
                <a:lnTo>
                  <a:pt x="7489231" y="3381522"/>
                </a:lnTo>
                <a:lnTo>
                  <a:pt x="7441219" y="3383899"/>
                </a:lnTo>
                <a:close/>
              </a:path>
            </a:pathLst>
          </a:custGeom>
          <a:solidFill>
            <a:srgbClr val="0FAEB1"/>
          </a:solidFill>
        </p:spPr>
        <p:txBody>
          <a:bodyPr wrap="square" lIns="0" tIns="0" rIns="0" bIns="0" rtlCol="0"/>
          <a:lstStyle/>
          <a:p>
            <a:endParaRPr/>
          </a:p>
        </p:txBody>
      </p:sp>
      <p:sp>
        <p:nvSpPr>
          <p:cNvPr id="364" name="object 364"/>
          <p:cNvSpPr txBox="1"/>
          <p:nvPr/>
        </p:nvSpPr>
        <p:spPr>
          <a:xfrm>
            <a:off x="2904380" y="6825990"/>
            <a:ext cx="3284220" cy="282575"/>
          </a:xfrm>
          <a:prstGeom prst="rect">
            <a:avLst/>
          </a:prstGeom>
        </p:spPr>
        <p:txBody>
          <a:bodyPr vert="horz" wrap="square" lIns="0" tIns="17145" rIns="0" bIns="0" rtlCol="0">
            <a:spAutoFit/>
          </a:bodyPr>
          <a:lstStyle/>
          <a:p>
            <a:pPr marL="12700">
              <a:lnSpc>
                <a:spcPct val="100000"/>
              </a:lnSpc>
              <a:spcBef>
                <a:spcPts val="135"/>
              </a:spcBef>
            </a:pPr>
            <a:r>
              <a:rPr sz="1650" b="1" i="1" spc="-10" dirty="0">
                <a:solidFill>
                  <a:srgbClr val="FFFFFF"/>
                </a:solidFill>
                <a:latin typeface="Arial"/>
                <a:cs typeface="Arial"/>
              </a:rPr>
              <a:t>2.Zonas_Proveedores_Locales:</a:t>
            </a:r>
            <a:endParaRPr sz="1650">
              <a:latin typeface="Arial"/>
              <a:cs typeface="Arial"/>
            </a:endParaRPr>
          </a:p>
        </p:txBody>
      </p:sp>
      <p:sp>
        <p:nvSpPr>
          <p:cNvPr id="365" name="object 365"/>
          <p:cNvSpPr txBox="1"/>
          <p:nvPr/>
        </p:nvSpPr>
        <p:spPr>
          <a:xfrm>
            <a:off x="689223" y="7378439"/>
            <a:ext cx="7714615" cy="2387600"/>
          </a:xfrm>
          <a:prstGeom prst="rect">
            <a:avLst/>
          </a:prstGeom>
        </p:spPr>
        <p:txBody>
          <a:bodyPr vert="horz" wrap="square" lIns="0" tIns="11430" rIns="0" bIns="0" rtlCol="0">
            <a:spAutoFit/>
          </a:bodyPr>
          <a:lstStyle/>
          <a:p>
            <a:pPr marL="12065" marR="5080" algn="ctr">
              <a:lnSpc>
                <a:spcPct val="117400"/>
              </a:lnSpc>
              <a:spcBef>
                <a:spcPts val="90"/>
              </a:spcBef>
            </a:pPr>
            <a:r>
              <a:rPr sz="1650" spc="60" dirty="0">
                <a:solidFill>
                  <a:srgbClr val="FFFFFF"/>
                </a:solidFill>
                <a:latin typeface="Tahoma"/>
                <a:cs typeface="Tahoma"/>
              </a:rPr>
              <a:t>Descripción:</a:t>
            </a:r>
            <a:r>
              <a:rPr sz="1650" spc="-60" dirty="0">
                <a:solidFill>
                  <a:srgbClr val="FFFFFF"/>
                </a:solidFill>
                <a:latin typeface="Tahoma"/>
                <a:cs typeface="Tahoma"/>
              </a:rPr>
              <a:t> </a:t>
            </a:r>
            <a:r>
              <a:rPr sz="1650" spc="55" dirty="0">
                <a:solidFill>
                  <a:srgbClr val="FFFFFF"/>
                </a:solidFill>
                <a:latin typeface="Tahoma"/>
                <a:cs typeface="Tahoma"/>
              </a:rPr>
              <a:t>Define</a:t>
            </a:r>
            <a:r>
              <a:rPr sz="1650" spc="-60" dirty="0">
                <a:solidFill>
                  <a:srgbClr val="FFFFFF"/>
                </a:solidFill>
                <a:latin typeface="Tahoma"/>
                <a:cs typeface="Tahoma"/>
              </a:rPr>
              <a:t> </a:t>
            </a:r>
            <a:r>
              <a:rPr sz="1650" spc="60" dirty="0">
                <a:solidFill>
                  <a:srgbClr val="FFFFFF"/>
                </a:solidFill>
                <a:latin typeface="Tahoma"/>
                <a:cs typeface="Tahoma"/>
              </a:rPr>
              <a:t>zonas</a:t>
            </a:r>
            <a:r>
              <a:rPr sz="1650" spc="-55" dirty="0">
                <a:solidFill>
                  <a:srgbClr val="FFFFFF"/>
                </a:solidFill>
                <a:latin typeface="Tahoma"/>
                <a:cs typeface="Tahoma"/>
              </a:rPr>
              <a:t> </a:t>
            </a:r>
            <a:r>
              <a:rPr sz="1650" spc="60" dirty="0">
                <a:solidFill>
                  <a:srgbClr val="FFFFFF"/>
                </a:solidFill>
                <a:latin typeface="Tahoma"/>
                <a:cs typeface="Tahoma"/>
              </a:rPr>
              <a:t>geográficas</a:t>
            </a:r>
            <a:r>
              <a:rPr sz="1650" spc="-60" dirty="0">
                <a:solidFill>
                  <a:srgbClr val="FFFFFF"/>
                </a:solidFill>
                <a:latin typeface="Tahoma"/>
                <a:cs typeface="Tahoma"/>
              </a:rPr>
              <a:t> </a:t>
            </a:r>
            <a:r>
              <a:rPr sz="1650" spc="80" dirty="0">
                <a:solidFill>
                  <a:srgbClr val="FFFFFF"/>
                </a:solidFill>
                <a:latin typeface="Tahoma"/>
                <a:cs typeface="Tahoma"/>
              </a:rPr>
              <a:t>atendidas</a:t>
            </a:r>
            <a:r>
              <a:rPr sz="1650" spc="-55" dirty="0">
                <a:solidFill>
                  <a:srgbClr val="FFFFFF"/>
                </a:solidFill>
                <a:latin typeface="Tahoma"/>
                <a:cs typeface="Tahoma"/>
              </a:rPr>
              <a:t> </a:t>
            </a:r>
            <a:r>
              <a:rPr sz="1650" spc="85" dirty="0">
                <a:solidFill>
                  <a:srgbClr val="FFFFFF"/>
                </a:solidFill>
                <a:latin typeface="Tahoma"/>
                <a:cs typeface="Tahoma"/>
              </a:rPr>
              <a:t>por</a:t>
            </a:r>
            <a:r>
              <a:rPr sz="1650" spc="-60" dirty="0">
                <a:solidFill>
                  <a:srgbClr val="FFFFFF"/>
                </a:solidFill>
                <a:latin typeface="Tahoma"/>
                <a:cs typeface="Tahoma"/>
              </a:rPr>
              <a:t> </a:t>
            </a:r>
            <a:r>
              <a:rPr sz="1650" spc="85" dirty="0">
                <a:solidFill>
                  <a:srgbClr val="FFFFFF"/>
                </a:solidFill>
                <a:latin typeface="Tahoma"/>
                <a:cs typeface="Tahoma"/>
              </a:rPr>
              <a:t>proveedores</a:t>
            </a:r>
            <a:r>
              <a:rPr sz="1650" spc="-60" dirty="0">
                <a:solidFill>
                  <a:srgbClr val="FFFFFF"/>
                </a:solidFill>
                <a:latin typeface="Tahoma"/>
                <a:cs typeface="Tahoma"/>
              </a:rPr>
              <a:t> </a:t>
            </a:r>
            <a:r>
              <a:rPr sz="1650" spc="75" dirty="0">
                <a:solidFill>
                  <a:srgbClr val="FFFFFF"/>
                </a:solidFill>
                <a:latin typeface="Tahoma"/>
                <a:cs typeface="Tahoma"/>
              </a:rPr>
              <a:t>locales</a:t>
            </a:r>
            <a:r>
              <a:rPr sz="1650" spc="-55" dirty="0">
                <a:solidFill>
                  <a:srgbClr val="FFFFFF"/>
                </a:solidFill>
                <a:latin typeface="Tahoma"/>
                <a:cs typeface="Tahoma"/>
              </a:rPr>
              <a:t> </a:t>
            </a:r>
            <a:r>
              <a:rPr sz="1650" spc="85" dirty="0">
                <a:solidFill>
                  <a:srgbClr val="FFFFFF"/>
                </a:solidFill>
                <a:latin typeface="Tahoma"/>
                <a:cs typeface="Tahoma"/>
              </a:rPr>
              <a:t>con </a:t>
            </a:r>
            <a:r>
              <a:rPr sz="1650" spc="114" dirty="0">
                <a:solidFill>
                  <a:srgbClr val="FFFFFF"/>
                </a:solidFill>
                <a:latin typeface="Tahoma"/>
                <a:cs typeface="Tahoma"/>
              </a:rPr>
              <a:t>costos</a:t>
            </a:r>
            <a:r>
              <a:rPr sz="1650" spc="-65" dirty="0">
                <a:solidFill>
                  <a:srgbClr val="FFFFFF"/>
                </a:solidFill>
                <a:latin typeface="Tahoma"/>
                <a:cs typeface="Tahoma"/>
              </a:rPr>
              <a:t> </a:t>
            </a:r>
            <a:r>
              <a:rPr sz="1650" spc="105" dirty="0">
                <a:solidFill>
                  <a:srgbClr val="FFFFFF"/>
                </a:solidFill>
                <a:latin typeface="Tahoma"/>
                <a:cs typeface="Tahoma"/>
              </a:rPr>
              <a:t>y</a:t>
            </a:r>
            <a:r>
              <a:rPr sz="1650" spc="-60" dirty="0">
                <a:solidFill>
                  <a:srgbClr val="FFFFFF"/>
                </a:solidFill>
                <a:latin typeface="Tahoma"/>
                <a:cs typeface="Tahoma"/>
              </a:rPr>
              <a:t> </a:t>
            </a:r>
            <a:r>
              <a:rPr sz="1650" spc="95" dirty="0">
                <a:solidFill>
                  <a:srgbClr val="FFFFFF"/>
                </a:solidFill>
                <a:latin typeface="Tahoma"/>
                <a:cs typeface="Tahoma"/>
              </a:rPr>
              <a:t>tiempos</a:t>
            </a:r>
            <a:r>
              <a:rPr sz="1650" spc="-60" dirty="0">
                <a:solidFill>
                  <a:srgbClr val="FFFFFF"/>
                </a:solidFill>
                <a:latin typeface="Tahoma"/>
                <a:cs typeface="Tahoma"/>
              </a:rPr>
              <a:t> </a:t>
            </a:r>
            <a:r>
              <a:rPr sz="1650" spc="40" dirty="0">
                <a:solidFill>
                  <a:srgbClr val="FFFFFF"/>
                </a:solidFill>
                <a:latin typeface="Tahoma"/>
                <a:cs typeface="Tahoma"/>
              </a:rPr>
              <a:t>adicionales.</a:t>
            </a:r>
            <a:endParaRPr sz="1650">
              <a:latin typeface="Tahoma"/>
              <a:cs typeface="Tahoma"/>
            </a:endParaRPr>
          </a:p>
          <a:p>
            <a:pPr algn="ctr">
              <a:lnSpc>
                <a:spcPct val="100000"/>
              </a:lnSpc>
              <a:spcBef>
                <a:spcPts val="345"/>
              </a:spcBef>
            </a:pPr>
            <a:r>
              <a:rPr sz="1650" spc="-10" dirty="0">
                <a:solidFill>
                  <a:srgbClr val="FFFFFF"/>
                </a:solidFill>
                <a:latin typeface="Tahoma"/>
                <a:cs typeface="Tahoma"/>
              </a:rPr>
              <a:t>Columnas:</a:t>
            </a:r>
            <a:endParaRPr sz="1650">
              <a:latin typeface="Tahoma"/>
              <a:cs typeface="Tahoma"/>
            </a:endParaRPr>
          </a:p>
          <a:p>
            <a:pPr algn="ctr">
              <a:lnSpc>
                <a:spcPct val="100000"/>
              </a:lnSpc>
              <a:spcBef>
                <a:spcPts val="345"/>
              </a:spcBef>
            </a:pPr>
            <a:r>
              <a:rPr sz="1650" spc="10" dirty="0">
                <a:solidFill>
                  <a:srgbClr val="FFFFFF"/>
                </a:solidFill>
                <a:latin typeface="Tahoma"/>
                <a:cs typeface="Tahoma"/>
              </a:rPr>
              <a:t>(PK)</a:t>
            </a:r>
            <a:r>
              <a:rPr sz="1650" spc="-25" dirty="0">
                <a:solidFill>
                  <a:srgbClr val="FFFFFF"/>
                </a:solidFill>
                <a:latin typeface="Tahoma"/>
                <a:cs typeface="Tahoma"/>
              </a:rPr>
              <a:t> </a:t>
            </a:r>
            <a:r>
              <a:rPr sz="1650" spc="10" dirty="0">
                <a:solidFill>
                  <a:srgbClr val="FFFFFF"/>
                </a:solidFill>
                <a:latin typeface="Tahoma"/>
                <a:cs typeface="Tahoma"/>
              </a:rPr>
              <a:t>ID_Zona_Local:</a:t>
            </a:r>
            <a:r>
              <a:rPr sz="1650" spc="-25" dirty="0">
                <a:solidFill>
                  <a:srgbClr val="FFFFFF"/>
                </a:solidFill>
                <a:latin typeface="Tahoma"/>
                <a:cs typeface="Tahoma"/>
              </a:rPr>
              <a:t> </a:t>
            </a:r>
            <a:r>
              <a:rPr sz="1650" spc="55" dirty="0">
                <a:solidFill>
                  <a:srgbClr val="FFFFFF"/>
                </a:solidFill>
                <a:latin typeface="Tahoma"/>
                <a:cs typeface="Tahoma"/>
              </a:rPr>
              <a:t>Identificador</a:t>
            </a:r>
            <a:r>
              <a:rPr sz="1650" spc="-25" dirty="0">
                <a:solidFill>
                  <a:srgbClr val="FFFFFF"/>
                </a:solidFill>
                <a:latin typeface="Tahoma"/>
                <a:cs typeface="Tahoma"/>
              </a:rPr>
              <a:t> </a:t>
            </a:r>
            <a:r>
              <a:rPr sz="1650" spc="75" dirty="0">
                <a:solidFill>
                  <a:srgbClr val="FFFFFF"/>
                </a:solidFill>
                <a:latin typeface="Tahoma"/>
                <a:cs typeface="Tahoma"/>
              </a:rPr>
              <a:t>único</a:t>
            </a:r>
            <a:r>
              <a:rPr sz="1650" spc="-25" dirty="0">
                <a:solidFill>
                  <a:srgbClr val="FFFFFF"/>
                </a:solidFill>
                <a:latin typeface="Tahoma"/>
                <a:cs typeface="Tahoma"/>
              </a:rPr>
              <a:t> </a:t>
            </a:r>
            <a:r>
              <a:rPr sz="1650" spc="120" dirty="0">
                <a:solidFill>
                  <a:srgbClr val="FFFFFF"/>
                </a:solidFill>
                <a:latin typeface="Tahoma"/>
                <a:cs typeface="Tahoma"/>
              </a:rPr>
              <a:t>de</a:t>
            </a:r>
            <a:r>
              <a:rPr sz="1650" spc="-20" dirty="0">
                <a:solidFill>
                  <a:srgbClr val="FFFFFF"/>
                </a:solidFill>
                <a:latin typeface="Tahoma"/>
                <a:cs typeface="Tahoma"/>
              </a:rPr>
              <a:t> </a:t>
            </a:r>
            <a:r>
              <a:rPr sz="1650" spc="10" dirty="0">
                <a:solidFill>
                  <a:srgbClr val="FFFFFF"/>
                </a:solidFill>
                <a:latin typeface="Tahoma"/>
                <a:cs typeface="Tahoma"/>
              </a:rPr>
              <a:t>la</a:t>
            </a:r>
            <a:r>
              <a:rPr sz="1650" spc="-25" dirty="0">
                <a:solidFill>
                  <a:srgbClr val="FFFFFF"/>
                </a:solidFill>
                <a:latin typeface="Tahoma"/>
                <a:cs typeface="Tahoma"/>
              </a:rPr>
              <a:t> </a:t>
            </a:r>
            <a:r>
              <a:rPr sz="1650" spc="50" dirty="0">
                <a:solidFill>
                  <a:srgbClr val="FFFFFF"/>
                </a:solidFill>
                <a:latin typeface="Tahoma"/>
                <a:cs typeface="Tahoma"/>
              </a:rPr>
              <a:t>zona</a:t>
            </a:r>
            <a:r>
              <a:rPr sz="1650" spc="-25" dirty="0">
                <a:solidFill>
                  <a:srgbClr val="FFFFFF"/>
                </a:solidFill>
                <a:latin typeface="Tahoma"/>
                <a:cs typeface="Tahoma"/>
              </a:rPr>
              <a:t> </a:t>
            </a:r>
            <a:r>
              <a:rPr sz="1650" spc="120" dirty="0">
                <a:solidFill>
                  <a:srgbClr val="FFFFFF"/>
                </a:solidFill>
                <a:latin typeface="Tahoma"/>
                <a:cs typeface="Tahoma"/>
              </a:rPr>
              <a:t>de</a:t>
            </a:r>
            <a:r>
              <a:rPr sz="1650" spc="-25" dirty="0">
                <a:solidFill>
                  <a:srgbClr val="FFFFFF"/>
                </a:solidFill>
                <a:latin typeface="Tahoma"/>
                <a:cs typeface="Tahoma"/>
              </a:rPr>
              <a:t> </a:t>
            </a:r>
            <a:r>
              <a:rPr sz="1650" spc="85" dirty="0">
                <a:solidFill>
                  <a:srgbClr val="FFFFFF"/>
                </a:solidFill>
                <a:latin typeface="Tahoma"/>
                <a:cs typeface="Tahoma"/>
              </a:rPr>
              <a:t>proveedores</a:t>
            </a:r>
            <a:r>
              <a:rPr sz="1650" spc="-25" dirty="0">
                <a:solidFill>
                  <a:srgbClr val="FFFFFF"/>
                </a:solidFill>
                <a:latin typeface="Tahoma"/>
                <a:cs typeface="Tahoma"/>
              </a:rPr>
              <a:t> </a:t>
            </a:r>
            <a:r>
              <a:rPr sz="1650" spc="-10" dirty="0">
                <a:solidFill>
                  <a:srgbClr val="FFFFFF"/>
                </a:solidFill>
                <a:latin typeface="Tahoma"/>
                <a:cs typeface="Tahoma"/>
              </a:rPr>
              <a:t>locales.</a:t>
            </a:r>
            <a:endParaRPr sz="1650">
              <a:latin typeface="Tahoma"/>
              <a:cs typeface="Tahoma"/>
            </a:endParaRPr>
          </a:p>
          <a:p>
            <a:pPr algn="ctr">
              <a:lnSpc>
                <a:spcPct val="100000"/>
              </a:lnSpc>
              <a:spcBef>
                <a:spcPts val="345"/>
              </a:spcBef>
            </a:pPr>
            <a:r>
              <a:rPr sz="1650" spc="45" dirty="0">
                <a:solidFill>
                  <a:srgbClr val="FFFFFF"/>
                </a:solidFill>
                <a:latin typeface="Tahoma"/>
                <a:cs typeface="Tahoma"/>
              </a:rPr>
              <a:t>Nombre_Zona:</a:t>
            </a:r>
            <a:r>
              <a:rPr sz="1650" spc="-45" dirty="0">
                <a:solidFill>
                  <a:srgbClr val="FFFFFF"/>
                </a:solidFill>
                <a:latin typeface="Tahoma"/>
                <a:cs typeface="Tahoma"/>
              </a:rPr>
              <a:t> </a:t>
            </a:r>
            <a:r>
              <a:rPr sz="1650" spc="85" dirty="0">
                <a:solidFill>
                  <a:srgbClr val="FFFFFF"/>
                </a:solidFill>
                <a:latin typeface="Tahoma"/>
                <a:cs typeface="Tahoma"/>
              </a:rPr>
              <a:t>Nombre</a:t>
            </a:r>
            <a:r>
              <a:rPr sz="1650" spc="-45" dirty="0">
                <a:solidFill>
                  <a:srgbClr val="FFFFFF"/>
                </a:solidFill>
                <a:latin typeface="Tahoma"/>
                <a:cs typeface="Tahoma"/>
              </a:rPr>
              <a:t> </a:t>
            </a:r>
            <a:r>
              <a:rPr sz="1650" spc="95" dirty="0">
                <a:solidFill>
                  <a:srgbClr val="FFFFFF"/>
                </a:solidFill>
                <a:latin typeface="Tahoma"/>
                <a:cs typeface="Tahoma"/>
              </a:rPr>
              <a:t>o</a:t>
            </a:r>
            <a:r>
              <a:rPr sz="1650" spc="-45" dirty="0">
                <a:solidFill>
                  <a:srgbClr val="FFFFFF"/>
                </a:solidFill>
                <a:latin typeface="Tahoma"/>
                <a:cs typeface="Tahoma"/>
              </a:rPr>
              <a:t> </a:t>
            </a:r>
            <a:r>
              <a:rPr sz="1650" spc="95" dirty="0">
                <a:solidFill>
                  <a:srgbClr val="FFFFFF"/>
                </a:solidFill>
                <a:latin typeface="Tahoma"/>
                <a:cs typeface="Tahoma"/>
              </a:rPr>
              <a:t>descripción</a:t>
            </a:r>
            <a:r>
              <a:rPr sz="1650" spc="-45" dirty="0">
                <a:solidFill>
                  <a:srgbClr val="FFFFFF"/>
                </a:solidFill>
                <a:latin typeface="Tahoma"/>
                <a:cs typeface="Tahoma"/>
              </a:rPr>
              <a:t> </a:t>
            </a:r>
            <a:r>
              <a:rPr sz="1650" spc="120" dirty="0">
                <a:solidFill>
                  <a:srgbClr val="FFFFFF"/>
                </a:solidFill>
                <a:latin typeface="Tahoma"/>
                <a:cs typeface="Tahoma"/>
              </a:rPr>
              <a:t>de</a:t>
            </a:r>
            <a:r>
              <a:rPr sz="1650" spc="-45" dirty="0">
                <a:solidFill>
                  <a:srgbClr val="FFFFFF"/>
                </a:solidFill>
                <a:latin typeface="Tahoma"/>
                <a:cs typeface="Tahoma"/>
              </a:rPr>
              <a:t> </a:t>
            </a:r>
            <a:r>
              <a:rPr sz="1650" dirty="0">
                <a:solidFill>
                  <a:srgbClr val="FFFFFF"/>
                </a:solidFill>
                <a:latin typeface="Tahoma"/>
                <a:cs typeface="Tahoma"/>
              </a:rPr>
              <a:t>la</a:t>
            </a:r>
            <a:r>
              <a:rPr sz="1650" spc="-45" dirty="0">
                <a:solidFill>
                  <a:srgbClr val="FFFFFF"/>
                </a:solidFill>
                <a:latin typeface="Tahoma"/>
                <a:cs typeface="Tahoma"/>
              </a:rPr>
              <a:t> </a:t>
            </a:r>
            <a:r>
              <a:rPr sz="1650" spc="-10" dirty="0">
                <a:solidFill>
                  <a:srgbClr val="FFFFFF"/>
                </a:solidFill>
                <a:latin typeface="Tahoma"/>
                <a:cs typeface="Tahoma"/>
              </a:rPr>
              <a:t>zona.</a:t>
            </a:r>
            <a:endParaRPr sz="1650">
              <a:latin typeface="Tahoma"/>
              <a:cs typeface="Tahoma"/>
            </a:endParaRPr>
          </a:p>
          <a:p>
            <a:pPr algn="ctr">
              <a:lnSpc>
                <a:spcPct val="100000"/>
              </a:lnSpc>
              <a:spcBef>
                <a:spcPts val="345"/>
              </a:spcBef>
            </a:pPr>
            <a:r>
              <a:rPr sz="1650" spc="75" dirty="0">
                <a:solidFill>
                  <a:srgbClr val="FFFFFF"/>
                </a:solidFill>
                <a:latin typeface="Tahoma"/>
                <a:cs typeface="Tahoma"/>
              </a:rPr>
              <a:t>Costo_Adicional:</a:t>
            </a:r>
            <a:r>
              <a:rPr sz="1650" spc="-55" dirty="0">
                <a:solidFill>
                  <a:srgbClr val="FFFFFF"/>
                </a:solidFill>
                <a:latin typeface="Tahoma"/>
                <a:cs typeface="Tahoma"/>
              </a:rPr>
              <a:t> </a:t>
            </a:r>
            <a:r>
              <a:rPr sz="1650" spc="125" dirty="0">
                <a:solidFill>
                  <a:srgbClr val="FFFFFF"/>
                </a:solidFill>
                <a:latin typeface="Tahoma"/>
                <a:cs typeface="Tahoma"/>
              </a:rPr>
              <a:t>Costo</a:t>
            </a:r>
            <a:r>
              <a:rPr sz="1650" spc="-50" dirty="0">
                <a:solidFill>
                  <a:srgbClr val="FFFFFF"/>
                </a:solidFill>
                <a:latin typeface="Tahoma"/>
                <a:cs typeface="Tahoma"/>
              </a:rPr>
              <a:t> </a:t>
            </a:r>
            <a:r>
              <a:rPr sz="1650" spc="50" dirty="0">
                <a:solidFill>
                  <a:srgbClr val="FFFFFF"/>
                </a:solidFill>
                <a:latin typeface="Tahoma"/>
                <a:cs typeface="Tahoma"/>
              </a:rPr>
              <a:t>extra</a:t>
            </a:r>
            <a:r>
              <a:rPr sz="1650" spc="-55" dirty="0">
                <a:solidFill>
                  <a:srgbClr val="FFFFFF"/>
                </a:solidFill>
                <a:latin typeface="Tahoma"/>
                <a:cs typeface="Tahoma"/>
              </a:rPr>
              <a:t> </a:t>
            </a:r>
            <a:r>
              <a:rPr sz="1650" spc="85" dirty="0">
                <a:solidFill>
                  <a:srgbClr val="FFFFFF"/>
                </a:solidFill>
                <a:latin typeface="Tahoma"/>
                <a:cs typeface="Tahoma"/>
              </a:rPr>
              <a:t>por</a:t>
            </a:r>
            <a:r>
              <a:rPr sz="1650" spc="-50" dirty="0">
                <a:solidFill>
                  <a:srgbClr val="FFFFFF"/>
                </a:solidFill>
                <a:latin typeface="Tahoma"/>
                <a:cs typeface="Tahoma"/>
              </a:rPr>
              <a:t> </a:t>
            </a:r>
            <a:r>
              <a:rPr sz="1650" spc="65" dirty="0">
                <a:solidFill>
                  <a:srgbClr val="FFFFFF"/>
                </a:solidFill>
                <a:latin typeface="Tahoma"/>
                <a:cs typeface="Tahoma"/>
              </a:rPr>
              <a:t>suministros</a:t>
            </a:r>
            <a:r>
              <a:rPr sz="1650" spc="-55" dirty="0">
                <a:solidFill>
                  <a:srgbClr val="FFFFFF"/>
                </a:solidFill>
                <a:latin typeface="Tahoma"/>
                <a:cs typeface="Tahoma"/>
              </a:rPr>
              <a:t> </a:t>
            </a:r>
            <a:r>
              <a:rPr sz="1650" spc="65" dirty="0">
                <a:solidFill>
                  <a:srgbClr val="FFFFFF"/>
                </a:solidFill>
                <a:latin typeface="Tahoma"/>
                <a:cs typeface="Tahoma"/>
              </a:rPr>
              <a:t>en</a:t>
            </a:r>
            <a:r>
              <a:rPr sz="1650" spc="-50" dirty="0">
                <a:solidFill>
                  <a:srgbClr val="FFFFFF"/>
                </a:solidFill>
                <a:latin typeface="Tahoma"/>
                <a:cs typeface="Tahoma"/>
              </a:rPr>
              <a:t> </a:t>
            </a:r>
            <a:r>
              <a:rPr sz="1650" spc="85" dirty="0">
                <a:solidFill>
                  <a:srgbClr val="FFFFFF"/>
                </a:solidFill>
                <a:latin typeface="Tahoma"/>
                <a:cs typeface="Tahoma"/>
              </a:rPr>
              <a:t>esta</a:t>
            </a:r>
            <a:r>
              <a:rPr sz="1650" spc="-55" dirty="0">
                <a:solidFill>
                  <a:srgbClr val="FFFFFF"/>
                </a:solidFill>
                <a:latin typeface="Tahoma"/>
                <a:cs typeface="Tahoma"/>
              </a:rPr>
              <a:t> </a:t>
            </a:r>
            <a:r>
              <a:rPr sz="1650" spc="-10" dirty="0">
                <a:solidFill>
                  <a:srgbClr val="FFFFFF"/>
                </a:solidFill>
                <a:latin typeface="Tahoma"/>
                <a:cs typeface="Tahoma"/>
              </a:rPr>
              <a:t>zona.</a:t>
            </a:r>
            <a:endParaRPr sz="1650">
              <a:latin typeface="Tahoma"/>
              <a:cs typeface="Tahoma"/>
            </a:endParaRPr>
          </a:p>
          <a:p>
            <a:pPr marL="532765" marR="525145" algn="ctr">
              <a:lnSpc>
                <a:spcPct val="117400"/>
              </a:lnSpc>
            </a:pPr>
            <a:r>
              <a:rPr sz="1650" spc="60" dirty="0">
                <a:solidFill>
                  <a:srgbClr val="FFFFFF"/>
                </a:solidFill>
                <a:latin typeface="Tahoma"/>
                <a:cs typeface="Tahoma"/>
              </a:rPr>
              <a:t>Tiempo_Adicional:</a:t>
            </a:r>
            <a:r>
              <a:rPr sz="1650" spc="-25" dirty="0">
                <a:solidFill>
                  <a:srgbClr val="FFFFFF"/>
                </a:solidFill>
                <a:latin typeface="Tahoma"/>
                <a:cs typeface="Tahoma"/>
              </a:rPr>
              <a:t> </a:t>
            </a:r>
            <a:r>
              <a:rPr sz="1650" dirty="0">
                <a:solidFill>
                  <a:srgbClr val="FFFFFF"/>
                </a:solidFill>
                <a:latin typeface="Tahoma"/>
                <a:cs typeface="Tahoma"/>
              </a:rPr>
              <a:t>Días</a:t>
            </a:r>
            <a:r>
              <a:rPr sz="1650" spc="-25" dirty="0">
                <a:solidFill>
                  <a:srgbClr val="FFFFFF"/>
                </a:solidFill>
                <a:latin typeface="Tahoma"/>
                <a:cs typeface="Tahoma"/>
              </a:rPr>
              <a:t> </a:t>
            </a:r>
            <a:r>
              <a:rPr sz="1650" spc="70" dirty="0">
                <a:solidFill>
                  <a:srgbClr val="FFFFFF"/>
                </a:solidFill>
                <a:latin typeface="Tahoma"/>
                <a:cs typeface="Tahoma"/>
              </a:rPr>
              <a:t>adicionales</a:t>
            </a:r>
            <a:r>
              <a:rPr sz="1650" spc="-25" dirty="0">
                <a:solidFill>
                  <a:srgbClr val="FFFFFF"/>
                </a:solidFill>
                <a:latin typeface="Tahoma"/>
                <a:cs typeface="Tahoma"/>
              </a:rPr>
              <a:t> </a:t>
            </a:r>
            <a:r>
              <a:rPr sz="1650" spc="60" dirty="0">
                <a:solidFill>
                  <a:srgbClr val="FFFFFF"/>
                </a:solidFill>
                <a:latin typeface="Tahoma"/>
                <a:cs typeface="Tahoma"/>
              </a:rPr>
              <a:t>para</a:t>
            </a:r>
            <a:r>
              <a:rPr sz="1650" spc="-25" dirty="0">
                <a:solidFill>
                  <a:srgbClr val="FFFFFF"/>
                </a:solidFill>
                <a:latin typeface="Tahoma"/>
                <a:cs typeface="Tahoma"/>
              </a:rPr>
              <a:t> </a:t>
            </a:r>
            <a:r>
              <a:rPr sz="1650" dirty="0">
                <a:solidFill>
                  <a:srgbClr val="FFFFFF"/>
                </a:solidFill>
                <a:latin typeface="Tahoma"/>
                <a:cs typeface="Tahoma"/>
              </a:rPr>
              <a:t>la</a:t>
            </a:r>
            <a:r>
              <a:rPr sz="1650" spc="-25" dirty="0">
                <a:solidFill>
                  <a:srgbClr val="FFFFFF"/>
                </a:solidFill>
                <a:latin typeface="Tahoma"/>
                <a:cs typeface="Tahoma"/>
              </a:rPr>
              <a:t> </a:t>
            </a:r>
            <a:r>
              <a:rPr sz="1650" spc="55" dirty="0">
                <a:solidFill>
                  <a:srgbClr val="FFFFFF"/>
                </a:solidFill>
                <a:latin typeface="Tahoma"/>
                <a:cs typeface="Tahoma"/>
              </a:rPr>
              <a:t>entrega</a:t>
            </a:r>
            <a:r>
              <a:rPr sz="1650" spc="-25" dirty="0">
                <a:solidFill>
                  <a:srgbClr val="FFFFFF"/>
                </a:solidFill>
                <a:latin typeface="Tahoma"/>
                <a:cs typeface="Tahoma"/>
              </a:rPr>
              <a:t> </a:t>
            </a:r>
            <a:r>
              <a:rPr sz="1650" spc="65" dirty="0">
                <a:solidFill>
                  <a:srgbClr val="FFFFFF"/>
                </a:solidFill>
                <a:latin typeface="Tahoma"/>
                <a:cs typeface="Tahoma"/>
              </a:rPr>
              <a:t>en</a:t>
            </a:r>
            <a:r>
              <a:rPr sz="1650" spc="-20" dirty="0">
                <a:solidFill>
                  <a:srgbClr val="FFFFFF"/>
                </a:solidFill>
                <a:latin typeface="Tahoma"/>
                <a:cs typeface="Tahoma"/>
              </a:rPr>
              <a:t> </a:t>
            </a:r>
            <a:r>
              <a:rPr sz="1650" spc="85" dirty="0">
                <a:solidFill>
                  <a:srgbClr val="FFFFFF"/>
                </a:solidFill>
                <a:latin typeface="Tahoma"/>
                <a:cs typeface="Tahoma"/>
              </a:rPr>
              <a:t>esta</a:t>
            </a:r>
            <a:r>
              <a:rPr sz="1650" spc="-25" dirty="0">
                <a:solidFill>
                  <a:srgbClr val="FFFFFF"/>
                </a:solidFill>
                <a:latin typeface="Tahoma"/>
                <a:cs typeface="Tahoma"/>
              </a:rPr>
              <a:t> </a:t>
            </a:r>
            <a:r>
              <a:rPr sz="1650" spc="-10" dirty="0">
                <a:solidFill>
                  <a:srgbClr val="FFFFFF"/>
                </a:solidFill>
                <a:latin typeface="Tahoma"/>
                <a:cs typeface="Tahoma"/>
              </a:rPr>
              <a:t>zona. </a:t>
            </a:r>
            <a:r>
              <a:rPr sz="1650" dirty="0">
                <a:solidFill>
                  <a:srgbClr val="FFFFFF"/>
                </a:solidFill>
                <a:latin typeface="Tahoma"/>
                <a:cs typeface="Tahoma"/>
              </a:rPr>
              <a:t>(FK)</a:t>
            </a:r>
            <a:r>
              <a:rPr sz="1650" spc="-45" dirty="0">
                <a:solidFill>
                  <a:srgbClr val="FFFFFF"/>
                </a:solidFill>
                <a:latin typeface="Tahoma"/>
                <a:cs typeface="Tahoma"/>
              </a:rPr>
              <a:t> </a:t>
            </a:r>
            <a:r>
              <a:rPr sz="1650" spc="50" dirty="0">
                <a:solidFill>
                  <a:srgbClr val="FFFFFF"/>
                </a:solidFill>
                <a:latin typeface="Tahoma"/>
                <a:cs typeface="Tahoma"/>
              </a:rPr>
              <a:t>ID_Proveedor_Local:</a:t>
            </a:r>
            <a:r>
              <a:rPr sz="1650" spc="-45" dirty="0">
                <a:solidFill>
                  <a:srgbClr val="FFFFFF"/>
                </a:solidFill>
                <a:latin typeface="Tahoma"/>
                <a:cs typeface="Tahoma"/>
              </a:rPr>
              <a:t> </a:t>
            </a:r>
            <a:r>
              <a:rPr sz="1650" spc="55" dirty="0">
                <a:solidFill>
                  <a:srgbClr val="FFFFFF"/>
                </a:solidFill>
                <a:latin typeface="Tahoma"/>
                <a:cs typeface="Tahoma"/>
              </a:rPr>
              <a:t>Relaciona</a:t>
            </a:r>
            <a:r>
              <a:rPr sz="1650" spc="-40" dirty="0">
                <a:solidFill>
                  <a:srgbClr val="FFFFFF"/>
                </a:solidFill>
                <a:latin typeface="Tahoma"/>
                <a:cs typeface="Tahoma"/>
              </a:rPr>
              <a:t> </a:t>
            </a:r>
            <a:r>
              <a:rPr sz="1650" dirty="0">
                <a:solidFill>
                  <a:srgbClr val="FFFFFF"/>
                </a:solidFill>
                <a:latin typeface="Tahoma"/>
                <a:cs typeface="Tahoma"/>
              </a:rPr>
              <a:t>la</a:t>
            </a:r>
            <a:r>
              <a:rPr sz="1650" spc="-45" dirty="0">
                <a:solidFill>
                  <a:srgbClr val="FFFFFF"/>
                </a:solidFill>
                <a:latin typeface="Tahoma"/>
                <a:cs typeface="Tahoma"/>
              </a:rPr>
              <a:t> </a:t>
            </a:r>
            <a:r>
              <a:rPr sz="1650" spc="50" dirty="0">
                <a:solidFill>
                  <a:srgbClr val="FFFFFF"/>
                </a:solidFill>
                <a:latin typeface="Tahoma"/>
                <a:cs typeface="Tahoma"/>
              </a:rPr>
              <a:t>zona</a:t>
            </a:r>
            <a:r>
              <a:rPr sz="1650" spc="-45" dirty="0">
                <a:solidFill>
                  <a:srgbClr val="FFFFFF"/>
                </a:solidFill>
                <a:latin typeface="Tahoma"/>
                <a:cs typeface="Tahoma"/>
              </a:rPr>
              <a:t> </a:t>
            </a:r>
            <a:r>
              <a:rPr sz="1650" spc="110" dirty="0">
                <a:solidFill>
                  <a:srgbClr val="FFFFFF"/>
                </a:solidFill>
                <a:latin typeface="Tahoma"/>
                <a:cs typeface="Tahoma"/>
              </a:rPr>
              <a:t>con</a:t>
            </a:r>
            <a:r>
              <a:rPr sz="1650" spc="-40" dirty="0">
                <a:solidFill>
                  <a:srgbClr val="FFFFFF"/>
                </a:solidFill>
                <a:latin typeface="Tahoma"/>
                <a:cs typeface="Tahoma"/>
              </a:rPr>
              <a:t> </a:t>
            </a:r>
            <a:r>
              <a:rPr sz="1650" dirty="0">
                <a:solidFill>
                  <a:srgbClr val="FFFFFF"/>
                </a:solidFill>
                <a:latin typeface="Tahoma"/>
                <a:cs typeface="Tahoma"/>
              </a:rPr>
              <a:t>un</a:t>
            </a:r>
            <a:r>
              <a:rPr sz="1650" spc="-45" dirty="0">
                <a:solidFill>
                  <a:srgbClr val="FFFFFF"/>
                </a:solidFill>
                <a:latin typeface="Tahoma"/>
                <a:cs typeface="Tahoma"/>
              </a:rPr>
              <a:t> </a:t>
            </a:r>
            <a:r>
              <a:rPr sz="1650" spc="80" dirty="0">
                <a:solidFill>
                  <a:srgbClr val="FFFFFF"/>
                </a:solidFill>
                <a:latin typeface="Tahoma"/>
                <a:cs typeface="Tahoma"/>
              </a:rPr>
              <a:t>proveedor</a:t>
            </a:r>
            <a:r>
              <a:rPr sz="1650" spc="-45" dirty="0">
                <a:solidFill>
                  <a:srgbClr val="FFFFFF"/>
                </a:solidFill>
                <a:latin typeface="Tahoma"/>
                <a:cs typeface="Tahoma"/>
              </a:rPr>
              <a:t> </a:t>
            </a:r>
            <a:r>
              <a:rPr sz="1650" spc="-10" dirty="0">
                <a:solidFill>
                  <a:srgbClr val="FFFFFF"/>
                </a:solidFill>
                <a:latin typeface="Tahoma"/>
                <a:cs typeface="Tahoma"/>
              </a:rPr>
              <a:t>local.</a:t>
            </a:r>
            <a:endParaRPr sz="1650">
              <a:latin typeface="Tahoma"/>
              <a:cs typeface="Tahoma"/>
            </a:endParaRPr>
          </a:p>
        </p:txBody>
      </p:sp>
      <p:sp>
        <p:nvSpPr>
          <p:cNvPr id="366" name="object 366"/>
          <p:cNvSpPr/>
          <p:nvPr/>
        </p:nvSpPr>
        <p:spPr>
          <a:xfrm>
            <a:off x="10123545" y="333359"/>
            <a:ext cx="7958455" cy="4697095"/>
          </a:xfrm>
          <a:custGeom>
            <a:avLst/>
            <a:gdLst/>
            <a:ahLst/>
            <a:cxnLst/>
            <a:rect l="l" t="t" r="r" b="b"/>
            <a:pathLst>
              <a:path w="7958455" h="4697095">
                <a:moveTo>
                  <a:pt x="7472534" y="4696498"/>
                </a:moveTo>
                <a:lnTo>
                  <a:pt x="485775" y="4696498"/>
                </a:lnTo>
                <a:lnTo>
                  <a:pt x="437762" y="4694121"/>
                </a:lnTo>
                <a:lnTo>
                  <a:pt x="390562" y="4687078"/>
                </a:lnTo>
                <a:lnTo>
                  <a:pt x="344494" y="4675501"/>
                </a:lnTo>
                <a:lnTo>
                  <a:pt x="299876" y="4659521"/>
                </a:lnTo>
                <a:lnTo>
                  <a:pt x="257028" y="4639271"/>
                </a:lnTo>
                <a:lnTo>
                  <a:pt x="216266" y="4614883"/>
                </a:lnTo>
                <a:lnTo>
                  <a:pt x="177911" y="4586488"/>
                </a:lnTo>
                <a:lnTo>
                  <a:pt x="142280" y="4554218"/>
                </a:lnTo>
                <a:lnTo>
                  <a:pt x="110010" y="4518587"/>
                </a:lnTo>
                <a:lnTo>
                  <a:pt x="81616" y="4480232"/>
                </a:lnTo>
                <a:lnTo>
                  <a:pt x="57227" y="4439470"/>
                </a:lnTo>
                <a:lnTo>
                  <a:pt x="36977" y="4396622"/>
                </a:lnTo>
                <a:lnTo>
                  <a:pt x="20997" y="4352004"/>
                </a:lnTo>
                <a:lnTo>
                  <a:pt x="9420" y="4305936"/>
                </a:lnTo>
                <a:lnTo>
                  <a:pt x="2377" y="4258736"/>
                </a:lnTo>
                <a:lnTo>
                  <a:pt x="0" y="4210723"/>
                </a:lnTo>
                <a:lnTo>
                  <a:pt x="0" y="485775"/>
                </a:lnTo>
                <a:lnTo>
                  <a:pt x="2377" y="437762"/>
                </a:lnTo>
                <a:lnTo>
                  <a:pt x="9420" y="390562"/>
                </a:lnTo>
                <a:lnTo>
                  <a:pt x="20997" y="344494"/>
                </a:lnTo>
                <a:lnTo>
                  <a:pt x="36977" y="299876"/>
                </a:lnTo>
                <a:lnTo>
                  <a:pt x="57227" y="257028"/>
                </a:lnTo>
                <a:lnTo>
                  <a:pt x="81616"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5" y="0"/>
                </a:lnTo>
                <a:lnTo>
                  <a:pt x="7472534" y="0"/>
                </a:lnTo>
                <a:lnTo>
                  <a:pt x="7520547" y="2377"/>
                </a:lnTo>
                <a:lnTo>
                  <a:pt x="7567746" y="9420"/>
                </a:lnTo>
                <a:lnTo>
                  <a:pt x="7613814" y="20997"/>
                </a:lnTo>
                <a:lnTo>
                  <a:pt x="7658432" y="36977"/>
                </a:lnTo>
                <a:lnTo>
                  <a:pt x="7701281" y="57227"/>
                </a:lnTo>
                <a:lnTo>
                  <a:pt x="7742042" y="81615"/>
                </a:lnTo>
                <a:lnTo>
                  <a:pt x="7780397" y="110010"/>
                </a:lnTo>
                <a:lnTo>
                  <a:pt x="7816028" y="142280"/>
                </a:lnTo>
                <a:lnTo>
                  <a:pt x="7848298" y="177911"/>
                </a:lnTo>
                <a:lnTo>
                  <a:pt x="7876693" y="216266"/>
                </a:lnTo>
                <a:lnTo>
                  <a:pt x="7901081" y="257028"/>
                </a:lnTo>
                <a:lnTo>
                  <a:pt x="7921331" y="299876"/>
                </a:lnTo>
                <a:lnTo>
                  <a:pt x="7937311" y="344494"/>
                </a:lnTo>
                <a:lnTo>
                  <a:pt x="7948889" y="390562"/>
                </a:lnTo>
                <a:lnTo>
                  <a:pt x="7955932" y="437762"/>
                </a:lnTo>
                <a:lnTo>
                  <a:pt x="7958309" y="485775"/>
                </a:lnTo>
                <a:lnTo>
                  <a:pt x="7958309" y="4210723"/>
                </a:lnTo>
                <a:lnTo>
                  <a:pt x="7955932" y="4258736"/>
                </a:lnTo>
                <a:lnTo>
                  <a:pt x="7948889" y="4305936"/>
                </a:lnTo>
                <a:lnTo>
                  <a:pt x="7937311" y="4352004"/>
                </a:lnTo>
                <a:lnTo>
                  <a:pt x="7921331" y="4396622"/>
                </a:lnTo>
                <a:lnTo>
                  <a:pt x="7901081" y="4439470"/>
                </a:lnTo>
                <a:lnTo>
                  <a:pt x="7876693" y="4480232"/>
                </a:lnTo>
                <a:lnTo>
                  <a:pt x="7848298" y="4518587"/>
                </a:lnTo>
                <a:lnTo>
                  <a:pt x="7816028" y="4554218"/>
                </a:lnTo>
                <a:lnTo>
                  <a:pt x="7780397" y="4586488"/>
                </a:lnTo>
                <a:lnTo>
                  <a:pt x="7742042" y="4614883"/>
                </a:lnTo>
                <a:lnTo>
                  <a:pt x="7701281" y="4639271"/>
                </a:lnTo>
                <a:lnTo>
                  <a:pt x="7658432" y="4659521"/>
                </a:lnTo>
                <a:lnTo>
                  <a:pt x="7613814" y="4675501"/>
                </a:lnTo>
                <a:lnTo>
                  <a:pt x="7567746" y="4687078"/>
                </a:lnTo>
                <a:lnTo>
                  <a:pt x="7520547" y="4694121"/>
                </a:lnTo>
                <a:lnTo>
                  <a:pt x="7472534" y="4696498"/>
                </a:lnTo>
                <a:close/>
              </a:path>
            </a:pathLst>
          </a:custGeom>
          <a:solidFill>
            <a:srgbClr val="0FAEB1"/>
          </a:solidFill>
        </p:spPr>
        <p:txBody>
          <a:bodyPr wrap="square" lIns="0" tIns="0" rIns="0" bIns="0" rtlCol="0"/>
          <a:lstStyle/>
          <a:p>
            <a:endParaRPr/>
          </a:p>
        </p:txBody>
      </p:sp>
      <p:sp>
        <p:nvSpPr>
          <p:cNvPr id="367" name="object 367"/>
          <p:cNvSpPr txBox="1"/>
          <p:nvPr/>
        </p:nvSpPr>
        <p:spPr>
          <a:xfrm>
            <a:off x="12043378" y="684228"/>
            <a:ext cx="4118610" cy="343535"/>
          </a:xfrm>
          <a:prstGeom prst="rect">
            <a:avLst/>
          </a:prstGeom>
        </p:spPr>
        <p:txBody>
          <a:bodyPr vert="horz" wrap="square" lIns="0" tIns="17145" rIns="0" bIns="0" rtlCol="0">
            <a:spAutoFit/>
          </a:bodyPr>
          <a:lstStyle/>
          <a:p>
            <a:pPr marL="12700">
              <a:lnSpc>
                <a:spcPct val="100000"/>
              </a:lnSpc>
              <a:spcBef>
                <a:spcPts val="135"/>
              </a:spcBef>
            </a:pPr>
            <a:r>
              <a:rPr sz="2050" b="1" i="1" spc="-10" dirty="0">
                <a:solidFill>
                  <a:srgbClr val="FFFFFF"/>
                </a:solidFill>
                <a:latin typeface="Arial"/>
                <a:cs typeface="Arial"/>
              </a:rPr>
              <a:t>3.Proveedores_Internacionales:</a:t>
            </a:r>
            <a:endParaRPr sz="2050">
              <a:latin typeface="Arial"/>
              <a:cs typeface="Arial"/>
            </a:endParaRPr>
          </a:p>
        </p:txBody>
      </p:sp>
      <p:sp>
        <p:nvSpPr>
          <p:cNvPr id="368" name="object 368"/>
          <p:cNvSpPr txBox="1"/>
          <p:nvPr/>
        </p:nvSpPr>
        <p:spPr>
          <a:xfrm>
            <a:off x="10381415" y="1364275"/>
            <a:ext cx="7442834" cy="3282950"/>
          </a:xfrm>
          <a:prstGeom prst="rect">
            <a:avLst/>
          </a:prstGeom>
        </p:spPr>
        <p:txBody>
          <a:bodyPr vert="horz" wrap="square" lIns="0" tIns="11430" rIns="0" bIns="0" rtlCol="0">
            <a:spAutoFit/>
          </a:bodyPr>
          <a:lstStyle/>
          <a:p>
            <a:pPr marL="171450" marR="163830" algn="ctr">
              <a:lnSpc>
                <a:spcPct val="115900"/>
              </a:lnSpc>
              <a:spcBef>
                <a:spcPts val="90"/>
              </a:spcBef>
            </a:pPr>
            <a:r>
              <a:rPr sz="2050" b="1" i="1" dirty="0">
                <a:solidFill>
                  <a:srgbClr val="FFFFFF"/>
                </a:solidFill>
                <a:latin typeface="Arial"/>
                <a:cs typeface="Arial"/>
              </a:rPr>
              <a:t>Descripción:</a:t>
            </a:r>
            <a:r>
              <a:rPr sz="2050" b="1" i="1" spc="155" dirty="0">
                <a:solidFill>
                  <a:srgbClr val="FFFFFF"/>
                </a:solidFill>
                <a:latin typeface="Arial"/>
                <a:cs typeface="Arial"/>
              </a:rPr>
              <a:t> </a:t>
            </a:r>
            <a:r>
              <a:rPr sz="2050" b="1" i="1" spc="45" dirty="0">
                <a:solidFill>
                  <a:srgbClr val="FFFFFF"/>
                </a:solidFill>
                <a:latin typeface="Arial"/>
                <a:cs typeface="Arial"/>
              </a:rPr>
              <a:t>Almacena</a:t>
            </a:r>
            <a:r>
              <a:rPr sz="2050" b="1" i="1" spc="155" dirty="0">
                <a:solidFill>
                  <a:srgbClr val="FFFFFF"/>
                </a:solidFill>
                <a:latin typeface="Arial"/>
                <a:cs typeface="Arial"/>
              </a:rPr>
              <a:t> </a:t>
            </a:r>
            <a:r>
              <a:rPr sz="2050" b="1" i="1" dirty="0">
                <a:solidFill>
                  <a:srgbClr val="FFFFFF"/>
                </a:solidFill>
                <a:latin typeface="Arial"/>
                <a:cs typeface="Arial"/>
              </a:rPr>
              <a:t>información</a:t>
            </a:r>
            <a:r>
              <a:rPr sz="2050" b="1" i="1" spc="155" dirty="0">
                <a:solidFill>
                  <a:srgbClr val="FFFFFF"/>
                </a:solidFill>
                <a:latin typeface="Arial"/>
                <a:cs typeface="Arial"/>
              </a:rPr>
              <a:t> </a:t>
            </a:r>
            <a:r>
              <a:rPr sz="2050" b="1" i="1" dirty="0">
                <a:solidFill>
                  <a:srgbClr val="FFFFFF"/>
                </a:solidFill>
                <a:latin typeface="Arial"/>
                <a:cs typeface="Arial"/>
              </a:rPr>
              <a:t>sobre</a:t>
            </a:r>
            <a:r>
              <a:rPr sz="2050" b="1" i="1" spc="155" dirty="0">
                <a:solidFill>
                  <a:srgbClr val="FFFFFF"/>
                </a:solidFill>
                <a:latin typeface="Arial"/>
                <a:cs typeface="Arial"/>
              </a:rPr>
              <a:t> </a:t>
            </a:r>
            <a:r>
              <a:rPr sz="2050" b="1" i="1" spc="35" dirty="0">
                <a:solidFill>
                  <a:srgbClr val="FFFFFF"/>
                </a:solidFill>
                <a:latin typeface="Arial"/>
                <a:cs typeface="Arial"/>
              </a:rPr>
              <a:t>proveedores </a:t>
            </a:r>
            <a:r>
              <a:rPr sz="2050" b="1" i="1" spc="-10" dirty="0">
                <a:solidFill>
                  <a:srgbClr val="FFFFFF"/>
                </a:solidFill>
                <a:latin typeface="Arial"/>
                <a:cs typeface="Arial"/>
              </a:rPr>
              <a:t>internacionales.</a:t>
            </a:r>
            <a:endParaRPr sz="2050">
              <a:latin typeface="Arial"/>
              <a:cs typeface="Arial"/>
            </a:endParaRPr>
          </a:p>
          <a:p>
            <a:pPr algn="ctr">
              <a:lnSpc>
                <a:spcPct val="100000"/>
              </a:lnSpc>
              <a:spcBef>
                <a:spcPts val="390"/>
              </a:spcBef>
            </a:pPr>
            <a:r>
              <a:rPr sz="2050" b="1" i="1" spc="-10" dirty="0">
                <a:solidFill>
                  <a:srgbClr val="FFFFFF"/>
                </a:solidFill>
                <a:latin typeface="Arial"/>
                <a:cs typeface="Arial"/>
              </a:rPr>
              <a:t>Columnas:</a:t>
            </a:r>
            <a:endParaRPr sz="2050">
              <a:latin typeface="Arial"/>
              <a:cs typeface="Arial"/>
            </a:endParaRPr>
          </a:p>
          <a:p>
            <a:pPr marL="71120" marR="63500" algn="ctr">
              <a:lnSpc>
                <a:spcPts val="2850"/>
              </a:lnSpc>
              <a:spcBef>
                <a:spcPts val="160"/>
              </a:spcBef>
            </a:pPr>
            <a:r>
              <a:rPr sz="2050" b="1" i="1" spc="20" dirty="0">
                <a:solidFill>
                  <a:srgbClr val="FFFFFF"/>
                </a:solidFill>
                <a:latin typeface="Arial"/>
                <a:cs typeface="Arial"/>
              </a:rPr>
              <a:t>(PK)</a:t>
            </a:r>
            <a:r>
              <a:rPr sz="2050" b="1" i="1" spc="110" dirty="0">
                <a:solidFill>
                  <a:srgbClr val="FFFFFF"/>
                </a:solidFill>
                <a:latin typeface="Arial"/>
                <a:cs typeface="Arial"/>
              </a:rPr>
              <a:t> </a:t>
            </a:r>
            <a:r>
              <a:rPr sz="2050" b="1" i="1" spc="20" dirty="0">
                <a:solidFill>
                  <a:srgbClr val="FFFFFF"/>
                </a:solidFill>
                <a:latin typeface="Arial"/>
                <a:cs typeface="Arial"/>
              </a:rPr>
              <a:t>ID_Proveedor_Internacional:</a:t>
            </a:r>
            <a:r>
              <a:rPr sz="2050" b="1" i="1" spc="110" dirty="0">
                <a:solidFill>
                  <a:srgbClr val="FFFFFF"/>
                </a:solidFill>
                <a:latin typeface="Arial"/>
                <a:cs typeface="Arial"/>
              </a:rPr>
              <a:t> </a:t>
            </a:r>
            <a:r>
              <a:rPr sz="2050" b="1" i="1" spc="45" dirty="0">
                <a:solidFill>
                  <a:srgbClr val="FFFFFF"/>
                </a:solidFill>
                <a:latin typeface="Arial"/>
                <a:cs typeface="Arial"/>
              </a:rPr>
              <a:t>Identificador</a:t>
            </a:r>
            <a:r>
              <a:rPr sz="2050" b="1" i="1" spc="105" dirty="0">
                <a:solidFill>
                  <a:srgbClr val="FFFFFF"/>
                </a:solidFill>
                <a:latin typeface="Arial"/>
                <a:cs typeface="Arial"/>
              </a:rPr>
              <a:t> </a:t>
            </a:r>
            <a:r>
              <a:rPr sz="2050" b="1" i="1" spc="20" dirty="0">
                <a:solidFill>
                  <a:srgbClr val="FFFFFF"/>
                </a:solidFill>
                <a:latin typeface="Arial"/>
                <a:cs typeface="Arial"/>
              </a:rPr>
              <a:t>único</a:t>
            </a:r>
            <a:r>
              <a:rPr sz="2050" b="1" i="1" spc="110" dirty="0">
                <a:solidFill>
                  <a:srgbClr val="FFFFFF"/>
                </a:solidFill>
                <a:latin typeface="Arial"/>
                <a:cs typeface="Arial"/>
              </a:rPr>
              <a:t> </a:t>
            </a:r>
            <a:r>
              <a:rPr sz="2050" b="1" i="1" spc="-25" dirty="0">
                <a:solidFill>
                  <a:srgbClr val="FFFFFF"/>
                </a:solidFill>
                <a:latin typeface="Arial"/>
                <a:cs typeface="Arial"/>
              </a:rPr>
              <a:t>del </a:t>
            </a:r>
            <a:r>
              <a:rPr sz="2050" b="1" i="1" spc="50" dirty="0">
                <a:solidFill>
                  <a:srgbClr val="FFFFFF"/>
                </a:solidFill>
                <a:latin typeface="Arial"/>
                <a:cs typeface="Arial"/>
              </a:rPr>
              <a:t>proveedor</a:t>
            </a:r>
            <a:r>
              <a:rPr sz="2050" b="1" i="1" spc="-10" dirty="0">
                <a:solidFill>
                  <a:srgbClr val="FFFFFF"/>
                </a:solidFill>
                <a:latin typeface="Arial"/>
                <a:cs typeface="Arial"/>
              </a:rPr>
              <a:t> internacional.</a:t>
            </a:r>
            <a:endParaRPr sz="2050">
              <a:latin typeface="Arial"/>
              <a:cs typeface="Arial"/>
            </a:endParaRPr>
          </a:p>
          <a:p>
            <a:pPr algn="ctr">
              <a:lnSpc>
                <a:spcPct val="100000"/>
              </a:lnSpc>
              <a:spcBef>
                <a:spcPts val="229"/>
              </a:spcBef>
            </a:pPr>
            <a:r>
              <a:rPr sz="2050" b="1" i="1" spc="20" dirty="0">
                <a:solidFill>
                  <a:srgbClr val="FFFFFF"/>
                </a:solidFill>
                <a:latin typeface="Arial"/>
                <a:cs typeface="Arial"/>
              </a:rPr>
              <a:t>Nombre_Proveedor:</a:t>
            </a:r>
            <a:r>
              <a:rPr sz="2050" b="1" i="1" spc="95" dirty="0">
                <a:solidFill>
                  <a:srgbClr val="FFFFFF"/>
                </a:solidFill>
                <a:latin typeface="Arial"/>
                <a:cs typeface="Arial"/>
              </a:rPr>
              <a:t> </a:t>
            </a:r>
            <a:r>
              <a:rPr sz="2050" b="1" i="1" spc="55" dirty="0">
                <a:solidFill>
                  <a:srgbClr val="FFFFFF"/>
                </a:solidFill>
                <a:latin typeface="Arial"/>
                <a:cs typeface="Arial"/>
              </a:rPr>
              <a:t>Nombre</a:t>
            </a:r>
            <a:r>
              <a:rPr sz="2050" b="1" i="1" spc="100" dirty="0">
                <a:solidFill>
                  <a:srgbClr val="FFFFFF"/>
                </a:solidFill>
                <a:latin typeface="Arial"/>
                <a:cs typeface="Arial"/>
              </a:rPr>
              <a:t> </a:t>
            </a:r>
            <a:r>
              <a:rPr sz="2050" b="1" i="1" spc="20" dirty="0">
                <a:solidFill>
                  <a:srgbClr val="FFFFFF"/>
                </a:solidFill>
                <a:latin typeface="Arial"/>
                <a:cs typeface="Arial"/>
              </a:rPr>
              <a:t>del</a:t>
            </a:r>
            <a:r>
              <a:rPr sz="2050" b="1" i="1" spc="95" dirty="0">
                <a:solidFill>
                  <a:srgbClr val="FFFFFF"/>
                </a:solidFill>
                <a:latin typeface="Arial"/>
                <a:cs typeface="Arial"/>
              </a:rPr>
              <a:t> </a:t>
            </a:r>
            <a:r>
              <a:rPr sz="2050" b="1" i="1" spc="50" dirty="0">
                <a:solidFill>
                  <a:srgbClr val="FFFFFF"/>
                </a:solidFill>
                <a:latin typeface="Arial"/>
                <a:cs typeface="Arial"/>
              </a:rPr>
              <a:t>proveedor</a:t>
            </a:r>
            <a:r>
              <a:rPr sz="2050" b="1" i="1" spc="95" dirty="0">
                <a:solidFill>
                  <a:srgbClr val="FFFFFF"/>
                </a:solidFill>
                <a:latin typeface="Arial"/>
                <a:cs typeface="Arial"/>
              </a:rPr>
              <a:t> </a:t>
            </a:r>
            <a:r>
              <a:rPr sz="2050" b="1" i="1" spc="-10" dirty="0">
                <a:solidFill>
                  <a:srgbClr val="FFFFFF"/>
                </a:solidFill>
                <a:latin typeface="Arial"/>
                <a:cs typeface="Arial"/>
              </a:rPr>
              <a:t>internacional.</a:t>
            </a:r>
            <a:endParaRPr sz="2050">
              <a:latin typeface="Arial"/>
              <a:cs typeface="Arial"/>
            </a:endParaRPr>
          </a:p>
          <a:p>
            <a:pPr marL="730885" marR="723265" algn="ctr">
              <a:lnSpc>
                <a:spcPts val="2850"/>
              </a:lnSpc>
              <a:spcBef>
                <a:spcPts val="160"/>
              </a:spcBef>
            </a:pPr>
            <a:r>
              <a:rPr sz="2050" b="1" i="1" spc="10" dirty="0">
                <a:solidFill>
                  <a:srgbClr val="FFFFFF"/>
                </a:solidFill>
                <a:latin typeface="Arial"/>
                <a:cs typeface="Arial"/>
              </a:rPr>
              <a:t>Costo_Producto:</a:t>
            </a:r>
            <a:r>
              <a:rPr sz="2050" b="1" i="1" spc="75" dirty="0">
                <a:solidFill>
                  <a:srgbClr val="FFFFFF"/>
                </a:solidFill>
                <a:latin typeface="Arial"/>
                <a:cs typeface="Arial"/>
              </a:rPr>
              <a:t> </a:t>
            </a:r>
            <a:r>
              <a:rPr sz="2050" b="1" i="1" spc="10" dirty="0">
                <a:solidFill>
                  <a:srgbClr val="FFFFFF"/>
                </a:solidFill>
                <a:latin typeface="Arial"/>
                <a:cs typeface="Arial"/>
              </a:rPr>
              <a:t>Costo</a:t>
            </a:r>
            <a:r>
              <a:rPr sz="2050" b="1" i="1" spc="70" dirty="0">
                <a:solidFill>
                  <a:srgbClr val="FFFFFF"/>
                </a:solidFill>
                <a:latin typeface="Arial"/>
                <a:cs typeface="Arial"/>
              </a:rPr>
              <a:t> </a:t>
            </a:r>
            <a:r>
              <a:rPr sz="2050" b="1" i="1" spc="50" dirty="0">
                <a:solidFill>
                  <a:srgbClr val="FFFFFF"/>
                </a:solidFill>
                <a:latin typeface="Arial"/>
                <a:cs typeface="Arial"/>
              </a:rPr>
              <a:t>base</a:t>
            </a:r>
            <a:r>
              <a:rPr sz="2050" b="1" i="1" spc="75" dirty="0">
                <a:solidFill>
                  <a:srgbClr val="FFFFFF"/>
                </a:solidFill>
                <a:latin typeface="Arial"/>
                <a:cs typeface="Arial"/>
              </a:rPr>
              <a:t> </a:t>
            </a:r>
            <a:r>
              <a:rPr sz="2050" b="1" i="1" spc="90" dirty="0">
                <a:solidFill>
                  <a:srgbClr val="FFFFFF"/>
                </a:solidFill>
                <a:latin typeface="Arial"/>
                <a:cs typeface="Arial"/>
              </a:rPr>
              <a:t>de</a:t>
            </a:r>
            <a:r>
              <a:rPr sz="2050" b="1" i="1" spc="70" dirty="0">
                <a:solidFill>
                  <a:srgbClr val="FFFFFF"/>
                </a:solidFill>
                <a:latin typeface="Arial"/>
                <a:cs typeface="Arial"/>
              </a:rPr>
              <a:t> </a:t>
            </a:r>
            <a:r>
              <a:rPr sz="2050" b="1" i="1" spc="10" dirty="0">
                <a:solidFill>
                  <a:srgbClr val="FFFFFF"/>
                </a:solidFill>
                <a:latin typeface="Arial"/>
                <a:cs typeface="Arial"/>
              </a:rPr>
              <a:t>los</a:t>
            </a:r>
            <a:r>
              <a:rPr sz="2050" b="1" i="1" spc="75" dirty="0">
                <a:solidFill>
                  <a:srgbClr val="FFFFFF"/>
                </a:solidFill>
                <a:latin typeface="Arial"/>
                <a:cs typeface="Arial"/>
              </a:rPr>
              <a:t> </a:t>
            </a:r>
            <a:r>
              <a:rPr sz="2050" b="1" i="1" spc="40" dirty="0">
                <a:solidFill>
                  <a:srgbClr val="FFFFFF"/>
                </a:solidFill>
                <a:latin typeface="Arial"/>
                <a:cs typeface="Arial"/>
              </a:rPr>
              <a:t>productos </a:t>
            </a:r>
            <a:r>
              <a:rPr sz="2050" b="1" i="1" spc="-10" dirty="0">
                <a:solidFill>
                  <a:srgbClr val="FFFFFF"/>
                </a:solidFill>
                <a:latin typeface="Arial"/>
                <a:cs typeface="Arial"/>
              </a:rPr>
              <a:t>suministrados.</a:t>
            </a:r>
            <a:endParaRPr sz="2050">
              <a:latin typeface="Arial"/>
              <a:cs typeface="Arial"/>
            </a:endParaRPr>
          </a:p>
          <a:p>
            <a:pPr algn="ctr">
              <a:lnSpc>
                <a:spcPct val="100000"/>
              </a:lnSpc>
              <a:spcBef>
                <a:spcPts val="229"/>
              </a:spcBef>
            </a:pPr>
            <a:r>
              <a:rPr sz="2050" b="1" i="1" dirty="0">
                <a:solidFill>
                  <a:srgbClr val="FFFFFF"/>
                </a:solidFill>
                <a:latin typeface="Arial"/>
                <a:cs typeface="Arial"/>
              </a:rPr>
              <a:t>Tiempo_Entrega:</a:t>
            </a:r>
            <a:r>
              <a:rPr sz="2050" b="1" i="1" spc="80" dirty="0">
                <a:solidFill>
                  <a:srgbClr val="FFFFFF"/>
                </a:solidFill>
                <a:latin typeface="Arial"/>
                <a:cs typeface="Arial"/>
              </a:rPr>
              <a:t> </a:t>
            </a:r>
            <a:r>
              <a:rPr sz="2050" b="1" i="1" dirty="0">
                <a:solidFill>
                  <a:srgbClr val="FFFFFF"/>
                </a:solidFill>
                <a:latin typeface="Arial"/>
                <a:cs typeface="Arial"/>
              </a:rPr>
              <a:t>Tiempo</a:t>
            </a:r>
            <a:r>
              <a:rPr sz="2050" b="1" i="1" spc="85" dirty="0">
                <a:solidFill>
                  <a:srgbClr val="FFFFFF"/>
                </a:solidFill>
                <a:latin typeface="Arial"/>
                <a:cs typeface="Arial"/>
              </a:rPr>
              <a:t> </a:t>
            </a:r>
            <a:r>
              <a:rPr sz="2050" b="1" i="1" spc="55" dirty="0">
                <a:solidFill>
                  <a:srgbClr val="FFFFFF"/>
                </a:solidFill>
                <a:latin typeface="Arial"/>
                <a:cs typeface="Arial"/>
              </a:rPr>
              <a:t>estimado</a:t>
            </a:r>
            <a:r>
              <a:rPr sz="2050" b="1" i="1" spc="85" dirty="0">
                <a:solidFill>
                  <a:srgbClr val="FFFFFF"/>
                </a:solidFill>
                <a:latin typeface="Arial"/>
                <a:cs typeface="Arial"/>
              </a:rPr>
              <a:t> </a:t>
            </a:r>
            <a:r>
              <a:rPr sz="2050" b="1" i="1" spc="90" dirty="0">
                <a:solidFill>
                  <a:srgbClr val="FFFFFF"/>
                </a:solidFill>
                <a:latin typeface="Arial"/>
                <a:cs typeface="Arial"/>
              </a:rPr>
              <a:t>de</a:t>
            </a:r>
            <a:r>
              <a:rPr sz="2050" b="1" i="1" spc="95" dirty="0">
                <a:solidFill>
                  <a:srgbClr val="FFFFFF"/>
                </a:solidFill>
                <a:latin typeface="Arial"/>
                <a:cs typeface="Arial"/>
              </a:rPr>
              <a:t> </a:t>
            </a:r>
            <a:r>
              <a:rPr sz="2050" b="1" i="1" spc="50" dirty="0">
                <a:solidFill>
                  <a:srgbClr val="FFFFFF"/>
                </a:solidFill>
                <a:latin typeface="Arial"/>
                <a:cs typeface="Arial"/>
              </a:rPr>
              <a:t>entrega</a:t>
            </a:r>
            <a:r>
              <a:rPr sz="2050" b="1" i="1" spc="85" dirty="0">
                <a:solidFill>
                  <a:srgbClr val="FFFFFF"/>
                </a:solidFill>
                <a:latin typeface="Arial"/>
                <a:cs typeface="Arial"/>
              </a:rPr>
              <a:t> </a:t>
            </a:r>
            <a:r>
              <a:rPr sz="2050" b="1" i="1" spc="50" dirty="0">
                <a:solidFill>
                  <a:srgbClr val="FFFFFF"/>
                </a:solidFill>
                <a:latin typeface="Arial"/>
                <a:cs typeface="Arial"/>
              </a:rPr>
              <a:t>en</a:t>
            </a:r>
            <a:r>
              <a:rPr sz="2050" b="1" i="1" spc="90" dirty="0">
                <a:solidFill>
                  <a:srgbClr val="FFFFFF"/>
                </a:solidFill>
                <a:latin typeface="Arial"/>
                <a:cs typeface="Arial"/>
              </a:rPr>
              <a:t> </a:t>
            </a:r>
            <a:r>
              <a:rPr sz="2050" b="1" i="1" spc="-10" dirty="0">
                <a:solidFill>
                  <a:srgbClr val="FFFFFF"/>
                </a:solidFill>
                <a:latin typeface="Arial"/>
                <a:cs typeface="Arial"/>
              </a:rPr>
              <a:t>días.</a:t>
            </a:r>
            <a:endParaRPr sz="205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a:p>
        </p:txBody>
      </p:sp>
      <p:sp>
        <p:nvSpPr>
          <p:cNvPr id="3" name="object 3"/>
          <p:cNvSpPr/>
          <p:nvPr/>
        </p:nvSpPr>
        <p:spPr>
          <a:xfrm>
            <a:off x="16104291" y="10179720"/>
            <a:ext cx="30480" cy="30480"/>
          </a:xfrm>
          <a:custGeom>
            <a:avLst/>
            <a:gdLst/>
            <a:ahLst/>
            <a:cxnLst/>
            <a:rect l="l" t="t" r="r" b="b"/>
            <a:pathLst>
              <a:path w="30480" h="30479">
                <a:moveTo>
                  <a:pt x="30031" y="12724"/>
                </a:moveTo>
                <a:lnTo>
                  <a:pt x="13417" y="30123"/>
                </a:lnTo>
                <a:lnTo>
                  <a:pt x="11492" y="29786"/>
                </a:lnTo>
                <a:lnTo>
                  <a:pt x="0" y="13417"/>
                </a:lnTo>
                <a:lnTo>
                  <a:pt x="336" y="11492"/>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4" name="object 4"/>
          <p:cNvSpPr/>
          <p:nvPr/>
        </p:nvSpPr>
        <p:spPr>
          <a:xfrm>
            <a:off x="16372095" y="1017044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5" name="object 5"/>
          <p:cNvSpPr/>
          <p:nvPr/>
        </p:nvSpPr>
        <p:spPr>
          <a:xfrm>
            <a:off x="16639897" y="10161161"/>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6" name="object 6"/>
          <p:cNvSpPr/>
          <p:nvPr/>
        </p:nvSpPr>
        <p:spPr>
          <a:xfrm>
            <a:off x="16907695" y="10151874"/>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7" name="object 7"/>
          <p:cNvSpPr/>
          <p:nvPr/>
        </p:nvSpPr>
        <p:spPr>
          <a:xfrm>
            <a:off x="17175492" y="1014259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8" name="object 8"/>
          <p:cNvSpPr/>
          <p:nvPr/>
        </p:nvSpPr>
        <p:spPr>
          <a:xfrm>
            <a:off x="17443294" y="1013331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9" name="object 9"/>
          <p:cNvPicPr/>
          <p:nvPr/>
        </p:nvPicPr>
        <p:blipFill>
          <a:blip r:embed="rId2" cstate="print"/>
          <a:stretch>
            <a:fillRect/>
          </a:stretch>
        </p:blipFill>
        <p:spPr>
          <a:xfrm>
            <a:off x="17711098" y="10124035"/>
            <a:ext cx="66501" cy="66501"/>
          </a:xfrm>
          <a:prstGeom prst="rect">
            <a:avLst/>
          </a:prstGeom>
        </p:spPr>
      </p:pic>
      <p:pic>
        <p:nvPicPr>
          <p:cNvPr id="10" name="object 10"/>
          <p:cNvPicPr/>
          <p:nvPr/>
        </p:nvPicPr>
        <p:blipFill>
          <a:blip r:embed="rId3" cstate="print"/>
          <a:stretch>
            <a:fillRect/>
          </a:stretch>
        </p:blipFill>
        <p:spPr>
          <a:xfrm>
            <a:off x="17978894" y="10114749"/>
            <a:ext cx="72573" cy="72574"/>
          </a:xfrm>
          <a:prstGeom prst="rect">
            <a:avLst/>
          </a:prstGeom>
        </p:spPr>
      </p:pic>
      <p:sp>
        <p:nvSpPr>
          <p:cNvPr id="11" name="object 11"/>
          <p:cNvSpPr/>
          <p:nvPr/>
        </p:nvSpPr>
        <p:spPr>
          <a:xfrm>
            <a:off x="18246698" y="10105522"/>
            <a:ext cx="41910" cy="78740"/>
          </a:xfrm>
          <a:custGeom>
            <a:avLst/>
            <a:gdLst/>
            <a:ahLst/>
            <a:cxnLst/>
            <a:rect l="l" t="t" r="r" b="b"/>
            <a:pathLst>
              <a:path w="41909" h="78740">
                <a:moveTo>
                  <a:pt x="41300" y="0"/>
                </a:moveTo>
                <a:lnTo>
                  <a:pt x="41300" y="78436"/>
                </a:lnTo>
                <a:lnTo>
                  <a:pt x="35023" y="78581"/>
                </a:lnTo>
                <a:lnTo>
                  <a:pt x="30000" y="77702"/>
                </a:lnTo>
                <a:lnTo>
                  <a:pt x="1349" y="50343"/>
                </a:lnTo>
                <a:lnTo>
                  <a:pt x="0" y="34970"/>
                </a:lnTo>
                <a:lnTo>
                  <a:pt x="879" y="29947"/>
                </a:lnTo>
                <a:lnTo>
                  <a:pt x="28237" y="1296"/>
                </a:lnTo>
                <a:lnTo>
                  <a:pt x="41300" y="0"/>
                </a:lnTo>
                <a:close/>
              </a:path>
            </a:pathLst>
          </a:custGeom>
          <a:solidFill>
            <a:srgbClr val="CFF4FF"/>
          </a:solidFill>
        </p:spPr>
        <p:txBody>
          <a:bodyPr wrap="square" lIns="0" tIns="0" rIns="0" bIns="0" rtlCol="0"/>
          <a:lstStyle/>
          <a:p>
            <a:endParaRPr/>
          </a:p>
        </p:txBody>
      </p:sp>
      <p:sp>
        <p:nvSpPr>
          <p:cNvPr id="12" name="object 12"/>
          <p:cNvSpPr/>
          <p:nvPr/>
        </p:nvSpPr>
        <p:spPr>
          <a:xfrm>
            <a:off x="16097206" y="9872620"/>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13" name="object 13"/>
          <p:cNvSpPr/>
          <p:nvPr/>
        </p:nvSpPr>
        <p:spPr>
          <a:xfrm>
            <a:off x="16365008" y="986334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4" name="object 14"/>
          <p:cNvSpPr/>
          <p:nvPr/>
        </p:nvSpPr>
        <p:spPr>
          <a:xfrm>
            <a:off x="16632812" y="9854060"/>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5" name="object 15"/>
          <p:cNvSpPr/>
          <p:nvPr/>
        </p:nvSpPr>
        <p:spPr>
          <a:xfrm>
            <a:off x="16900608" y="9844775"/>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6" name="object 16"/>
          <p:cNvSpPr/>
          <p:nvPr/>
        </p:nvSpPr>
        <p:spPr>
          <a:xfrm>
            <a:off x="17168406" y="9835495"/>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7" name="object 17"/>
          <p:cNvSpPr/>
          <p:nvPr/>
        </p:nvSpPr>
        <p:spPr>
          <a:xfrm>
            <a:off x="17436208" y="982621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8" name="object 18"/>
          <p:cNvPicPr/>
          <p:nvPr/>
        </p:nvPicPr>
        <p:blipFill>
          <a:blip r:embed="rId2" cstate="print"/>
          <a:stretch>
            <a:fillRect/>
          </a:stretch>
        </p:blipFill>
        <p:spPr>
          <a:xfrm>
            <a:off x="17704012" y="9816935"/>
            <a:ext cx="66501" cy="66501"/>
          </a:xfrm>
          <a:prstGeom prst="rect">
            <a:avLst/>
          </a:prstGeom>
        </p:spPr>
      </p:pic>
      <p:pic>
        <p:nvPicPr>
          <p:cNvPr id="19" name="object 19"/>
          <p:cNvPicPr/>
          <p:nvPr/>
        </p:nvPicPr>
        <p:blipFill>
          <a:blip r:embed="rId3" cstate="print"/>
          <a:stretch>
            <a:fillRect/>
          </a:stretch>
        </p:blipFill>
        <p:spPr>
          <a:xfrm>
            <a:off x="17971808" y="9807649"/>
            <a:ext cx="72573" cy="72574"/>
          </a:xfrm>
          <a:prstGeom prst="rect">
            <a:avLst/>
          </a:prstGeom>
        </p:spPr>
      </p:pic>
      <p:sp>
        <p:nvSpPr>
          <p:cNvPr id="20" name="object 20"/>
          <p:cNvSpPr/>
          <p:nvPr/>
        </p:nvSpPr>
        <p:spPr>
          <a:xfrm>
            <a:off x="18239612" y="9798370"/>
            <a:ext cx="48895" cy="78740"/>
          </a:xfrm>
          <a:custGeom>
            <a:avLst/>
            <a:gdLst/>
            <a:ahLst/>
            <a:cxnLst/>
            <a:rect l="l" t="t" r="r" b="b"/>
            <a:pathLst>
              <a:path w="48894" h="78740">
                <a:moveTo>
                  <a:pt x="48386" y="836"/>
                </a:moveTo>
                <a:lnTo>
                  <a:pt x="48386" y="77733"/>
                </a:lnTo>
                <a:lnTo>
                  <a:pt x="45419" y="78395"/>
                </a:lnTo>
                <a:lnTo>
                  <a:pt x="35023" y="78635"/>
                </a:lnTo>
                <a:lnTo>
                  <a:pt x="30000" y="77755"/>
                </a:lnTo>
                <a:lnTo>
                  <a:pt x="1349" y="50397"/>
                </a:lnTo>
                <a:lnTo>
                  <a:pt x="0" y="35024"/>
                </a:lnTo>
                <a:lnTo>
                  <a:pt x="879" y="30001"/>
                </a:lnTo>
                <a:lnTo>
                  <a:pt x="28237" y="1349"/>
                </a:lnTo>
                <a:lnTo>
                  <a:pt x="43610" y="0"/>
                </a:lnTo>
                <a:lnTo>
                  <a:pt x="48386" y="836"/>
                </a:lnTo>
                <a:close/>
              </a:path>
            </a:pathLst>
          </a:custGeom>
          <a:solidFill>
            <a:srgbClr val="CFF4FF"/>
          </a:solidFill>
        </p:spPr>
        <p:txBody>
          <a:bodyPr wrap="square" lIns="0" tIns="0" rIns="0" bIns="0" rtlCol="0"/>
          <a:lstStyle/>
          <a:p>
            <a:endParaRPr/>
          </a:p>
        </p:txBody>
      </p:sp>
      <p:pic>
        <p:nvPicPr>
          <p:cNvPr id="21" name="object 21"/>
          <p:cNvPicPr/>
          <p:nvPr/>
        </p:nvPicPr>
        <p:blipFill>
          <a:blip r:embed="rId4" cstate="print"/>
          <a:stretch>
            <a:fillRect/>
          </a:stretch>
        </p:blipFill>
        <p:spPr>
          <a:xfrm>
            <a:off x="18123730" y="9954832"/>
            <a:ext cx="78321" cy="78321"/>
          </a:xfrm>
          <a:prstGeom prst="rect">
            <a:avLst/>
          </a:prstGeom>
        </p:spPr>
      </p:pic>
      <p:sp>
        <p:nvSpPr>
          <p:cNvPr id="22" name="object 22"/>
          <p:cNvSpPr/>
          <p:nvPr/>
        </p:nvSpPr>
        <p:spPr>
          <a:xfrm>
            <a:off x="16090120" y="9565520"/>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23" name="object 23"/>
          <p:cNvSpPr/>
          <p:nvPr/>
        </p:nvSpPr>
        <p:spPr>
          <a:xfrm>
            <a:off x="16357922" y="955624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4" name="object 24"/>
          <p:cNvSpPr/>
          <p:nvPr/>
        </p:nvSpPr>
        <p:spPr>
          <a:xfrm>
            <a:off x="16625726" y="9546960"/>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5" name="object 25"/>
          <p:cNvSpPr/>
          <p:nvPr/>
        </p:nvSpPr>
        <p:spPr>
          <a:xfrm>
            <a:off x="16893522" y="9537675"/>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6" name="object 26"/>
          <p:cNvSpPr/>
          <p:nvPr/>
        </p:nvSpPr>
        <p:spPr>
          <a:xfrm>
            <a:off x="17161319" y="9528395"/>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27" name="object 27"/>
          <p:cNvSpPr/>
          <p:nvPr/>
        </p:nvSpPr>
        <p:spPr>
          <a:xfrm>
            <a:off x="17429122" y="951911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28" name="object 28"/>
          <p:cNvPicPr/>
          <p:nvPr/>
        </p:nvPicPr>
        <p:blipFill>
          <a:blip r:embed="rId2" cstate="print"/>
          <a:stretch>
            <a:fillRect/>
          </a:stretch>
        </p:blipFill>
        <p:spPr>
          <a:xfrm>
            <a:off x="17696926" y="9509835"/>
            <a:ext cx="66501" cy="66501"/>
          </a:xfrm>
          <a:prstGeom prst="rect">
            <a:avLst/>
          </a:prstGeom>
        </p:spPr>
      </p:pic>
      <p:pic>
        <p:nvPicPr>
          <p:cNvPr id="29" name="object 29"/>
          <p:cNvPicPr/>
          <p:nvPr/>
        </p:nvPicPr>
        <p:blipFill>
          <a:blip r:embed="rId3" cstate="print"/>
          <a:stretch>
            <a:fillRect/>
          </a:stretch>
        </p:blipFill>
        <p:spPr>
          <a:xfrm>
            <a:off x="17964722" y="9500549"/>
            <a:ext cx="72573" cy="72574"/>
          </a:xfrm>
          <a:prstGeom prst="rect">
            <a:avLst/>
          </a:prstGeom>
        </p:spPr>
      </p:pic>
      <p:sp>
        <p:nvSpPr>
          <p:cNvPr id="30" name="object 30"/>
          <p:cNvSpPr/>
          <p:nvPr/>
        </p:nvSpPr>
        <p:spPr>
          <a:xfrm>
            <a:off x="18232525" y="9491269"/>
            <a:ext cx="55880" cy="78740"/>
          </a:xfrm>
          <a:custGeom>
            <a:avLst/>
            <a:gdLst/>
            <a:ahLst/>
            <a:cxnLst/>
            <a:rect l="l" t="t" r="r" b="b"/>
            <a:pathLst>
              <a:path w="55880" h="78740">
                <a:moveTo>
                  <a:pt x="55473" y="3529"/>
                </a:moveTo>
                <a:lnTo>
                  <a:pt x="55473" y="75043"/>
                </a:lnTo>
                <a:lnTo>
                  <a:pt x="50396" y="77285"/>
                </a:lnTo>
                <a:lnTo>
                  <a:pt x="45419" y="78395"/>
                </a:lnTo>
                <a:lnTo>
                  <a:pt x="35023" y="78635"/>
                </a:lnTo>
                <a:lnTo>
                  <a:pt x="30000" y="77755"/>
                </a:lnTo>
                <a:lnTo>
                  <a:pt x="1349" y="50397"/>
                </a:lnTo>
                <a:lnTo>
                  <a:pt x="0" y="35024"/>
                </a:lnTo>
                <a:lnTo>
                  <a:pt x="879" y="30001"/>
                </a:lnTo>
                <a:lnTo>
                  <a:pt x="28237" y="1349"/>
                </a:lnTo>
                <a:lnTo>
                  <a:pt x="43610" y="0"/>
                </a:lnTo>
                <a:lnTo>
                  <a:pt x="48633" y="879"/>
                </a:lnTo>
                <a:lnTo>
                  <a:pt x="55473" y="3529"/>
                </a:lnTo>
                <a:close/>
              </a:path>
            </a:pathLst>
          </a:custGeom>
          <a:solidFill>
            <a:srgbClr val="CFF4FF"/>
          </a:solidFill>
        </p:spPr>
        <p:txBody>
          <a:bodyPr wrap="square" lIns="0" tIns="0" rIns="0" bIns="0" rtlCol="0"/>
          <a:lstStyle/>
          <a:p>
            <a:endParaRPr/>
          </a:p>
        </p:txBody>
      </p:sp>
      <p:sp>
        <p:nvSpPr>
          <p:cNvPr id="31" name="object 31"/>
          <p:cNvSpPr/>
          <p:nvPr/>
        </p:nvSpPr>
        <p:spPr>
          <a:xfrm>
            <a:off x="17563726" y="9362380"/>
            <a:ext cx="60960" cy="60960"/>
          </a:xfrm>
          <a:custGeom>
            <a:avLst/>
            <a:gdLst/>
            <a:ahLst/>
            <a:cxnLst/>
            <a:rect l="l" t="t" r="r" b="b"/>
            <a:pathLst>
              <a:path w="60959" h="60959">
                <a:moveTo>
                  <a:pt x="60255" y="25529"/>
                </a:moveTo>
                <a:lnTo>
                  <a:pt x="38735" y="59402"/>
                </a:lnTo>
                <a:lnTo>
                  <a:pt x="26919" y="60440"/>
                </a:lnTo>
                <a:lnTo>
                  <a:pt x="23058" y="59764"/>
                </a:lnTo>
                <a:lnTo>
                  <a:pt x="0" y="26920"/>
                </a:lnTo>
                <a:lnTo>
                  <a:pt x="675" y="23059"/>
                </a:lnTo>
                <a:lnTo>
                  <a:pt x="33519" y="0"/>
                </a:lnTo>
                <a:lnTo>
                  <a:pt x="37380" y="675"/>
                </a:lnTo>
                <a:lnTo>
                  <a:pt x="60255" y="25529"/>
                </a:lnTo>
                <a:close/>
              </a:path>
            </a:pathLst>
          </a:custGeom>
          <a:solidFill>
            <a:srgbClr val="CFF4FF"/>
          </a:solidFill>
        </p:spPr>
        <p:txBody>
          <a:bodyPr wrap="square" lIns="0" tIns="0" rIns="0" bIns="0" rtlCol="0"/>
          <a:lstStyle/>
          <a:p>
            <a:endParaRPr/>
          </a:p>
        </p:txBody>
      </p:sp>
      <p:pic>
        <p:nvPicPr>
          <p:cNvPr id="32" name="object 32"/>
          <p:cNvPicPr/>
          <p:nvPr/>
        </p:nvPicPr>
        <p:blipFill>
          <a:blip r:embed="rId4" cstate="print"/>
          <a:stretch>
            <a:fillRect/>
          </a:stretch>
        </p:blipFill>
        <p:spPr>
          <a:xfrm>
            <a:off x="18109558" y="9340639"/>
            <a:ext cx="78321" cy="78321"/>
          </a:xfrm>
          <a:prstGeom prst="rect">
            <a:avLst/>
          </a:prstGeom>
        </p:spPr>
      </p:pic>
      <p:sp>
        <p:nvSpPr>
          <p:cNvPr id="33" name="object 33"/>
          <p:cNvSpPr/>
          <p:nvPr/>
        </p:nvSpPr>
        <p:spPr>
          <a:xfrm>
            <a:off x="16083016" y="9257700"/>
            <a:ext cx="30480" cy="30480"/>
          </a:xfrm>
          <a:custGeom>
            <a:avLst/>
            <a:gdLst/>
            <a:ahLst/>
            <a:cxnLst/>
            <a:rect l="l" t="t" r="r" b="b"/>
            <a:pathLst>
              <a:path w="30480" h="30479">
                <a:moveTo>
                  <a:pt x="30031" y="12724"/>
                </a:moveTo>
                <a:lnTo>
                  <a:pt x="13417" y="30123"/>
                </a:lnTo>
                <a:lnTo>
                  <a:pt x="11492" y="29787"/>
                </a:lnTo>
                <a:lnTo>
                  <a:pt x="0" y="13417"/>
                </a:lnTo>
                <a:lnTo>
                  <a:pt x="336" y="11492"/>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34" name="object 34"/>
          <p:cNvSpPr/>
          <p:nvPr/>
        </p:nvSpPr>
        <p:spPr>
          <a:xfrm>
            <a:off x="16350819" y="924841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35" name="object 35"/>
          <p:cNvSpPr/>
          <p:nvPr/>
        </p:nvSpPr>
        <p:spPr>
          <a:xfrm>
            <a:off x="16618622" y="9239139"/>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6" name="object 36"/>
          <p:cNvSpPr/>
          <p:nvPr/>
        </p:nvSpPr>
        <p:spPr>
          <a:xfrm>
            <a:off x="16886420" y="9229854"/>
            <a:ext cx="48895" cy="48895"/>
          </a:xfrm>
          <a:custGeom>
            <a:avLst/>
            <a:gdLst/>
            <a:ahLst/>
            <a:cxnLst/>
            <a:rect l="l" t="t" r="r" b="b"/>
            <a:pathLst>
              <a:path w="48894" h="48895">
                <a:moveTo>
                  <a:pt x="48171" y="20409"/>
                </a:moveTo>
                <a:lnTo>
                  <a:pt x="21521"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7" name="object 37"/>
          <p:cNvSpPr/>
          <p:nvPr/>
        </p:nvSpPr>
        <p:spPr>
          <a:xfrm>
            <a:off x="17154216" y="922057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38" name="object 38"/>
          <p:cNvSpPr/>
          <p:nvPr/>
        </p:nvSpPr>
        <p:spPr>
          <a:xfrm>
            <a:off x="17422020" y="9211295"/>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39" name="object 39"/>
          <p:cNvPicPr/>
          <p:nvPr/>
        </p:nvPicPr>
        <p:blipFill>
          <a:blip r:embed="rId2" cstate="print"/>
          <a:stretch>
            <a:fillRect/>
          </a:stretch>
        </p:blipFill>
        <p:spPr>
          <a:xfrm>
            <a:off x="17689822" y="9202015"/>
            <a:ext cx="66501" cy="66501"/>
          </a:xfrm>
          <a:prstGeom prst="rect">
            <a:avLst/>
          </a:prstGeom>
        </p:spPr>
      </p:pic>
      <p:pic>
        <p:nvPicPr>
          <p:cNvPr id="40" name="object 40"/>
          <p:cNvPicPr/>
          <p:nvPr/>
        </p:nvPicPr>
        <p:blipFill>
          <a:blip r:embed="rId3" cstate="print"/>
          <a:stretch>
            <a:fillRect/>
          </a:stretch>
        </p:blipFill>
        <p:spPr>
          <a:xfrm>
            <a:off x="17957620" y="9192728"/>
            <a:ext cx="72573" cy="72574"/>
          </a:xfrm>
          <a:prstGeom prst="rect">
            <a:avLst/>
          </a:prstGeom>
        </p:spPr>
      </p:pic>
      <p:sp>
        <p:nvSpPr>
          <p:cNvPr id="41" name="object 41"/>
          <p:cNvSpPr/>
          <p:nvPr/>
        </p:nvSpPr>
        <p:spPr>
          <a:xfrm>
            <a:off x="18225422" y="9183448"/>
            <a:ext cx="62865" cy="78740"/>
          </a:xfrm>
          <a:custGeom>
            <a:avLst/>
            <a:gdLst/>
            <a:ahLst/>
            <a:cxnLst/>
            <a:rect l="l" t="t" r="r" b="b"/>
            <a:pathLst>
              <a:path w="62865" h="78740">
                <a:moveTo>
                  <a:pt x="62576" y="7370"/>
                </a:moveTo>
                <a:lnTo>
                  <a:pt x="62576" y="71213"/>
                </a:lnTo>
                <a:lnTo>
                  <a:pt x="35023" y="78635"/>
                </a:lnTo>
                <a:lnTo>
                  <a:pt x="30000" y="77755"/>
                </a:lnTo>
                <a:lnTo>
                  <a:pt x="1349" y="50397"/>
                </a:lnTo>
                <a:lnTo>
                  <a:pt x="0" y="35024"/>
                </a:lnTo>
                <a:lnTo>
                  <a:pt x="879" y="30001"/>
                </a:lnTo>
                <a:lnTo>
                  <a:pt x="28237" y="1349"/>
                </a:lnTo>
                <a:lnTo>
                  <a:pt x="43610" y="0"/>
                </a:lnTo>
                <a:lnTo>
                  <a:pt x="48633" y="879"/>
                </a:lnTo>
                <a:lnTo>
                  <a:pt x="58330" y="4635"/>
                </a:lnTo>
                <a:lnTo>
                  <a:pt x="62576" y="7370"/>
                </a:lnTo>
                <a:close/>
              </a:path>
            </a:pathLst>
          </a:custGeom>
          <a:solidFill>
            <a:srgbClr val="CFF4FF"/>
          </a:solidFill>
        </p:spPr>
        <p:txBody>
          <a:bodyPr wrap="square" lIns="0" tIns="0" rIns="0" bIns="0" rtlCol="0"/>
          <a:lstStyle/>
          <a:p>
            <a:endParaRPr/>
          </a:p>
        </p:txBody>
      </p:sp>
      <p:sp>
        <p:nvSpPr>
          <p:cNvPr id="42" name="object 42"/>
          <p:cNvSpPr/>
          <p:nvPr/>
        </p:nvSpPr>
        <p:spPr>
          <a:xfrm>
            <a:off x="16075930" y="8950600"/>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43" name="object 43"/>
          <p:cNvSpPr/>
          <p:nvPr/>
        </p:nvSpPr>
        <p:spPr>
          <a:xfrm>
            <a:off x="16343734" y="8941320"/>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44" name="object 44"/>
          <p:cNvSpPr/>
          <p:nvPr/>
        </p:nvSpPr>
        <p:spPr>
          <a:xfrm>
            <a:off x="16611536" y="8932040"/>
            <a:ext cx="42545" cy="42545"/>
          </a:xfrm>
          <a:custGeom>
            <a:avLst/>
            <a:gdLst/>
            <a:ahLst/>
            <a:cxnLst/>
            <a:rect l="l" t="t" r="r" b="b"/>
            <a:pathLst>
              <a:path w="42544" h="42545">
                <a:moveTo>
                  <a:pt x="42116" y="17844"/>
                </a:moveTo>
                <a:lnTo>
                  <a:pt x="18816" y="42245"/>
                </a:lnTo>
                <a:lnTo>
                  <a:pt x="16117" y="41773"/>
                </a:lnTo>
                <a:lnTo>
                  <a:pt x="0" y="18816"/>
                </a:lnTo>
                <a:lnTo>
                  <a:pt x="472" y="16117"/>
                </a:lnTo>
                <a:lnTo>
                  <a:pt x="20636" y="64"/>
                </a:lnTo>
                <a:lnTo>
                  <a:pt x="23429" y="0"/>
                </a:lnTo>
                <a:lnTo>
                  <a:pt x="41520" y="15170"/>
                </a:lnTo>
                <a:lnTo>
                  <a:pt x="42116" y="17844"/>
                </a:lnTo>
                <a:close/>
              </a:path>
            </a:pathLst>
          </a:custGeom>
          <a:solidFill>
            <a:srgbClr val="CFF4FF"/>
          </a:solidFill>
        </p:spPr>
        <p:txBody>
          <a:bodyPr wrap="square" lIns="0" tIns="0" rIns="0" bIns="0" rtlCol="0"/>
          <a:lstStyle/>
          <a:p>
            <a:endParaRPr/>
          </a:p>
        </p:txBody>
      </p:sp>
      <p:sp>
        <p:nvSpPr>
          <p:cNvPr id="45" name="object 45"/>
          <p:cNvSpPr/>
          <p:nvPr/>
        </p:nvSpPr>
        <p:spPr>
          <a:xfrm>
            <a:off x="16879334" y="8922754"/>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46" name="object 46"/>
          <p:cNvSpPr/>
          <p:nvPr/>
        </p:nvSpPr>
        <p:spPr>
          <a:xfrm>
            <a:off x="17147130" y="891347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47" name="object 47"/>
          <p:cNvSpPr/>
          <p:nvPr/>
        </p:nvSpPr>
        <p:spPr>
          <a:xfrm>
            <a:off x="17414933" y="8904194"/>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48" name="object 48"/>
          <p:cNvPicPr/>
          <p:nvPr/>
        </p:nvPicPr>
        <p:blipFill>
          <a:blip r:embed="rId2" cstate="print"/>
          <a:stretch>
            <a:fillRect/>
          </a:stretch>
        </p:blipFill>
        <p:spPr>
          <a:xfrm>
            <a:off x="17682736" y="8894915"/>
            <a:ext cx="66501" cy="66501"/>
          </a:xfrm>
          <a:prstGeom prst="rect">
            <a:avLst/>
          </a:prstGeom>
        </p:spPr>
      </p:pic>
      <p:pic>
        <p:nvPicPr>
          <p:cNvPr id="49" name="object 49"/>
          <p:cNvPicPr/>
          <p:nvPr/>
        </p:nvPicPr>
        <p:blipFill>
          <a:blip r:embed="rId3" cstate="print"/>
          <a:stretch>
            <a:fillRect/>
          </a:stretch>
        </p:blipFill>
        <p:spPr>
          <a:xfrm>
            <a:off x="17950533" y="8885628"/>
            <a:ext cx="72573" cy="72574"/>
          </a:xfrm>
          <a:prstGeom prst="rect">
            <a:avLst/>
          </a:prstGeom>
        </p:spPr>
      </p:pic>
      <p:pic>
        <p:nvPicPr>
          <p:cNvPr id="50" name="object 50"/>
          <p:cNvPicPr/>
          <p:nvPr/>
        </p:nvPicPr>
        <p:blipFill>
          <a:blip r:embed="rId5" cstate="print"/>
          <a:stretch>
            <a:fillRect/>
          </a:stretch>
        </p:blipFill>
        <p:spPr>
          <a:xfrm>
            <a:off x="18218336" y="8876348"/>
            <a:ext cx="69662" cy="78635"/>
          </a:xfrm>
          <a:prstGeom prst="rect">
            <a:avLst/>
          </a:prstGeom>
        </p:spPr>
      </p:pic>
      <p:pic>
        <p:nvPicPr>
          <p:cNvPr id="51" name="object 51"/>
          <p:cNvPicPr/>
          <p:nvPr/>
        </p:nvPicPr>
        <p:blipFill>
          <a:blip r:embed="rId6" cstate="print"/>
          <a:stretch>
            <a:fillRect/>
          </a:stretch>
        </p:blipFill>
        <p:spPr>
          <a:xfrm>
            <a:off x="18102456" y="9032812"/>
            <a:ext cx="78321" cy="78321"/>
          </a:xfrm>
          <a:prstGeom prst="rect">
            <a:avLst/>
          </a:prstGeom>
        </p:spPr>
      </p:pic>
      <p:sp>
        <p:nvSpPr>
          <p:cNvPr id="52" name="object 52"/>
          <p:cNvSpPr/>
          <p:nvPr/>
        </p:nvSpPr>
        <p:spPr>
          <a:xfrm>
            <a:off x="16068826" y="8642779"/>
            <a:ext cx="30480" cy="30480"/>
          </a:xfrm>
          <a:custGeom>
            <a:avLst/>
            <a:gdLst/>
            <a:ahLst/>
            <a:cxnLst/>
            <a:rect l="l" t="t" r="r" b="b"/>
            <a:pathLst>
              <a:path w="30480" h="30479">
                <a:moveTo>
                  <a:pt x="30031" y="12724"/>
                </a:moveTo>
                <a:lnTo>
                  <a:pt x="13417" y="30123"/>
                </a:lnTo>
                <a:lnTo>
                  <a:pt x="11492" y="29786"/>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53" name="object 53"/>
          <p:cNvSpPr/>
          <p:nvPr/>
        </p:nvSpPr>
        <p:spPr>
          <a:xfrm>
            <a:off x="16336630" y="863349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54" name="object 54"/>
          <p:cNvSpPr/>
          <p:nvPr/>
        </p:nvSpPr>
        <p:spPr>
          <a:xfrm>
            <a:off x="16604432" y="8624220"/>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55" name="object 55"/>
          <p:cNvSpPr/>
          <p:nvPr/>
        </p:nvSpPr>
        <p:spPr>
          <a:xfrm>
            <a:off x="16872230" y="8614933"/>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56" name="object 56"/>
          <p:cNvSpPr/>
          <p:nvPr/>
        </p:nvSpPr>
        <p:spPr>
          <a:xfrm>
            <a:off x="17140028" y="860565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57" name="object 57"/>
          <p:cNvSpPr/>
          <p:nvPr/>
        </p:nvSpPr>
        <p:spPr>
          <a:xfrm>
            <a:off x="17407830" y="859637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58" name="object 58"/>
          <p:cNvPicPr/>
          <p:nvPr/>
        </p:nvPicPr>
        <p:blipFill>
          <a:blip r:embed="rId2" cstate="print"/>
          <a:stretch>
            <a:fillRect/>
          </a:stretch>
        </p:blipFill>
        <p:spPr>
          <a:xfrm>
            <a:off x="17675634" y="8587094"/>
            <a:ext cx="66501" cy="66501"/>
          </a:xfrm>
          <a:prstGeom prst="rect">
            <a:avLst/>
          </a:prstGeom>
        </p:spPr>
      </p:pic>
      <p:pic>
        <p:nvPicPr>
          <p:cNvPr id="59" name="object 59"/>
          <p:cNvPicPr/>
          <p:nvPr/>
        </p:nvPicPr>
        <p:blipFill>
          <a:blip r:embed="rId3" cstate="print"/>
          <a:stretch>
            <a:fillRect/>
          </a:stretch>
        </p:blipFill>
        <p:spPr>
          <a:xfrm>
            <a:off x="17943430" y="8577808"/>
            <a:ext cx="72573" cy="72574"/>
          </a:xfrm>
          <a:prstGeom prst="rect">
            <a:avLst/>
          </a:prstGeom>
        </p:spPr>
      </p:pic>
      <p:pic>
        <p:nvPicPr>
          <p:cNvPr id="60" name="object 60"/>
          <p:cNvPicPr/>
          <p:nvPr/>
        </p:nvPicPr>
        <p:blipFill>
          <a:blip r:embed="rId7" cstate="print"/>
          <a:stretch>
            <a:fillRect/>
          </a:stretch>
        </p:blipFill>
        <p:spPr>
          <a:xfrm>
            <a:off x="18211234" y="8568528"/>
            <a:ext cx="76765" cy="78635"/>
          </a:xfrm>
          <a:prstGeom prst="rect">
            <a:avLst/>
          </a:prstGeom>
        </p:spPr>
      </p:pic>
      <p:sp>
        <p:nvSpPr>
          <p:cNvPr id="61" name="object 61"/>
          <p:cNvSpPr/>
          <p:nvPr/>
        </p:nvSpPr>
        <p:spPr>
          <a:xfrm>
            <a:off x="17542434" y="8439632"/>
            <a:ext cx="60960" cy="60960"/>
          </a:xfrm>
          <a:custGeom>
            <a:avLst/>
            <a:gdLst/>
            <a:ahLst/>
            <a:cxnLst/>
            <a:rect l="l" t="t" r="r" b="b"/>
            <a:pathLst>
              <a:path w="60959" h="60959">
                <a:moveTo>
                  <a:pt x="60255" y="25530"/>
                </a:moveTo>
                <a:lnTo>
                  <a:pt x="38735" y="59403"/>
                </a:lnTo>
                <a:lnTo>
                  <a:pt x="26919" y="60440"/>
                </a:lnTo>
                <a:lnTo>
                  <a:pt x="23058" y="59764"/>
                </a:lnTo>
                <a:lnTo>
                  <a:pt x="0" y="26920"/>
                </a:lnTo>
                <a:lnTo>
                  <a:pt x="675" y="23059"/>
                </a:lnTo>
                <a:lnTo>
                  <a:pt x="33519" y="0"/>
                </a:lnTo>
                <a:lnTo>
                  <a:pt x="37380" y="675"/>
                </a:lnTo>
                <a:lnTo>
                  <a:pt x="60255" y="25530"/>
                </a:lnTo>
                <a:close/>
              </a:path>
            </a:pathLst>
          </a:custGeom>
          <a:solidFill>
            <a:srgbClr val="CFF4FF"/>
          </a:solidFill>
        </p:spPr>
        <p:txBody>
          <a:bodyPr wrap="square" lIns="0" tIns="0" rIns="0" bIns="0" rtlCol="0"/>
          <a:lstStyle/>
          <a:p>
            <a:endParaRPr/>
          </a:p>
        </p:txBody>
      </p:sp>
      <p:pic>
        <p:nvPicPr>
          <p:cNvPr id="62" name="object 62"/>
          <p:cNvPicPr/>
          <p:nvPr/>
        </p:nvPicPr>
        <p:blipFill>
          <a:blip r:embed="rId8" cstate="print"/>
          <a:stretch>
            <a:fillRect/>
          </a:stretch>
        </p:blipFill>
        <p:spPr>
          <a:xfrm>
            <a:off x="18088266" y="8417891"/>
            <a:ext cx="78321" cy="78321"/>
          </a:xfrm>
          <a:prstGeom prst="rect">
            <a:avLst/>
          </a:prstGeom>
        </p:spPr>
      </p:pic>
      <p:sp>
        <p:nvSpPr>
          <p:cNvPr id="63" name="object 63"/>
          <p:cNvSpPr/>
          <p:nvPr/>
        </p:nvSpPr>
        <p:spPr>
          <a:xfrm>
            <a:off x="16061742" y="8335679"/>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64" name="object 64"/>
          <p:cNvSpPr/>
          <p:nvPr/>
        </p:nvSpPr>
        <p:spPr>
          <a:xfrm>
            <a:off x="16329544" y="832639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65" name="object 65"/>
          <p:cNvSpPr/>
          <p:nvPr/>
        </p:nvSpPr>
        <p:spPr>
          <a:xfrm>
            <a:off x="16597348" y="8317119"/>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66" name="object 66"/>
          <p:cNvSpPr/>
          <p:nvPr/>
        </p:nvSpPr>
        <p:spPr>
          <a:xfrm>
            <a:off x="16865144" y="8307833"/>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67" name="object 67"/>
          <p:cNvSpPr/>
          <p:nvPr/>
        </p:nvSpPr>
        <p:spPr>
          <a:xfrm>
            <a:off x="17132941" y="829855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68" name="object 68"/>
          <p:cNvSpPr/>
          <p:nvPr/>
        </p:nvSpPr>
        <p:spPr>
          <a:xfrm>
            <a:off x="17400744" y="828927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69" name="object 69"/>
          <p:cNvPicPr/>
          <p:nvPr/>
        </p:nvPicPr>
        <p:blipFill>
          <a:blip r:embed="rId9" cstate="print"/>
          <a:stretch>
            <a:fillRect/>
          </a:stretch>
        </p:blipFill>
        <p:spPr>
          <a:xfrm>
            <a:off x="17668547" y="8279994"/>
            <a:ext cx="66500" cy="66501"/>
          </a:xfrm>
          <a:prstGeom prst="rect">
            <a:avLst/>
          </a:prstGeom>
        </p:spPr>
      </p:pic>
      <p:pic>
        <p:nvPicPr>
          <p:cNvPr id="70" name="object 70"/>
          <p:cNvPicPr/>
          <p:nvPr/>
        </p:nvPicPr>
        <p:blipFill>
          <a:blip r:embed="rId3" cstate="print"/>
          <a:stretch>
            <a:fillRect/>
          </a:stretch>
        </p:blipFill>
        <p:spPr>
          <a:xfrm>
            <a:off x="17936343" y="8270708"/>
            <a:ext cx="72573" cy="72574"/>
          </a:xfrm>
          <a:prstGeom prst="rect">
            <a:avLst/>
          </a:prstGeom>
        </p:spPr>
      </p:pic>
      <p:pic>
        <p:nvPicPr>
          <p:cNvPr id="71" name="object 71"/>
          <p:cNvPicPr/>
          <p:nvPr/>
        </p:nvPicPr>
        <p:blipFill>
          <a:blip r:embed="rId10" cstate="print"/>
          <a:stretch>
            <a:fillRect/>
          </a:stretch>
        </p:blipFill>
        <p:spPr>
          <a:xfrm>
            <a:off x="18204147" y="8261428"/>
            <a:ext cx="78634" cy="78635"/>
          </a:xfrm>
          <a:prstGeom prst="rect">
            <a:avLst/>
          </a:prstGeom>
        </p:spPr>
      </p:pic>
      <p:sp>
        <p:nvSpPr>
          <p:cNvPr id="72" name="object 72"/>
          <p:cNvSpPr/>
          <p:nvPr/>
        </p:nvSpPr>
        <p:spPr>
          <a:xfrm>
            <a:off x="16054655" y="8028579"/>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73" name="object 73"/>
          <p:cNvSpPr/>
          <p:nvPr/>
        </p:nvSpPr>
        <p:spPr>
          <a:xfrm>
            <a:off x="16322457" y="8019299"/>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74" name="object 74"/>
          <p:cNvSpPr/>
          <p:nvPr/>
        </p:nvSpPr>
        <p:spPr>
          <a:xfrm>
            <a:off x="16590261" y="8010019"/>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75" name="object 75"/>
          <p:cNvSpPr/>
          <p:nvPr/>
        </p:nvSpPr>
        <p:spPr>
          <a:xfrm>
            <a:off x="16858057" y="8000734"/>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76" name="object 76"/>
          <p:cNvSpPr/>
          <p:nvPr/>
        </p:nvSpPr>
        <p:spPr>
          <a:xfrm>
            <a:off x="17125855" y="7991454"/>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77" name="object 77"/>
          <p:cNvSpPr/>
          <p:nvPr/>
        </p:nvSpPr>
        <p:spPr>
          <a:xfrm>
            <a:off x="17393657" y="7982174"/>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78" name="object 78"/>
          <p:cNvPicPr/>
          <p:nvPr/>
        </p:nvPicPr>
        <p:blipFill>
          <a:blip r:embed="rId9" cstate="print"/>
          <a:stretch>
            <a:fillRect/>
          </a:stretch>
        </p:blipFill>
        <p:spPr>
          <a:xfrm>
            <a:off x="17661461" y="7972894"/>
            <a:ext cx="66501" cy="66501"/>
          </a:xfrm>
          <a:prstGeom prst="rect">
            <a:avLst/>
          </a:prstGeom>
        </p:spPr>
      </p:pic>
      <p:pic>
        <p:nvPicPr>
          <p:cNvPr id="79" name="object 79"/>
          <p:cNvPicPr/>
          <p:nvPr/>
        </p:nvPicPr>
        <p:blipFill>
          <a:blip r:embed="rId3" cstate="print"/>
          <a:stretch>
            <a:fillRect/>
          </a:stretch>
        </p:blipFill>
        <p:spPr>
          <a:xfrm>
            <a:off x="17929257" y="7963608"/>
            <a:ext cx="72573" cy="72574"/>
          </a:xfrm>
          <a:prstGeom prst="rect">
            <a:avLst/>
          </a:prstGeom>
        </p:spPr>
      </p:pic>
      <p:pic>
        <p:nvPicPr>
          <p:cNvPr id="80" name="object 80"/>
          <p:cNvPicPr/>
          <p:nvPr/>
        </p:nvPicPr>
        <p:blipFill>
          <a:blip r:embed="rId11" cstate="print"/>
          <a:stretch>
            <a:fillRect/>
          </a:stretch>
        </p:blipFill>
        <p:spPr>
          <a:xfrm>
            <a:off x="18197061" y="7954328"/>
            <a:ext cx="78634" cy="78635"/>
          </a:xfrm>
          <a:prstGeom prst="rect">
            <a:avLst/>
          </a:prstGeom>
        </p:spPr>
      </p:pic>
      <p:pic>
        <p:nvPicPr>
          <p:cNvPr id="81" name="object 81"/>
          <p:cNvPicPr/>
          <p:nvPr/>
        </p:nvPicPr>
        <p:blipFill>
          <a:blip r:embed="rId6" cstate="print"/>
          <a:stretch>
            <a:fillRect/>
          </a:stretch>
        </p:blipFill>
        <p:spPr>
          <a:xfrm>
            <a:off x="18081180" y="8110791"/>
            <a:ext cx="78321" cy="78321"/>
          </a:xfrm>
          <a:prstGeom prst="rect">
            <a:avLst/>
          </a:prstGeom>
        </p:spPr>
      </p:pic>
      <p:sp>
        <p:nvSpPr>
          <p:cNvPr id="82" name="object 82"/>
          <p:cNvSpPr/>
          <p:nvPr/>
        </p:nvSpPr>
        <p:spPr>
          <a:xfrm>
            <a:off x="16047552" y="7720758"/>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83" name="object 83"/>
          <p:cNvSpPr/>
          <p:nvPr/>
        </p:nvSpPr>
        <p:spPr>
          <a:xfrm>
            <a:off x="16315356" y="7711478"/>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84" name="object 84"/>
          <p:cNvSpPr/>
          <p:nvPr/>
        </p:nvSpPr>
        <p:spPr>
          <a:xfrm>
            <a:off x="16583158" y="770219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85" name="object 85"/>
          <p:cNvSpPr/>
          <p:nvPr/>
        </p:nvSpPr>
        <p:spPr>
          <a:xfrm>
            <a:off x="16850955" y="7692913"/>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86" name="object 86"/>
          <p:cNvSpPr/>
          <p:nvPr/>
        </p:nvSpPr>
        <p:spPr>
          <a:xfrm>
            <a:off x="17118751" y="768363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87" name="object 87"/>
          <p:cNvSpPr/>
          <p:nvPr/>
        </p:nvSpPr>
        <p:spPr>
          <a:xfrm>
            <a:off x="17386555" y="767435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88" name="object 88"/>
          <p:cNvPicPr/>
          <p:nvPr/>
        </p:nvPicPr>
        <p:blipFill>
          <a:blip r:embed="rId9" cstate="print"/>
          <a:stretch>
            <a:fillRect/>
          </a:stretch>
        </p:blipFill>
        <p:spPr>
          <a:xfrm>
            <a:off x="17654358" y="7665073"/>
            <a:ext cx="66501" cy="66501"/>
          </a:xfrm>
          <a:prstGeom prst="rect">
            <a:avLst/>
          </a:prstGeom>
        </p:spPr>
      </p:pic>
      <p:pic>
        <p:nvPicPr>
          <p:cNvPr id="89" name="object 89"/>
          <p:cNvPicPr/>
          <p:nvPr/>
        </p:nvPicPr>
        <p:blipFill>
          <a:blip r:embed="rId12" cstate="print"/>
          <a:stretch>
            <a:fillRect/>
          </a:stretch>
        </p:blipFill>
        <p:spPr>
          <a:xfrm>
            <a:off x="17922155" y="7655787"/>
            <a:ext cx="72573" cy="72574"/>
          </a:xfrm>
          <a:prstGeom prst="rect">
            <a:avLst/>
          </a:prstGeom>
        </p:spPr>
      </p:pic>
      <p:pic>
        <p:nvPicPr>
          <p:cNvPr id="90" name="object 90"/>
          <p:cNvPicPr/>
          <p:nvPr/>
        </p:nvPicPr>
        <p:blipFill>
          <a:blip r:embed="rId8" cstate="print"/>
          <a:stretch>
            <a:fillRect/>
          </a:stretch>
        </p:blipFill>
        <p:spPr>
          <a:xfrm>
            <a:off x="18189957" y="7646507"/>
            <a:ext cx="78634" cy="78635"/>
          </a:xfrm>
          <a:prstGeom prst="rect">
            <a:avLst/>
          </a:prstGeom>
        </p:spPr>
      </p:pic>
      <p:sp>
        <p:nvSpPr>
          <p:cNvPr id="91" name="object 91"/>
          <p:cNvSpPr/>
          <p:nvPr/>
        </p:nvSpPr>
        <p:spPr>
          <a:xfrm>
            <a:off x="17521158" y="7517612"/>
            <a:ext cx="60960" cy="60960"/>
          </a:xfrm>
          <a:custGeom>
            <a:avLst/>
            <a:gdLst/>
            <a:ahLst/>
            <a:cxnLst/>
            <a:rect l="l" t="t" r="r" b="b"/>
            <a:pathLst>
              <a:path w="60959" h="60959">
                <a:moveTo>
                  <a:pt x="60255" y="25529"/>
                </a:moveTo>
                <a:lnTo>
                  <a:pt x="38735" y="59403"/>
                </a:lnTo>
                <a:lnTo>
                  <a:pt x="26919" y="60440"/>
                </a:lnTo>
                <a:lnTo>
                  <a:pt x="23058" y="59764"/>
                </a:lnTo>
                <a:lnTo>
                  <a:pt x="0" y="26920"/>
                </a:lnTo>
                <a:lnTo>
                  <a:pt x="675" y="23059"/>
                </a:lnTo>
                <a:lnTo>
                  <a:pt x="33519" y="0"/>
                </a:lnTo>
                <a:lnTo>
                  <a:pt x="37380" y="675"/>
                </a:lnTo>
                <a:lnTo>
                  <a:pt x="60255" y="25529"/>
                </a:lnTo>
                <a:close/>
              </a:path>
            </a:pathLst>
          </a:custGeom>
          <a:solidFill>
            <a:srgbClr val="CFF4FF"/>
          </a:solidFill>
        </p:spPr>
        <p:txBody>
          <a:bodyPr wrap="square" lIns="0" tIns="0" rIns="0" bIns="0" rtlCol="0"/>
          <a:lstStyle/>
          <a:p>
            <a:endParaRPr/>
          </a:p>
        </p:txBody>
      </p:sp>
      <p:pic>
        <p:nvPicPr>
          <p:cNvPr id="92" name="object 92"/>
          <p:cNvPicPr/>
          <p:nvPr/>
        </p:nvPicPr>
        <p:blipFill>
          <a:blip r:embed="rId6" cstate="print"/>
          <a:stretch>
            <a:fillRect/>
          </a:stretch>
        </p:blipFill>
        <p:spPr>
          <a:xfrm>
            <a:off x="18066991" y="7495870"/>
            <a:ext cx="78321" cy="78321"/>
          </a:xfrm>
          <a:prstGeom prst="rect">
            <a:avLst/>
          </a:prstGeom>
        </p:spPr>
      </p:pic>
      <p:sp>
        <p:nvSpPr>
          <p:cNvPr id="93" name="object 93"/>
          <p:cNvSpPr/>
          <p:nvPr/>
        </p:nvSpPr>
        <p:spPr>
          <a:xfrm>
            <a:off x="16040465" y="7413658"/>
            <a:ext cx="30480" cy="30480"/>
          </a:xfrm>
          <a:custGeom>
            <a:avLst/>
            <a:gdLst/>
            <a:ahLst/>
            <a:cxnLst/>
            <a:rect l="l" t="t" r="r" b="b"/>
            <a:pathLst>
              <a:path w="30480" h="30479">
                <a:moveTo>
                  <a:pt x="30031" y="12724"/>
                </a:moveTo>
                <a:lnTo>
                  <a:pt x="13417" y="30123"/>
                </a:lnTo>
                <a:lnTo>
                  <a:pt x="11492" y="29786"/>
                </a:lnTo>
                <a:lnTo>
                  <a:pt x="0" y="13417"/>
                </a:lnTo>
                <a:lnTo>
                  <a:pt x="336" y="11493"/>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94" name="object 94"/>
          <p:cNvSpPr/>
          <p:nvPr/>
        </p:nvSpPr>
        <p:spPr>
          <a:xfrm>
            <a:off x="16308269" y="7404378"/>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95" name="object 95"/>
          <p:cNvSpPr/>
          <p:nvPr/>
        </p:nvSpPr>
        <p:spPr>
          <a:xfrm>
            <a:off x="16576071" y="739509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96" name="object 96"/>
          <p:cNvSpPr/>
          <p:nvPr/>
        </p:nvSpPr>
        <p:spPr>
          <a:xfrm>
            <a:off x="16843869" y="7385812"/>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97" name="object 97"/>
          <p:cNvSpPr/>
          <p:nvPr/>
        </p:nvSpPr>
        <p:spPr>
          <a:xfrm>
            <a:off x="17111665" y="737653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98" name="object 98"/>
          <p:cNvSpPr/>
          <p:nvPr/>
        </p:nvSpPr>
        <p:spPr>
          <a:xfrm>
            <a:off x="17379469" y="736725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99" name="object 99"/>
          <p:cNvPicPr/>
          <p:nvPr/>
        </p:nvPicPr>
        <p:blipFill>
          <a:blip r:embed="rId2" cstate="print"/>
          <a:stretch>
            <a:fillRect/>
          </a:stretch>
        </p:blipFill>
        <p:spPr>
          <a:xfrm>
            <a:off x="17647271" y="7357973"/>
            <a:ext cx="66501" cy="66501"/>
          </a:xfrm>
          <a:prstGeom prst="rect">
            <a:avLst/>
          </a:prstGeom>
        </p:spPr>
      </p:pic>
      <p:pic>
        <p:nvPicPr>
          <p:cNvPr id="100" name="object 100"/>
          <p:cNvPicPr/>
          <p:nvPr/>
        </p:nvPicPr>
        <p:blipFill>
          <a:blip r:embed="rId3" cstate="print"/>
          <a:stretch>
            <a:fillRect/>
          </a:stretch>
        </p:blipFill>
        <p:spPr>
          <a:xfrm>
            <a:off x="17915069" y="7348687"/>
            <a:ext cx="72573" cy="72574"/>
          </a:xfrm>
          <a:prstGeom prst="rect">
            <a:avLst/>
          </a:prstGeom>
        </p:spPr>
      </p:pic>
      <p:pic>
        <p:nvPicPr>
          <p:cNvPr id="101" name="object 101"/>
          <p:cNvPicPr/>
          <p:nvPr/>
        </p:nvPicPr>
        <p:blipFill>
          <a:blip r:embed="rId13" cstate="print"/>
          <a:stretch>
            <a:fillRect/>
          </a:stretch>
        </p:blipFill>
        <p:spPr>
          <a:xfrm>
            <a:off x="18182873" y="7339407"/>
            <a:ext cx="78634" cy="78635"/>
          </a:xfrm>
          <a:prstGeom prst="rect">
            <a:avLst/>
          </a:prstGeom>
        </p:spPr>
      </p:pic>
      <p:sp>
        <p:nvSpPr>
          <p:cNvPr id="102" name="object 102"/>
          <p:cNvSpPr/>
          <p:nvPr/>
        </p:nvSpPr>
        <p:spPr>
          <a:xfrm>
            <a:off x="16033379" y="7106558"/>
            <a:ext cx="30480" cy="30480"/>
          </a:xfrm>
          <a:custGeom>
            <a:avLst/>
            <a:gdLst/>
            <a:ahLst/>
            <a:cxnLst/>
            <a:rect l="l" t="t" r="r" b="b"/>
            <a:pathLst>
              <a:path w="30480" h="30479">
                <a:moveTo>
                  <a:pt x="30031" y="12724"/>
                </a:moveTo>
                <a:lnTo>
                  <a:pt x="13417" y="30123"/>
                </a:lnTo>
                <a:lnTo>
                  <a:pt x="11492" y="29787"/>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103" name="object 103"/>
          <p:cNvSpPr/>
          <p:nvPr/>
        </p:nvSpPr>
        <p:spPr>
          <a:xfrm>
            <a:off x="16301183" y="7097278"/>
            <a:ext cx="36195" cy="36195"/>
          </a:xfrm>
          <a:custGeom>
            <a:avLst/>
            <a:gdLst/>
            <a:ahLst/>
            <a:cxnLst/>
            <a:rect l="l" t="t" r="r" b="b"/>
            <a:pathLst>
              <a:path w="36194" h="36195">
                <a:moveTo>
                  <a:pt x="36074" y="15284"/>
                </a:moveTo>
                <a:lnTo>
                  <a:pt x="16116" y="36184"/>
                </a:lnTo>
                <a:lnTo>
                  <a:pt x="13805" y="35780"/>
                </a:lnTo>
                <a:lnTo>
                  <a:pt x="0" y="16117"/>
                </a:lnTo>
                <a:lnTo>
                  <a:pt x="404" y="13805"/>
                </a:lnTo>
                <a:lnTo>
                  <a:pt x="17676" y="55"/>
                </a:lnTo>
                <a:lnTo>
                  <a:pt x="20067" y="0"/>
                </a:lnTo>
                <a:lnTo>
                  <a:pt x="35563" y="12994"/>
                </a:lnTo>
                <a:lnTo>
                  <a:pt x="36074" y="15284"/>
                </a:lnTo>
                <a:close/>
              </a:path>
            </a:pathLst>
          </a:custGeom>
          <a:solidFill>
            <a:srgbClr val="CFF4FF"/>
          </a:solidFill>
        </p:spPr>
        <p:txBody>
          <a:bodyPr wrap="square" lIns="0" tIns="0" rIns="0" bIns="0" rtlCol="0"/>
          <a:lstStyle/>
          <a:p>
            <a:endParaRPr/>
          </a:p>
        </p:txBody>
      </p:sp>
      <p:sp>
        <p:nvSpPr>
          <p:cNvPr id="104" name="object 104"/>
          <p:cNvSpPr/>
          <p:nvPr/>
        </p:nvSpPr>
        <p:spPr>
          <a:xfrm>
            <a:off x="16568985" y="708799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05" name="object 105"/>
          <p:cNvSpPr/>
          <p:nvPr/>
        </p:nvSpPr>
        <p:spPr>
          <a:xfrm>
            <a:off x="16836783" y="7078712"/>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06" name="object 106"/>
          <p:cNvSpPr/>
          <p:nvPr/>
        </p:nvSpPr>
        <p:spPr>
          <a:xfrm>
            <a:off x="17104579" y="7069433"/>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07" name="object 107"/>
          <p:cNvSpPr/>
          <p:nvPr/>
        </p:nvSpPr>
        <p:spPr>
          <a:xfrm>
            <a:off x="17372383" y="7060153"/>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08" name="object 108"/>
          <p:cNvPicPr/>
          <p:nvPr/>
        </p:nvPicPr>
        <p:blipFill>
          <a:blip r:embed="rId14" cstate="print"/>
          <a:stretch>
            <a:fillRect/>
          </a:stretch>
        </p:blipFill>
        <p:spPr>
          <a:xfrm>
            <a:off x="17640185" y="7050873"/>
            <a:ext cx="66500" cy="66501"/>
          </a:xfrm>
          <a:prstGeom prst="rect">
            <a:avLst/>
          </a:prstGeom>
        </p:spPr>
      </p:pic>
      <p:pic>
        <p:nvPicPr>
          <p:cNvPr id="109" name="object 109"/>
          <p:cNvPicPr/>
          <p:nvPr/>
        </p:nvPicPr>
        <p:blipFill>
          <a:blip r:embed="rId12" cstate="print"/>
          <a:stretch>
            <a:fillRect/>
          </a:stretch>
        </p:blipFill>
        <p:spPr>
          <a:xfrm>
            <a:off x="17907982" y="7041587"/>
            <a:ext cx="72573" cy="72574"/>
          </a:xfrm>
          <a:prstGeom prst="rect">
            <a:avLst/>
          </a:prstGeom>
        </p:spPr>
      </p:pic>
      <p:pic>
        <p:nvPicPr>
          <p:cNvPr id="110" name="object 110"/>
          <p:cNvPicPr/>
          <p:nvPr/>
        </p:nvPicPr>
        <p:blipFill>
          <a:blip r:embed="rId8" cstate="print"/>
          <a:stretch>
            <a:fillRect/>
          </a:stretch>
        </p:blipFill>
        <p:spPr>
          <a:xfrm>
            <a:off x="18175786" y="7032307"/>
            <a:ext cx="78634" cy="78635"/>
          </a:xfrm>
          <a:prstGeom prst="rect">
            <a:avLst/>
          </a:prstGeom>
        </p:spPr>
      </p:pic>
      <p:pic>
        <p:nvPicPr>
          <p:cNvPr id="111" name="object 111"/>
          <p:cNvPicPr/>
          <p:nvPr/>
        </p:nvPicPr>
        <p:blipFill>
          <a:blip r:embed="rId8" cstate="print"/>
          <a:stretch>
            <a:fillRect/>
          </a:stretch>
        </p:blipFill>
        <p:spPr>
          <a:xfrm>
            <a:off x="18059905" y="7188770"/>
            <a:ext cx="78321" cy="78321"/>
          </a:xfrm>
          <a:prstGeom prst="rect">
            <a:avLst/>
          </a:prstGeom>
        </p:spPr>
      </p:pic>
      <p:sp>
        <p:nvSpPr>
          <p:cNvPr id="112" name="object 112"/>
          <p:cNvSpPr/>
          <p:nvPr/>
        </p:nvSpPr>
        <p:spPr>
          <a:xfrm>
            <a:off x="16026277" y="6798737"/>
            <a:ext cx="30480" cy="30480"/>
          </a:xfrm>
          <a:custGeom>
            <a:avLst/>
            <a:gdLst/>
            <a:ahLst/>
            <a:cxnLst/>
            <a:rect l="l" t="t" r="r" b="b"/>
            <a:pathLst>
              <a:path w="30480" h="30479">
                <a:moveTo>
                  <a:pt x="30031" y="12724"/>
                </a:moveTo>
                <a:lnTo>
                  <a:pt x="13417" y="30123"/>
                </a:lnTo>
                <a:lnTo>
                  <a:pt x="11492" y="29787"/>
                </a:lnTo>
                <a:lnTo>
                  <a:pt x="0" y="13417"/>
                </a:lnTo>
                <a:lnTo>
                  <a:pt x="336" y="11493"/>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113" name="object 113"/>
          <p:cNvSpPr/>
          <p:nvPr/>
        </p:nvSpPr>
        <p:spPr>
          <a:xfrm>
            <a:off x="16294079" y="6789457"/>
            <a:ext cx="36195" cy="36195"/>
          </a:xfrm>
          <a:custGeom>
            <a:avLst/>
            <a:gdLst/>
            <a:ahLst/>
            <a:cxnLst/>
            <a:rect l="l" t="t" r="r" b="b"/>
            <a:pathLst>
              <a:path w="36194" h="36195">
                <a:moveTo>
                  <a:pt x="36074" y="15284"/>
                </a:moveTo>
                <a:lnTo>
                  <a:pt x="16116" y="36184"/>
                </a:lnTo>
                <a:lnTo>
                  <a:pt x="13805" y="35779"/>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14" name="object 114"/>
          <p:cNvSpPr/>
          <p:nvPr/>
        </p:nvSpPr>
        <p:spPr>
          <a:xfrm>
            <a:off x="16561883" y="6780177"/>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15" name="object 115"/>
          <p:cNvSpPr/>
          <p:nvPr/>
        </p:nvSpPr>
        <p:spPr>
          <a:xfrm>
            <a:off x="16829679" y="6770892"/>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16" name="object 116"/>
          <p:cNvSpPr/>
          <p:nvPr/>
        </p:nvSpPr>
        <p:spPr>
          <a:xfrm>
            <a:off x="17097477" y="6761612"/>
            <a:ext cx="54610" cy="54610"/>
          </a:xfrm>
          <a:custGeom>
            <a:avLst/>
            <a:gdLst/>
            <a:ahLst/>
            <a:cxnLst/>
            <a:rect l="l" t="t" r="r" b="b"/>
            <a:pathLst>
              <a:path w="54609" h="54609">
                <a:moveTo>
                  <a:pt x="54213" y="22970"/>
                </a:moveTo>
                <a:lnTo>
                  <a:pt x="31409" y="54213"/>
                </a:lnTo>
                <a:lnTo>
                  <a:pt x="24220" y="54379"/>
                </a:lnTo>
                <a:lnTo>
                  <a:pt x="20746" y="53771"/>
                </a:lnTo>
                <a:lnTo>
                  <a:pt x="0" y="24221"/>
                </a:lnTo>
                <a:lnTo>
                  <a:pt x="608" y="20747"/>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117" name="object 117"/>
          <p:cNvSpPr/>
          <p:nvPr/>
        </p:nvSpPr>
        <p:spPr>
          <a:xfrm>
            <a:off x="17365279" y="6752332"/>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18" name="object 118"/>
          <p:cNvPicPr/>
          <p:nvPr/>
        </p:nvPicPr>
        <p:blipFill>
          <a:blip r:embed="rId9" cstate="print"/>
          <a:stretch>
            <a:fillRect/>
          </a:stretch>
        </p:blipFill>
        <p:spPr>
          <a:xfrm>
            <a:off x="17633083" y="6743052"/>
            <a:ext cx="66501" cy="66501"/>
          </a:xfrm>
          <a:prstGeom prst="rect">
            <a:avLst/>
          </a:prstGeom>
        </p:spPr>
      </p:pic>
      <p:pic>
        <p:nvPicPr>
          <p:cNvPr id="119" name="object 119"/>
          <p:cNvPicPr/>
          <p:nvPr/>
        </p:nvPicPr>
        <p:blipFill>
          <a:blip r:embed="rId3" cstate="print"/>
          <a:stretch>
            <a:fillRect/>
          </a:stretch>
        </p:blipFill>
        <p:spPr>
          <a:xfrm>
            <a:off x="17900879" y="6733766"/>
            <a:ext cx="72573" cy="72573"/>
          </a:xfrm>
          <a:prstGeom prst="rect">
            <a:avLst/>
          </a:prstGeom>
        </p:spPr>
      </p:pic>
      <p:pic>
        <p:nvPicPr>
          <p:cNvPr id="120" name="object 120"/>
          <p:cNvPicPr/>
          <p:nvPr/>
        </p:nvPicPr>
        <p:blipFill>
          <a:blip r:embed="rId13" cstate="print"/>
          <a:stretch>
            <a:fillRect/>
          </a:stretch>
        </p:blipFill>
        <p:spPr>
          <a:xfrm>
            <a:off x="18168683" y="6724487"/>
            <a:ext cx="78634" cy="78635"/>
          </a:xfrm>
          <a:prstGeom prst="rect">
            <a:avLst/>
          </a:prstGeom>
        </p:spPr>
      </p:pic>
      <p:sp>
        <p:nvSpPr>
          <p:cNvPr id="121" name="object 121"/>
          <p:cNvSpPr/>
          <p:nvPr/>
        </p:nvSpPr>
        <p:spPr>
          <a:xfrm>
            <a:off x="17499883" y="6595592"/>
            <a:ext cx="60960" cy="60960"/>
          </a:xfrm>
          <a:custGeom>
            <a:avLst/>
            <a:gdLst/>
            <a:ahLst/>
            <a:cxnLst/>
            <a:rect l="l" t="t" r="r" b="b"/>
            <a:pathLst>
              <a:path w="60959" h="60959">
                <a:moveTo>
                  <a:pt x="60255" y="25529"/>
                </a:moveTo>
                <a:lnTo>
                  <a:pt x="38735" y="59402"/>
                </a:lnTo>
                <a:lnTo>
                  <a:pt x="26919" y="60440"/>
                </a:lnTo>
                <a:lnTo>
                  <a:pt x="23058" y="59764"/>
                </a:lnTo>
                <a:lnTo>
                  <a:pt x="0" y="26919"/>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pic>
        <p:nvPicPr>
          <p:cNvPr id="122" name="object 122"/>
          <p:cNvPicPr/>
          <p:nvPr/>
        </p:nvPicPr>
        <p:blipFill>
          <a:blip r:embed="rId8" cstate="print"/>
          <a:stretch>
            <a:fillRect/>
          </a:stretch>
        </p:blipFill>
        <p:spPr>
          <a:xfrm>
            <a:off x="18045715" y="6573850"/>
            <a:ext cx="78321" cy="78321"/>
          </a:xfrm>
          <a:prstGeom prst="rect">
            <a:avLst/>
          </a:prstGeom>
        </p:spPr>
      </p:pic>
      <p:sp>
        <p:nvSpPr>
          <p:cNvPr id="123" name="object 123"/>
          <p:cNvSpPr/>
          <p:nvPr/>
        </p:nvSpPr>
        <p:spPr>
          <a:xfrm>
            <a:off x="16019191" y="6491637"/>
            <a:ext cx="30480" cy="30480"/>
          </a:xfrm>
          <a:custGeom>
            <a:avLst/>
            <a:gdLst/>
            <a:ahLst/>
            <a:cxnLst/>
            <a:rect l="l" t="t" r="r" b="b"/>
            <a:pathLst>
              <a:path w="30480" h="30479">
                <a:moveTo>
                  <a:pt x="30031" y="12724"/>
                </a:moveTo>
                <a:lnTo>
                  <a:pt x="13417" y="30123"/>
                </a:lnTo>
                <a:lnTo>
                  <a:pt x="11492" y="29786"/>
                </a:lnTo>
                <a:lnTo>
                  <a:pt x="0" y="13417"/>
                </a:lnTo>
                <a:lnTo>
                  <a:pt x="336" y="11492"/>
                </a:lnTo>
                <a:lnTo>
                  <a:pt x="16706" y="0"/>
                </a:lnTo>
                <a:lnTo>
                  <a:pt x="18630" y="336"/>
                </a:lnTo>
                <a:lnTo>
                  <a:pt x="30031" y="12724"/>
                </a:lnTo>
                <a:close/>
              </a:path>
            </a:pathLst>
          </a:custGeom>
          <a:solidFill>
            <a:srgbClr val="CFF4FF"/>
          </a:solidFill>
        </p:spPr>
        <p:txBody>
          <a:bodyPr wrap="square" lIns="0" tIns="0" rIns="0" bIns="0" rtlCol="0"/>
          <a:lstStyle/>
          <a:p>
            <a:endParaRPr/>
          </a:p>
        </p:txBody>
      </p:sp>
      <p:sp>
        <p:nvSpPr>
          <p:cNvPr id="124" name="object 124"/>
          <p:cNvSpPr/>
          <p:nvPr/>
        </p:nvSpPr>
        <p:spPr>
          <a:xfrm>
            <a:off x="16286993" y="6482358"/>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25" name="object 125"/>
          <p:cNvSpPr/>
          <p:nvPr/>
        </p:nvSpPr>
        <p:spPr>
          <a:xfrm>
            <a:off x="16554797" y="6473078"/>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26" name="object 126"/>
          <p:cNvSpPr/>
          <p:nvPr/>
        </p:nvSpPr>
        <p:spPr>
          <a:xfrm>
            <a:off x="16822593" y="6463792"/>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27" name="object 127"/>
          <p:cNvSpPr/>
          <p:nvPr/>
        </p:nvSpPr>
        <p:spPr>
          <a:xfrm>
            <a:off x="17090390" y="6454512"/>
            <a:ext cx="54610" cy="54610"/>
          </a:xfrm>
          <a:custGeom>
            <a:avLst/>
            <a:gdLst/>
            <a:ahLst/>
            <a:cxnLst/>
            <a:rect l="l" t="t" r="r" b="b"/>
            <a:pathLst>
              <a:path w="54609" h="54609">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128" name="object 128"/>
          <p:cNvSpPr/>
          <p:nvPr/>
        </p:nvSpPr>
        <p:spPr>
          <a:xfrm>
            <a:off x="17358193" y="6445232"/>
            <a:ext cx="60960" cy="60960"/>
          </a:xfrm>
          <a:custGeom>
            <a:avLst/>
            <a:gdLst/>
            <a:ahLst/>
            <a:cxnLst/>
            <a:rect l="l" t="t" r="r" b="b"/>
            <a:pathLst>
              <a:path w="60959" h="60959">
                <a:moveTo>
                  <a:pt x="60255" y="25529"/>
                </a:moveTo>
                <a:lnTo>
                  <a:pt x="38735" y="59402"/>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29" name="object 129"/>
          <p:cNvPicPr/>
          <p:nvPr/>
        </p:nvPicPr>
        <p:blipFill>
          <a:blip r:embed="rId15" cstate="print"/>
          <a:stretch>
            <a:fillRect/>
          </a:stretch>
        </p:blipFill>
        <p:spPr>
          <a:xfrm>
            <a:off x="17625996" y="6435952"/>
            <a:ext cx="66500" cy="66501"/>
          </a:xfrm>
          <a:prstGeom prst="rect">
            <a:avLst/>
          </a:prstGeom>
        </p:spPr>
      </p:pic>
      <p:pic>
        <p:nvPicPr>
          <p:cNvPr id="130" name="object 130"/>
          <p:cNvPicPr/>
          <p:nvPr/>
        </p:nvPicPr>
        <p:blipFill>
          <a:blip r:embed="rId12" cstate="print"/>
          <a:stretch>
            <a:fillRect/>
          </a:stretch>
        </p:blipFill>
        <p:spPr>
          <a:xfrm>
            <a:off x="17893793" y="6426667"/>
            <a:ext cx="72573" cy="72573"/>
          </a:xfrm>
          <a:prstGeom prst="rect">
            <a:avLst/>
          </a:prstGeom>
        </p:spPr>
      </p:pic>
      <p:pic>
        <p:nvPicPr>
          <p:cNvPr id="131" name="object 131"/>
          <p:cNvPicPr/>
          <p:nvPr/>
        </p:nvPicPr>
        <p:blipFill>
          <a:blip r:embed="rId8" cstate="print"/>
          <a:stretch>
            <a:fillRect/>
          </a:stretch>
        </p:blipFill>
        <p:spPr>
          <a:xfrm>
            <a:off x="18161596" y="6417387"/>
            <a:ext cx="78634" cy="78635"/>
          </a:xfrm>
          <a:prstGeom prst="rect">
            <a:avLst/>
          </a:prstGeom>
        </p:spPr>
      </p:pic>
      <p:sp>
        <p:nvSpPr>
          <p:cNvPr id="132" name="object 132"/>
          <p:cNvSpPr/>
          <p:nvPr/>
        </p:nvSpPr>
        <p:spPr>
          <a:xfrm>
            <a:off x="16012104" y="6184538"/>
            <a:ext cx="30480" cy="30480"/>
          </a:xfrm>
          <a:custGeom>
            <a:avLst/>
            <a:gdLst/>
            <a:ahLst/>
            <a:cxnLst/>
            <a:rect l="l" t="t" r="r" b="b"/>
            <a:pathLst>
              <a:path w="30480" h="30479">
                <a:moveTo>
                  <a:pt x="30031" y="12723"/>
                </a:moveTo>
                <a:lnTo>
                  <a:pt x="13417" y="30123"/>
                </a:lnTo>
                <a:lnTo>
                  <a:pt x="11492" y="29787"/>
                </a:lnTo>
                <a:lnTo>
                  <a:pt x="0" y="13416"/>
                </a:lnTo>
                <a:lnTo>
                  <a:pt x="336" y="11492"/>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133" name="object 133"/>
          <p:cNvSpPr/>
          <p:nvPr/>
        </p:nvSpPr>
        <p:spPr>
          <a:xfrm>
            <a:off x="16279907" y="617525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34" name="object 134"/>
          <p:cNvSpPr/>
          <p:nvPr/>
        </p:nvSpPr>
        <p:spPr>
          <a:xfrm>
            <a:off x="16547710" y="6165977"/>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35" name="object 135"/>
          <p:cNvSpPr/>
          <p:nvPr/>
        </p:nvSpPr>
        <p:spPr>
          <a:xfrm>
            <a:off x="16815506" y="6156692"/>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36" name="object 136"/>
          <p:cNvSpPr/>
          <p:nvPr/>
        </p:nvSpPr>
        <p:spPr>
          <a:xfrm>
            <a:off x="17083304" y="6147412"/>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37" name="object 137"/>
          <p:cNvSpPr/>
          <p:nvPr/>
        </p:nvSpPr>
        <p:spPr>
          <a:xfrm>
            <a:off x="17351106" y="6138132"/>
            <a:ext cx="60960" cy="60960"/>
          </a:xfrm>
          <a:custGeom>
            <a:avLst/>
            <a:gdLst/>
            <a:ahLst/>
            <a:cxnLst/>
            <a:rect l="l" t="t" r="r" b="b"/>
            <a:pathLst>
              <a:path w="60959" h="60960">
                <a:moveTo>
                  <a:pt x="60255" y="25529"/>
                </a:moveTo>
                <a:lnTo>
                  <a:pt x="38735" y="59402"/>
                </a:lnTo>
                <a:lnTo>
                  <a:pt x="26920" y="60439"/>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38" name="object 138"/>
          <p:cNvPicPr/>
          <p:nvPr/>
        </p:nvPicPr>
        <p:blipFill>
          <a:blip r:embed="rId16" cstate="print"/>
          <a:stretch>
            <a:fillRect/>
          </a:stretch>
        </p:blipFill>
        <p:spPr>
          <a:xfrm>
            <a:off x="17618910" y="6128852"/>
            <a:ext cx="66500" cy="66501"/>
          </a:xfrm>
          <a:prstGeom prst="rect">
            <a:avLst/>
          </a:prstGeom>
        </p:spPr>
      </p:pic>
      <p:pic>
        <p:nvPicPr>
          <p:cNvPr id="139" name="object 139"/>
          <p:cNvPicPr/>
          <p:nvPr/>
        </p:nvPicPr>
        <p:blipFill>
          <a:blip r:embed="rId3" cstate="print"/>
          <a:stretch>
            <a:fillRect/>
          </a:stretch>
        </p:blipFill>
        <p:spPr>
          <a:xfrm>
            <a:off x="17886708" y="6119566"/>
            <a:ext cx="72573" cy="72574"/>
          </a:xfrm>
          <a:prstGeom prst="rect">
            <a:avLst/>
          </a:prstGeom>
        </p:spPr>
      </p:pic>
      <p:pic>
        <p:nvPicPr>
          <p:cNvPr id="140" name="object 140"/>
          <p:cNvPicPr/>
          <p:nvPr/>
        </p:nvPicPr>
        <p:blipFill>
          <a:blip r:embed="rId17" cstate="print"/>
          <a:stretch>
            <a:fillRect/>
          </a:stretch>
        </p:blipFill>
        <p:spPr>
          <a:xfrm>
            <a:off x="18154510" y="6110287"/>
            <a:ext cx="78634" cy="78634"/>
          </a:xfrm>
          <a:prstGeom prst="rect">
            <a:avLst/>
          </a:prstGeom>
        </p:spPr>
      </p:pic>
      <p:pic>
        <p:nvPicPr>
          <p:cNvPr id="141" name="object 141"/>
          <p:cNvPicPr/>
          <p:nvPr/>
        </p:nvPicPr>
        <p:blipFill>
          <a:blip r:embed="rId18" cstate="print"/>
          <a:stretch>
            <a:fillRect/>
          </a:stretch>
        </p:blipFill>
        <p:spPr>
          <a:xfrm>
            <a:off x="18038629" y="6266750"/>
            <a:ext cx="78321" cy="78321"/>
          </a:xfrm>
          <a:prstGeom prst="rect">
            <a:avLst/>
          </a:prstGeom>
        </p:spPr>
      </p:pic>
      <p:sp>
        <p:nvSpPr>
          <p:cNvPr id="142" name="object 142"/>
          <p:cNvSpPr/>
          <p:nvPr/>
        </p:nvSpPr>
        <p:spPr>
          <a:xfrm>
            <a:off x="16005001" y="5876717"/>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43" name="object 143"/>
          <p:cNvSpPr/>
          <p:nvPr/>
        </p:nvSpPr>
        <p:spPr>
          <a:xfrm>
            <a:off x="16272805" y="586743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44" name="object 144"/>
          <p:cNvSpPr/>
          <p:nvPr/>
        </p:nvSpPr>
        <p:spPr>
          <a:xfrm>
            <a:off x="16540607" y="5858157"/>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45" name="object 145"/>
          <p:cNvSpPr/>
          <p:nvPr/>
        </p:nvSpPr>
        <p:spPr>
          <a:xfrm>
            <a:off x="16808405" y="5848871"/>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46" name="object 146"/>
          <p:cNvSpPr/>
          <p:nvPr/>
        </p:nvSpPr>
        <p:spPr>
          <a:xfrm>
            <a:off x="17076201" y="5839592"/>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147" name="object 147"/>
          <p:cNvSpPr/>
          <p:nvPr/>
        </p:nvSpPr>
        <p:spPr>
          <a:xfrm>
            <a:off x="17344004" y="5830312"/>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48" name="object 148"/>
          <p:cNvPicPr/>
          <p:nvPr/>
        </p:nvPicPr>
        <p:blipFill>
          <a:blip r:embed="rId19" cstate="print"/>
          <a:stretch>
            <a:fillRect/>
          </a:stretch>
        </p:blipFill>
        <p:spPr>
          <a:xfrm>
            <a:off x="17611807" y="5821031"/>
            <a:ext cx="66500" cy="66501"/>
          </a:xfrm>
          <a:prstGeom prst="rect">
            <a:avLst/>
          </a:prstGeom>
        </p:spPr>
      </p:pic>
      <p:pic>
        <p:nvPicPr>
          <p:cNvPr id="149" name="object 149"/>
          <p:cNvPicPr/>
          <p:nvPr/>
        </p:nvPicPr>
        <p:blipFill>
          <a:blip r:embed="rId3" cstate="print"/>
          <a:stretch>
            <a:fillRect/>
          </a:stretch>
        </p:blipFill>
        <p:spPr>
          <a:xfrm>
            <a:off x="17879604" y="5811746"/>
            <a:ext cx="72573" cy="72574"/>
          </a:xfrm>
          <a:prstGeom prst="rect">
            <a:avLst/>
          </a:prstGeom>
        </p:spPr>
      </p:pic>
      <p:pic>
        <p:nvPicPr>
          <p:cNvPr id="150" name="object 150"/>
          <p:cNvPicPr/>
          <p:nvPr/>
        </p:nvPicPr>
        <p:blipFill>
          <a:blip r:embed="rId8" cstate="print"/>
          <a:stretch>
            <a:fillRect/>
          </a:stretch>
        </p:blipFill>
        <p:spPr>
          <a:xfrm>
            <a:off x="18147408" y="5802466"/>
            <a:ext cx="78634" cy="78635"/>
          </a:xfrm>
          <a:prstGeom prst="rect">
            <a:avLst/>
          </a:prstGeom>
        </p:spPr>
      </p:pic>
      <p:sp>
        <p:nvSpPr>
          <p:cNvPr id="151" name="object 151"/>
          <p:cNvSpPr/>
          <p:nvPr/>
        </p:nvSpPr>
        <p:spPr>
          <a:xfrm>
            <a:off x="18274600" y="5961575"/>
            <a:ext cx="13970" cy="61594"/>
          </a:xfrm>
          <a:custGeom>
            <a:avLst/>
            <a:gdLst/>
            <a:ahLst/>
            <a:cxnLst/>
            <a:rect l="l" t="t" r="r" b="b"/>
            <a:pathLst>
              <a:path w="13969" h="61595">
                <a:moveTo>
                  <a:pt x="13398" y="0"/>
                </a:moveTo>
                <a:lnTo>
                  <a:pt x="13398" y="61580"/>
                </a:lnTo>
                <a:lnTo>
                  <a:pt x="9133" y="57507"/>
                </a:lnTo>
                <a:lnTo>
                  <a:pt x="5977" y="53012"/>
                </a:lnTo>
                <a:lnTo>
                  <a:pt x="1453" y="42766"/>
                </a:lnTo>
                <a:lnTo>
                  <a:pt x="258" y="37405"/>
                </a:lnTo>
                <a:lnTo>
                  <a:pt x="0" y="26208"/>
                </a:lnTo>
                <a:lnTo>
                  <a:pt x="946" y="20797"/>
                </a:lnTo>
                <a:lnTo>
                  <a:pt x="4993" y="10354"/>
                </a:lnTo>
                <a:lnTo>
                  <a:pt x="7938" y="5718"/>
                </a:lnTo>
                <a:lnTo>
                  <a:pt x="13398" y="0"/>
                </a:lnTo>
                <a:close/>
              </a:path>
            </a:pathLst>
          </a:custGeom>
          <a:solidFill>
            <a:srgbClr val="CFF4FF"/>
          </a:solidFill>
        </p:spPr>
        <p:txBody>
          <a:bodyPr wrap="square" lIns="0" tIns="0" rIns="0" bIns="0" rtlCol="0"/>
          <a:lstStyle/>
          <a:p>
            <a:endParaRPr/>
          </a:p>
        </p:txBody>
      </p:sp>
      <p:sp>
        <p:nvSpPr>
          <p:cNvPr id="152" name="object 152"/>
          <p:cNvSpPr/>
          <p:nvPr/>
        </p:nvSpPr>
        <p:spPr>
          <a:xfrm>
            <a:off x="17478607" y="5673571"/>
            <a:ext cx="60960" cy="60960"/>
          </a:xfrm>
          <a:custGeom>
            <a:avLst/>
            <a:gdLst/>
            <a:ahLst/>
            <a:cxnLst/>
            <a:rect l="l" t="t" r="r" b="b"/>
            <a:pathLst>
              <a:path w="60959" h="60960">
                <a:moveTo>
                  <a:pt x="60255" y="25529"/>
                </a:moveTo>
                <a:lnTo>
                  <a:pt x="38735" y="59402"/>
                </a:lnTo>
                <a:lnTo>
                  <a:pt x="26919" y="60440"/>
                </a:lnTo>
                <a:lnTo>
                  <a:pt x="23058" y="59764"/>
                </a:lnTo>
                <a:lnTo>
                  <a:pt x="0" y="26920"/>
                </a:lnTo>
                <a:lnTo>
                  <a:pt x="675" y="23059"/>
                </a:lnTo>
                <a:lnTo>
                  <a:pt x="33519" y="0"/>
                </a:lnTo>
                <a:lnTo>
                  <a:pt x="37380" y="675"/>
                </a:lnTo>
                <a:lnTo>
                  <a:pt x="60255" y="25529"/>
                </a:lnTo>
                <a:close/>
              </a:path>
            </a:pathLst>
          </a:custGeom>
          <a:solidFill>
            <a:srgbClr val="CFF4FF"/>
          </a:solidFill>
        </p:spPr>
        <p:txBody>
          <a:bodyPr wrap="square" lIns="0" tIns="0" rIns="0" bIns="0" rtlCol="0"/>
          <a:lstStyle/>
          <a:p>
            <a:endParaRPr/>
          </a:p>
        </p:txBody>
      </p:sp>
      <p:sp>
        <p:nvSpPr>
          <p:cNvPr id="153" name="object 153"/>
          <p:cNvSpPr/>
          <p:nvPr/>
        </p:nvSpPr>
        <p:spPr>
          <a:xfrm>
            <a:off x="18267514" y="5648797"/>
            <a:ext cx="20955" cy="73025"/>
          </a:xfrm>
          <a:custGeom>
            <a:avLst/>
            <a:gdLst/>
            <a:ahLst/>
            <a:cxnLst/>
            <a:rect l="l" t="t" r="r" b="b"/>
            <a:pathLst>
              <a:path w="20955" h="73025">
                <a:moveTo>
                  <a:pt x="20484" y="0"/>
                </a:moveTo>
                <a:lnTo>
                  <a:pt x="20484" y="72985"/>
                </a:lnTo>
                <a:lnTo>
                  <a:pt x="17233" y="70919"/>
                </a:lnTo>
                <a:lnTo>
                  <a:pt x="9133" y="63184"/>
                </a:lnTo>
                <a:lnTo>
                  <a:pt x="5977" y="58689"/>
                </a:lnTo>
                <a:lnTo>
                  <a:pt x="1453" y="48443"/>
                </a:lnTo>
                <a:lnTo>
                  <a:pt x="258" y="43082"/>
                </a:lnTo>
                <a:lnTo>
                  <a:pt x="0" y="31885"/>
                </a:lnTo>
                <a:lnTo>
                  <a:pt x="946" y="26475"/>
                </a:lnTo>
                <a:lnTo>
                  <a:pt x="20484" y="0"/>
                </a:lnTo>
                <a:close/>
              </a:path>
            </a:pathLst>
          </a:custGeom>
          <a:solidFill>
            <a:srgbClr val="CFF4FF"/>
          </a:solidFill>
        </p:spPr>
        <p:txBody>
          <a:bodyPr wrap="square" lIns="0" tIns="0" rIns="0" bIns="0" rtlCol="0"/>
          <a:lstStyle/>
          <a:p>
            <a:endParaRPr/>
          </a:p>
        </p:txBody>
      </p:sp>
      <p:pic>
        <p:nvPicPr>
          <p:cNvPr id="154" name="object 154"/>
          <p:cNvPicPr/>
          <p:nvPr/>
        </p:nvPicPr>
        <p:blipFill>
          <a:blip r:embed="rId18" cstate="print"/>
          <a:stretch>
            <a:fillRect/>
          </a:stretch>
        </p:blipFill>
        <p:spPr>
          <a:xfrm>
            <a:off x="18024440" y="5651829"/>
            <a:ext cx="78321" cy="78321"/>
          </a:xfrm>
          <a:prstGeom prst="rect">
            <a:avLst/>
          </a:prstGeom>
        </p:spPr>
      </p:pic>
      <p:sp>
        <p:nvSpPr>
          <p:cNvPr id="155" name="object 155"/>
          <p:cNvSpPr/>
          <p:nvPr/>
        </p:nvSpPr>
        <p:spPr>
          <a:xfrm>
            <a:off x="15997914" y="5569617"/>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56" name="object 156"/>
          <p:cNvSpPr/>
          <p:nvPr/>
        </p:nvSpPr>
        <p:spPr>
          <a:xfrm>
            <a:off x="16265718" y="556033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57" name="object 157"/>
          <p:cNvSpPr/>
          <p:nvPr/>
        </p:nvSpPr>
        <p:spPr>
          <a:xfrm>
            <a:off x="16533521" y="5551057"/>
            <a:ext cx="42545" cy="42545"/>
          </a:xfrm>
          <a:custGeom>
            <a:avLst/>
            <a:gdLst/>
            <a:ahLst/>
            <a:cxnLst/>
            <a:rect l="l" t="t" r="r" b="b"/>
            <a:pathLst>
              <a:path w="42544" h="42545">
                <a:moveTo>
                  <a:pt x="42116" y="17844"/>
                </a:moveTo>
                <a:lnTo>
                  <a:pt x="18816" y="42245"/>
                </a:lnTo>
                <a:lnTo>
                  <a:pt x="16117" y="41773"/>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58" name="object 158"/>
          <p:cNvSpPr/>
          <p:nvPr/>
        </p:nvSpPr>
        <p:spPr>
          <a:xfrm>
            <a:off x="16801318" y="5541771"/>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59" name="object 159"/>
          <p:cNvSpPr/>
          <p:nvPr/>
        </p:nvSpPr>
        <p:spPr>
          <a:xfrm>
            <a:off x="17069114" y="553249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60" name="object 160"/>
          <p:cNvSpPr/>
          <p:nvPr/>
        </p:nvSpPr>
        <p:spPr>
          <a:xfrm>
            <a:off x="17336918" y="5523212"/>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61" name="object 161"/>
          <p:cNvPicPr/>
          <p:nvPr/>
        </p:nvPicPr>
        <p:blipFill>
          <a:blip r:embed="rId20" cstate="print"/>
          <a:stretch>
            <a:fillRect/>
          </a:stretch>
        </p:blipFill>
        <p:spPr>
          <a:xfrm>
            <a:off x="17604720" y="5513932"/>
            <a:ext cx="66501" cy="66501"/>
          </a:xfrm>
          <a:prstGeom prst="rect">
            <a:avLst/>
          </a:prstGeom>
        </p:spPr>
      </p:pic>
      <p:pic>
        <p:nvPicPr>
          <p:cNvPr id="162" name="object 162"/>
          <p:cNvPicPr/>
          <p:nvPr/>
        </p:nvPicPr>
        <p:blipFill>
          <a:blip r:embed="rId3" cstate="print"/>
          <a:stretch>
            <a:fillRect/>
          </a:stretch>
        </p:blipFill>
        <p:spPr>
          <a:xfrm>
            <a:off x="17872518" y="5504646"/>
            <a:ext cx="72573" cy="72574"/>
          </a:xfrm>
          <a:prstGeom prst="rect">
            <a:avLst/>
          </a:prstGeom>
        </p:spPr>
      </p:pic>
      <p:pic>
        <p:nvPicPr>
          <p:cNvPr id="163" name="object 163"/>
          <p:cNvPicPr/>
          <p:nvPr/>
        </p:nvPicPr>
        <p:blipFill>
          <a:blip r:embed="rId10" cstate="print"/>
          <a:stretch>
            <a:fillRect/>
          </a:stretch>
        </p:blipFill>
        <p:spPr>
          <a:xfrm>
            <a:off x="18140322" y="5495366"/>
            <a:ext cx="78634" cy="78635"/>
          </a:xfrm>
          <a:prstGeom prst="rect">
            <a:avLst/>
          </a:prstGeom>
        </p:spPr>
      </p:pic>
      <p:sp>
        <p:nvSpPr>
          <p:cNvPr id="164" name="object 164"/>
          <p:cNvSpPr/>
          <p:nvPr/>
        </p:nvSpPr>
        <p:spPr>
          <a:xfrm>
            <a:off x="15990828" y="5262517"/>
            <a:ext cx="30480" cy="30480"/>
          </a:xfrm>
          <a:custGeom>
            <a:avLst/>
            <a:gdLst/>
            <a:ahLst/>
            <a:cxnLst/>
            <a:rect l="l" t="t" r="r" b="b"/>
            <a:pathLst>
              <a:path w="30480" h="30479">
                <a:moveTo>
                  <a:pt x="30031" y="12723"/>
                </a:moveTo>
                <a:lnTo>
                  <a:pt x="13417" y="30123"/>
                </a:lnTo>
                <a:lnTo>
                  <a:pt x="11492" y="29787"/>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165" name="object 165"/>
          <p:cNvSpPr/>
          <p:nvPr/>
        </p:nvSpPr>
        <p:spPr>
          <a:xfrm>
            <a:off x="16258632" y="5253237"/>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66" name="object 166"/>
          <p:cNvSpPr/>
          <p:nvPr/>
        </p:nvSpPr>
        <p:spPr>
          <a:xfrm>
            <a:off x="16526434" y="5243957"/>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67" name="object 167"/>
          <p:cNvSpPr/>
          <p:nvPr/>
        </p:nvSpPr>
        <p:spPr>
          <a:xfrm>
            <a:off x="16794232" y="5234671"/>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68" name="object 168"/>
          <p:cNvSpPr/>
          <p:nvPr/>
        </p:nvSpPr>
        <p:spPr>
          <a:xfrm>
            <a:off x="17062029" y="5225392"/>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69" name="object 169"/>
          <p:cNvSpPr/>
          <p:nvPr/>
        </p:nvSpPr>
        <p:spPr>
          <a:xfrm>
            <a:off x="17329832" y="5216112"/>
            <a:ext cx="60960" cy="60960"/>
          </a:xfrm>
          <a:custGeom>
            <a:avLst/>
            <a:gdLst/>
            <a:ahLst/>
            <a:cxnLst/>
            <a:rect l="l" t="t" r="r" b="b"/>
            <a:pathLst>
              <a:path w="60959" h="60960">
                <a:moveTo>
                  <a:pt x="60255" y="25529"/>
                </a:moveTo>
                <a:lnTo>
                  <a:pt x="38735" y="59402"/>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70" name="object 170"/>
          <p:cNvPicPr/>
          <p:nvPr/>
        </p:nvPicPr>
        <p:blipFill>
          <a:blip r:embed="rId21" cstate="print"/>
          <a:stretch>
            <a:fillRect/>
          </a:stretch>
        </p:blipFill>
        <p:spPr>
          <a:xfrm>
            <a:off x="17597635" y="5206832"/>
            <a:ext cx="66500" cy="66501"/>
          </a:xfrm>
          <a:prstGeom prst="rect">
            <a:avLst/>
          </a:prstGeom>
        </p:spPr>
      </p:pic>
      <p:pic>
        <p:nvPicPr>
          <p:cNvPr id="171" name="object 171"/>
          <p:cNvPicPr/>
          <p:nvPr/>
        </p:nvPicPr>
        <p:blipFill>
          <a:blip r:embed="rId22" cstate="print"/>
          <a:stretch>
            <a:fillRect/>
          </a:stretch>
        </p:blipFill>
        <p:spPr>
          <a:xfrm>
            <a:off x="17865431" y="5197546"/>
            <a:ext cx="72573" cy="72574"/>
          </a:xfrm>
          <a:prstGeom prst="rect">
            <a:avLst/>
          </a:prstGeom>
        </p:spPr>
      </p:pic>
      <p:pic>
        <p:nvPicPr>
          <p:cNvPr id="172" name="object 172"/>
          <p:cNvPicPr/>
          <p:nvPr/>
        </p:nvPicPr>
        <p:blipFill>
          <a:blip r:embed="rId11" cstate="print"/>
          <a:stretch>
            <a:fillRect/>
          </a:stretch>
        </p:blipFill>
        <p:spPr>
          <a:xfrm>
            <a:off x="18133235" y="5188266"/>
            <a:ext cx="78634" cy="78635"/>
          </a:xfrm>
          <a:prstGeom prst="rect">
            <a:avLst/>
          </a:prstGeom>
        </p:spPr>
      </p:pic>
      <p:pic>
        <p:nvPicPr>
          <p:cNvPr id="173" name="object 173"/>
          <p:cNvPicPr/>
          <p:nvPr/>
        </p:nvPicPr>
        <p:blipFill>
          <a:blip r:embed="rId8" cstate="print"/>
          <a:stretch>
            <a:fillRect/>
          </a:stretch>
        </p:blipFill>
        <p:spPr>
          <a:xfrm>
            <a:off x="18017354" y="5344729"/>
            <a:ext cx="78321" cy="78321"/>
          </a:xfrm>
          <a:prstGeom prst="rect">
            <a:avLst/>
          </a:prstGeom>
        </p:spPr>
      </p:pic>
      <p:sp>
        <p:nvSpPr>
          <p:cNvPr id="174" name="object 174"/>
          <p:cNvSpPr/>
          <p:nvPr/>
        </p:nvSpPr>
        <p:spPr>
          <a:xfrm>
            <a:off x="15983726" y="4954696"/>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75" name="object 175"/>
          <p:cNvSpPr/>
          <p:nvPr/>
        </p:nvSpPr>
        <p:spPr>
          <a:xfrm>
            <a:off x="16251528" y="4945416"/>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76" name="object 176"/>
          <p:cNvSpPr/>
          <p:nvPr/>
        </p:nvSpPr>
        <p:spPr>
          <a:xfrm>
            <a:off x="16519332" y="4936136"/>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77" name="object 177"/>
          <p:cNvSpPr/>
          <p:nvPr/>
        </p:nvSpPr>
        <p:spPr>
          <a:xfrm>
            <a:off x="16787128" y="4926850"/>
            <a:ext cx="48895" cy="48895"/>
          </a:xfrm>
          <a:custGeom>
            <a:avLst/>
            <a:gdLst/>
            <a:ahLst/>
            <a:cxnLst/>
            <a:rect l="l" t="t" r="r" b="b"/>
            <a:pathLst>
              <a:path w="48894" h="48895">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78" name="object 178"/>
          <p:cNvSpPr/>
          <p:nvPr/>
        </p:nvSpPr>
        <p:spPr>
          <a:xfrm>
            <a:off x="17054926" y="491757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79" name="object 179"/>
          <p:cNvSpPr/>
          <p:nvPr/>
        </p:nvSpPr>
        <p:spPr>
          <a:xfrm>
            <a:off x="17322728" y="4908291"/>
            <a:ext cx="60960" cy="60960"/>
          </a:xfrm>
          <a:custGeom>
            <a:avLst/>
            <a:gdLst/>
            <a:ahLst/>
            <a:cxnLst/>
            <a:rect l="l" t="t" r="r" b="b"/>
            <a:pathLst>
              <a:path w="60959" h="60960">
                <a:moveTo>
                  <a:pt x="60255" y="25529"/>
                </a:moveTo>
                <a:lnTo>
                  <a:pt x="38735" y="59402"/>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180" name="object 180"/>
          <p:cNvPicPr/>
          <p:nvPr/>
        </p:nvPicPr>
        <p:blipFill>
          <a:blip r:embed="rId19" cstate="print"/>
          <a:stretch>
            <a:fillRect/>
          </a:stretch>
        </p:blipFill>
        <p:spPr>
          <a:xfrm>
            <a:off x="17590532" y="4899011"/>
            <a:ext cx="66501" cy="66501"/>
          </a:xfrm>
          <a:prstGeom prst="rect">
            <a:avLst/>
          </a:prstGeom>
        </p:spPr>
      </p:pic>
      <p:pic>
        <p:nvPicPr>
          <p:cNvPr id="181" name="object 181"/>
          <p:cNvPicPr/>
          <p:nvPr/>
        </p:nvPicPr>
        <p:blipFill>
          <a:blip r:embed="rId3" cstate="print"/>
          <a:stretch>
            <a:fillRect/>
          </a:stretch>
        </p:blipFill>
        <p:spPr>
          <a:xfrm>
            <a:off x="17858328" y="4889725"/>
            <a:ext cx="72573" cy="72574"/>
          </a:xfrm>
          <a:prstGeom prst="rect">
            <a:avLst/>
          </a:prstGeom>
        </p:spPr>
      </p:pic>
      <p:pic>
        <p:nvPicPr>
          <p:cNvPr id="182" name="object 182"/>
          <p:cNvPicPr/>
          <p:nvPr/>
        </p:nvPicPr>
        <p:blipFill>
          <a:blip r:embed="rId10" cstate="print"/>
          <a:stretch>
            <a:fillRect/>
          </a:stretch>
        </p:blipFill>
        <p:spPr>
          <a:xfrm>
            <a:off x="18126132" y="4880445"/>
            <a:ext cx="78634" cy="78635"/>
          </a:xfrm>
          <a:prstGeom prst="rect">
            <a:avLst/>
          </a:prstGeom>
        </p:spPr>
      </p:pic>
      <p:sp>
        <p:nvSpPr>
          <p:cNvPr id="183" name="object 183"/>
          <p:cNvSpPr/>
          <p:nvPr/>
        </p:nvSpPr>
        <p:spPr>
          <a:xfrm>
            <a:off x="18253326" y="5028543"/>
            <a:ext cx="34925" cy="83820"/>
          </a:xfrm>
          <a:custGeom>
            <a:avLst/>
            <a:gdLst/>
            <a:ahLst/>
            <a:cxnLst/>
            <a:rect l="l" t="t" r="r" b="b"/>
            <a:pathLst>
              <a:path w="34925" h="83820">
                <a:moveTo>
                  <a:pt x="34673" y="0"/>
                </a:moveTo>
                <a:lnTo>
                  <a:pt x="34673" y="83658"/>
                </a:lnTo>
                <a:lnTo>
                  <a:pt x="32312" y="83245"/>
                </a:lnTo>
                <a:lnTo>
                  <a:pt x="21869" y="79199"/>
                </a:lnTo>
                <a:lnTo>
                  <a:pt x="0" y="37219"/>
                </a:lnTo>
                <a:lnTo>
                  <a:pt x="946" y="31809"/>
                </a:lnTo>
                <a:lnTo>
                  <a:pt x="30414" y="949"/>
                </a:lnTo>
                <a:lnTo>
                  <a:pt x="34673" y="0"/>
                </a:lnTo>
                <a:close/>
              </a:path>
            </a:pathLst>
          </a:custGeom>
          <a:solidFill>
            <a:srgbClr val="CFF4FF"/>
          </a:solidFill>
        </p:spPr>
        <p:txBody>
          <a:bodyPr wrap="square" lIns="0" tIns="0" rIns="0" bIns="0" rtlCol="0"/>
          <a:lstStyle/>
          <a:p>
            <a:endParaRPr/>
          </a:p>
        </p:txBody>
      </p:sp>
      <p:sp>
        <p:nvSpPr>
          <p:cNvPr id="184" name="object 184"/>
          <p:cNvSpPr/>
          <p:nvPr/>
        </p:nvSpPr>
        <p:spPr>
          <a:xfrm>
            <a:off x="17457332" y="4751550"/>
            <a:ext cx="60960" cy="60960"/>
          </a:xfrm>
          <a:custGeom>
            <a:avLst/>
            <a:gdLst/>
            <a:ahLst/>
            <a:cxnLst/>
            <a:rect l="l" t="t" r="r" b="b"/>
            <a:pathLst>
              <a:path w="60959" h="60960">
                <a:moveTo>
                  <a:pt x="60255" y="25529"/>
                </a:moveTo>
                <a:lnTo>
                  <a:pt x="38735" y="59403"/>
                </a:lnTo>
                <a:lnTo>
                  <a:pt x="26919" y="60440"/>
                </a:lnTo>
                <a:lnTo>
                  <a:pt x="23058" y="59764"/>
                </a:lnTo>
                <a:lnTo>
                  <a:pt x="0" y="26920"/>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sp>
        <p:nvSpPr>
          <p:cNvPr id="185" name="object 185"/>
          <p:cNvSpPr/>
          <p:nvPr/>
        </p:nvSpPr>
        <p:spPr>
          <a:xfrm>
            <a:off x="18246239" y="4721059"/>
            <a:ext cx="41910" cy="85090"/>
          </a:xfrm>
          <a:custGeom>
            <a:avLst/>
            <a:gdLst/>
            <a:ahLst/>
            <a:cxnLst/>
            <a:rect l="l" t="t" r="r" b="b"/>
            <a:pathLst>
              <a:path w="41909" h="85089">
                <a:moveTo>
                  <a:pt x="41760" y="0"/>
                </a:moveTo>
                <a:lnTo>
                  <a:pt x="41760" y="84482"/>
                </a:lnTo>
                <a:lnTo>
                  <a:pt x="37723" y="84575"/>
                </a:lnTo>
                <a:lnTo>
                  <a:pt x="32312" y="83629"/>
                </a:lnTo>
                <a:lnTo>
                  <a:pt x="1453" y="54161"/>
                </a:lnTo>
                <a:lnTo>
                  <a:pt x="0" y="37603"/>
                </a:lnTo>
                <a:lnTo>
                  <a:pt x="946" y="32193"/>
                </a:lnTo>
                <a:lnTo>
                  <a:pt x="30414" y="1333"/>
                </a:lnTo>
                <a:lnTo>
                  <a:pt x="41760" y="0"/>
                </a:lnTo>
                <a:close/>
              </a:path>
            </a:pathLst>
          </a:custGeom>
          <a:solidFill>
            <a:srgbClr val="CFF4FF"/>
          </a:solidFill>
        </p:spPr>
        <p:txBody>
          <a:bodyPr wrap="square" lIns="0" tIns="0" rIns="0" bIns="0" rtlCol="0"/>
          <a:lstStyle/>
          <a:p>
            <a:endParaRPr/>
          </a:p>
        </p:txBody>
      </p:sp>
      <p:pic>
        <p:nvPicPr>
          <p:cNvPr id="186" name="object 186"/>
          <p:cNvPicPr/>
          <p:nvPr/>
        </p:nvPicPr>
        <p:blipFill>
          <a:blip r:embed="rId10" cstate="print"/>
          <a:stretch>
            <a:fillRect/>
          </a:stretch>
        </p:blipFill>
        <p:spPr>
          <a:xfrm>
            <a:off x="18003164" y="4729808"/>
            <a:ext cx="78321" cy="78321"/>
          </a:xfrm>
          <a:prstGeom prst="rect">
            <a:avLst/>
          </a:prstGeom>
        </p:spPr>
      </p:pic>
      <p:sp>
        <p:nvSpPr>
          <p:cNvPr id="187" name="object 187"/>
          <p:cNvSpPr/>
          <p:nvPr/>
        </p:nvSpPr>
        <p:spPr>
          <a:xfrm>
            <a:off x="15976640" y="4647596"/>
            <a:ext cx="30480" cy="30480"/>
          </a:xfrm>
          <a:custGeom>
            <a:avLst/>
            <a:gdLst/>
            <a:ahLst/>
            <a:cxnLst/>
            <a:rect l="l" t="t" r="r" b="b"/>
            <a:pathLst>
              <a:path w="30480" h="30479">
                <a:moveTo>
                  <a:pt x="30031" y="12723"/>
                </a:moveTo>
                <a:lnTo>
                  <a:pt x="13417" y="30123"/>
                </a:lnTo>
                <a:lnTo>
                  <a:pt x="11492" y="29787"/>
                </a:lnTo>
                <a:lnTo>
                  <a:pt x="0" y="13416"/>
                </a:lnTo>
                <a:lnTo>
                  <a:pt x="336" y="11492"/>
                </a:lnTo>
                <a:lnTo>
                  <a:pt x="16706" y="0"/>
                </a:lnTo>
                <a:lnTo>
                  <a:pt x="18630" y="336"/>
                </a:lnTo>
                <a:lnTo>
                  <a:pt x="30031" y="12723"/>
                </a:lnTo>
                <a:close/>
              </a:path>
            </a:pathLst>
          </a:custGeom>
          <a:solidFill>
            <a:srgbClr val="CFF4FF"/>
          </a:solidFill>
        </p:spPr>
        <p:txBody>
          <a:bodyPr wrap="square" lIns="0" tIns="0" rIns="0" bIns="0" rtlCol="0"/>
          <a:lstStyle/>
          <a:p>
            <a:endParaRPr/>
          </a:p>
        </p:txBody>
      </p:sp>
      <p:sp>
        <p:nvSpPr>
          <p:cNvPr id="188" name="object 188"/>
          <p:cNvSpPr/>
          <p:nvPr/>
        </p:nvSpPr>
        <p:spPr>
          <a:xfrm>
            <a:off x="16244442" y="4638316"/>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189" name="object 189"/>
          <p:cNvSpPr/>
          <p:nvPr/>
        </p:nvSpPr>
        <p:spPr>
          <a:xfrm>
            <a:off x="16512246" y="4629036"/>
            <a:ext cx="42545" cy="42545"/>
          </a:xfrm>
          <a:custGeom>
            <a:avLst/>
            <a:gdLst/>
            <a:ahLst/>
            <a:cxnLst/>
            <a:rect l="l" t="t" r="r" b="b"/>
            <a:pathLst>
              <a:path w="42544" h="42545">
                <a:moveTo>
                  <a:pt x="42116" y="17844"/>
                </a:moveTo>
                <a:lnTo>
                  <a:pt x="18816" y="42245"/>
                </a:lnTo>
                <a:lnTo>
                  <a:pt x="16117" y="41773"/>
                </a:lnTo>
                <a:lnTo>
                  <a:pt x="0" y="18816"/>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90" name="object 190"/>
          <p:cNvSpPr/>
          <p:nvPr/>
        </p:nvSpPr>
        <p:spPr>
          <a:xfrm>
            <a:off x="16780042" y="4619750"/>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191" name="object 191"/>
          <p:cNvSpPr/>
          <p:nvPr/>
        </p:nvSpPr>
        <p:spPr>
          <a:xfrm>
            <a:off x="17047840" y="461047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192" name="object 192"/>
          <p:cNvSpPr/>
          <p:nvPr/>
        </p:nvSpPr>
        <p:spPr>
          <a:xfrm>
            <a:off x="17315642" y="4601191"/>
            <a:ext cx="60960" cy="60960"/>
          </a:xfrm>
          <a:custGeom>
            <a:avLst/>
            <a:gdLst/>
            <a:ahLst/>
            <a:cxnLst/>
            <a:rect l="l" t="t" r="r" b="b"/>
            <a:pathLst>
              <a:path w="60959" h="60960">
                <a:moveTo>
                  <a:pt x="60255" y="25529"/>
                </a:moveTo>
                <a:lnTo>
                  <a:pt x="38735" y="59402"/>
                </a:lnTo>
                <a:lnTo>
                  <a:pt x="26920" y="60440"/>
                </a:lnTo>
                <a:lnTo>
                  <a:pt x="23059" y="59764"/>
                </a:lnTo>
                <a:lnTo>
                  <a:pt x="0" y="26919"/>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193" name="object 193"/>
          <p:cNvPicPr/>
          <p:nvPr/>
        </p:nvPicPr>
        <p:blipFill>
          <a:blip r:embed="rId19" cstate="print"/>
          <a:stretch>
            <a:fillRect/>
          </a:stretch>
        </p:blipFill>
        <p:spPr>
          <a:xfrm>
            <a:off x="17583446" y="4591911"/>
            <a:ext cx="66501" cy="66501"/>
          </a:xfrm>
          <a:prstGeom prst="rect">
            <a:avLst/>
          </a:prstGeom>
        </p:spPr>
      </p:pic>
      <p:pic>
        <p:nvPicPr>
          <p:cNvPr id="194" name="object 194"/>
          <p:cNvPicPr/>
          <p:nvPr/>
        </p:nvPicPr>
        <p:blipFill>
          <a:blip r:embed="rId22" cstate="print"/>
          <a:stretch>
            <a:fillRect/>
          </a:stretch>
        </p:blipFill>
        <p:spPr>
          <a:xfrm>
            <a:off x="17851243" y="4582625"/>
            <a:ext cx="72573" cy="72574"/>
          </a:xfrm>
          <a:prstGeom prst="rect">
            <a:avLst/>
          </a:prstGeom>
        </p:spPr>
      </p:pic>
      <p:pic>
        <p:nvPicPr>
          <p:cNvPr id="195" name="object 195"/>
          <p:cNvPicPr/>
          <p:nvPr/>
        </p:nvPicPr>
        <p:blipFill>
          <a:blip r:embed="rId11" cstate="print"/>
          <a:stretch>
            <a:fillRect/>
          </a:stretch>
        </p:blipFill>
        <p:spPr>
          <a:xfrm>
            <a:off x="18119045" y="4573346"/>
            <a:ext cx="78634" cy="78635"/>
          </a:xfrm>
          <a:prstGeom prst="rect">
            <a:avLst/>
          </a:prstGeom>
        </p:spPr>
      </p:pic>
      <p:sp>
        <p:nvSpPr>
          <p:cNvPr id="196" name="object 196"/>
          <p:cNvSpPr/>
          <p:nvPr/>
        </p:nvSpPr>
        <p:spPr>
          <a:xfrm>
            <a:off x="15969553" y="4340496"/>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197" name="object 197"/>
          <p:cNvSpPr/>
          <p:nvPr/>
        </p:nvSpPr>
        <p:spPr>
          <a:xfrm>
            <a:off x="16237356" y="4331216"/>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198" name="object 198"/>
          <p:cNvSpPr/>
          <p:nvPr/>
        </p:nvSpPr>
        <p:spPr>
          <a:xfrm>
            <a:off x="16505159" y="4321936"/>
            <a:ext cx="42545" cy="42545"/>
          </a:xfrm>
          <a:custGeom>
            <a:avLst/>
            <a:gdLst/>
            <a:ahLst/>
            <a:cxnLst/>
            <a:rect l="l" t="t" r="r" b="b"/>
            <a:pathLst>
              <a:path w="42544" h="42545">
                <a:moveTo>
                  <a:pt x="42116" y="17844"/>
                </a:moveTo>
                <a:lnTo>
                  <a:pt x="18816" y="42245"/>
                </a:lnTo>
                <a:lnTo>
                  <a:pt x="16117" y="41773"/>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199" name="object 199"/>
          <p:cNvSpPr/>
          <p:nvPr/>
        </p:nvSpPr>
        <p:spPr>
          <a:xfrm>
            <a:off x="16772956" y="4312651"/>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00" name="object 200"/>
          <p:cNvSpPr/>
          <p:nvPr/>
        </p:nvSpPr>
        <p:spPr>
          <a:xfrm>
            <a:off x="17040753" y="4303371"/>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01" name="object 201"/>
          <p:cNvSpPr/>
          <p:nvPr/>
        </p:nvSpPr>
        <p:spPr>
          <a:xfrm>
            <a:off x="17308557" y="4294091"/>
            <a:ext cx="60960" cy="60960"/>
          </a:xfrm>
          <a:custGeom>
            <a:avLst/>
            <a:gdLst/>
            <a:ahLst/>
            <a:cxnLst/>
            <a:rect l="l" t="t" r="r" b="b"/>
            <a:pathLst>
              <a:path w="60959" h="60960">
                <a:moveTo>
                  <a:pt x="60255" y="25529"/>
                </a:moveTo>
                <a:lnTo>
                  <a:pt x="38735" y="59402"/>
                </a:lnTo>
                <a:lnTo>
                  <a:pt x="26920" y="60439"/>
                </a:lnTo>
                <a:lnTo>
                  <a:pt x="23059" y="59764"/>
                </a:lnTo>
                <a:lnTo>
                  <a:pt x="0" y="26919"/>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02" name="object 202"/>
          <p:cNvPicPr/>
          <p:nvPr/>
        </p:nvPicPr>
        <p:blipFill>
          <a:blip r:embed="rId14" cstate="print"/>
          <a:stretch>
            <a:fillRect/>
          </a:stretch>
        </p:blipFill>
        <p:spPr>
          <a:xfrm>
            <a:off x="17576359" y="4284811"/>
            <a:ext cx="66501" cy="66501"/>
          </a:xfrm>
          <a:prstGeom prst="rect">
            <a:avLst/>
          </a:prstGeom>
        </p:spPr>
      </p:pic>
      <p:pic>
        <p:nvPicPr>
          <p:cNvPr id="203" name="object 203"/>
          <p:cNvPicPr/>
          <p:nvPr/>
        </p:nvPicPr>
        <p:blipFill>
          <a:blip r:embed="rId3" cstate="print"/>
          <a:stretch>
            <a:fillRect/>
          </a:stretch>
        </p:blipFill>
        <p:spPr>
          <a:xfrm>
            <a:off x="17844157" y="4275525"/>
            <a:ext cx="72573" cy="72574"/>
          </a:xfrm>
          <a:prstGeom prst="rect">
            <a:avLst/>
          </a:prstGeom>
        </p:spPr>
      </p:pic>
      <p:pic>
        <p:nvPicPr>
          <p:cNvPr id="204" name="object 204"/>
          <p:cNvPicPr/>
          <p:nvPr/>
        </p:nvPicPr>
        <p:blipFill>
          <a:blip r:embed="rId10" cstate="print"/>
          <a:stretch>
            <a:fillRect/>
          </a:stretch>
        </p:blipFill>
        <p:spPr>
          <a:xfrm>
            <a:off x="18111959" y="4266245"/>
            <a:ext cx="78634" cy="78635"/>
          </a:xfrm>
          <a:prstGeom prst="rect">
            <a:avLst/>
          </a:prstGeom>
        </p:spPr>
      </p:pic>
      <p:pic>
        <p:nvPicPr>
          <p:cNvPr id="205" name="object 205"/>
          <p:cNvPicPr/>
          <p:nvPr/>
        </p:nvPicPr>
        <p:blipFill>
          <a:blip r:embed="rId18" cstate="print"/>
          <a:stretch>
            <a:fillRect/>
          </a:stretch>
        </p:blipFill>
        <p:spPr>
          <a:xfrm>
            <a:off x="17996078" y="4422708"/>
            <a:ext cx="78321" cy="78321"/>
          </a:xfrm>
          <a:prstGeom prst="rect">
            <a:avLst/>
          </a:prstGeom>
        </p:spPr>
      </p:pic>
      <p:sp>
        <p:nvSpPr>
          <p:cNvPr id="206" name="object 206"/>
          <p:cNvSpPr/>
          <p:nvPr/>
        </p:nvSpPr>
        <p:spPr>
          <a:xfrm>
            <a:off x="15962450" y="4032675"/>
            <a:ext cx="30480" cy="30480"/>
          </a:xfrm>
          <a:custGeom>
            <a:avLst/>
            <a:gdLst/>
            <a:ahLst/>
            <a:cxnLst/>
            <a:rect l="l" t="t" r="r" b="b"/>
            <a:pathLst>
              <a:path w="30480" h="30479">
                <a:moveTo>
                  <a:pt x="30031" y="12723"/>
                </a:moveTo>
                <a:lnTo>
                  <a:pt x="13417" y="30123"/>
                </a:lnTo>
                <a:lnTo>
                  <a:pt x="11492" y="29787"/>
                </a:lnTo>
                <a:lnTo>
                  <a:pt x="0" y="13416"/>
                </a:lnTo>
                <a:lnTo>
                  <a:pt x="336" y="11492"/>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207" name="object 207"/>
          <p:cNvSpPr/>
          <p:nvPr/>
        </p:nvSpPr>
        <p:spPr>
          <a:xfrm>
            <a:off x="16230254" y="4023396"/>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08" name="object 208"/>
          <p:cNvSpPr/>
          <p:nvPr/>
        </p:nvSpPr>
        <p:spPr>
          <a:xfrm>
            <a:off x="16498056" y="4014115"/>
            <a:ext cx="42545" cy="42545"/>
          </a:xfrm>
          <a:custGeom>
            <a:avLst/>
            <a:gdLst/>
            <a:ahLst/>
            <a:cxnLst/>
            <a:rect l="l" t="t" r="r" b="b"/>
            <a:pathLst>
              <a:path w="42544" h="42545">
                <a:moveTo>
                  <a:pt x="42116" y="17844"/>
                </a:moveTo>
                <a:lnTo>
                  <a:pt x="18816" y="42246"/>
                </a:lnTo>
                <a:lnTo>
                  <a:pt x="16117" y="41773"/>
                </a:lnTo>
                <a:lnTo>
                  <a:pt x="0" y="18816"/>
                </a:lnTo>
                <a:lnTo>
                  <a:pt x="472" y="16118"/>
                </a:lnTo>
                <a:lnTo>
                  <a:pt x="20636" y="64"/>
                </a:lnTo>
                <a:lnTo>
                  <a:pt x="23429" y="0"/>
                </a:lnTo>
                <a:lnTo>
                  <a:pt x="41520" y="15171"/>
                </a:lnTo>
                <a:lnTo>
                  <a:pt x="42116" y="17844"/>
                </a:lnTo>
                <a:close/>
              </a:path>
            </a:pathLst>
          </a:custGeom>
          <a:solidFill>
            <a:srgbClr val="CFF4FF"/>
          </a:solidFill>
        </p:spPr>
        <p:txBody>
          <a:bodyPr wrap="square" lIns="0" tIns="0" rIns="0" bIns="0" rtlCol="0"/>
          <a:lstStyle/>
          <a:p>
            <a:endParaRPr/>
          </a:p>
        </p:txBody>
      </p:sp>
      <p:sp>
        <p:nvSpPr>
          <p:cNvPr id="209" name="object 209"/>
          <p:cNvSpPr/>
          <p:nvPr/>
        </p:nvSpPr>
        <p:spPr>
          <a:xfrm>
            <a:off x="16765854" y="4004830"/>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39"/>
                </a:lnTo>
                <a:lnTo>
                  <a:pt x="48171" y="20409"/>
                </a:lnTo>
                <a:close/>
              </a:path>
            </a:pathLst>
          </a:custGeom>
          <a:solidFill>
            <a:srgbClr val="CFF4FF"/>
          </a:solidFill>
        </p:spPr>
        <p:txBody>
          <a:bodyPr wrap="square" lIns="0" tIns="0" rIns="0" bIns="0" rtlCol="0"/>
          <a:lstStyle/>
          <a:p>
            <a:endParaRPr/>
          </a:p>
        </p:txBody>
      </p:sp>
      <p:sp>
        <p:nvSpPr>
          <p:cNvPr id="210" name="object 210"/>
          <p:cNvSpPr/>
          <p:nvPr/>
        </p:nvSpPr>
        <p:spPr>
          <a:xfrm>
            <a:off x="17033650" y="3995550"/>
            <a:ext cx="54610" cy="54610"/>
          </a:xfrm>
          <a:custGeom>
            <a:avLst/>
            <a:gdLst/>
            <a:ahLst/>
            <a:cxnLst/>
            <a:rect l="l" t="t" r="r" b="b"/>
            <a:pathLst>
              <a:path w="54609" h="54610">
                <a:moveTo>
                  <a:pt x="54213" y="22969"/>
                </a:moveTo>
                <a:lnTo>
                  <a:pt x="31409" y="54213"/>
                </a:lnTo>
                <a:lnTo>
                  <a:pt x="24220" y="54379"/>
                </a:lnTo>
                <a:lnTo>
                  <a:pt x="20746" y="53771"/>
                </a:lnTo>
                <a:lnTo>
                  <a:pt x="0" y="24219"/>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211" name="object 211"/>
          <p:cNvSpPr/>
          <p:nvPr/>
        </p:nvSpPr>
        <p:spPr>
          <a:xfrm>
            <a:off x="17301454" y="3986271"/>
            <a:ext cx="60960" cy="60960"/>
          </a:xfrm>
          <a:custGeom>
            <a:avLst/>
            <a:gdLst/>
            <a:ahLst/>
            <a:cxnLst/>
            <a:rect l="l" t="t" r="r" b="b"/>
            <a:pathLst>
              <a:path w="60959" h="60960">
                <a:moveTo>
                  <a:pt x="60255" y="25528"/>
                </a:moveTo>
                <a:lnTo>
                  <a:pt x="38735" y="59402"/>
                </a:lnTo>
                <a:lnTo>
                  <a:pt x="26920" y="60440"/>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12" name="object 212"/>
          <p:cNvPicPr/>
          <p:nvPr/>
        </p:nvPicPr>
        <p:blipFill>
          <a:blip r:embed="rId15" cstate="print"/>
          <a:stretch>
            <a:fillRect/>
          </a:stretch>
        </p:blipFill>
        <p:spPr>
          <a:xfrm>
            <a:off x="17569256" y="3976991"/>
            <a:ext cx="66501" cy="66501"/>
          </a:xfrm>
          <a:prstGeom prst="rect">
            <a:avLst/>
          </a:prstGeom>
        </p:spPr>
      </p:pic>
      <p:pic>
        <p:nvPicPr>
          <p:cNvPr id="213" name="object 213"/>
          <p:cNvPicPr/>
          <p:nvPr/>
        </p:nvPicPr>
        <p:blipFill>
          <a:blip r:embed="rId22" cstate="print"/>
          <a:stretch>
            <a:fillRect/>
          </a:stretch>
        </p:blipFill>
        <p:spPr>
          <a:xfrm>
            <a:off x="17837053" y="3967704"/>
            <a:ext cx="72573" cy="72574"/>
          </a:xfrm>
          <a:prstGeom prst="rect">
            <a:avLst/>
          </a:prstGeom>
        </p:spPr>
      </p:pic>
      <p:pic>
        <p:nvPicPr>
          <p:cNvPr id="214" name="object 214"/>
          <p:cNvPicPr/>
          <p:nvPr/>
        </p:nvPicPr>
        <p:blipFill>
          <a:blip r:embed="rId11" cstate="print"/>
          <a:stretch>
            <a:fillRect/>
          </a:stretch>
        </p:blipFill>
        <p:spPr>
          <a:xfrm>
            <a:off x="18104857" y="3958425"/>
            <a:ext cx="78634" cy="78635"/>
          </a:xfrm>
          <a:prstGeom prst="rect">
            <a:avLst/>
          </a:prstGeom>
        </p:spPr>
      </p:pic>
      <p:sp>
        <p:nvSpPr>
          <p:cNvPr id="215" name="object 215"/>
          <p:cNvSpPr/>
          <p:nvPr/>
        </p:nvSpPr>
        <p:spPr>
          <a:xfrm>
            <a:off x="18232049" y="4106018"/>
            <a:ext cx="56515" cy="85090"/>
          </a:xfrm>
          <a:custGeom>
            <a:avLst/>
            <a:gdLst/>
            <a:ahLst/>
            <a:cxnLst/>
            <a:rect l="l" t="t" r="r" b="b"/>
            <a:pathLst>
              <a:path w="56515" h="85089">
                <a:moveTo>
                  <a:pt x="55949" y="2329"/>
                </a:moveTo>
                <a:lnTo>
                  <a:pt x="55949" y="82505"/>
                </a:lnTo>
                <a:lnTo>
                  <a:pt x="54281" y="83242"/>
                </a:lnTo>
                <a:lnTo>
                  <a:pt x="48920" y="84437"/>
                </a:lnTo>
                <a:lnTo>
                  <a:pt x="37723" y="84695"/>
                </a:lnTo>
                <a:lnTo>
                  <a:pt x="32312" y="83748"/>
                </a:lnTo>
                <a:lnTo>
                  <a:pt x="1453" y="54281"/>
                </a:lnTo>
                <a:lnTo>
                  <a:pt x="0" y="37723"/>
                </a:lnTo>
                <a:lnTo>
                  <a:pt x="946" y="32313"/>
                </a:lnTo>
                <a:lnTo>
                  <a:pt x="30414" y="1454"/>
                </a:lnTo>
                <a:lnTo>
                  <a:pt x="46972" y="0"/>
                </a:lnTo>
                <a:lnTo>
                  <a:pt x="52382" y="947"/>
                </a:lnTo>
                <a:lnTo>
                  <a:pt x="55949" y="2329"/>
                </a:lnTo>
                <a:close/>
              </a:path>
            </a:pathLst>
          </a:custGeom>
          <a:solidFill>
            <a:srgbClr val="CFF4FF"/>
          </a:solidFill>
        </p:spPr>
        <p:txBody>
          <a:bodyPr wrap="square" lIns="0" tIns="0" rIns="0" bIns="0" rtlCol="0"/>
          <a:lstStyle/>
          <a:p>
            <a:endParaRPr/>
          </a:p>
        </p:txBody>
      </p:sp>
      <p:sp>
        <p:nvSpPr>
          <p:cNvPr id="216" name="object 216"/>
          <p:cNvSpPr/>
          <p:nvPr/>
        </p:nvSpPr>
        <p:spPr>
          <a:xfrm>
            <a:off x="17436058" y="3829530"/>
            <a:ext cx="60960" cy="60960"/>
          </a:xfrm>
          <a:custGeom>
            <a:avLst/>
            <a:gdLst/>
            <a:ahLst/>
            <a:cxnLst/>
            <a:rect l="l" t="t" r="r" b="b"/>
            <a:pathLst>
              <a:path w="60959" h="60960">
                <a:moveTo>
                  <a:pt x="60255" y="25528"/>
                </a:moveTo>
                <a:lnTo>
                  <a:pt x="38735" y="59402"/>
                </a:lnTo>
                <a:lnTo>
                  <a:pt x="26919" y="60440"/>
                </a:lnTo>
                <a:lnTo>
                  <a:pt x="23058" y="59764"/>
                </a:lnTo>
                <a:lnTo>
                  <a:pt x="0" y="26919"/>
                </a:lnTo>
                <a:lnTo>
                  <a:pt x="675" y="23059"/>
                </a:lnTo>
                <a:lnTo>
                  <a:pt x="33519" y="0"/>
                </a:lnTo>
                <a:lnTo>
                  <a:pt x="37380" y="676"/>
                </a:lnTo>
                <a:lnTo>
                  <a:pt x="60255" y="25528"/>
                </a:lnTo>
                <a:close/>
              </a:path>
            </a:pathLst>
          </a:custGeom>
          <a:solidFill>
            <a:srgbClr val="CFF4FF"/>
          </a:solidFill>
        </p:spPr>
        <p:txBody>
          <a:bodyPr wrap="square" lIns="0" tIns="0" rIns="0" bIns="0" rtlCol="0"/>
          <a:lstStyle/>
          <a:p>
            <a:endParaRPr/>
          </a:p>
        </p:txBody>
      </p:sp>
      <p:sp>
        <p:nvSpPr>
          <p:cNvPr id="217" name="object 217"/>
          <p:cNvSpPr/>
          <p:nvPr/>
        </p:nvSpPr>
        <p:spPr>
          <a:xfrm>
            <a:off x="18224963" y="3798919"/>
            <a:ext cx="63500" cy="85090"/>
          </a:xfrm>
          <a:custGeom>
            <a:avLst/>
            <a:gdLst/>
            <a:ahLst/>
            <a:cxnLst/>
            <a:rect l="l" t="t" r="r" b="b"/>
            <a:pathLst>
              <a:path w="63500" h="85089">
                <a:moveTo>
                  <a:pt x="63035" y="5127"/>
                </a:moveTo>
                <a:lnTo>
                  <a:pt x="63035" y="79377"/>
                </a:lnTo>
                <a:lnTo>
                  <a:pt x="54281" y="83242"/>
                </a:lnTo>
                <a:lnTo>
                  <a:pt x="48920" y="84437"/>
                </a:lnTo>
                <a:lnTo>
                  <a:pt x="37723" y="84695"/>
                </a:lnTo>
                <a:lnTo>
                  <a:pt x="32312" y="83748"/>
                </a:lnTo>
                <a:lnTo>
                  <a:pt x="1453" y="54281"/>
                </a:lnTo>
                <a:lnTo>
                  <a:pt x="0" y="37723"/>
                </a:lnTo>
                <a:lnTo>
                  <a:pt x="946" y="32313"/>
                </a:lnTo>
                <a:lnTo>
                  <a:pt x="30414" y="1453"/>
                </a:lnTo>
                <a:lnTo>
                  <a:pt x="46972" y="0"/>
                </a:lnTo>
                <a:lnTo>
                  <a:pt x="52382" y="946"/>
                </a:lnTo>
                <a:lnTo>
                  <a:pt x="63035" y="5127"/>
                </a:lnTo>
                <a:close/>
              </a:path>
            </a:pathLst>
          </a:custGeom>
          <a:solidFill>
            <a:srgbClr val="CFF4FF"/>
          </a:solidFill>
        </p:spPr>
        <p:txBody>
          <a:bodyPr wrap="square" lIns="0" tIns="0" rIns="0" bIns="0" rtlCol="0"/>
          <a:lstStyle/>
          <a:p>
            <a:endParaRPr/>
          </a:p>
        </p:txBody>
      </p:sp>
      <p:pic>
        <p:nvPicPr>
          <p:cNvPr id="218" name="object 218"/>
          <p:cNvPicPr/>
          <p:nvPr/>
        </p:nvPicPr>
        <p:blipFill>
          <a:blip r:embed="rId4" cstate="print"/>
          <a:stretch>
            <a:fillRect/>
          </a:stretch>
        </p:blipFill>
        <p:spPr>
          <a:xfrm>
            <a:off x="17981890" y="3807788"/>
            <a:ext cx="78321" cy="78321"/>
          </a:xfrm>
          <a:prstGeom prst="rect">
            <a:avLst/>
          </a:prstGeom>
        </p:spPr>
      </p:pic>
      <p:sp>
        <p:nvSpPr>
          <p:cNvPr id="219" name="object 219"/>
          <p:cNvSpPr/>
          <p:nvPr/>
        </p:nvSpPr>
        <p:spPr>
          <a:xfrm>
            <a:off x="15955364" y="3725576"/>
            <a:ext cx="30480" cy="30480"/>
          </a:xfrm>
          <a:custGeom>
            <a:avLst/>
            <a:gdLst/>
            <a:ahLst/>
            <a:cxnLst/>
            <a:rect l="l" t="t" r="r" b="b"/>
            <a:pathLst>
              <a:path w="30480" h="30479">
                <a:moveTo>
                  <a:pt x="30031" y="12723"/>
                </a:moveTo>
                <a:lnTo>
                  <a:pt x="13417" y="30123"/>
                </a:lnTo>
                <a:lnTo>
                  <a:pt x="11492" y="29787"/>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220" name="object 220"/>
          <p:cNvSpPr/>
          <p:nvPr/>
        </p:nvSpPr>
        <p:spPr>
          <a:xfrm>
            <a:off x="16223167" y="3716296"/>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21" name="object 221"/>
          <p:cNvSpPr/>
          <p:nvPr/>
        </p:nvSpPr>
        <p:spPr>
          <a:xfrm>
            <a:off x="16490970" y="3707016"/>
            <a:ext cx="42545" cy="42545"/>
          </a:xfrm>
          <a:custGeom>
            <a:avLst/>
            <a:gdLst/>
            <a:ahLst/>
            <a:cxnLst/>
            <a:rect l="l" t="t" r="r" b="b"/>
            <a:pathLst>
              <a:path w="42544" h="42545">
                <a:moveTo>
                  <a:pt x="42116" y="17843"/>
                </a:moveTo>
                <a:lnTo>
                  <a:pt x="18816" y="42245"/>
                </a:lnTo>
                <a:lnTo>
                  <a:pt x="16117" y="41773"/>
                </a:lnTo>
                <a:lnTo>
                  <a:pt x="0" y="18815"/>
                </a:lnTo>
                <a:lnTo>
                  <a:pt x="472" y="16117"/>
                </a:lnTo>
                <a:lnTo>
                  <a:pt x="23429" y="0"/>
                </a:lnTo>
                <a:lnTo>
                  <a:pt x="26127" y="472"/>
                </a:lnTo>
                <a:lnTo>
                  <a:pt x="42116" y="17843"/>
                </a:lnTo>
                <a:close/>
              </a:path>
            </a:pathLst>
          </a:custGeom>
          <a:solidFill>
            <a:srgbClr val="CFF4FF"/>
          </a:solidFill>
        </p:spPr>
        <p:txBody>
          <a:bodyPr wrap="square" lIns="0" tIns="0" rIns="0" bIns="0" rtlCol="0"/>
          <a:lstStyle/>
          <a:p>
            <a:endParaRPr/>
          </a:p>
        </p:txBody>
      </p:sp>
      <p:sp>
        <p:nvSpPr>
          <p:cNvPr id="222" name="object 222"/>
          <p:cNvSpPr/>
          <p:nvPr/>
        </p:nvSpPr>
        <p:spPr>
          <a:xfrm>
            <a:off x="16758767" y="3697730"/>
            <a:ext cx="48895" cy="48895"/>
          </a:xfrm>
          <a:custGeom>
            <a:avLst/>
            <a:gdLst/>
            <a:ahLst/>
            <a:cxnLst/>
            <a:rect l="l" t="t" r="r" b="b"/>
            <a:pathLst>
              <a:path w="48894" h="48895">
                <a:moveTo>
                  <a:pt x="48171" y="20409"/>
                </a:moveTo>
                <a:lnTo>
                  <a:pt x="21521" y="48318"/>
                </a:lnTo>
                <a:lnTo>
                  <a:pt x="18434" y="47778"/>
                </a:lnTo>
                <a:lnTo>
                  <a:pt x="0" y="21520"/>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23" name="object 223"/>
          <p:cNvSpPr/>
          <p:nvPr/>
        </p:nvSpPr>
        <p:spPr>
          <a:xfrm>
            <a:off x="17026565" y="3688450"/>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24" name="object 224"/>
          <p:cNvSpPr/>
          <p:nvPr/>
        </p:nvSpPr>
        <p:spPr>
          <a:xfrm>
            <a:off x="17294367" y="3679170"/>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25" name="object 225"/>
          <p:cNvPicPr/>
          <p:nvPr/>
        </p:nvPicPr>
        <p:blipFill>
          <a:blip r:embed="rId23" cstate="print"/>
          <a:stretch>
            <a:fillRect/>
          </a:stretch>
        </p:blipFill>
        <p:spPr>
          <a:xfrm>
            <a:off x="17562171" y="3669891"/>
            <a:ext cx="66500" cy="66501"/>
          </a:xfrm>
          <a:prstGeom prst="rect">
            <a:avLst/>
          </a:prstGeom>
        </p:spPr>
      </p:pic>
      <p:pic>
        <p:nvPicPr>
          <p:cNvPr id="226" name="object 226"/>
          <p:cNvPicPr/>
          <p:nvPr/>
        </p:nvPicPr>
        <p:blipFill>
          <a:blip r:embed="rId3" cstate="print"/>
          <a:stretch>
            <a:fillRect/>
          </a:stretch>
        </p:blipFill>
        <p:spPr>
          <a:xfrm>
            <a:off x="17829967" y="3660604"/>
            <a:ext cx="72573" cy="72574"/>
          </a:xfrm>
          <a:prstGeom prst="rect">
            <a:avLst/>
          </a:prstGeom>
        </p:spPr>
      </p:pic>
      <p:pic>
        <p:nvPicPr>
          <p:cNvPr id="227" name="object 227"/>
          <p:cNvPicPr/>
          <p:nvPr/>
        </p:nvPicPr>
        <p:blipFill>
          <a:blip r:embed="rId10" cstate="print"/>
          <a:stretch>
            <a:fillRect/>
          </a:stretch>
        </p:blipFill>
        <p:spPr>
          <a:xfrm>
            <a:off x="18097771" y="3651325"/>
            <a:ext cx="78634" cy="78635"/>
          </a:xfrm>
          <a:prstGeom prst="rect">
            <a:avLst/>
          </a:prstGeom>
        </p:spPr>
      </p:pic>
      <p:sp>
        <p:nvSpPr>
          <p:cNvPr id="228" name="object 228"/>
          <p:cNvSpPr/>
          <p:nvPr/>
        </p:nvSpPr>
        <p:spPr>
          <a:xfrm>
            <a:off x="15948277" y="3418475"/>
            <a:ext cx="30480" cy="30480"/>
          </a:xfrm>
          <a:custGeom>
            <a:avLst/>
            <a:gdLst/>
            <a:ahLst/>
            <a:cxnLst/>
            <a:rect l="l" t="t" r="r" b="b"/>
            <a:pathLst>
              <a:path w="30480" h="30479">
                <a:moveTo>
                  <a:pt x="30031" y="12724"/>
                </a:moveTo>
                <a:lnTo>
                  <a:pt x="13417" y="30124"/>
                </a:lnTo>
                <a:lnTo>
                  <a:pt x="11492" y="29787"/>
                </a:lnTo>
                <a:lnTo>
                  <a:pt x="0" y="13417"/>
                </a:lnTo>
                <a:lnTo>
                  <a:pt x="336" y="11493"/>
                </a:lnTo>
                <a:lnTo>
                  <a:pt x="14715" y="45"/>
                </a:lnTo>
                <a:lnTo>
                  <a:pt x="16706" y="0"/>
                </a:lnTo>
                <a:lnTo>
                  <a:pt x="29606" y="10817"/>
                </a:lnTo>
                <a:lnTo>
                  <a:pt x="30031" y="12724"/>
                </a:lnTo>
                <a:close/>
              </a:path>
            </a:pathLst>
          </a:custGeom>
          <a:solidFill>
            <a:srgbClr val="CFF4FF"/>
          </a:solidFill>
        </p:spPr>
        <p:txBody>
          <a:bodyPr wrap="square" lIns="0" tIns="0" rIns="0" bIns="0" rtlCol="0"/>
          <a:lstStyle/>
          <a:p>
            <a:endParaRPr/>
          </a:p>
        </p:txBody>
      </p:sp>
      <p:sp>
        <p:nvSpPr>
          <p:cNvPr id="229" name="object 229"/>
          <p:cNvSpPr/>
          <p:nvPr/>
        </p:nvSpPr>
        <p:spPr>
          <a:xfrm>
            <a:off x="16216081" y="3409196"/>
            <a:ext cx="36195" cy="36195"/>
          </a:xfrm>
          <a:custGeom>
            <a:avLst/>
            <a:gdLst/>
            <a:ahLst/>
            <a:cxnLst/>
            <a:rect l="l" t="t" r="r" b="b"/>
            <a:pathLst>
              <a:path w="36194" h="36195">
                <a:moveTo>
                  <a:pt x="36074" y="15283"/>
                </a:moveTo>
                <a:lnTo>
                  <a:pt x="16116" y="36184"/>
                </a:lnTo>
                <a:lnTo>
                  <a:pt x="13805" y="35780"/>
                </a:lnTo>
                <a:lnTo>
                  <a:pt x="0" y="16115"/>
                </a:lnTo>
                <a:lnTo>
                  <a:pt x="404" y="13804"/>
                </a:lnTo>
                <a:lnTo>
                  <a:pt x="20067" y="0"/>
                </a:lnTo>
                <a:lnTo>
                  <a:pt x="22379" y="405"/>
                </a:lnTo>
                <a:lnTo>
                  <a:pt x="36074" y="15283"/>
                </a:lnTo>
                <a:close/>
              </a:path>
            </a:pathLst>
          </a:custGeom>
          <a:solidFill>
            <a:srgbClr val="CFF4FF"/>
          </a:solidFill>
        </p:spPr>
        <p:txBody>
          <a:bodyPr wrap="square" lIns="0" tIns="0" rIns="0" bIns="0" rtlCol="0"/>
          <a:lstStyle/>
          <a:p>
            <a:endParaRPr/>
          </a:p>
        </p:txBody>
      </p:sp>
      <p:sp>
        <p:nvSpPr>
          <p:cNvPr id="230" name="object 230"/>
          <p:cNvSpPr/>
          <p:nvPr/>
        </p:nvSpPr>
        <p:spPr>
          <a:xfrm>
            <a:off x="16483883" y="3399916"/>
            <a:ext cx="42545" cy="42545"/>
          </a:xfrm>
          <a:custGeom>
            <a:avLst/>
            <a:gdLst/>
            <a:ahLst/>
            <a:cxnLst/>
            <a:rect l="l" t="t" r="r" b="b"/>
            <a:pathLst>
              <a:path w="42544" h="42545">
                <a:moveTo>
                  <a:pt x="42116" y="17844"/>
                </a:moveTo>
                <a:lnTo>
                  <a:pt x="18816" y="42246"/>
                </a:lnTo>
                <a:lnTo>
                  <a:pt x="16117" y="41774"/>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31" name="object 231"/>
          <p:cNvSpPr/>
          <p:nvPr/>
        </p:nvSpPr>
        <p:spPr>
          <a:xfrm>
            <a:off x="16751681" y="3390630"/>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32" name="object 232"/>
          <p:cNvSpPr/>
          <p:nvPr/>
        </p:nvSpPr>
        <p:spPr>
          <a:xfrm>
            <a:off x="17019478" y="3381350"/>
            <a:ext cx="54610" cy="54610"/>
          </a:xfrm>
          <a:custGeom>
            <a:avLst/>
            <a:gdLst/>
            <a:ahLst/>
            <a:cxnLst/>
            <a:rect l="l" t="t" r="r" b="b"/>
            <a:pathLst>
              <a:path w="54609" h="54610">
                <a:moveTo>
                  <a:pt x="54213" y="22971"/>
                </a:moveTo>
                <a:lnTo>
                  <a:pt x="31409" y="54214"/>
                </a:lnTo>
                <a:lnTo>
                  <a:pt x="24220" y="54380"/>
                </a:lnTo>
                <a:lnTo>
                  <a:pt x="20746" y="53772"/>
                </a:lnTo>
                <a:lnTo>
                  <a:pt x="0" y="24222"/>
                </a:lnTo>
                <a:lnTo>
                  <a:pt x="608" y="20748"/>
                </a:lnTo>
                <a:lnTo>
                  <a:pt x="30158" y="0"/>
                </a:lnTo>
                <a:lnTo>
                  <a:pt x="33632" y="607"/>
                </a:lnTo>
                <a:lnTo>
                  <a:pt x="54213" y="22971"/>
                </a:lnTo>
                <a:close/>
              </a:path>
            </a:pathLst>
          </a:custGeom>
          <a:solidFill>
            <a:srgbClr val="CFF4FF"/>
          </a:solidFill>
        </p:spPr>
        <p:txBody>
          <a:bodyPr wrap="square" lIns="0" tIns="0" rIns="0" bIns="0" rtlCol="0"/>
          <a:lstStyle/>
          <a:p>
            <a:endParaRPr/>
          </a:p>
        </p:txBody>
      </p:sp>
      <p:sp>
        <p:nvSpPr>
          <p:cNvPr id="233" name="object 233"/>
          <p:cNvSpPr/>
          <p:nvPr/>
        </p:nvSpPr>
        <p:spPr>
          <a:xfrm>
            <a:off x="17287281" y="3372071"/>
            <a:ext cx="60960" cy="60960"/>
          </a:xfrm>
          <a:custGeom>
            <a:avLst/>
            <a:gdLst/>
            <a:ahLst/>
            <a:cxnLst/>
            <a:rect l="l" t="t" r="r" b="b"/>
            <a:pathLst>
              <a:path w="60959" h="60960">
                <a:moveTo>
                  <a:pt x="60255" y="25528"/>
                </a:moveTo>
                <a:lnTo>
                  <a:pt x="38735" y="59402"/>
                </a:lnTo>
                <a:lnTo>
                  <a:pt x="26920" y="60439"/>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34" name="object 234"/>
          <p:cNvPicPr/>
          <p:nvPr/>
        </p:nvPicPr>
        <p:blipFill>
          <a:blip r:embed="rId15" cstate="print"/>
          <a:stretch>
            <a:fillRect/>
          </a:stretch>
        </p:blipFill>
        <p:spPr>
          <a:xfrm>
            <a:off x="17555085" y="3362792"/>
            <a:ext cx="66501" cy="66501"/>
          </a:xfrm>
          <a:prstGeom prst="rect">
            <a:avLst/>
          </a:prstGeom>
        </p:spPr>
      </p:pic>
      <p:pic>
        <p:nvPicPr>
          <p:cNvPr id="235" name="object 235"/>
          <p:cNvPicPr/>
          <p:nvPr/>
        </p:nvPicPr>
        <p:blipFill>
          <a:blip r:embed="rId22" cstate="print"/>
          <a:stretch>
            <a:fillRect/>
          </a:stretch>
        </p:blipFill>
        <p:spPr>
          <a:xfrm>
            <a:off x="17822881" y="3353504"/>
            <a:ext cx="72573" cy="72573"/>
          </a:xfrm>
          <a:prstGeom prst="rect">
            <a:avLst/>
          </a:prstGeom>
        </p:spPr>
      </p:pic>
      <p:pic>
        <p:nvPicPr>
          <p:cNvPr id="236" name="object 236"/>
          <p:cNvPicPr/>
          <p:nvPr/>
        </p:nvPicPr>
        <p:blipFill>
          <a:blip r:embed="rId10" cstate="print"/>
          <a:stretch>
            <a:fillRect/>
          </a:stretch>
        </p:blipFill>
        <p:spPr>
          <a:xfrm>
            <a:off x="17974803" y="3500687"/>
            <a:ext cx="78321" cy="78322"/>
          </a:xfrm>
          <a:prstGeom prst="rect">
            <a:avLst/>
          </a:prstGeom>
        </p:spPr>
      </p:pic>
      <p:pic>
        <p:nvPicPr>
          <p:cNvPr id="237" name="object 237"/>
          <p:cNvPicPr/>
          <p:nvPr/>
        </p:nvPicPr>
        <p:blipFill>
          <a:blip r:embed="rId11" cstate="print"/>
          <a:stretch>
            <a:fillRect/>
          </a:stretch>
        </p:blipFill>
        <p:spPr>
          <a:xfrm>
            <a:off x="18090684" y="3344225"/>
            <a:ext cx="78634" cy="78635"/>
          </a:xfrm>
          <a:prstGeom prst="rect">
            <a:avLst/>
          </a:prstGeom>
        </p:spPr>
      </p:pic>
      <p:sp>
        <p:nvSpPr>
          <p:cNvPr id="238" name="object 238"/>
          <p:cNvSpPr/>
          <p:nvPr/>
        </p:nvSpPr>
        <p:spPr>
          <a:xfrm>
            <a:off x="15941175" y="3110655"/>
            <a:ext cx="30480" cy="30480"/>
          </a:xfrm>
          <a:custGeom>
            <a:avLst/>
            <a:gdLst/>
            <a:ahLst/>
            <a:cxnLst/>
            <a:rect l="l" t="t" r="r" b="b"/>
            <a:pathLst>
              <a:path w="30480" h="30480">
                <a:moveTo>
                  <a:pt x="30031" y="12723"/>
                </a:moveTo>
                <a:lnTo>
                  <a:pt x="13417" y="30123"/>
                </a:lnTo>
                <a:lnTo>
                  <a:pt x="11492" y="29787"/>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239" name="object 239"/>
          <p:cNvSpPr/>
          <p:nvPr/>
        </p:nvSpPr>
        <p:spPr>
          <a:xfrm>
            <a:off x="16208978" y="3101376"/>
            <a:ext cx="36195" cy="36195"/>
          </a:xfrm>
          <a:custGeom>
            <a:avLst/>
            <a:gdLst/>
            <a:ahLst/>
            <a:cxnLst/>
            <a:rect l="l" t="t" r="r" b="b"/>
            <a:pathLst>
              <a:path w="36194" h="36194">
                <a:moveTo>
                  <a:pt x="36074" y="15283"/>
                </a:moveTo>
                <a:lnTo>
                  <a:pt x="16116" y="36183"/>
                </a:lnTo>
                <a:lnTo>
                  <a:pt x="13805" y="35779"/>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40" name="object 240"/>
          <p:cNvSpPr/>
          <p:nvPr/>
        </p:nvSpPr>
        <p:spPr>
          <a:xfrm>
            <a:off x="16476781" y="3092095"/>
            <a:ext cx="42545" cy="42545"/>
          </a:xfrm>
          <a:custGeom>
            <a:avLst/>
            <a:gdLst/>
            <a:ahLst/>
            <a:cxnLst/>
            <a:rect l="l" t="t" r="r" b="b"/>
            <a:pathLst>
              <a:path w="42544" h="42544">
                <a:moveTo>
                  <a:pt x="42116" y="17843"/>
                </a:moveTo>
                <a:lnTo>
                  <a:pt x="18816" y="42245"/>
                </a:lnTo>
                <a:lnTo>
                  <a:pt x="16117" y="41773"/>
                </a:lnTo>
                <a:lnTo>
                  <a:pt x="0" y="18815"/>
                </a:lnTo>
                <a:lnTo>
                  <a:pt x="472" y="16117"/>
                </a:lnTo>
                <a:lnTo>
                  <a:pt x="23429" y="0"/>
                </a:lnTo>
                <a:lnTo>
                  <a:pt x="26127" y="472"/>
                </a:lnTo>
                <a:lnTo>
                  <a:pt x="42116" y="17843"/>
                </a:lnTo>
                <a:close/>
              </a:path>
            </a:pathLst>
          </a:custGeom>
          <a:solidFill>
            <a:srgbClr val="CFF4FF"/>
          </a:solidFill>
        </p:spPr>
        <p:txBody>
          <a:bodyPr wrap="square" lIns="0" tIns="0" rIns="0" bIns="0" rtlCol="0"/>
          <a:lstStyle/>
          <a:p>
            <a:endParaRPr/>
          </a:p>
        </p:txBody>
      </p:sp>
      <p:sp>
        <p:nvSpPr>
          <p:cNvPr id="241" name="object 241"/>
          <p:cNvSpPr/>
          <p:nvPr/>
        </p:nvSpPr>
        <p:spPr>
          <a:xfrm>
            <a:off x="16744577" y="3082809"/>
            <a:ext cx="48895" cy="48895"/>
          </a:xfrm>
          <a:custGeom>
            <a:avLst/>
            <a:gdLst/>
            <a:ahLst/>
            <a:cxnLst/>
            <a:rect l="l" t="t" r="r" b="b"/>
            <a:pathLst>
              <a:path w="48894" h="48894">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42" name="object 242"/>
          <p:cNvSpPr/>
          <p:nvPr/>
        </p:nvSpPr>
        <p:spPr>
          <a:xfrm>
            <a:off x="17012375" y="3073529"/>
            <a:ext cx="54610" cy="54610"/>
          </a:xfrm>
          <a:custGeom>
            <a:avLst/>
            <a:gdLst/>
            <a:ahLst/>
            <a:cxnLst/>
            <a:rect l="l" t="t" r="r" b="b"/>
            <a:pathLst>
              <a:path w="54609" h="54610">
                <a:moveTo>
                  <a:pt x="54213" y="22969"/>
                </a:moveTo>
                <a:lnTo>
                  <a:pt x="31409" y="54213"/>
                </a:lnTo>
                <a:lnTo>
                  <a:pt x="24220" y="54379"/>
                </a:lnTo>
                <a:lnTo>
                  <a:pt x="20746" y="53772"/>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43" name="object 243"/>
          <p:cNvSpPr/>
          <p:nvPr/>
        </p:nvSpPr>
        <p:spPr>
          <a:xfrm>
            <a:off x="17280177" y="3064250"/>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44" name="object 244"/>
          <p:cNvPicPr/>
          <p:nvPr/>
        </p:nvPicPr>
        <p:blipFill>
          <a:blip r:embed="rId9" cstate="print"/>
          <a:stretch>
            <a:fillRect/>
          </a:stretch>
        </p:blipFill>
        <p:spPr>
          <a:xfrm>
            <a:off x="17547981" y="3054971"/>
            <a:ext cx="66501" cy="66501"/>
          </a:xfrm>
          <a:prstGeom prst="rect">
            <a:avLst/>
          </a:prstGeom>
        </p:spPr>
      </p:pic>
      <p:pic>
        <p:nvPicPr>
          <p:cNvPr id="245" name="object 245"/>
          <p:cNvPicPr/>
          <p:nvPr/>
        </p:nvPicPr>
        <p:blipFill>
          <a:blip r:embed="rId12" cstate="print"/>
          <a:stretch>
            <a:fillRect/>
          </a:stretch>
        </p:blipFill>
        <p:spPr>
          <a:xfrm>
            <a:off x="17815779" y="3045684"/>
            <a:ext cx="72573" cy="72574"/>
          </a:xfrm>
          <a:prstGeom prst="rect">
            <a:avLst/>
          </a:prstGeom>
        </p:spPr>
      </p:pic>
      <p:pic>
        <p:nvPicPr>
          <p:cNvPr id="246" name="object 246"/>
          <p:cNvPicPr/>
          <p:nvPr/>
        </p:nvPicPr>
        <p:blipFill>
          <a:blip r:embed="rId8" cstate="print"/>
          <a:stretch>
            <a:fillRect/>
          </a:stretch>
        </p:blipFill>
        <p:spPr>
          <a:xfrm>
            <a:off x="18083581" y="3036404"/>
            <a:ext cx="78634" cy="78634"/>
          </a:xfrm>
          <a:prstGeom prst="rect">
            <a:avLst/>
          </a:prstGeom>
        </p:spPr>
      </p:pic>
      <p:pic>
        <p:nvPicPr>
          <p:cNvPr id="247" name="object 247"/>
          <p:cNvPicPr/>
          <p:nvPr/>
        </p:nvPicPr>
        <p:blipFill>
          <a:blip r:embed="rId24" cstate="print"/>
          <a:stretch>
            <a:fillRect/>
          </a:stretch>
        </p:blipFill>
        <p:spPr>
          <a:xfrm>
            <a:off x="18210775" y="3183998"/>
            <a:ext cx="77224" cy="84695"/>
          </a:xfrm>
          <a:prstGeom prst="rect">
            <a:avLst/>
          </a:prstGeom>
        </p:spPr>
      </p:pic>
      <p:sp>
        <p:nvSpPr>
          <p:cNvPr id="248" name="object 248"/>
          <p:cNvSpPr/>
          <p:nvPr/>
        </p:nvSpPr>
        <p:spPr>
          <a:xfrm>
            <a:off x="17414781" y="2907509"/>
            <a:ext cx="60960" cy="60960"/>
          </a:xfrm>
          <a:custGeom>
            <a:avLst/>
            <a:gdLst/>
            <a:ahLst/>
            <a:cxnLst/>
            <a:rect l="l" t="t" r="r" b="b"/>
            <a:pathLst>
              <a:path w="60959" h="60960">
                <a:moveTo>
                  <a:pt x="60255" y="25529"/>
                </a:moveTo>
                <a:lnTo>
                  <a:pt x="38735" y="59402"/>
                </a:lnTo>
                <a:lnTo>
                  <a:pt x="26919" y="60440"/>
                </a:lnTo>
                <a:lnTo>
                  <a:pt x="23058" y="59764"/>
                </a:lnTo>
                <a:lnTo>
                  <a:pt x="0" y="26920"/>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pic>
        <p:nvPicPr>
          <p:cNvPr id="249" name="object 249"/>
          <p:cNvPicPr/>
          <p:nvPr/>
        </p:nvPicPr>
        <p:blipFill>
          <a:blip r:embed="rId25" cstate="print"/>
          <a:stretch>
            <a:fillRect/>
          </a:stretch>
        </p:blipFill>
        <p:spPr>
          <a:xfrm>
            <a:off x="18203688" y="2876898"/>
            <a:ext cx="84311" cy="84695"/>
          </a:xfrm>
          <a:prstGeom prst="rect">
            <a:avLst/>
          </a:prstGeom>
        </p:spPr>
      </p:pic>
      <p:pic>
        <p:nvPicPr>
          <p:cNvPr id="250" name="object 250"/>
          <p:cNvPicPr/>
          <p:nvPr/>
        </p:nvPicPr>
        <p:blipFill>
          <a:blip r:embed="rId10" cstate="print"/>
          <a:stretch>
            <a:fillRect/>
          </a:stretch>
        </p:blipFill>
        <p:spPr>
          <a:xfrm>
            <a:off x="17960613" y="2885766"/>
            <a:ext cx="78321" cy="78322"/>
          </a:xfrm>
          <a:prstGeom prst="rect">
            <a:avLst/>
          </a:prstGeom>
        </p:spPr>
      </p:pic>
      <p:sp>
        <p:nvSpPr>
          <p:cNvPr id="251" name="object 251"/>
          <p:cNvSpPr/>
          <p:nvPr/>
        </p:nvSpPr>
        <p:spPr>
          <a:xfrm>
            <a:off x="15934089" y="2803555"/>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52" name="object 252"/>
          <p:cNvSpPr/>
          <p:nvPr/>
        </p:nvSpPr>
        <p:spPr>
          <a:xfrm>
            <a:off x="16201891" y="2794275"/>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53" name="object 253"/>
          <p:cNvSpPr/>
          <p:nvPr/>
        </p:nvSpPr>
        <p:spPr>
          <a:xfrm>
            <a:off x="16469695" y="2784995"/>
            <a:ext cx="42545" cy="42545"/>
          </a:xfrm>
          <a:custGeom>
            <a:avLst/>
            <a:gdLst/>
            <a:ahLst/>
            <a:cxnLst/>
            <a:rect l="l" t="t" r="r" b="b"/>
            <a:pathLst>
              <a:path w="42544" h="42544">
                <a:moveTo>
                  <a:pt x="42116" y="17844"/>
                </a:moveTo>
                <a:lnTo>
                  <a:pt x="18816" y="42245"/>
                </a:lnTo>
                <a:lnTo>
                  <a:pt x="16117" y="41772"/>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54" name="object 254"/>
          <p:cNvSpPr/>
          <p:nvPr/>
        </p:nvSpPr>
        <p:spPr>
          <a:xfrm>
            <a:off x="16737493" y="2775709"/>
            <a:ext cx="48895" cy="48895"/>
          </a:xfrm>
          <a:custGeom>
            <a:avLst/>
            <a:gdLst/>
            <a:ahLst/>
            <a:cxnLst/>
            <a:rect l="l" t="t" r="r" b="b"/>
            <a:pathLst>
              <a:path w="48894" h="48894">
                <a:moveTo>
                  <a:pt x="48171" y="20409"/>
                </a:moveTo>
                <a:lnTo>
                  <a:pt x="21520" y="48317"/>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55" name="object 255"/>
          <p:cNvSpPr/>
          <p:nvPr/>
        </p:nvSpPr>
        <p:spPr>
          <a:xfrm>
            <a:off x="17005289" y="2766429"/>
            <a:ext cx="54610" cy="54610"/>
          </a:xfrm>
          <a:custGeom>
            <a:avLst/>
            <a:gdLst/>
            <a:ahLst/>
            <a:cxnLst/>
            <a:rect l="l" t="t" r="r" b="b"/>
            <a:pathLst>
              <a:path w="54609" h="54610">
                <a:moveTo>
                  <a:pt x="54213" y="22969"/>
                </a:moveTo>
                <a:lnTo>
                  <a:pt x="31409" y="54214"/>
                </a:lnTo>
                <a:lnTo>
                  <a:pt x="24220" y="54380"/>
                </a:lnTo>
                <a:lnTo>
                  <a:pt x="20746" y="53772"/>
                </a:lnTo>
                <a:lnTo>
                  <a:pt x="0" y="24220"/>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56" name="object 256"/>
          <p:cNvSpPr/>
          <p:nvPr/>
        </p:nvSpPr>
        <p:spPr>
          <a:xfrm>
            <a:off x="17273092" y="2757150"/>
            <a:ext cx="60960" cy="60960"/>
          </a:xfrm>
          <a:custGeom>
            <a:avLst/>
            <a:gdLst/>
            <a:ahLst/>
            <a:cxnLst/>
            <a:rect l="l" t="t" r="r" b="b"/>
            <a:pathLst>
              <a:path w="60959" h="60960">
                <a:moveTo>
                  <a:pt x="60255" y="25528"/>
                </a:moveTo>
                <a:lnTo>
                  <a:pt x="38735" y="59403"/>
                </a:lnTo>
                <a:lnTo>
                  <a:pt x="26920" y="60440"/>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57" name="object 257"/>
          <p:cNvPicPr/>
          <p:nvPr/>
        </p:nvPicPr>
        <p:blipFill>
          <a:blip r:embed="rId9" cstate="print"/>
          <a:stretch>
            <a:fillRect/>
          </a:stretch>
        </p:blipFill>
        <p:spPr>
          <a:xfrm>
            <a:off x="17540895" y="2747870"/>
            <a:ext cx="66501" cy="66501"/>
          </a:xfrm>
          <a:prstGeom prst="rect">
            <a:avLst/>
          </a:prstGeom>
        </p:spPr>
      </p:pic>
      <p:pic>
        <p:nvPicPr>
          <p:cNvPr id="258" name="object 258"/>
          <p:cNvPicPr/>
          <p:nvPr/>
        </p:nvPicPr>
        <p:blipFill>
          <a:blip r:embed="rId22" cstate="print"/>
          <a:stretch>
            <a:fillRect/>
          </a:stretch>
        </p:blipFill>
        <p:spPr>
          <a:xfrm>
            <a:off x="17808692" y="2738584"/>
            <a:ext cx="72573" cy="72573"/>
          </a:xfrm>
          <a:prstGeom prst="rect">
            <a:avLst/>
          </a:prstGeom>
        </p:spPr>
      </p:pic>
      <p:pic>
        <p:nvPicPr>
          <p:cNvPr id="259" name="object 259"/>
          <p:cNvPicPr/>
          <p:nvPr/>
        </p:nvPicPr>
        <p:blipFill>
          <a:blip r:embed="rId26" cstate="print"/>
          <a:stretch>
            <a:fillRect/>
          </a:stretch>
        </p:blipFill>
        <p:spPr>
          <a:xfrm>
            <a:off x="18076495" y="2729303"/>
            <a:ext cx="78634" cy="78635"/>
          </a:xfrm>
          <a:prstGeom prst="rect">
            <a:avLst/>
          </a:prstGeom>
        </p:spPr>
      </p:pic>
      <p:sp>
        <p:nvSpPr>
          <p:cNvPr id="260" name="object 260"/>
          <p:cNvSpPr/>
          <p:nvPr/>
        </p:nvSpPr>
        <p:spPr>
          <a:xfrm>
            <a:off x="15927003" y="2496454"/>
            <a:ext cx="30480" cy="30480"/>
          </a:xfrm>
          <a:custGeom>
            <a:avLst/>
            <a:gdLst/>
            <a:ahLst/>
            <a:cxnLst/>
            <a:rect l="l" t="t" r="r" b="b"/>
            <a:pathLst>
              <a:path w="30480" h="30480">
                <a:moveTo>
                  <a:pt x="30031" y="12724"/>
                </a:moveTo>
                <a:lnTo>
                  <a:pt x="13417" y="30124"/>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61" name="object 261"/>
          <p:cNvSpPr/>
          <p:nvPr/>
        </p:nvSpPr>
        <p:spPr>
          <a:xfrm>
            <a:off x="16194805" y="2487175"/>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262" name="object 262"/>
          <p:cNvSpPr/>
          <p:nvPr/>
        </p:nvSpPr>
        <p:spPr>
          <a:xfrm>
            <a:off x="16462609" y="2477895"/>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3"/>
                </a:lnTo>
                <a:lnTo>
                  <a:pt x="42116" y="17844"/>
                </a:lnTo>
                <a:close/>
              </a:path>
            </a:pathLst>
          </a:custGeom>
          <a:solidFill>
            <a:srgbClr val="CFF4FF"/>
          </a:solidFill>
        </p:spPr>
        <p:txBody>
          <a:bodyPr wrap="square" lIns="0" tIns="0" rIns="0" bIns="0" rtlCol="0"/>
          <a:lstStyle/>
          <a:p>
            <a:endParaRPr/>
          </a:p>
        </p:txBody>
      </p:sp>
      <p:sp>
        <p:nvSpPr>
          <p:cNvPr id="263" name="object 263"/>
          <p:cNvSpPr/>
          <p:nvPr/>
        </p:nvSpPr>
        <p:spPr>
          <a:xfrm>
            <a:off x="16730406" y="2468609"/>
            <a:ext cx="48895" cy="48895"/>
          </a:xfrm>
          <a:custGeom>
            <a:avLst/>
            <a:gdLst/>
            <a:ahLst/>
            <a:cxnLst/>
            <a:rect l="l" t="t" r="r" b="b"/>
            <a:pathLst>
              <a:path w="48894" h="48894">
                <a:moveTo>
                  <a:pt x="48171" y="20409"/>
                </a:moveTo>
                <a:lnTo>
                  <a:pt x="21520" y="48317"/>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64" name="object 264"/>
          <p:cNvSpPr/>
          <p:nvPr/>
        </p:nvSpPr>
        <p:spPr>
          <a:xfrm>
            <a:off x="16998202" y="2459329"/>
            <a:ext cx="54610" cy="54610"/>
          </a:xfrm>
          <a:custGeom>
            <a:avLst/>
            <a:gdLst/>
            <a:ahLst/>
            <a:cxnLst/>
            <a:rect l="l" t="t" r="r" b="b"/>
            <a:pathLst>
              <a:path w="54609" h="54610">
                <a:moveTo>
                  <a:pt x="54213" y="22970"/>
                </a:moveTo>
                <a:lnTo>
                  <a:pt x="31409" y="54213"/>
                </a:lnTo>
                <a:lnTo>
                  <a:pt x="24220" y="54379"/>
                </a:lnTo>
                <a:lnTo>
                  <a:pt x="20746" y="53771"/>
                </a:lnTo>
                <a:lnTo>
                  <a:pt x="0" y="24221"/>
                </a:lnTo>
                <a:lnTo>
                  <a:pt x="608" y="20747"/>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265" name="object 265"/>
          <p:cNvSpPr/>
          <p:nvPr/>
        </p:nvSpPr>
        <p:spPr>
          <a:xfrm>
            <a:off x="17266006" y="2450050"/>
            <a:ext cx="60960" cy="60960"/>
          </a:xfrm>
          <a:custGeom>
            <a:avLst/>
            <a:gdLst/>
            <a:ahLst/>
            <a:cxnLst/>
            <a:rect l="l" t="t" r="r" b="b"/>
            <a:pathLst>
              <a:path w="60959" h="60960">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266" name="object 266"/>
          <p:cNvPicPr/>
          <p:nvPr/>
        </p:nvPicPr>
        <p:blipFill>
          <a:blip r:embed="rId9" cstate="print"/>
          <a:stretch>
            <a:fillRect/>
          </a:stretch>
        </p:blipFill>
        <p:spPr>
          <a:xfrm>
            <a:off x="17533808" y="2440770"/>
            <a:ext cx="66501" cy="66501"/>
          </a:xfrm>
          <a:prstGeom prst="rect">
            <a:avLst/>
          </a:prstGeom>
        </p:spPr>
      </p:pic>
      <p:pic>
        <p:nvPicPr>
          <p:cNvPr id="267" name="object 267"/>
          <p:cNvPicPr/>
          <p:nvPr/>
        </p:nvPicPr>
        <p:blipFill>
          <a:blip r:embed="rId12" cstate="print"/>
          <a:stretch>
            <a:fillRect/>
          </a:stretch>
        </p:blipFill>
        <p:spPr>
          <a:xfrm>
            <a:off x="17801606" y="2431483"/>
            <a:ext cx="72573" cy="72574"/>
          </a:xfrm>
          <a:prstGeom prst="rect">
            <a:avLst/>
          </a:prstGeom>
        </p:spPr>
      </p:pic>
      <p:pic>
        <p:nvPicPr>
          <p:cNvPr id="268" name="object 268"/>
          <p:cNvPicPr/>
          <p:nvPr/>
        </p:nvPicPr>
        <p:blipFill>
          <a:blip r:embed="rId8" cstate="print"/>
          <a:stretch>
            <a:fillRect/>
          </a:stretch>
        </p:blipFill>
        <p:spPr>
          <a:xfrm>
            <a:off x="18069408" y="2422203"/>
            <a:ext cx="78634" cy="78635"/>
          </a:xfrm>
          <a:prstGeom prst="rect">
            <a:avLst/>
          </a:prstGeom>
        </p:spPr>
      </p:pic>
      <p:pic>
        <p:nvPicPr>
          <p:cNvPr id="269" name="object 269"/>
          <p:cNvPicPr/>
          <p:nvPr/>
        </p:nvPicPr>
        <p:blipFill>
          <a:blip r:embed="rId4" cstate="print"/>
          <a:stretch>
            <a:fillRect/>
          </a:stretch>
        </p:blipFill>
        <p:spPr>
          <a:xfrm>
            <a:off x="17953527" y="2578667"/>
            <a:ext cx="78321" cy="78321"/>
          </a:xfrm>
          <a:prstGeom prst="rect">
            <a:avLst/>
          </a:prstGeom>
        </p:spPr>
      </p:pic>
      <p:sp>
        <p:nvSpPr>
          <p:cNvPr id="270" name="object 270"/>
          <p:cNvSpPr/>
          <p:nvPr/>
        </p:nvSpPr>
        <p:spPr>
          <a:xfrm>
            <a:off x="15919899" y="2188635"/>
            <a:ext cx="30480" cy="30480"/>
          </a:xfrm>
          <a:custGeom>
            <a:avLst/>
            <a:gdLst/>
            <a:ahLst/>
            <a:cxnLst/>
            <a:rect l="l" t="t" r="r" b="b"/>
            <a:pathLst>
              <a:path w="30480" h="30480">
                <a:moveTo>
                  <a:pt x="30031" y="12724"/>
                </a:moveTo>
                <a:lnTo>
                  <a:pt x="13417" y="30123"/>
                </a:lnTo>
                <a:lnTo>
                  <a:pt x="11492" y="29786"/>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71" name="object 271"/>
          <p:cNvSpPr/>
          <p:nvPr/>
        </p:nvSpPr>
        <p:spPr>
          <a:xfrm>
            <a:off x="16187703" y="2179355"/>
            <a:ext cx="36195" cy="36195"/>
          </a:xfrm>
          <a:custGeom>
            <a:avLst/>
            <a:gdLst/>
            <a:ahLst/>
            <a:cxnLst/>
            <a:rect l="l" t="t" r="r" b="b"/>
            <a:pathLst>
              <a:path w="36194" h="36194">
                <a:moveTo>
                  <a:pt x="36074" y="15284"/>
                </a:moveTo>
                <a:lnTo>
                  <a:pt x="16116" y="36184"/>
                </a:lnTo>
                <a:lnTo>
                  <a:pt x="13805" y="35780"/>
                </a:lnTo>
                <a:lnTo>
                  <a:pt x="0" y="16117"/>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72" name="object 272"/>
          <p:cNvSpPr/>
          <p:nvPr/>
        </p:nvSpPr>
        <p:spPr>
          <a:xfrm>
            <a:off x="16455505" y="2170075"/>
            <a:ext cx="42545" cy="42545"/>
          </a:xfrm>
          <a:custGeom>
            <a:avLst/>
            <a:gdLst/>
            <a:ahLst/>
            <a:cxnLst/>
            <a:rect l="l" t="t" r="r" b="b"/>
            <a:pathLst>
              <a:path w="42544" h="42544">
                <a:moveTo>
                  <a:pt x="42116" y="17844"/>
                </a:moveTo>
                <a:lnTo>
                  <a:pt x="18816" y="42245"/>
                </a:lnTo>
                <a:lnTo>
                  <a:pt x="16117" y="41772"/>
                </a:lnTo>
                <a:lnTo>
                  <a:pt x="0" y="18816"/>
                </a:lnTo>
                <a:lnTo>
                  <a:pt x="472" y="16118"/>
                </a:lnTo>
                <a:lnTo>
                  <a:pt x="23429" y="0"/>
                </a:lnTo>
                <a:lnTo>
                  <a:pt x="26127" y="473"/>
                </a:lnTo>
                <a:lnTo>
                  <a:pt x="42116" y="17844"/>
                </a:lnTo>
                <a:close/>
              </a:path>
            </a:pathLst>
          </a:custGeom>
          <a:solidFill>
            <a:srgbClr val="CFF4FF"/>
          </a:solidFill>
        </p:spPr>
        <p:txBody>
          <a:bodyPr wrap="square" lIns="0" tIns="0" rIns="0" bIns="0" rtlCol="0"/>
          <a:lstStyle/>
          <a:p>
            <a:endParaRPr/>
          </a:p>
        </p:txBody>
      </p:sp>
      <p:sp>
        <p:nvSpPr>
          <p:cNvPr id="273" name="object 273"/>
          <p:cNvSpPr/>
          <p:nvPr/>
        </p:nvSpPr>
        <p:spPr>
          <a:xfrm>
            <a:off x="16723303" y="2160789"/>
            <a:ext cx="48895" cy="48895"/>
          </a:xfrm>
          <a:custGeom>
            <a:avLst/>
            <a:gdLst/>
            <a:ahLst/>
            <a:cxnLst/>
            <a:rect l="l" t="t" r="r" b="b"/>
            <a:pathLst>
              <a:path w="48894" h="48894">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74" name="object 274"/>
          <p:cNvSpPr/>
          <p:nvPr/>
        </p:nvSpPr>
        <p:spPr>
          <a:xfrm>
            <a:off x="16991100" y="2151509"/>
            <a:ext cx="54610" cy="54610"/>
          </a:xfrm>
          <a:custGeom>
            <a:avLst/>
            <a:gdLst/>
            <a:ahLst/>
            <a:cxnLst/>
            <a:rect l="l" t="t" r="r" b="b"/>
            <a:pathLst>
              <a:path w="54609" h="54610">
                <a:moveTo>
                  <a:pt x="54213" y="22969"/>
                </a:moveTo>
                <a:lnTo>
                  <a:pt x="31409" y="54213"/>
                </a:lnTo>
                <a:lnTo>
                  <a:pt x="24220" y="54379"/>
                </a:lnTo>
                <a:lnTo>
                  <a:pt x="20746" y="53771"/>
                </a:lnTo>
                <a:lnTo>
                  <a:pt x="0" y="24219"/>
                </a:lnTo>
                <a:lnTo>
                  <a:pt x="608" y="20746"/>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275" name="object 275"/>
          <p:cNvSpPr/>
          <p:nvPr/>
        </p:nvSpPr>
        <p:spPr>
          <a:xfrm>
            <a:off x="17258903" y="2142229"/>
            <a:ext cx="60960" cy="60960"/>
          </a:xfrm>
          <a:custGeom>
            <a:avLst/>
            <a:gdLst/>
            <a:ahLst/>
            <a:cxnLst/>
            <a:rect l="l" t="t" r="r" b="b"/>
            <a:pathLst>
              <a:path w="60959" h="60960">
                <a:moveTo>
                  <a:pt x="60255" y="25528"/>
                </a:moveTo>
                <a:lnTo>
                  <a:pt x="38735" y="59403"/>
                </a:lnTo>
                <a:lnTo>
                  <a:pt x="26920" y="60440"/>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76" name="object 276"/>
          <p:cNvPicPr/>
          <p:nvPr/>
        </p:nvPicPr>
        <p:blipFill>
          <a:blip r:embed="rId9" cstate="print"/>
          <a:stretch>
            <a:fillRect/>
          </a:stretch>
        </p:blipFill>
        <p:spPr>
          <a:xfrm>
            <a:off x="17526706" y="2132950"/>
            <a:ext cx="66500" cy="66501"/>
          </a:xfrm>
          <a:prstGeom prst="rect">
            <a:avLst/>
          </a:prstGeom>
        </p:spPr>
      </p:pic>
      <p:pic>
        <p:nvPicPr>
          <p:cNvPr id="277" name="object 277"/>
          <p:cNvPicPr/>
          <p:nvPr/>
        </p:nvPicPr>
        <p:blipFill>
          <a:blip r:embed="rId22" cstate="print"/>
          <a:stretch>
            <a:fillRect/>
          </a:stretch>
        </p:blipFill>
        <p:spPr>
          <a:xfrm>
            <a:off x="17794502" y="2123663"/>
            <a:ext cx="72573" cy="72574"/>
          </a:xfrm>
          <a:prstGeom prst="rect">
            <a:avLst/>
          </a:prstGeom>
        </p:spPr>
      </p:pic>
      <p:pic>
        <p:nvPicPr>
          <p:cNvPr id="278" name="object 278"/>
          <p:cNvPicPr/>
          <p:nvPr/>
        </p:nvPicPr>
        <p:blipFill>
          <a:blip r:embed="rId13" cstate="print"/>
          <a:stretch>
            <a:fillRect/>
          </a:stretch>
        </p:blipFill>
        <p:spPr>
          <a:xfrm>
            <a:off x="18062306" y="2114384"/>
            <a:ext cx="78634" cy="78635"/>
          </a:xfrm>
          <a:prstGeom prst="rect">
            <a:avLst/>
          </a:prstGeom>
        </p:spPr>
      </p:pic>
      <p:pic>
        <p:nvPicPr>
          <p:cNvPr id="279" name="object 279"/>
          <p:cNvPicPr/>
          <p:nvPr/>
        </p:nvPicPr>
        <p:blipFill>
          <a:blip r:embed="rId27" cstate="print"/>
          <a:stretch>
            <a:fillRect/>
          </a:stretch>
        </p:blipFill>
        <p:spPr>
          <a:xfrm>
            <a:off x="18189499" y="2261978"/>
            <a:ext cx="84695" cy="84695"/>
          </a:xfrm>
          <a:prstGeom prst="rect">
            <a:avLst/>
          </a:prstGeom>
        </p:spPr>
      </p:pic>
      <p:sp>
        <p:nvSpPr>
          <p:cNvPr id="280" name="object 280"/>
          <p:cNvSpPr/>
          <p:nvPr/>
        </p:nvSpPr>
        <p:spPr>
          <a:xfrm>
            <a:off x="17393507" y="1985488"/>
            <a:ext cx="60960" cy="60960"/>
          </a:xfrm>
          <a:custGeom>
            <a:avLst/>
            <a:gdLst/>
            <a:ahLst/>
            <a:cxnLst/>
            <a:rect l="l" t="t" r="r" b="b"/>
            <a:pathLst>
              <a:path w="60959" h="60960">
                <a:moveTo>
                  <a:pt x="60255" y="25528"/>
                </a:moveTo>
                <a:lnTo>
                  <a:pt x="38735" y="59402"/>
                </a:lnTo>
                <a:lnTo>
                  <a:pt x="26919" y="60440"/>
                </a:lnTo>
                <a:lnTo>
                  <a:pt x="23059" y="59764"/>
                </a:lnTo>
                <a:lnTo>
                  <a:pt x="0" y="26919"/>
                </a:lnTo>
                <a:lnTo>
                  <a:pt x="675" y="23059"/>
                </a:lnTo>
                <a:lnTo>
                  <a:pt x="33519" y="0"/>
                </a:lnTo>
                <a:lnTo>
                  <a:pt x="37380" y="676"/>
                </a:lnTo>
                <a:lnTo>
                  <a:pt x="60255" y="25528"/>
                </a:lnTo>
                <a:close/>
              </a:path>
            </a:pathLst>
          </a:custGeom>
          <a:solidFill>
            <a:srgbClr val="CFF4FF"/>
          </a:solidFill>
        </p:spPr>
        <p:txBody>
          <a:bodyPr wrap="square" lIns="0" tIns="0" rIns="0" bIns="0" rtlCol="0"/>
          <a:lstStyle/>
          <a:p>
            <a:endParaRPr/>
          </a:p>
        </p:txBody>
      </p:sp>
      <p:pic>
        <p:nvPicPr>
          <p:cNvPr id="281" name="object 281"/>
          <p:cNvPicPr/>
          <p:nvPr/>
        </p:nvPicPr>
        <p:blipFill>
          <a:blip r:embed="rId27" cstate="print"/>
          <a:stretch>
            <a:fillRect/>
          </a:stretch>
        </p:blipFill>
        <p:spPr>
          <a:xfrm>
            <a:off x="18182412" y="1954877"/>
            <a:ext cx="84695" cy="84695"/>
          </a:xfrm>
          <a:prstGeom prst="rect">
            <a:avLst/>
          </a:prstGeom>
        </p:spPr>
      </p:pic>
      <p:pic>
        <p:nvPicPr>
          <p:cNvPr id="282" name="object 282"/>
          <p:cNvPicPr/>
          <p:nvPr/>
        </p:nvPicPr>
        <p:blipFill>
          <a:blip r:embed="rId4" cstate="print"/>
          <a:stretch>
            <a:fillRect/>
          </a:stretch>
        </p:blipFill>
        <p:spPr>
          <a:xfrm>
            <a:off x="17939339" y="1963746"/>
            <a:ext cx="78321" cy="78321"/>
          </a:xfrm>
          <a:prstGeom prst="rect">
            <a:avLst/>
          </a:prstGeom>
        </p:spPr>
      </p:pic>
      <p:sp>
        <p:nvSpPr>
          <p:cNvPr id="283" name="object 283"/>
          <p:cNvSpPr/>
          <p:nvPr/>
        </p:nvSpPr>
        <p:spPr>
          <a:xfrm>
            <a:off x="15912813" y="1881534"/>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84" name="object 284"/>
          <p:cNvSpPr/>
          <p:nvPr/>
        </p:nvSpPr>
        <p:spPr>
          <a:xfrm>
            <a:off x="16180617" y="1872255"/>
            <a:ext cx="36195" cy="36195"/>
          </a:xfrm>
          <a:custGeom>
            <a:avLst/>
            <a:gdLst/>
            <a:ahLst/>
            <a:cxnLst/>
            <a:rect l="l" t="t" r="r" b="b"/>
            <a:pathLst>
              <a:path w="36194" h="36194">
                <a:moveTo>
                  <a:pt x="36074" y="15283"/>
                </a:moveTo>
                <a:lnTo>
                  <a:pt x="16116" y="36184"/>
                </a:lnTo>
                <a:lnTo>
                  <a:pt x="13805" y="35780"/>
                </a:lnTo>
                <a:lnTo>
                  <a:pt x="0" y="16115"/>
                </a:lnTo>
                <a:lnTo>
                  <a:pt x="404" y="13804"/>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285" name="object 285"/>
          <p:cNvSpPr/>
          <p:nvPr/>
        </p:nvSpPr>
        <p:spPr>
          <a:xfrm>
            <a:off x="16448419" y="1862975"/>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86" name="object 286"/>
          <p:cNvSpPr/>
          <p:nvPr/>
        </p:nvSpPr>
        <p:spPr>
          <a:xfrm>
            <a:off x="16716216" y="1853689"/>
            <a:ext cx="48895" cy="48895"/>
          </a:xfrm>
          <a:custGeom>
            <a:avLst/>
            <a:gdLst/>
            <a:ahLst/>
            <a:cxnLst/>
            <a:rect l="l" t="t" r="r" b="b"/>
            <a:pathLst>
              <a:path w="48894" h="48894">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287" name="object 287"/>
          <p:cNvSpPr/>
          <p:nvPr/>
        </p:nvSpPr>
        <p:spPr>
          <a:xfrm>
            <a:off x="16984014" y="1844409"/>
            <a:ext cx="54610" cy="54610"/>
          </a:xfrm>
          <a:custGeom>
            <a:avLst/>
            <a:gdLst/>
            <a:ahLst/>
            <a:cxnLst/>
            <a:rect l="l" t="t" r="r" b="b"/>
            <a:pathLst>
              <a:path w="54609" h="54610">
                <a:moveTo>
                  <a:pt x="54213" y="22970"/>
                </a:moveTo>
                <a:lnTo>
                  <a:pt x="31409" y="54213"/>
                </a:lnTo>
                <a:lnTo>
                  <a:pt x="24220" y="54379"/>
                </a:lnTo>
                <a:lnTo>
                  <a:pt x="20746" y="53771"/>
                </a:lnTo>
                <a:lnTo>
                  <a:pt x="0" y="24221"/>
                </a:lnTo>
                <a:lnTo>
                  <a:pt x="608" y="20747"/>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288" name="object 288"/>
          <p:cNvSpPr/>
          <p:nvPr/>
        </p:nvSpPr>
        <p:spPr>
          <a:xfrm>
            <a:off x="17251816" y="1835129"/>
            <a:ext cx="60960" cy="60960"/>
          </a:xfrm>
          <a:custGeom>
            <a:avLst/>
            <a:gdLst/>
            <a:ahLst/>
            <a:cxnLst/>
            <a:rect l="l" t="t" r="r" b="b"/>
            <a:pathLst>
              <a:path w="60959" h="60960">
                <a:moveTo>
                  <a:pt x="60255" y="25528"/>
                </a:moveTo>
                <a:lnTo>
                  <a:pt x="38735" y="59402"/>
                </a:lnTo>
                <a:lnTo>
                  <a:pt x="26920" y="60439"/>
                </a:lnTo>
                <a:lnTo>
                  <a:pt x="23059" y="59764"/>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289" name="object 289"/>
          <p:cNvPicPr/>
          <p:nvPr/>
        </p:nvPicPr>
        <p:blipFill>
          <a:blip r:embed="rId15" cstate="print"/>
          <a:stretch>
            <a:fillRect/>
          </a:stretch>
        </p:blipFill>
        <p:spPr>
          <a:xfrm>
            <a:off x="17519620" y="1825850"/>
            <a:ext cx="66501" cy="66501"/>
          </a:xfrm>
          <a:prstGeom prst="rect">
            <a:avLst/>
          </a:prstGeom>
        </p:spPr>
      </p:pic>
      <p:pic>
        <p:nvPicPr>
          <p:cNvPr id="290" name="object 290"/>
          <p:cNvPicPr/>
          <p:nvPr/>
        </p:nvPicPr>
        <p:blipFill>
          <a:blip r:embed="rId12" cstate="print"/>
          <a:stretch>
            <a:fillRect/>
          </a:stretch>
        </p:blipFill>
        <p:spPr>
          <a:xfrm>
            <a:off x="17787416" y="1816563"/>
            <a:ext cx="72573" cy="72574"/>
          </a:xfrm>
          <a:prstGeom prst="rect">
            <a:avLst/>
          </a:prstGeom>
        </p:spPr>
      </p:pic>
      <p:pic>
        <p:nvPicPr>
          <p:cNvPr id="291" name="object 291"/>
          <p:cNvPicPr/>
          <p:nvPr/>
        </p:nvPicPr>
        <p:blipFill>
          <a:blip r:embed="rId8" cstate="print"/>
          <a:stretch>
            <a:fillRect/>
          </a:stretch>
        </p:blipFill>
        <p:spPr>
          <a:xfrm>
            <a:off x="18055220" y="1807284"/>
            <a:ext cx="78634" cy="78635"/>
          </a:xfrm>
          <a:prstGeom prst="rect">
            <a:avLst/>
          </a:prstGeom>
        </p:spPr>
      </p:pic>
      <p:sp>
        <p:nvSpPr>
          <p:cNvPr id="292" name="object 292"/>
          <p:cNvSpPr/>
          <p:nvPr/>
        </p:nvSpPr>
        <p:spPr>
          <a:xfrm>
            <a:off x="15905728" y="1574434"/>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293" name="object 293"/>
          <p:cNvSpPr/>
          <p:nvPr/>
        </p:nvSpPr>
        <p:spPr>
          <a:xfrm>
            <a:off x="16173530" y="1565155"/>
            <a:ext cx="36195" cy="36195"/>
          </a:xfrm>
          <a:custGeom>
            <a:avLst/>
            <a:gdLst/>
            <a:ahLst/>
            <a:cxnLst/>
            <a:rect l="l" t="t" r="r" b="b"/>
            <a:pathLst>
              <a:path w="36194" h="36194">
                <a:moveTo>
                  <a:pt x="36074" y="15284"/>
                </a:moveTo>
                <a:lnTo>
                  <a:pt x="16116" y="36184"/>
                </a:lnTo>
                <a:lnTo>
                  <a:pt x="13805" y="35780"/>
                </a:lnTo>
                <a:lnTo>
                  <a:pt x="0" y="16117"/>
                </a:lnTo>
                <a:lnTo>
                  <a:pt x="404" y="13805"/>
                </a:lnTo>
                <a:lnTo>
                  <a:pt x="20067" y="0"/>
                </a:lnTo>
                <a:lnTo>
                  <a:pt x="22379" y="404"/>
                </a:lnTo>
                <a:lnTo>
                  <a:pt x="36074" y="15284"/>
                </a:lnTo>
                <a:close/>
              </a:path>
            </a:pathLst>
          </a:custGeom>
          <a:solidFill>
            <a:srgbClr val="CFF4FF"/>
          </a:solidFill>
        </p:spPr>
        <p:txBody>
          <a:bodyPr wrap="square" lIns="0" tIns="0" rIns="0" bIns="0" rtlCol="0"/>
          <a:lstStyle/>
          <a:p>
            <a:endParaRPr/>
          </a:p>
        </p:txBody>
      </p:sp>
      <p:sp>
        <p:nvSpPr>
          <p:cNvPr id="294" name="object 294"/>
          <p:cNvSpPr/>
          <p:nvPr/>
        </p:nvSpPr>
        <p:spPr>
          <a:xfrm>
            <a:off x="16441334" y="1555875"/>
            <a:ext cx="42545" cy="42545"/>
          </a:xfrm>
          <a:custGeom>
            <a:avLst/>
            <a:gdLst/>
            <a:ahLst/>
            <a:cxnLst/>
            <a:rect l="l" t="t" r="r" b="b"/>
            <a:pathLst>
              <a:path w="42544" h="42544">
                <a:moveTo>
                  <a:pt x="42116" y="17844"/>
                </a:moveTo>
                <a:lnTo>
                  <a:pt x="18816" y="42245"/>
                </a:lnTo>
                <a:lnTo>
                  <a:pt x="16117" y="41772"/>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295" name="object 295"/>
          <p:cNvSpPr/>
          <p:nvPr/>
        </p:nvSpPr>
        <p:spPr>
          <a:xfrm>
            <a:off x="16709130" y="1546589"/>
            <a:ext cx="48895" cy="48895"/>
          </a:xfrm>
          <a:custGeom>
            <a:avLst/>
            <a:gdLst/>
            <a:ahLst/>
            <a:cxnLst/>
            <a:rect l="l" t="t" r="r" b="b"/>
            <a:pathLst>
              <a:path w="48894" h="48894">
                <a:moveTo>
                  <a:pt x="48171" y="20409"/>
                </a:moveTo>
                <a:lnTo>
                  <a:pt x="21521" y="48318"/>
                </a:lnTo>
                <a:lnTo>
                  <a:pt x="18434" y="47778"/>
                </a:lnTo>
                <a:lnTo>
                  <a:pt x="0" y="21520"/>
                </a:lnTo>
                <a:lnTo>
                  <a:pt x="540" y="18434"/>
                </a:lnTo>
                <a:lnTo>
                  <a:pt x="26797" y="0"/>
                </a:lnTo>
                <a:lnTo>
                  <a:pt x="29883" y="539"/>
                </a:lnTo>
                <a:lnTo>
                  <a:pt x="48171" y="20409"/>
                </a:lnTo>
                <a:close/>
              </a:path>
            </a:pathLst>
          </a:custGeom>
          <a:solidFill>
            <a:srgbClr val="CFF4FF"/>
          </a:solidFill>
        </p:spPr>
        <p:txBody>
          <a:bodyPr wrap="square" lIns="0" tIns="0" rIns="0" bIns="0" rtlCol="0"/>
          <a:lstStyle/>
          <a:p>
            <a:endParaRPr/>
          </a:p>
        </p:txBody>
      </p:sp>
      <p:sp>
        <p:nvSpPr>
          <p:cNvPr id="296" name="object 296"/>
          <p:cNvSpPr/>
          <p:nvPr/>
        </p:nvSpPr>
        <p:spPr>
          <a:xfrm>
            <a:off x="16976928" y="1537309"/>
            <a:ext cx="54610" cy="54610"/>
          </a:xfrm>
          <a:custGeom>
            <a:avLst/>
            <a:gdLst/>
            <a:ahLst/>
            <a:cxnLst/>
            <a:rect l="l" t="t" r="r" b="b"/>
            <a:pathLst>
              <a:path w="54609" h="54609">
                <a:moveTo>
                  <a:pt x="54213" y="22969"/>
                </a:moveTo>
                <a:lnTo>
                  <a:pt x="31409" y="54213"/>
                </a:lnTo>
                <a:lnTo>
                  <a:pt x="24220" y="54379"/>
                </a:lnTo>
                <a:lnTo>
                  <a:pt x="20746" y="53771"/>
                </a:lnTo>
                <a:lnTo>
                  <a:pt x="0" y="24219"/>
                </a:lnTo>
                <a:lnTo>
                  <a:pt x="608" y="20747"/>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297" name="object 297"/>
          <p:cNvSpPr/>
          <p:nvPr/>
        </p:nvSpPr>
        <p:spPr>
          <a:xfrm>
            <a:off x="17244730" y="1528028"/>
            <a:ext cx="60960" cy="60960"/>
          </a:xfrm>
          <a:custGeom>
            <a:avLst/>
            <a:gdLst/>
            <a:ahLst/>
            <a:cxnLst/>
            <a:rect l="l" t="t" r="r" b="b"/>
            <a:pathLst>
              <a:path w="60959" h="60959">
                <a:moveTo>
                  <a:pt x="60255" y="25530"/>
                </a:moveTo>
                <a:lnTo>
                  <a:pt x="38735" y="59403"/>
                </a:lnTo>
                <a:lnTo>
                  <a:pt x="26920" y="60440"/>
                </a:lnTo>
                <a:lnTo>
                  <a:pt x="23059" y="59764"/>
                </a:lnTo>
                <a:lnTo>
                  <a:pt x="0" y="26920"/>
                </a:lnTo>
                <a:lnTo>
                  <a:pt x="675" y="23060"/>
                </a:lnTo>
                <a:lnTo>
                  <a:pt x="33520" y="0"/>
                </a:lnTo>
                <a:lnTo>
                  <a:pt x="37380" y="676"/>
                </a:lnTo>
                <a:lnTo>
                  <a:pt x="60255" y="25530"/>
                </a:lnTo>
                <a:close/>
              </a:path>
            </a:pathLst>
          </a:custGeom>
          <a:solidFill>
            <a:srgbClr val="CFF4FF"/>
          </a:solidFill>
        </p:spPr>
        <p:txBody>
          <a:bodyPr wrap="square" lIns="0" tIns="0" rIns="0" bIns="0" rtlCol="0"/>
          <a:lstStyle/>
          <a:p>
            <a:endParaRPr/>
          </a:p>
        </p:txBody>
      </p:sp>
      <p:pic>
        <p:nvPicPr>
          <p:cNvPr id="298" name="object 298"/>
          <p:cNvPicPr/>
          <p:nvPr/>
        </p:nvPicPr>
        <p:blipFill>
          <a:blip r:embed="rId28" cstate="print"/>
          <a:stretch>
            <a:fillRect/>
          </a:stretch>
        </p:blipFill>
        <p:spPr>
          <a:xfrm>
            <a:off x="17512534" y="1518750"/>
            <a:ext cx="66501" cy="66501"/>
          </a:xfrm>
          <a:prstGeom prst="rect">
            <a:avLst/>
          </a:prstGeom>
        </p:spPr>
      </p:pic>
      <p:pic>
        <p:nvPicPr>
          <p:cNvPr id="299" name="object 299"/>
          <p:cNvPicPr/>
          <p:nvPr/>
        </p:nvPicPr>
        <p:blipFill>
          <a:blip r:embed="rId22" cstate="print"/>
          <a:stretch>
            <a:fillRect/>
          </a:stretch>
        </p:blipFill>
        <p:spPr>
          <a:xfrm>
            <a:off x="17780330" y="1509462"/>
            <a:ext cx="72573" cy="72575"/>
          </a:xfrm>
          <a:prstGeom prst="rect">
            <a:avLst/>
          </a:prstGeom>
        </p:spPr>
      </p:pic>
      <p:pic>
        <p:nvPicPr>
          <p:cNvPr id="300" name="object 300"/>
          <p:cNvPicPr/>
          <p:nvPr/>
        </p:nvPicPr>
        <p:blipFill>
          <a:blip r:embed="rId13" cstate="print"/>
          <a:stretch>
            <a:fillRect/>
          </a:stretch>
        </p:blipFill>
        <p:spPr>
          <a:xfrm>
            <a:off x="18048134" y="1500184"/>
            <a:ext cx="78634" cy="78635"/>
          </a:xfrm>
          <a:prstGeom prst="rect">
            <a:avLst/>
          </a:prstGeom>
        </p:spPr>
      </p:pic>
      <p:pic>
        <p:nvPicPr>
          <p:cNvPr id="301" name="object 301"/>
          <p:cNvPicPr/>
          <p:nvPr/>
        </p:nvPicPr>
        <p:blipFill>
          <a:blip r:embed="rId10" cstate="print"/>
          <a:stretch>
            <a:fillRect/>
          </a:stretch>
        </p:blipFill>
        <p:spPr>
          <a:xfrm>
            <a:off x="17932252" y="1656646"/>
            <a:ext cx="78321" cy="78321"/>
          </a:xfrm>
          <a:prstGeom prst="rect">
            <a:avLst/>
          </a:prstGeom>
        </p:spPr>
      </p:pic>
      <p:sp>
        <p:nvSpPr>
          <p:cNvPr id="302" name="object 302"/>
          <p:cNvSpPr/>
          <p:nvPr/>
        </p:nvSpPr>
        <p:spPr>
          <a:xfrm>
            <a:off x="15898624" y="1266608"/>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03" name="object 303"/>
          <p:cNvSpPr/>
          <p:nvPr/>
        </p:nvSpPr>
        <p:spPr>
          <a:xfrm>
            <a:off x="16166427" y="1257328"/>
            <a:ext cx="36195" cy="36195"/>
          </a:xfrm>
          <a:custGeom>
            <a:avLst/>
            <a:gdLst/>
            <a:ahLst/>
            <a:cxnLst/>
            <a:rect l="l" t="t" r="r" b="b"/>
            <a:pathLst>
              <a:path w="36194" h="36194">
                <a:moveTo>
                  <a:pt x="36074" y="15284"/>
                </a:moveTo>
                <a:lnTo>
                  <a:pt x="16116" y="36184"/>
                </a:lnTo>
                <a:lnTo>
                  <a:pt x="13805" y="35780"/>
                </a:lnTo>
                <a:lnTo>
                  <a:pt x="0" y="16117"/>
                </a:lnTo>
                <a:lnTo>
                  <a:pt x="404" y="13806"/>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04" name="object 304"/>
          <p:cNvSpPr/>
          <p:nvPr/>
        </p:nvSpPr>
        <p:spPr>
          <a:xfrm>
            <a:off x="16434230" y="1248048"/>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05" name="object 305"/>
          <p:cNvSpPr/>
          <p:nvPr/>
        </p:nvSpPr>
        <p:spPr>
          <a:xfrm>
            <a:off x="16702027" y="1238762"/>
            <a:ext cx="48895" cy="48895"/>
          </a:xfrm>
          <a:custGeom>
            <a:avLst/>
            <a:gdLst/>
            <a:ahLst/>
            <a:cxnLst/>
            <a:rect l="l" t="t" r="r" b="b"/>
            <a:pathLst>
              <a:path w="48894" h="48894">
                <a:moveTo>
                  <a:pt x="48171" y="20409"/>
                </a:moveTo>
                <a:lnTo>
                  <a:pt x="21520" y="48318"/>
                </a:lnTo>
                <a:lnTo>
                  <a:pt x="18434" y="47779"/>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06" name="object 306"/>
          <p:cNvSpPr/>
          <p:nvPr/>
        </p:nvSpPr>
        <p:spPr>
          <a:xfrm>
            <a:off x="16969824" y="1229482"/>
            <a:ext cx="54610" cy="54610"/>
          </a:xfrm>
          <a:custGeom>
            <a:avLst/>
            <a:gdLst/>
            <a:ahLst/>
            <a:cxnLst/>
            <a:rect l="l" t="t" r="r" b="b"/>
            <a:pathLst>
              <a:path w="54609" h="54609">
                <a:moveTo>
                  <a:pt x="54213" y="22969"/>
                </a:moveTo>
                <a:lnTo>
                  <a:pt x="31409" y="54213"/>
                </a:lnTo>
                <a:lnTo>
                  <a:pt x="24220" y="54379"/>
                </a:lnTo>
                <a:lnTo>
                  <a:pt x="20746" y="53771"/>
                </a:lnTo>
                <a:lnTo>
                  <a:pt x="0" y="24219"/>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307" name="object 307"/>
          <p:cNvSpPr/>
          <p:nvPr/>
        </p:nvSpPr>
        <p:spPr>
          <a:xfrm>
            <a:off x="17237628" y="1220202"/>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308" name="object 308"/>
          <p:cNvPicPr/>
          <p:nvPr/>
        </p:nvPicPr>
        <p:blipFill>
          <a:blip r:embed="rId9" cstate="print"/>
          <a:stretch>
            <a:fillRect/>
          </a:stretch>
        </p:blipFill>
        <p:spPr>
          <a:xfrm>
            <a:off x="17505430" y="1210923"/>
            <a:ext cx="66501" cy="66501"/>
          </a:xfrm>
          <a:prstGeom prst="rect">
            <a:avLst/>
          </a:prstGeom>
        </p:spPr>
      </p:pic>
      <p:pic>
        <p:nvPicPr>
          <p:cNvPr id="309" name="object 309"/>
          <p:cNvPicPr/>
          <p:nvPr/>
        </p:nvPicPr>
        <p:blipFill>
          <a:blip r:embed="rId3" cstate="print"/>
          <a:stretch>
            <a:fillRect/>
          </a:stretch>
        </p:blipFill>
        <p:spPr>
          <a:xfrm>
            <a:off x="17773228" y="1201636"/>
            <a:ext cx="72573" cy="72574"/>
          </a:xfrm>
          <a:prstGeom prst="rect">
            <a:avLst/>
          </a:prstGeom>
        </p:spPr>
      </p:pic>
      <p:pic>
        <p:nvPicPr>
          <p:cNvPr id="310" name="object 310"/>
          <p:cNvPicPr/>
          <p:nvPr/>
        </p:nvPicPr>
        <p:blipFill>
          <a:blip r:embed="rId8" cstate="print"/>
          <a:stretch>
            <a:fillRect/>
          </a:stretch>
        </p:blipFill>
        <p:spPr>
          <a:xfrm>
            <a:off x="18041030" y="1192357"/>
            <a:ext cx="78634" cy="78635"/>
          </a:xfrm>
          <a:prstGeom prst="rect">
            <a:avLst/>
          </a:prstGeom>
        </p:spPr>
      </p:pic>
      <p:pic>
        <p:nvPicPr>
          <p:cNvPr id="311" name="object 311"/>
          <p:cNvPicPr/>
          <p:nvPr/>
        </p:nvPicPr>
        <p:blipFill>
          <a:blip r:embed="rId29" cstate="print"/>
          <a:stretch>
            <a:fillRect/>
          </a:stretch>
        </p:blipFill>
        <p:spPr>
          <a:xfrm>
            <a:off x="18168224" y="1339956"/>
            <a:ext cx="84695" cy="84695"/>
          </a:xfrm>
          <a:prstGeom prst="rect">
            <a:avLst/>
          </a:prstGeom>
        </p:spPr>
      </p:pic>
      <p:sp>
        <p:nvSpPr>
          <p:cNvPr id="312" name="object 312"/>
          <p:cNvSpPr/>
          <p:nvPr/>
        </p:nvSpPr>
        <p:spPr>
          <a:xfrm>
            <a:off x="17372231" y="1063468"/>
            <a:ext cx="60960" cy="60960"/>
          </a:xfrm>
          <a:custGeom>
            <a:avLst/>
            <a:gdLst/>
            <a:ahLst/>
            <a:cxnLst/>
            <a:rect l="l" t="t" r="r" b="b"/>
            <a:pathLst>
              <a:path w="60959" h="60959">
                <a:moveTo>
                  <a:pt x="60255" y="25529"/>
                </a:moveTo>
                <a:lnTo>
                  <a:pt x="38735" y="59403"/>
                </a:lnTo>
                <a:lnTo>
                  <a:pt x="26919" y="60440"/>
                </a:lnTo>
                <a:lnTo>
                  <a:pt x="23058" y="59764"/>
                </a:lnTo>
                <a:lnTo>
                  <a:pt x="0" y="26920"/>
                </a:lnTo>
                <a:lnTo>
                  <a:pt x="675" y="23059"/>
                </a:lnTo>
                <a:lnTo>
                  <a:pt x="33519" y="0"/>
                </a:lnTo>
                <a:lnTo>
                  <a:pt x="37380" y="676"/>
                </a:lnTo>
                <a:lnTo>
                  <a:pt x="60255" y="25529"/>
                </a:lnTo>
                <a:close/>
              </a:path>
            </a:pathLst>
          </a:custGeom>
          <a:solidFill>
            <a:srgbClr val="CFF4FF"/>
          </a:solidFill>
        </p:spPr>
        <p:txBody>
          <a:bodyPr wrap="square" lIns="0" tIns="0" rIns="0" bIns="0" rtlCol="0"/>
          <a:lstStyle/>
          <a:p>
            <a:endParaRPr/>
          </a:p>
        </p:txBody>
      </p:sp>
      <p:pic>
        <p:nvPicPr>
          <p:cNvPr id="313" name="object 313"/>
          <p:cNvPicPr/>
          <p:nvPr/>
        </p:nvPicPr>
        <p:blipFill>
          <a:blip r:embed="rId27" cstate="print"/>
          <a:stretch>
            <a:fillRect/>
          </a:stretch>
        </p:blipFill>
        <p:spPr>
          <a:xfrm>
            <a:off x="18161137" y="1032857"/>
            <a:ext cx="84695" cy="84695"/>
          </a:xfrm>
          <a:prstGeom prst="rect">
            <a:avLst/>
          </a:prstGeom>
        </p:spPr>
      </p:pic>
      <p:pic>
        <p:nvPicPr>
          <p:cNvPr id="314" name="object 314"/>
          <p:cNvPicPr/>
          <p:nvPr/>
        </p:nvPicPr>
        <p:blipFill>
          <a:blip r:embed="rId10" cstate="print"/>
          <a:stretch>
            <a:fillRect/>
          </a:stretch>
        </p:blipFill>
        <p:spPr>
          <a:xfrm>
            <a:off x="17918062" y="1041726"/>
            <a:ext cx="78321" cy="78321"/>
          </a:xfrm>
          <a:prstGeom prst="rect">
            <a:avLst/>
          </a:prstGeom>
        </p:spPr>
      </p:pic>
      <p:sp>
        <p:nvSpPr>
          <p:cNvPr id="315" name="object 315"/>
          <p:cNvSpPr/>
          <p:nvPr/>
        </p:nvSpPr>
        <p:spPr>
          <a:xfrm>
            <a:off x="15891538" y="959513"/>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16" name="object 316"/>
          <p:cNvSpPr/>
          <p:nvPr/>
        </p:nvSpPr>
        <p:spPr>
          <a:xfrm>
            <a:off x="16159340" y="950234"/>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17" name="object 317"/>
          <p:cNvSpPr/>
          <p:nvPr/>
        </p:nvSpPr>
        <p:spPr>
          <a:xfrm>
            <a:off x="16427144" y="940954"/>
            <a:ext cx="42545" cy="42545"/>
          </a:xfrm>
          <a:custGeom>
            <a:avLst/>
            <a:gdLst/>
            <a:ahLst/>
            <a:cxnLst/>
            <a:rect l="l" t="t" r="r" b="b"/>
            <a:pathLst>
              <a:path w="42544" h="42544">
                <a:moveTo>
                  <a:pt x="42116" y="17844"/>
                </a:moveTo>
                <a:lnTo>
                  <a:pt x="18816" y="42245"/>
                </a:lnTo>
                <a:lnTo>
                  <a:pt x="16117" y="41773"/>
                </a:lnTo>
                <a:lnTo>
                  <a:pt x="0" y="18815"/>
                </a:lnTo>
                <a:lnTo>
                  <a:pt x="472" y="16117"/>
                </a:lnTo>
                <a:lnTo>
                  <a:pt x="23429" y="0"/>
                </a:lnTo>
                <a:lnTo>
                  <a:pt x="26127" y="473"/>
                </a:lnTo>
                <a:lnTo>
                  <a:pt x="42116" y="17844"/>
                </a:lnTo>
                <a:close/>
              </a:path>
            </a:pathLst>
          </a:custGeom>
          <a:solidFill>
            <a:srgbClr val="CFF4FF"/>
          </a:solidFill>
        </p:spPr>
        <p:txBody>
          <a:bodyPr wrap="square" lIns="0" tIns="0" rIns="0" bIns="0" rtlCol="0"/>
          <a:lstStyle/>
          <a:p>
            <a:endParaRPr/>
          </a:p>
        </p:txBody>
      </p:sp>
      <p:sp>
        <p:nvSpPr>
          <p:cNvPr id="318" name="object 318"/>
          <p:cNvSpPr/>
          <p:nvPr/>
        </p:nvSpPr>
        <p:spPr>
          <a:xfrm>
            <a:off x="16694942" y="931668"/>
            <a:ext cx="48895" cy="48895"/>
          </a:xfrm>
          <a:custGeom>
            <a:avLst/>
            <a:gdLst/>
            <a:ahLst/>
            <a:cxnLst/>
            <a:rect l="l" t="t" r="r" b="b"/>
            <a:pathLst>
              <a:path w="48894" h="48894">
                <a:moveTo>
                  <a:pt x="48171" y="20409"/>
                </a:moveTo>
                <a:lnTo>
                  <a:pt x="21520" y="48318"/>
                </a:lnTo>
                <a:lnTo>
                  <a:pt x="18434" y="47778"/>
                </a:lnTo>
                <a:lnTo>
                  <a:pt x="0" y="21521"/>
                </a:lnTo>
                <a:lnTo>
                  <a:pt x="540" y="18434"/>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19" name="object 319"/>
          <p:cNvSpPr/>
          <p:nvPr/>
        </p:nvSpPr>
        <p:spPr>
          <a:xfrm>
            <a:off x="16962738" y="922388"/>
            <a:ext cx="54610" cy="54610"/>
          </a:xfrm>
          <a:custGeom>
            <a:avLst/>
            <a:gdLst/>
            <a:ahLst/>
            <a:cxnLst/>
            <a:rect l="l" t="t" r="r" b="b"/>
            <a:pathLst>
              <a:path w="54609" h="54609">
                <a:moveTo>
                  <a:pt x="54213" y="22970"/>
                </a:moveTo>
                <a:lnTo>
                  <a:pt x="31409" y="54213"/>
                </a:lnTo>
                <a:lnTo>
                  <a:pt x="24220" y="54379"/>
                </a:lnTo>
                <a:lnTo>
                  <a:pt x="20746" y="53771"/>
                </a:lnTo>
                <a:lnTo>
                  <a:pt x="0" y="24221"/>
                </a:lnTo>
                <a:lnTo>
                  <a:pt x="608" y="20747"/>
                </a:lnTo>
                <a:lnTo>
                  <a:pt x="30158" y="0"/>
                </a:lnTo>
                <a:lnTo>
                  <a:pt x="33632" y="608"/>
                </a:lnTo>
                <a:lnTo>
                  <a:pt x="54213" y="22970"/>
                </a:lnTo>
                <a:close/>
              </a:path>
            </a:pathLst>
          </a:custGeom>
          <a:solidFill>
            <a:srgbClr val="CFF4FF"/>
          </a:solidFill>
        </p:spPr>
        <p:txBody>
          <a:bodyPr wrap="square" lIns="0" tIns="0" rIns="0" bIns="0" rtlCol="0"/>
          <a:lstStyle/>
          <a:p>
            <a:endParaRPr/>
          </a:p>
        </p:txBody>
      </p:sp>
      <p:sp>
        <p:nvSpPr>
          <p:cNvPr id="320" name="object 320"/>
          <p:cNvSpPr/>
          <p:nvPr/>
        </p:nvSpPr>
        <p:spPr>
          <a:xfrm>
            <a:off x="17230542" y="913108"/>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6"/>
                </a:lnTo>
                <a:lnTo>
                  <a:pt x="60255" y="25529"/>
                </a:lnTo>
                <a:close/>
              </a:path>
            </a:pathLst>
          </a:custGeom>
          <a:solidFill>
            <a:srgbClr val="CFF4FF"/>
          </a:solidFill>
        </p:spPr>
        <p:txBody>
          <a:bodyPr wrap="square" lIns="0" tIns="0" rIns="0" bIns="0" rtlCol="0"/>
          <a:lstStyle/>
          <a:p>
            <a:endParaRPr/>
          </a:p>
        </p:txBody>
      </p:sp>
      <p:pic>
        <p:nvPicPr>
          <p:cNvPr id="321" name="object 321"/>
          <p:cNvPicPr/>
          <p:nvPr/>
        </p:nvPicPr>
        <p:blipFill>
          <a:blip r:embed="rId9" cstate="print"/>
          <a:stretch>
            <a:fillRect/>
          </a:stretch>
        </p:blipFill>
        <p:spPr>
          <a:xfrm>
            <a:off x="17498344" y="903829"/>
            <a:ext cx="66501" cy="66501"/>
          </a:xfrm>
          <a:prstGeom prst="rect">
            <a:avLst/>
          </a:prstGeom>
        </p:spPr>
      </p:pic>
      <p:pic>
        <p:nvPicPr>
          <p:cNvPr id="322" name="object 322"/>
          <p:cNvPicPr/>
          <p:nvPr/>
        </p:nvPicPr>
        <p:blipFill>
          <a:blip r:embed="rId22" cstate="print"/>
          <a:stretch>
            <a:fillRect/>
          </a:stretch>
        </p:blipFill>
        <p:spPr>
          <a:xfrm>
            <a:off x="17766141" y="894542"/>
            <a:ext cx="72573" cy="72574"/>
          </a:xfrm>
          <a:prstGeom prst="rect">
            <a:avLst/>
          </a:prstGeom>
        </p:spPr>
      </p:pic>
      <p:pic>
        <p:nvPicPr>
          <p:cNvPr id="323" name="object 323"/>
          <p:cNvPicPr/>
          <p:nvPr/>
        </p:nvPicPr>
        <p:blipFill>
          <a:blip r:embed="rId13" cstate="print"/>
          <a:stretch>
            <a:fillRect/>
          </a:stretch>
        </p:blipFill>
        <p:spPr>
          <a:xfrm>
            <a:off x="18033944" y="885262"/>
            <a:ext cx="78634" cy="78635"/>
          </a:xfrm>
          <a:prstGeom prst="rect">
            <a:avLst/>
          </a:prstGeom>
        </p:spPr>
      </p:pic>
      <p:sp>
        <p:nvSpPr>
          <p:cNvPr id="324" name="object 324"/>
          <p:cNvSpPr/>
          <p:nvPr/>
        </p:nvSpPr>
        <p:spPr>
          <a:xfrm>
            <a:off x="15884452" y="652414"/>
            <a:ext cx="30480" cy="30480"/>
          </a:xfrm>
          <a:custGeom>
            <a:avLst/>
            <a:gdLst/>
            <a:ahLst/>
            <a:cxnLst/>
            <a:rect l="l" t="t" r="r" b="b"/>
            <a:pathLst>
              <a:path w="30480" h="30479">
                <a:moveTo>
                  <a:pt x="30031" y="12723"/>
                </a:moveTo>
                <a:lnTo>
                  <a:pt x="13417" y="30123"/>
                </a:lnTo>
                <a:lnTo>
                  <a:pt x="11492" y="29786"/>
                </a:lnTo>
                <a:lnTo>
                  <a:pt x="0" y="13416"/>
                </a:lnTo>
                <a:lnTo>
                  <a:pt x="336" y="11493"/>
                </a:lnTo>
                <a:lnTo>
                  <a:pt x="16706" y="0"/>
                </a:lnTo>
                <a:lnTo>
                  <a:pt x="18630" y="337"/>
                </a:lnTo>
                <a:lnTo>
                  <a:pt x="30031" y="12723"/>
                </a:lnTo>
                <a:close/>
              </a:path>
            </a:pathLst>
          </a:custGeom>
          <a:solidFill>
            <a:srgbClr val="CFF4FF"/>
          </a:solidFill>
        </p:spPr>
        <p:txBody>
          <a:bodyPr wrap="square" lIns="0" tIns="0" rIns="0" bIns="0" rtlCol="0"/>
          <a:lstStyle/>
          <a:p>
            <a:endParaRPr/>
          </a:p>
        </p:txBody>
      </p:sp>
      <p:sp>
        <p:nvSpPr>
          <p:cNvPr id="325" name="object 325"/>
          <p:cNvSpPr/>
          <p:nvPr/>
        </p:nvSpPr>
        <p:spPr>
          <a:xfrm>
            <a:off x="16152255" y="643134"/>
            <a:ext cx="36195" cy="36195"/>
          </a:xfrm>
          <a:custGeom>
            <a:avLst/>
            <a:gdLst/>
            <a:ahLst/>
            <a:cxnLst/>
            <a:rect l="l" t="t" r="r" b="b"/>
            <a:pathLst>
              <a:path w="36194" h="36195">
                <a:moveTo>
                  <a:pt x="36074" y="15283"/>
                </a:moveTo>
                <a:lnTo>
                  <a:pt x="16116" y="36184"/>
                </a:lnTo>
                <a:lnTo>
                  <a:pt x="13805" y="35780"/>
                </a:lnTo>
                <a:lnTo>
                  <a:pt x="0" y="16116"/>
                </a:lnTo>
                <a:lnTo>
                  <a:pt x="404" y="13805"/>
                </a:lnTo>
                <a:lnTo>
                  <a:pt x="20067" y="0"/>
                </a:lnTo>
                <a:lnTo>
                  <a:pt x="22379" y="404"/>
                </a:lnTo>
                <a:lnTo>
                  <a:pt x="36074" y="15283"/>
                </a:lnTo>
                <a:close/>
              </a:path>
            </a:pathLst>
          </a:custGeom>
          <a:solidFill>
            <a:srgbClr val="CFF4FF"/>
          </a:solidFill>
        </p:spPr>
        <p:txBody>
          <a:bodyPr wrap="square" lIns="0" tIns="0" rIns="0" bIns="0" rtlCol="0"/>
          <a:lstStyle/>
          <a:p>
            <a:endParaRPr/>
          </a:p>
        </p:txBody>
      </p:sp>
      <p:sp>
        <p:nvSpPr>
          <p:cNvPr id="326" name="object 326"/>
          <p:cNvSpPr/>
          <p:nvPr/>
        </p:nvSpPr>
        <p:spPr>
          <a:xfrm>
            <a:off x="16420058" y="633854"/>
            <a:ext cx="42545" cy="42545"/>
          </a:xfrm>
          <a:custGeom>
            <a:avLst/>
            <a:gdLst/>
            <a:ahLst/>
            <a:cxnLst/>
            <a:rect l="l" t="t" r="r" b="b"/>
            <a:pathLst>
              <a:path w="42544" h="42545">
                <a:moveTo>
                  <a:pt x="42116" y="17844"/>
                </a:moveTo>
                <a:lnTo>
                  <a:pt x="18816" y="42244"/>
                </a:lnTo>
                <a:lnTo>
                  <a:pt x="16117" y="41772"/>
                </a:lnTo>
                <a:lnTo>
                  <a:pt x="0" y="18816"/>
                </a:lnTo>
                <a:lnTo>
                  <a:pt x="472" y="16118"/>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27" name="object 327"/>
          <p:cNvSpPr/>
          <p:nvPr/>
        </p:nvSpPr>
        <p:spPr>
          <a:xfrm>
            <a:off x="16687855" y="624568"/>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39"/>
                </a:lnTo>
                <a:lnTo>
                  <a:pt x="48171" y="20409"/>
                </a:lnTo>
                <a:close/>
              </a:path>
            </a:pathLst>
          </a:custGeom>
          <a:solidFill>
            <a:srgbClr val="CFF4FF"/>
          </a:solidFill>
        </p:spPr>
        <p:txBody>
          <a:bodyPr wrap="square" lIns="0" tIns="0" rIns="0" bIns="0" rtlCol="0"/>
          <a:lstStyle/>
          <a:p>
            <a:endParaRPr/>
          </a:p>
        </p:txBody>
      </p:sp>
      <p:sp>
        <p:nvSpPr>
          <p:cNvPr id="328" name="object 328"/>
          <p:cNvSpPr/>
          <p:nvPr/>
        </p:nvSpPr>
        <p:spPr>
          <a:xfrm>
            <a:off x="16955651" y="615288"/>
            <a:ext cx="54610" cy="54610"/>
          </a:xfrm>
          <a:custGeom>
            <a:avLst/>
            <a:gdLst/>
            <a:ahLst/>
            <a:cxnLst/>
            <a:rect l="l" t="t" r="r" b="b"/>
            <a:pathLst>
              <a:path w="54609" h="54609">
                <a:moveTo>
                  <a:pt x="54213" y="22969"/>
                </a:moveTo>
                <a:lnTo>
                  <a:pt x="31409" y="54213"/>
                </a:lnTo>
                <a:lnTo>
                  <a:pt x="24220" y="54379"/>
                </a:lnTo>
                <a:lnTo>
                  <a:pt x="20746" y="53771"/>
                </a:lnTo>
                <a:lnTo>
                  <a:pt x="0" y="24219"/>
                </a:lnTo>
                <a:lnTo>
                  <a:pt x="608" y="20747"/>
                </a:lnTo>
                <a:lnTo>
                  <a:pt x="30158" y="0"/>
                </a:lnTo>
                <a:lnTo>
                  <a:pt x="33632" y="608"/>
                </a:lnTo>
                <a:lnTo>
                  <a:pt x="54213" y="22969"/>
                </a:lnTo>
                <a:close/>
              </a:path>
            </a:pathLst>
          </a:custGeom>
          <a:solidFill>
            <a:srgbClr val="CFF4FF"/>
          </a:solidFill>
        </p:spPr>
        <p:txBody>
          <a:bodyPr wrap="square" lIns="0" tIns="0" rIns="0" bIns="0" rtlCol="0"/>
          <a:lstStyle/>
          <a:p>
            <a:endParaRPr/>
          </a:p>
        </p:txBody>
      </p:sp>
      <p:sp>
        <p:nvSpPr>
          <p:cNvPr id="329" name="object 329"/>
          <p:cNvSpPr/>
          <p:nvPr/>
        </p:nvSpPr>
        <p:spPr>
          <a:xfrm>
            <a:off x="17223455" y="606009"/>
            <a:ext cx="60960" cy="60960"/>
          </a:xfrm>
          <a:custGeom>
            <a:avLst/>
            <a:gdLst/>
            <a:ahLst/>
            <a:cxnLst/>
            <a:rect l="l" t="t" r="r" b="b"/>
            <a:pathLst>
              <a:path w="60959" h="60959">
                <a:moveTo>
                  <a:pt x="60255" y="25529"/>
                </a:moveTo>
                <a:lnTo>
                  <a:pt x="38735" y="59403"/>
                </a:lnTo>
                <a:lnTo>
                  <a:pt x="26920" y="60440"/>
                </a:lnTo>
                <a:lnTo>
                  <a:pt x="23059" y="59764"/>
                </a:lnTo>
                <a:lnTo>
                  <a:pt x="0" y="26920"/>
                </a:lnTo>
                <a:lnTo>
                  <a:pt x="675" y="23059"/>
                </a:lnTo>
                <a:lnTo>
                  <a:pt x="33520" y="0"/>
                </a:lnTo>
                <a:lnTo>
                  <a:pt x="37380" y="675"/>
                </a:lnTo>
                <a:lnTo>
                  <a:pt x="60255" y="25529"/>
                </a:lnTo>
                <a:close/>
              </a:path>
            </a:pathLst>
          </a:custGeom>
          <a:solidFill>
            <a:srgbClr val="CFF4FF"/>
          </a:solidFill>
        </p:spPr>
        <p:txBody>
          <a:bodyPr wrap="square" lIns="0" tIns="0" rIns="0" bIns="0" rtlCol="0"/>
          <a:lstStyle/>
          <a:p>
            <a:endParaRPr/>
          </a:p>
        </p:txBody>
      </p:sp>
      <p:pic>
        <p:nvPicPr>
          <p:cNvPr id="330" name="object 330"/>
          <p:cNvPicPr/>
          <p:nvPr/>
        </p:nvPicPr>
        <p:blipFill>
          <a:blip r:embed="rId30" cstate="print"/>
          <a:stretch>
            <a:fillRect/>
          </a:stretch>
        </p:blipFill>
        <p:spPr>
          <a:xfrm>
            <a:off x="17491257" y="596729"/>
            <a:ext cx="66501" cy="66501"/>
          </a:xfrm>
          <a:prstGeom prst="rect">
            <a:avLst/>
          </a:prstGeom>
        </p:spPr>
      </p:pic>
      <p:pic>
        <p:nvPicPr>
          <p:cNvPr id="331" name="object 331"/>
          <p:cNvPicPr/>
          <p:nvPr/>
        </p:nvPicPr>
        <p:blipFill>
          <a:blip r:embed="rId3" cstate="print"/>
          <a:stretch>
            <a:fillRect/>
          </a:stretch>
        </p:blipFill>
        <p:spPr>
          <a:xfrm>
            <a:off x="17759055" y="587442"/>
            <a:ext cx="72573" cy="72574"/>
          </a:xfrm>
          <a:prstGeom prst="rect">
            <a:avLst/>
          </a:prstGeom>
        </p:spPr>
      </p:pic>
      <p:pic>
        <p:nvPicPr>
          <p:cNvPr id="332" name="object 332"/>
          <p:cNvPicPr/>
          <p:nvPr/>
        </p:nvPicPr>
        <p:blipFill>
          <a:blip r:embed="rId8" cstate="print"/>
          <a:stretch>
            <a:fillRect/>
          </a:stretch>
        </p:blipFill>
        <p:spPr>
          <a:xfrm>
            <a:off x="18026857" y="578163"/>
            <a:ext cx="78634" cy="78635"/>
          </a:xfrm>
          <a:prstGeom prst="rect">
            <a:avLst/>
          </a:prstGeom>
        </p:spPr>
      </p:pic>
      <p:pic>
        <p:nvPicPr>
          <p:cNvPr id="333" name="object 333"/>
          <p:cNvPicPr/>
          <p:nvPr/>
        </p:nvPicPr>
        <p:blipFill>
          <a:blip r:embed="rId31" cstate="print"/>
          <a:stretch>
            <a:fillRect/>
          </a:stretch>
        </p:blipFill>
        <p:spPr>
          <a:xfrm>
            <a:off x="17910978" y="734626"/>
            <a:ext cx="78321" cy="78321"/>
          </a:xfrm>
          <a:prstGeom prst="rect">
            <a:avLst/>
          </a:prstGeom>
        </p:spPr>
      </p:pic>
      <p:sp>
        <p:nvSpPr>
          <p:cNvPr id="334" name="object 334"/>
          <p:cNvSpPr/>
          <p:nvPr/>
        </p:nvSpPr>
        <p:spPr>
          <a:xfrm>
            <a:off x="15877348" y="344593"/>
            <a:ext cx="30480" cy="30480"/>
          </a:xfrm>
          <a:custGeom>
            <a:avLst/>
            <a:gdLst/>
            <a:ahLst/>
            <a:cxnLst/>
            <a:rect l="l" t="t" r="r" b="b"/>
            <a:pathLst>
              <a:path w="30480" h="30479">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35" name="object 335"/>
          <p:cNvSpPr/>
          <p:nvPr/>
        </p:nvSpPr>
        <p:spPr>
          <a:xfrm>
            <a:off x="16145152" y="335313"/>
            <a:ext cx="36195" cy="36195"/>
          </a:xfrm>
          <a:custGeom>
            <a:avLst/>
            <a:gdLst/>
            <a:ahLst/>
            <a:cxnLst/>
            <a:rect l="l" t="t" r="r" b="b"/>
            <a:pathLst>
              <a:path w="36194" h="36195">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36" name="object 336"/>
          <p:cNvSpPr/>
          <p:nvPr/>
        </p:nvSpPr>
        <p:spPr>
          <a:xfrm>
            <a:off x="16412954" y="326033"/>
            <a:ext cx="42545" cy="42545"/>
          </a:xfrm>
          <a:custGeom>
            <a:avLst/>
            <a:gdLst/>
            <a:ahLst/>
            <a:cxnLst/>
            <a:rect l="l" t="t" r="r" b="b"/>
            <a:pathLst>
              <a:path w="42544" h="42545">
                <a:moveTo>
                  <a:pt x="42116" y="17844"/>
                </a:moveTo>
                <a:lnTo>
                  <a:pt x="18816" y="42245"/>
                </a:lnTo>
                <a:lnTo>
                  <a:pt x="16117" y="41773"/>
                </a:lnTo>
                <a:lnTo>
                  <a:pt x="0" y="18815"/>
                </a:lnTo>
                <a:lnTo>
                  <a:pt x="472" y="16117"/>
                </a:lnTo>
                <a:lnTo>
                  <a:pt x="23429" y="0"/>
                </a:lnTo>
                <a:lnTo>
                  <a:pt x="26127" y="472"/>
                </a:lnTo>
                <a:lnTo>
                  <a:pt x="42116" y="17844"/>
                </a:lnTo>
                <a:close/>
              </a:path>
            </a:pathLst>
          </a:custGeom>
          <a:solidFill>
            <a:srgbClr val="CFF4FF"/>
          </a:solidFill>
        </p:spPr>
        <p:txBody>
          <a:bodyPr wrap="square" lIns="0" tIns="0" rIns="0" bIns="0" rtlCol="0"/>
          <a:lstStyle/>
          <a:p>
            <a:endParaRPr/>
          </a:p>
        </p:txBody>
      </p:sp>
      <p:sp>
        <p:nvSpPr>
          <p:cNvPr id="337" name="object 337"/>
          <p:cNvSpPr/>
          <p:nvPr/>
        </p:nvSpPr>
        <p:spPr>
          <a:xfrm>
            <a:off x="16680752" y="316747"/>
            <a:ext cx="48895" cy="48895"/>
          </a:xfrm>
          <a:custGeom>
            <a:avLst/>
            <a:gdLst/>
            <a:ahLst/>
            <a:cxnLst/>
            <a:rect l="l" t="t" r="r" b="b"/>
            <a:pathLst>
              <a:path w="48894" h="48895">
                <a:moveTo>
                  <a:pt x="48171" y="20409"/>
                </a:moveTo>
                <a:lnTo>
                  <a:pt x="21520" y="48318"/>
                </a:lnTo>
                <a:lnTo>
                  <a:pt x="18434" y="47778"/>
                </a:lnTo>
                <a:lnTo>
                  <a:pt x="0" y="21521"/>
                </a:lnTo>
                <a:lnTo>
                  <a:pt x="540" y="18435"/>
                </a:lnTo>
                <a:lnTo>
                  <a:pt x="26797" y="0"/>
                </a:lnTo>
                <a:lnTo>
                  <a:pt x="29883" y="540"/>
                </a:lnTo>
                <a:lnTo>
                  <a:pt x="48171" y="20409"/>
                </a:lnTo>
                <a:close/>
              </a:path>
            </a:pathLst>
          </a:custGeom>
          <a:solidFill>
            <a:srgbClr val="CFF4FF"/>
          </a:solidFill>
        </p:spPr>
        <p:txBody>
          <a:bodyPr wrap="square" lIns="0" tIns="0" rIns="0" bIns="0" rtlCol="0"/>
          <a:lstStyle/>
          <a:p>
            <a:endParaRPr/>
          </a:p>
        </p:txBody>
      </p:sp>
      <p:sp>
        <p:nvSpPr>
          <p:cNvPr id="338" name="object 338"/>
          <p:cNvSpPr/>
          <p:nvPr/>
        </p:nvSpPr>
        <p:spPr>
          <a:xfrm>
            <a:off x="16948549" y="307467"/>
            <a:ext cx="54610" cy="54610"/>
          </a:xfrm>
          <a:custGeom>
            <a:avLst/>
            <a:gdLst/>
            <a:ahLst/>
            <a:cxnLst/>
            <a:rect l="l" t="t" r="r" b="b"/>
            <a:pathLst>
              <a:path w="54609" h="54610">
                <a:moveTo>
                  <a:pt x="54213" y="22970"/>
                </a:moveTo>
                <a:lnTo>
                  <a:pt x="31409" y="54212"/>
                </a:lnTo>
                <a:lnTo>
                  <a:pt x="24220" y="54378"/>
                </a:lnTo>
                <a:lnTo>
                  <a:pt x="20746" y="53770"/>
                </a:lnTo>
                <a:lnTo>
                  <a:pt x="0" y="24221"/>
                </a:lnTo>
                <a:lnTo>
                  <a:pt x="608" y="20748"/>
                </a:lnTo>
                <a:lnTo>
                  <a:pt x="30158" y="0"/>
                </a:lnTo>
                <a:lnTo>
                  <a:pt x="33632" y="607"/>
                </a:lnTo>
                <a:lnTo>
                  <a:pt x="54213" y="22970"/>
                </a:lnTo>
                <a:close/>
              </a:path>
            </a:pathLst>
          </a:custGeom>
          <a:solidFill>
            <a:srgbClr val="CFF4FF"/>
          </a:solidFill>
        </p:spPr>
        <p:txBody>
          <a:bodyPr wrap="square" lIns="0" tIns="0" rIns="0" bIns="0" rtlCol="0"/>
          <a:lstStyle/>
          <a:p>
            <a:endParaRPr/>
          </a:p>
        </p:txBody>
      </p:sp>
      <p:sp>
        <p:nvSpPr>
          <p:cNvPr id="339" name="object 339"/>
          <p:cNvSpPr/>
          <p:nvPr/>
        </p:nvSpPr>
        <p:spPr>
          <a:xfrm>
            <a:off x="17216352" y="298189"/>
            <a:ext cx="60960" cy="60960"/>
          </a:xfrm>
          <a:custGeom>
            <a:avLst/>
            <a:gdLst/>
            <a:ahLst/>
            <a:cxnLst/>
            <a:rect l="l" t="t" r="r" b="b"/>
            <a:pathLst>
              <a:path w="60959" h="60960">
                <a:moveTo>
                  <a:pt x="60255" y="25528"/>
                </a:moveTo>
                <a:lnTo>
                  <a:pt x="38735" y="59401"/>
                </a:lnTo>
                <a:lnTo>
                  <a:pt x="26920" y="60439"/>
                </a:lnTo>
                <a:lnTo>
                  <a:pt x="23059" y="59763"/>
                </a:lnTo>
                <a:lnTo>
                  <a:pt x="0" y="26919"/>
                </a:lnTo>
                <a:lnTo>
                  <a:pt x="675" y="23059"/>
                </a:lnTo>
                <a:lnTo>
                  <a:pt x="33520" y="0"/>
                </a:lnTo>
                <a:lnTo>
                  <a:pt x="37380" y="676"/>
                </a:lnTo>
                <a:lnTo>
                  <a:pt x="60255" y="25528"/>
                </a:lnTo>
                <a:close/>
              </a:path>
            </a:pathLst>
          </a:custGeom>
          <a:solidFill>
            <a:srgbClr val="CFF4FF"/>
          </a:solidFill>
        </p:spPr>
        <p:txBody>
          <a:bodyPr wrap="square" lIns="0" tIns="0" rIns="0" bIns="0" rtlCol="0"/>
          <a:lstStyle/>
          <a:p>
            <a:endParaRPr/>
          </a:p>
        </p:txBody>
      </p:sp>
      <p:pic>
        <p:nvPicPr>
          <p:cNvPr id="340" name="object 340"/>
          <p:cNvPicPr/>
          <p:nvPr/>
        </p:nvPicPr>
        <p:blipFill>
          <a:blip r:embed="rId14" cstate="print"/>
          <a:stretch>
            <a:fillRect/>
          </a:stretch>
        </p:blipFill>
        <p:spPr>
          <a:xfrm>
            <a:off x="17484156" y="288908"/>
            <a:ext cx="66501" cy="66501"/>
          </a:xfrm>
          <a:prstGeom prst="rect">
            <a:avLst/>
          </a:prstGeom>
        </p:spPr>
      </p:pic>
      <p:pic>
        <p:nvPicPr>
          <p:cNvPr id="341" name="object 341"/>
          <p:cNvPicPr/>
          <p:nvPr/>
        </p:nvPicPr>
        <p:blipFill>
          <a:blip r:embed="rId22" cstate="print"/>
          <a:stretch>
            <a:fillRect/>
          </a:stretch>
        </p:blipFill>
        <p:spPr>
          <a:xfrm>
            <a:off x="17751952" y="279622"/>
            <a:ext cx="72573" cy="72574"/>
          </a:xfrm>
          <a:prstGeom prst="rect">
            <a:avLst/>
          </a:prstGeom>
        </p:spPr>
      </p:pic>
      <p:pic>
        <p:nvPicPr>
          <p:cNvPr id="342" name="object 342"/>
          <p:cNvPicPr/>
          <p:nvPr/>
        </p:nvPicPr>
        <p:blipFill>
          <a:blip r:embed="rId13" cstate="print"/>
          <a:stretch>
            <a:fillRect/>
          </a:stretch>
        </p:blipFill>
        <p:spPr>
          <a:xfrm>
            <a:off x="18019755" y="270342"/>
            <a:ext cx="78634" cy="78635"/>
          </a:xfrm>
          <a:prstGeom prst="rect">
            <a:avLst/>
          </a:prstGeom>
        </p:spPr>
      </p:pic>
      <p:pic>
        <p:nvPicPr>
          <p:cNvPr id="343" name="object 343"/>
          <p:cNvPicPr/>
          <p:nvPr/>
        </p:nvPicPr>
        <p:blipFill>
          <a:blip r:embed="rId32" cstate="print"/>
          <a:stretch>
            <a:fillRect/>
          </a:stretch>
        </p:blipFill>
        <p:spPr>
          <a:xfrm>
            <a:off x="18146948" y="417936"/>
            <a:ext cx="84695" cy="84695"/>
          </a:xfrm>
          <a:prstGeom prst="rect">
            <a:avLst/>
          </a:prstGeom>
        </p:spPr>
      </p:pic>
      <p:sp>
        <p:nvSpPr>
          <p:cNvPr id="344" name="object 344"/>
          <p:cNvSpPr/>
          <p:nvPr/>
        </p:nvSpPr>
        <p:spPr>
          <a:xfrm>
            <a:off x="17350956" y="141447"/>
            <a:ext cx="60960" cy="60960"/>
          </a:xfrm>
          <a:custGeom>
            <a:avLst/>
            <a:gdLst/>
            <a:ahLst/>
            <a:cxnLst/>
            <a:rect l="l" t="t" r="r" b="b"/>
            <a:pathLst>
              <a:path w="60959" h="60960">
                <a:moveTo>
                  <a:pt x="60255" y="25528"/>
                </a:moveTo>
                <a:lnTo>
                  <a:pt x="38735" y="59403"/>
                </a:lnTo>
                <a:lnTo>
                  <a:pt x="26919" y="60440"/>
                </a:lnTo>
                <a:lnTo>
                  <a:pt x="23059" y="59765"/>
                </a:lnTo>
                <a:lnTo>
                  <a:pt x="0" y="26919"/>
                </a:lnTo>
                <a:lnTo>
                  <a:pt x="675" y="23058"/>
                </a:lnTo>
                <a:lnTo>
                  <a:pt x="33519" y="0"/>
                </a:lnTo>
                <a:lnTo>
                  <a:pt x="37380" y="675"/>
                </a:lnTo>
                <a:lnTo>
                  <a:pt x="60255" y="25528"/>
                </a:lnTo>
                <a:close/>
              </a:path>
            </a:pathLst>
          </a:custGeom>
          <a:solidFill>
            <a:srgbClr val="CFF4FF"/>
          </a:solidFill>
        </p:spPr>
        <p:txBody>
          <a:bodyPr wrap="square" lIns="0" tIns="0" rIns="0" bIns="0" rtlCol="0"/>
          <a:lstStyle/>
          <a:p>
            <a:endParaRPr/>
          </a:p>
        </p:txBody>
      </p:sp>
      <p:pic>
        <p:nvPicPr>
          <p:cNvPr id="345" name="object 345"/>
          <p:cNvPicPr/>
          <p:nvPr/>
        </p:nvPicPr>
        <p:blipFill>
          <a:blip r:embed="rId27" cstate="print"/>
          <a:stretch>
            <a:fillRect/>
          </a:stretch>
        </p:blipFill>
        <p:spPr>
          <a:xfrm>
            <a:off x="18139863" y="110835"/>
            <a:ext cx="84695" cy="84696"/>
          </a:xfrm>
          <a:prstGeom prst="rect">
            <a:avLst/>
          </a:prstGeom>
        </p:spPr>
      </p:pic>
      <p:pic>
        <p:nvPicPr>
          <p:cNvPr id="346" name="object 346"/>
          <p:cNvPicPr/>
          <p:nvPr/>
        </p:nvPicPr>
        <p:blipFill>
          <a:blip r:embed="rId6" cstate="print"/>
          <a:stretch>
            <a:fillRect/>
          </a:stretch>
        </p:blipFill>
        <p:spPr>
          <a:xfrm>
            <a:off x="17896788" y="119705"/>
            <a:ext cx="78321" cy="78321"/>
          </a:xfrm>
          <a:prstGeom prst="rect">
            <a:avLst/>
          </a:prstGeom>
        </p:spPr>
      </p:pic>
      <p:sp>
        <p:nvSpPr>
          <p:cNvPr id="347" name="object 347"/>
          <p:cNvSpPr/>
          <p:nvPr/>
        </p:nvSpPr>
        <p:spPr>
          <a:xfrm>
            <a:off x="15870263" y="37493"/>
            <a:ext cx="30480" cy="30480"/>
          </a:xfrm>
          <a:custGeom>
            <a:avLst/>
            <a:gdLst/>
            <a:ahLst/>
            <a:cxnLst/>
            <a:rect l="l" t="t" r="r" b="b"/>
            <a:pathLst>
              <a:path w="30480" h="30480">
                <a:moveTo>
                  <a:pt x="30031" y="12724"/>
                </a:moveTo>
                <a:lnTo>
                  <a:pt x="13417" y="30123"/>
                </a:lnTo>
                <a:lnTo>
                  <a:pt x="11492" y="29787"/>
                </a:lnTo>
                <a:lnTo>
                  <a:pt x="0" y="13417"/>
                </a:lnTo>
                <a:lnTo>
                  <a:pt x="336" y="11493"/>
                </a:lnTo>
                <a:lnTo>
                  <a:pt x="16706" y="0"/>
                </a:lnTo>
                <a:lnTo>
                  <a:pt x="18630" y="337"/>
                </a:lnTo>
                <a:lnTo>
                  <a:pt x="30031" y="12724"/>
                </a:lnTo>
                <a:close/>
              </a:path>
            </a:pathLst>
          </a:custGeom>
          <a:solidFill>
            <a:srgbClr val="CFF4FF"/>
          </a:solidFill>
        </p:spPr>
        <p:txBody>
          <a:bodyPr wrap="square" lIns="0" tIns="0" rIns="0" bIns="0" rtlCol="0"/>
          <a:lstStyle/>
          <a:p>
            <a:endParaRPr/>
          </a:p>
        </p:txBody>
      </p:sp>
      <p:sp>
        <p:nvSpPr>
          <p:cNvPr id="348" name="object 348"/>
          <p:cNvSpPr/>
          <p:nvPr/>
        </p:nvSpPr>
        <p:spPr>
          <a:xfrm>
            <a:off x="16138066" y="28213"/>
            <a:ext cx="36195" cy="36195"/>
          </a:xfrm>
          <a:custGeom>
            <a:avLst/>
            <a:gdLst/>
            <a:ahLst/>
            <a:cxnLst/>
            <a:rect l="l" t="t" r="r" b="b"/>
            <a:pathLst>
              <a:path w="36194" h="36194">
                <a:moveTo>
                  <a:pt x="36074" y="15284"/>
                </a:moveTo>
                <a:lnTo>
                  <a:pt x="16116" y="36184"/>
                </a:lnTo>
                <a:lnTo>
                  <a:pt x="13805" y="35780"/>
                </a:lnTo>
                <a:lnTo>
                  <a:pt x="0" y="16116"/>
                </a:lnTo>
                <a:lnTo>
                  <a:pt x="404" y="13805"/>
                </a:lnTo>
                <a:lnTo>
                  <a:pt x="20067" y="0"/>
                </a:lnTo>
                <a:lnTo>
                  <a:pt x="22379" y="405"/>
                </a:lnTo>
                <a:lnTo>
                  <a:pt x="36074" y="15284"/>
                </a:lnTo>
                <a:close/>
              </a:path>
            </a:pathLst>
          </a:custGeom>
          <a:solidFill>
            <a:srgbClr val="CFF4FF"/>
          </a:solidFill>
        </p:spPr>
        <p:txBody>
          <a:bodyPr wrap="square" lIns="0" tIns="0" rIns="0" bIns="0" rtlCol="0"/>
          <a:lstStyle/>
          <a:p>
            <a:endParaRPr/>
          </a:p>
        </p:txBody>
      </p:sp>
      <p:sp>
        <p:nvSpPr>
          <p:cNvPr id="349" name="object 349"/>
          <p:cNvSpPr/>
          <p:nvPr/>
        </p:nvSpPr>
        <p:spPr>
          <a:xfrm>
            <a:off x="16405869" y="18933"/>
            <a:ext cx="42545" cy="42545"/>
          </a:xfrm>
          <a:custGeom>
            <a:avLst/>
            <a:gdLst/>
            <a:ahLst/>
            <a:cxnLst/>
            <a:rect l="l" t="t" r="r" b="b"/>
            <a:pathLst>
              <a:path w="42544" h="42544">
                <a:moveTo>
                  <a:pt x="42116" y="17845"/>
                </a:moveTo>
                <a:lnTo>
                  <a:pt x="18816" y="42245"/>
                </a:lnTo>
                <a:lnTo>
                  <a:pt x="16117" y="41773"/>
                </a:lnTo>
                <a:lnTo>
                  <a:pt x="0" y="18816"/>
                </a:lnTo>
                <a:lnTo>
                  <a:pt x="472" y="16118"/>
                </a:lnTo>
                <a:lnTo>
                  <a:pt x="23429" y="0"/>
                </a:lnTo>
                <a:lnTo>
                  <a:pt x="26127" y="472"/>
                </a:lnTo>
                <a:lnTo>
                  <a:pt x="42116" y="17845"/>
                </a:lnTo>
                <a:close/>
              </a:path>
            </a:pathLst>
          </a:custGeom>
          <a:solidFill>
            <a:srgbClr val="CFF4FF"/>
          </a:solidFill>
        </p:spPr>
        <p:txBody>
          <a:bodyPr wrap="square" lIns="0" tIns="0" rIns="0" bIns="0" rtlCol="0"/>
          <a:lstStyle/>
          <a:p>
            <a:endParaRPr/>
          </a:p>
        </p:txBody>
      </p:sp>
      <p:sp>
        <p:nvSpPr>
          <p:cNvPr id="350" name="object 350"/>
          <p:cNvSpPr/>
          <p:nvPr/>
        </p:nvSpPr>
        <p:spPr>
          <a:xfrm>
            <a:off x="16673665" y="9647"/>
            <a:ext cx="48895" cy="48895"/>
          </a:xfrm>
          <a:custGeom>
            <a:avLst/>
            <a:gdLst/>
            <a:ahLst/>
            <a:cxnLst/>
            <a:rect l="l" t="t" r="r" b="b"/>
            <a:pathLst>
              <a:path w="48894" h="48894">
                <a:moveTo>
                  <a:pt x="48171" y="20409"/>
                </a:moveTo>
                <a:lnTo>
                  <a:pt x="21521" y="48318"/>
                </a:lnTo>
                <a:lnTo>
                  <a:pt x="18434" y="47778"/>
                </a:lnTo>
                <a:lnTo>
                  <a:pt x="0" y="21520"/>
                </a:lnTo>
                <a:lnTo>
                  <a:pt x="540" y="18434"/>
                </a:lnTo>
                <a:lnTo>
                  <a:pt x="26797" y="0"/>
                </a:lnTo>
                <a:lnTo>
                  <a:pt x="29883" y="541"/>
                </a:lnTo>
                <a:lnTo>
                  <a:pt x="48171" y="20409"/>
                </a:lnTo>
                <a:close/>
              </a:path>
            </a:pathLst>
          </a:custGeom>
          <a:solidFill>
            <a:srgbClr val="CFF4FF"/>
          </a:solidFill>
        </p:spPr>
        <p:txBody>
          <a:bodyPr wrap="square" lIns="0" tIns="0" rIns="0" bIns="0" rtlCol="0"/>
          <a:lstStyle/>
          <a:p>
            <a:endParaRPr/>
          </a:p>
        </p:txBody>
      </p:sp>
      <p:sp>
        <p:nvSpPr>
          <p:cNvPr id="351" name="object 351"/>
          <p:cNvSpPr/>
          <p:nvPr/>
        </p:nvSpPr>
        <p:spPr>
          <a:xfrm>
            <a:off x="16941463" y="367"/>
            <a:ext cx="54610" cy="54610"/>
          </a:xfrm>
          <a:custGeom>
            <a:avLst/>
            <a:gdLst/>
            <a:ahLst/>
            <a:cxnLst/>
            <a:rect l="l" t="t" r="r" b="b"/>
            <a:pathLst>
              <a:path w="54609" h="54610">
                <a:moveTo>
                  <a:pt x="54213" y="22969"/>
                </a:moveTo>
                <a:lnTo>
                  <a:pt x="31409" y="54213"/>
                </a:lnTo>
                <a:lnTo>
                  <a:pt x="24220" y="54379"/>
                </a:lnTo>
                <a:lnTo>
                  <a:pt x="20746" y="53771"/>
                </a:lnTo>
                <a:lnTo>
                  <a:pt x="0" y="24220"/>
                </a:lnTo>
                <a:lnTo>
                  <a:pt x="608" y="20746"/>
                </a:lnTo>
                <a:lnTo>
                  <a:pt x="30158" y="0"/>
                </a:lnTo>
                <a:lnTo>
                  <a:pt x="33632" y="607"/>
                </a:lnTo>
                <a:lnTo>
                  <a:pt x="54213" y="22969"/>
                </a:lnTo>
                <a:close/>
              </a:path>
            </a:pathLst>
          </a:custGeom>
          <a:solidFill>
            <a:srgbClr val="CFF4FF"/>
          </a:solidFill>
        </p:spPr>
        <p:txBody>
          <a:bodyPr wrap="square" lIns="0" tIns="0" rIns="0" bIns="0" rtlCol="0"/>
          <a:lstStyle/>
          <a:p>
            <a:endParaRPr/>
          </a:p>
        </p:txBody>
      </p:sp>
      <p:sp>
        <p:nvSpPr>
          <p:cNvPr id="352" name="object 352"/>
          <p:cNvSpPr/>
          <p:nvPr/>
        </p:nvSpPr>
        <p:spPr>
          <a:xfrm>
            <a:off x="17209265" y="0"/>
            <a:ext cx="60960" cy="52069"/>
          </a:xfrm>
          <a:custGeom>
            <a:avLst/>
            <a:gdLst/>
            <a:ahLst/>
            <a:cxnLst/>
            <a:rect l="l" t="t" r="r" b="b"/>
            <a:pathLst>
              <a:path w="60959" h="52069">
                <a:moveTo>
                  <a:pt x="60255" y="16618"/>
                </a:moveTo>
                <a:lnTo>
                  <a:pt x="38735" y="50492"/>
                </a:lnTo>
                <a:lnTo>
                  <a:pt x="26920" y="51528"/>
                </a:lnTo>
                <a:lnTo>
                  <a:pt x="23059" y="50853"/>
                </a:lnTo>
                <a:lnTo>
                  <a:pt x="0" y="18009"/>
                </a:lnTo>
                <a:lnTo>
                  <a:pt x="675" y="14148"/>
                </a:lnTo>
                <a:lnTo>
                  <a:pt x="3563" y="6696"/>
                </a:lnTo>
                <a:lnTo>
                  <a:pt x="5664" y="3387"/>
                </a:lnTo>
                <a:lnTo>
                  <a:pt x="8898" y="0"/>
                </a:lnTo>
                <a:lnTo>
                  <a:pt x="51540" y="0"/>
                </a:lnTo>
                <a:lnTo>
                  <a:pt x="53922" y="2274"/>
                </a:lnTo>
                <a:lnTo>
                  <a:pt x="56174" y="5482"/>
                </a:lnTo>
                <a:lnTo>
                  <a:pt x="59402" y="12793"/>
                </a:lnTo>
                <a:lnTo>
                  <a:pt x="60255" y="16618"/>
                </a:lnTo>
                <a:close/>
              </a:path>
            </a:pathLst>
          </a:custGeom>
          <a:solidFill>
            <a:srgbClr val="CFF4FF"/>
          </a:solidFill>
        </p:spPr>
        <p:txBody>
          <a:bodyPr wrap="square" lIns="0" tIns="0" rIns="0" bIns="0" rtlCol="0"/>
          <a:lstStyle/>
          <a:p>
            <a:endParaRPr/>
          </a:p>
        </p:txBody>
      </p:sp>
      <p:sp>
        <p:nvSpPr>
          <p:cNvPr id="353" name="object 353"/>
          <p:cNvSpPr/>
          <p:nvPr/>
        </p:nvSpPr>
        <p:spPr>
          <a:xfrm>
            <a:off x="17477069" y="0"/>
            <a:ext cx="66675" cy="48895"/>
          </a:xfrm>
          <a:custGeom>
            <a:avLst/>
            <a:gdLst/>
            <a:ahLst/>
            <a:cxnLst/>
            <a:rect l="l" t="t" r="r" b="b"/>
            <a:pathLst>
              <a:path w="66675" h="48895">
                <a:moveTo>
                  <a:pt x="66298" y="9898"/>
                </a:moveTo>
                <a:lnTo>
                  <a:pt x="42620" y="47169"/>
                </a:lnTo>
                <a:lnTo>
                  <a:pt x="29619" y="48310"/>
                </a:lnTo>
                <a:lnTo>
                  <a:pt x="25371" y="47567"/>
                </a:lnTo>
                <a:lnTo>
                  <a:pt x="0" y="11428"/>
                </a:lnTo>
                <a:lnTo>
                  <a:pt x="743" y="7181"/>
                </a:lnTo>
                <a:lnTo>
                  <a:pt x="3525" y="0"/>
                </a:lnTo>
                <a:lnTo>
                  <a:pt x="62846" y="0"/>
                </a:lnTo>
                <a:lnTo>
                  <a:pt x="65359" y="5690"/>
                </a:lnTo>
                <a:lnTo>
                  <a:pt x="66298" y="9898"/>
                </a:lnTo>
                <a:close/>
              </a:path>
            </a:pathLst>
          </a:custGeom>
          <a:solidFill>
            <a:srgbClr val="CFF4FF"/>
          </a:solidFill>
        </p:spPr>
        <p:txBody>
          <a:bodyPr wrap="square" lIns="0" tIns="0" rIns="0" bIns="0" rtlCol="0"/>
          <a:lstStyle/>
          <a:p>
            <a:endParaRPr/>
          </a:p>
        </p:txBody>
      </p:sp>
      <p:sp>
        <p:nvSpPr>
          <p:cNvPr id="354" name="object 354"/>
          <p:cNvSpPr/>
          <p:nvPr/>
        </p:nvSpPr>
        <p:spPr>
          <a:xfrm>
            <a:off x="17744865" y="0"/>
            <a:ext cx="73025" cy="45720"/>
          </a:xfrm>
          <a:custGeom>
            <a:avLst/>
            <a:gdLst/>
            <a:ahLst/>
            <a:cxnLst/>
            <a:rect l="l" t="t" r="r" b="b"/>
            <a:pathLst>
              <a:path w="73025" h="45720">
                <a:moveTo>
                  <a:pt x="72352" y="3177"/>
                </a:moveTo>
                <a:lnTo>
                  <a:pt x="55291" y="39975"/>
                </a:lnTo>
                <a:lnTo>
                  <a:pt x="32324" y="45097"/>
                </a:lnTo>
                <a:lnTo>
                  <a:pt x="27688" y="44285"/>
                </a:lnTo>
                <a:lnTo>
                  <a:pt x="221" y="14440"/>
                </a:lnTo>
                <a:lnTo>
                  <a:pt x="0" y="4846"/>
                </a:lnTo>
                <a:lnTo>
                  <a:pt x="893" y="0"/>
                </a:lnTo>
                <a:lnTo>
                  <a:pt x="71643" y="0"/>
                </a:lnTo>
                <a:lnTo>
                  <a:pt x="72352" y="3177"/>
                </a:lnTo>
                <a:close/>
              </a:path>
            </a:pathLst>
          </a:custGeom>
          <a:solidFill>
            <a:srgbClr val="CFF4FF"/>
          </a:solidFill>
        </p:spPr>
        <p:txBody>
          <a:bodyPr wrap="square" lIns="0" tIns="0" rIns="0" bIns="0" rtlCol="0"/>
          <a:lstStyle/>
          <a:p>
            <a:endParaRPr/>
          </a:p>
        </p:txBody>
      </p:sp>
      <p:sp>
        <p:nvSpPr>
          <p:cNvPr id="355" name="object 355"/>
          <p:cNvSpPr/>
          <p:nvPr/>
        </p:nvSpPr>
        <p:spPr>
          <a:xfrm>
            <a:off x="18012709" y="0"/>
            <a:ext cx="78740" cy="41910"/>
          </a:xfrm>
          <a:custGeom>
            <a:avLst/>
            <a:gdLst/>
            <a:ahLst/>
            <a:cxnLst/>
            <a:rect l="l" t="t" r="r" b="b"/>
            <a:pathLst>
              <a:path w="78740" h="41910">
                <a:moveTo>
                  <a:pt x="78436" y="0"/>
                </a:moveTo>
                <a:lnTo>
                  <a:pt x="59869" y="36328"/>
                </a:lnTo>
                <a:lnTo>
                  <a:pt x="34983" y="41878"/>
                </a:lnTo>
                <a:lnTo>
                  <a:pt x="29960" y="40999"/>
                </a:lnTo>
                <a:lnTo>
                  <a:pt x="1309" y="13640"/>
                </a:lnTo>
                <a:lnTo>
                  <a:pt x="0" y="0"/>
                </a:lnTo>
                <a:lnTo>
                  <a:pt x="78436" y="0"/>
                </a:lnTo>
                <a:close/>
              </a:path>
            </a:pathLst>
          </a:custGeom>
          <a:solidFill>
            <a:srgbClr val="CFF4FF"/>
          </a:solidFill>
        </p:spPr>
        <p:txBody>
          <a:bodyPr wrap="square" lIns="0" tIns="0" rIns="0" bIns="0" rtlCol="0"/>
          <a:lstStyle/>
          <a:p>
            <a:endParaRPr/>
          </a:p>
        </p:txBody>
      </p:sp>
      <p:sp>
        <p:nvSpPr>
          <p:cNvPr id="356" name="object 356"/>
          <p:cNvSpPr/>
          <p:nvPr/>
        </p:nvSpPr>
        <p:spPr>
          <a:xfrm>
            <a:off x="18280664" y="0"/>
            <a:ext cx="7620" cy="20955"/>
          </a:xfrm>
          <a:custGeom>
            <a:avLst/>
            <a:gdLst/>
            <a:ahLst/>
            <a:cxnLst/>
            <a:rect l="l" t="t" r="r" b="b"/>
            <a:pathLst>
              <a:path w="7619" h="20955">
                <a:moveTo>
                  <a:pt x="7335" y="0"/>
                </a:moveTo>
                <a:lnTo>
                  <a:pt x="7335" y="20699"/>
                </a:lnTo>
                <a:lnTo>
                  <a:pt x="5785" y="18492"/>
                </a:lnTo>
                <a:lnTo>
                  <a:pt x="1262" y="8245"/>
                </a:lnTo>
                <a:lnTo>
                  <a:pt x="66" y="2885"/>
                </a:lnTo>
                <a:lnTo>
                  <a:pt x="0" y="0"/>
                </a:lnTo>
                <a:lnTo>
                  <a:pt x="5358" y="0"/>
                </a:lnTo>
                <a:lnTo>
                  <a:pt x="7335" y="0"/>
                </a:lnTo>
                <a:close/>
              </a:path>
            </a:pathLst>
          </a:custGeom>
          <a:solidFill>
            <a:srgbClr val="CFF4FF"/>
          </a:solidFill>
        </p:spPr>
        <p:txBody>
          <a:bodyPr wrap="square" lIns="0" tIns="0" rIns="0" bIns="0" rtlCol="0"/>
          <a:lstStyle/>
          <a:p>
            <a:endParaRPr/>
          </a:p>
        </p:txBody>
      </p:sp>
      <p:sp>
        <p:nvSpPr>
          <p:cNvPr id="357" name="object 357"/>
          <p:cNvSpPr/>
          <p:nvPr/>
        </p:nvSpPr>
        <p:spPr>
          <a:xfrm>
            <a:off x="888502" y="1531321"/>
            <a:ext cx="7298690" cy="3344545"/>
          </a:xfrm>
          <a:custGeom>
            <a:avLst/>
            <a:gdLst/>
            <a:ahLst/>
            <a:cxnLst/>
            <a:rect l="l" t="t" r="r" b="b"/>
            <a:pathLst>
              <a:path w="7298690" h="3344545">
                <a:moveTo>
                  <a:pt x="6812667" y="3343948"/>
                </a:moveTo>
                <a:lnTo>
                  <a:pt x="485774" y="3343948"/>
                </a:lnTo>
                <a:lnTo>
                  <a:pt x="437762" y="3341571"/>
                </a:lnTo>
                <a:lnTo>
                  <a:pt x="390562" y="3334528"/>
                </a:lnTo>
                <a:lnTo>
                  <a:pt x="344494" y="3322950"/>
                </a:lnTo>
                <a:lnTo>
                  <a:pt x="299876" y="3306971"/>
                </a:lnTo>
                <a:lnTo>
                  <a:pt x="257028" y="3286721"/>
                </a:lnTo>
                <a:lnTo>
                  <a:pt x="216266" y="3262332"/>
                </a:lnTo>
                <a:lnTo>
                  <a:pt x="177911" y="3233937"/>
                </a:lnTo>
                <a:lnTo>
                  <a:pt x="142280" y="3201668"/>
                </a:lnTo>
                <a:lnTo>
                  <a:pt x="110010" y="3166037"/>
                </a:lnTo>
                <a:lnTo>
                  <a:pt x="81615" y="3127681"/>
                </a:lnTo>
                <a:lnTo>
                  <a:pt x="57227" y="3086920"/>
                </a:lnTo>
                <a:lnTo>
                  <a:pt x="36977" y="3044071"/>
                </a:lnTo>
                <a:lnTo>
                  <a:pt x="20997" y="2999454"/>
                </a:lnTo>
                <a:lnTo>
                  <a:pt x="9420" y="2953386"/>
                </a:lnTo>
                <a:lnTo>
                  <a:pt x="2377" y="2906186"/>
                </a:lnTo>
                <a:lnTo>
                  <a:pt x="0" y="2858173"/>
                </a:lnTo>
                <a:lnTo>
                  <a:pt x="0" y="485774"/>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6812667" y="0"/>
                </a:lnTo>
                <a:lnTo>
                  <a:pt x="6860680" y="2377"/>
                </a:lnTo>
                <a:lnTo>
                  <a:pt x="6907880" y="9420"/>
                </a:lnTo>
                <a:lnTo>
                  <a:pt x="6953948" y="20997"/>
                </a:lnTo>
                <a:lnTo>
                  <a:pt x="6998566" y="36977"/>
                </a:lnTo>
                <a:lnTo>
                  <a:pt x="7041415" y="57227"/>
                </a:lnTo>
                <a:lnTo>
                  <a:pt x="7082176" y="81615"/>
                </a:lnTo>
                <a:lnTo>
                  <a:pt x="7120531" y="110010"/>
                </a:lnTo>
                <a:lnTo>
                  <a:pt x="7156162" y="142280"/>
                </a:lnTo>
                <a:lnTo>
                  <a:pt x="7188432" y="177911"/>
                </a:lnTo>
                <a:lnTo>
                  <a:pt x="7216827" y="216266"/>
                </a:lnTo>
                <a:lnTo>
                  <a:pt x="7241215" y="257028"/>
                </a:lnTo>
                <a:lnTo>
                  <a:pt x="7261465" y="299876"/>
                </a:lnTo>
                <a:lnTo>
                  <a:pt x="7277445" y="344494"/>
                </a:lnTo>
                <a:lnTo>
                  <a:pt x="7289022" y="390562"/>
                </a:lnTo>
                <a:lnTo>
                  <a:pt x="7296065" y="437762"/>
                </a:lnTo>
                <a:lnTo>
                  <a:pt x="7298442" y="485774"/>
                </a:lnTo>
                <a:lnTo>
                  <a:pt x="7298442" y="2858173"/>
                </a:lnTo>
                <a:lnTo>
                  <a:pt x="7296065" y="2906186"/>
                </a:lnTo>
                <a:lnTo>
                  <a:pt x="7289022" y="2953386"/>
                </a:lnTo>
                <a:lnTo>
                  <a:pt x="7277445" y="2999454"/>
                </a:lnTo>
                <a:lnTo>
                  <a:pt x="7261465" y="3044071"/>
                </a:lnTo>
                <a:lnTo>
                  <a:pt x="7241215" y="3086920"/>
                </a:lnTo>
                <a:lnTo>
                  <a:pt x="7216827" y="3127681"/>
                </a:lnTo>
                <a:lnTo>
                  <a:pt x="7188432" y="3166037"/>
                </a:lnTo>
                <a:lnTo>
                  <a:pt x="7156162" y="3201668"/>
                </a:lnTo>
                <a:lnTo>
                  <a:pt x="7120531" y="3233937"/>
                </a:lnTo>
                <a:lnTo>
                  <a:pt x="7082176" y="3262332"/>
                </a:lnTo>
                <a:lnTo>
                  <a:pt x="7041415" y="3286721"/>
                </a:lnTo>
                <a:lnTo>
                  <a:pt x="6998566" y="3306971"/>
                </a:lnTo>
                <a:lnTo>
                  <a:pt x="6953948" y="3322950"/>
                </a:lnTo>
                <a:lnTo>
                  <a:pt x="6907880" y="3334528"/>
                </a:lnTo>
                <a:lnTo>
                  <a:pt x="6860680" y="3341571"/>
                </a:lnTo>
                <a:lnTo>
                  <a:pt x="6812667" y="3343948"/>
                </a:lnTo>
                <a:close/>
              </a:path>
            </a:pathLst>
          </a:custGeom>
          <a:solidFill>
            <a:srgbClr val="0FAEB1"/>
          </a:solidFill>
        </p:spPr>
        <p:txBody>
          <a:bodyPr wrap="square" lIns="0" tIns="0" rIns="0" bIns="0" rtlCol="0"/>
          <a:lstStyle/>
          <a:p>
            <a:endParaRPr/>
          </a:p>
        </p:txBody>
      </p:sp>
      <p:sp>
        <p:nvSpPr>
          <p:cNvPr id="358" name="object 358"/>
          <p:cNvSpPr txBox="1"/>
          <p:nvPr/>
        </p:nvSpPr>
        <p:spPr>
          <a:xfrm>
            <a:off x="1079845" y="1537995"/>
            <a:ext cx="6931025" cy="2940050"/>
          </a:xfrm>
          <a:prstGeom prst="rect">
            <a:avLst/>
          </a:prstGeom>
        </p:spPr>
        <p:txBody>
          <a:bodyPr vert="horz" wrap="square" lIns="0" tIns="53340" rIns="0" bIns="0" rtlCol="0">
            <a:spAutoFit/>
          </a:bodyPr>
          <a:lstStyle/>
          <a:p>
            <a:pPr marL="2038985">
              <a:lnSpc>
                <a:spcPct val="100000"/>
              </a:lnSpc>
              <a:spcBef>
                <a:spcPts val="420"/>
              </a:spcBef>
            </a:pPr>
            <a:r>
              <a:rPr sz="1850" b="1" i="1" spc="-229" dirty="0">
                <a:solidFill>
                  <a:srgbClr val="FFFFFF"/>
                </a:solidFill>
                <a:latin typeface="Arial"/>
                <a:cs typeface="Arial"/>
              </a:rPr>
              <a:t>1.</a:t>
            </a:r>
            <a:r>
              <a:rPr sz="1850" b="1" i="1" spc="160" dirty="0">
                <a:solidFill>
                  <a:srgbClr val="FFFFFF"/>
                </a:solidFill>
                <a:latin typeface="Arial"/>
                <a:cs typeface="Arial"/>
              </a:rPr>
              <a:t> </a:t>
            </a:r>
            <a:r>
              <a:rPr sz="1850" b="1" i="1" spc="-10" dirty="0">
                <a:solidFill>
                  <a:srgbClr val="FFFFFF"/>
                </a:solidFill>
                <a:latin typeface="Arial"/>
                <a:cs typeface="Arial"/>
              </a:rPr>
              <a:t>Campañas_Marketing:</a:t>
            </a:r>
            <a:endParaRPr sz="1850">
              <a:latin typeface="Arial"/>
              <a:cs typeface="Arial"/>
            </a:endParaRPr>
          </a:p>
          <a:p>
            <a:pPr marL="12065" marR="19685" algn="ctr">
              <a:lnSpc>
                <a:spcPct val="114900"/>
              </a:lnSpc>
            </a:pPr>
            <a:r>
              <a:rPr sz="1850" b="1" i="1" dirty="0">
                <a:solidFill>
                  <a:srgbClr val="FFFFFF"/>
                </a:solidFill>
                <a:latin typeface="Arial"/>
                <a:cs typeface="Arial"/>
              </a:rPr>
              <a:t>Descripción:</a:t>
            </a:r>
            <a:r>
              <a:rPr sz="1850" b="1" i="1" spc="150" dirty="0">
                <a:solidFill>
                  <a:srgbClr val="FFFFFF"/>
                </a:solidFill>
                <a:latin typeface="Arial"/>
                <a:cs typeface="Arial"/>
              </a:rPr>
              <a:t> </a:t>
            </a:r>
            <a:r>
              <a:rPr sz="1850" b="1" i="1" dirty="0">
                <a:solidFill>
                  <a:srgbClr val="FFFFFF"/>
                </a:solidFill>
                <a:latin typeface="Arial"/>
                <a:cs typeface="Arial"/>
              </a:rPr>
              <a:t>Almacena</a:t>
            </a:r>
            <a:r>
              <a:rPr sz="1850" b="1" i="1" spc="155" dirty="0">
                <a:solidFill>
                  <a:srgbClr val="FFFFFF"/>
                </a:solidFill>
                <a:latin typeface="Arial"/>
                <a:cs typeface="Arial"/>
              </a:rPr>
              <a:t> </a:t>
            </a:r>
            <a:r>
              <a:rPr sz="1850" b="1" i="1" dirty="0">
                <a:solidFill>
                  <a:srgbClr val="FFFFFF"/>
                </a:solidFill>
                <a:latin typeface="Arial"/>
                <a:cs typeface="Arial"/>
              </a:rPr>
              <a:t>información</a:t>
            </a:r>
            <a:r>
              <a:rPr sz="1850" b="1" i="1" spc="150" dirty="0">
                <a:solidFill>
                  <a:srgbClr val="FFFFFF"/>
                </a:solidFill>
                <a:latin typeface="Arial"/>
                <a:cs typeface="Arial"/>
              </a:rPr>
              <a:t> </a:t>
            </a:r>
            <a:r>
              <a:rPr sz="1850" b="1" i="1" dirty="0">
                <a:solidFill>
                  <a:srgbClr val="FFFFFF"/>
                </a:solidFill>
                <a:latin typeface="Arial"/>
                <a:cs typeface="Arial"/>
              </a:rPr>
              <a:t>sobre</a:t>
            </a:r>
            <a:r>
              <a:rPr sz="1850" b="1" i="1" spc="155" dirty="0">
                <a:solidFill>
                  <a:srgbClr val="FFFFFF"/>
                </a:solidFill>
                <a:latin typeface="Arial"/>
                <a:cs typeface="Arial"/>
              </a:rPr>
              <a:t> </a:t>
            </a:r>
            <a:r>
              <a:rPr sz="1850" b="1" i="1" dirty="0">
                <a:solidFill>
                  <a:srgbClr val="FFFFFF"/>
                </a:solidFill>
                <a:latin typeface="Arial"/>
                <a:cs typeface="Arial"/>
              </a:rPr>
              <a:t>las</a:t>
            </a:r>
            <a:r>
              <a:rPr sz="1850" b="1" i="1" spc="150" dirty="0">
                <a:solidFill>
                  <a:srgbClr val="FFFFFF"/>
                </a:solidFill>
                <a:latin typeface="Arial"/>
                <a:cs typeface="Arial"/>
              </a:rPr>
              <a:t> </a:t>
            </a:r>
            <a:r>
              <a:rPr sz="1850" b="1" i="1" spc="50" dirty="0">
                <a:solidFill>
                  <a:srgbClr val="FFFFFF"/>
                </a:solidFill>
                <a:latin typeface="Arial"/>
                <a:cs typeface="Arial"/>
              </a:rPr>
              <a:t>campañas</a:t>
            </a:r>
            <a:r>
              <a:rPr sz="1850" b="1" i="1" spc="155" dirty="0">
                <a:solidFill>
                  <a:srgbClr val="FFFFFF"/>
                </a:solidFill>
                <a:latin typeface="Arial"/>
                <a:cs typeface="Arial"/>
              </a:rPr>
              <a:t> </a:t>
            </a:r>
            <a:r>
              <a:rPr sz="1850" b="1" i="1" spc="60" dirty="0">
                <a:solidFill>
                  <a:srgbClr val="FFFFFF"/>
                </a:solidFill>
                <a:latin typeface="Arial"/>
                <a:cs typeface="Arial"/>
              </a:rPr>
              <a:t>de </a:t>
            </a:r>
            <a:r>
              <a:rPr sz="1850" b="1" i="1" dirty="0">
                <a:solidFill>
                  <a:srgbClr val="FFFFFF"/>
                </a:solidFill>
                <a:latin typeface="Arial"/>
                <a:cs typeface="Arial"/>
              </a:rPr>
              <a:t>marketing</a:t>
            </a:r>
            <a:r>
              <a:rPr sz="1850" b="1" i="1" spc="370" dirty="0">
                <a:solidFill>
                  <a:srgbClr val="FFFFFF"/>
                </a:solidFill>
                <a:latin typeface="Arial"/>
                <a:cs typeface="Arial"/>
              </a:rPr>
              <a:t> </a:t>
            </a:r>
            <a:r>
              <a:rPr sz="1850" b="1" i="1" spc="-10" dirty="0">
                <a:solidFill>
                  <a:srgbClr val="FFFFFF"/>
                </a:solidFill>
                <a:latin typeface="Arial"/>
                <a:cs typeface="Arial"/>
              </a:rPr>
              <a:t>activas.</a:t>
            </a:r>
            <a:endParaRPr sz="1850">
              <a:latin typeface="Arial"/>
              <a:cs typeface="Arial"/>
            </a:endParaRPr>
          </a:p>
          <a:p>
            <a:pPr marR="6985" algn="ctr">
              <a:lnSpc>
                <a:spcPct val="100000"/>
              </a:lnSpc>
              <a:spcBef>
                <a:spcPts val="330"/>
              </a:spcBef>
            </a:pPr>
            <a:r>
              <a:rPr sz="1850" b="1" i="1" spc="-10" dirty="0">
                <a:solidFill>
                  <a:srgbClr val="FFFFFF"/>
                </a:solidFill>
                <a:latin typeface="Arial"/>
                <a:cs typeface="Arial"/>
              </a:rPr>
              <a:t>Columnas:</a:t>
            </a:r>
            <a:endParaRPr sz="1850">
              <a:latin typeface="Arial"/>
              <a:cs typeface="Arial"/>
            </a:endParaRPr>
          </a:p>
          <a:p>
            <a:pPr marL="405130" marR="5080" algn="ctr">
              <a:lnSpc>
                <a:spcPct val="114900"/>
              </a:lnSpc>
            </a:pPr>
            <a:r>
              <a:rPr sz="1850" b="1" i="1" dirty="0">
                <a:solidFill>
                  <a:srgbClr val="FFFFFF"/>
                </a:solidFill>
                <a:latin typeface="Arial"/>
                <a:cs typeface="Arial"/>
              </a:rPr>
              <a:t>(PK)</a:t>
            </a:r>
            <a:r>
              <a:rPr sz="1850" b="1" i="1" spc="75" dirty="0">
                <a:solidFill>
                  <a:srgbClr val="FFFFFF"/>
                </a:solidFill>
                <a:latin typeface="Arial"/>
                <a:cs typeface="Arial"/>
              </a:rPr>
              <a:t> </a:t>
            </a:r>
            <a:r>
              <a:rPr sz="1850" b="1" i="1" dirty="0">
                <a:solidFill>
                  <a:srgbClr val="FFFFFF"/>
                </a:solidFill>
                <a:latin typeface="Arial"/>
                <a:cs typeface="Arial"/>
              </a:rPr>
              <a:t>ID_Campaña:</a:t>
            </a:r>
            <a:r>
              <a:rPr sz="1850" b="1" i="1" spc="75" dirty="0">
                <a:solidFill>
                  <a:srgbClr val="FFFFFF"/>
                </a:solidFill>
                <a:latin typeface="Arial"/>
                <a:cs typeface="Arial"/>
              </a:rPr>
              <a:t> </a:t>
            </a:r>
            <a:r>
              <a:rPr sz="1850" b="1" i="1" spc="45" dirty="0">
                <a:solidFill>
                  <a:srgbClr val="FFFFFF"/>
                </a:solidFill>
                <a:latin typeface="Arial"/>
                <a:cs typeface="Arial"/>
              </a:rPr>
              <a:t>Identificador</a:t>
            </a:r>
            <a:r>
              <a:rPr sz="1850" b="1" i="1" spc="80" dirty="0">
                <a:solidFill>
                  <a:srgbClr val="FFFFFF"/>
                </a:solidFill>
                <a:latin typeface="Arial"/>
                <a:cs typeface="Arial"/>
              </a:rPr>
              <a:t> </a:t>
            </a:r>
            <a:r>
              <a:rPr sz="1850" b="1" i="1" dirty="0">
                <a:solidFill>
                  <a:srgbClr val="FFFFFF"/>
                </a:solidFill>
                <a:latin typeface="Arial"/>
                <a:cs typeface="Arial"/>
              </a:rPr>
              <a:t>único</a:t>
            </a:r>
            <a:r>
              <a:rPr sz="1850" b="1" i="1" spc="75" dirty="0">
                <a:solidFill>
                  <a:srgbClr val="FFFFFF"/>
                </a:solidFill>
                <a:latin typeface="Arial"/>
                <a:cs typeface="Arial"/>
              </a:rPr>
              <a:t> </a:t>
            </a:r>
            <a:r>
              <a:rPr sz="1850" b="1" i="1" spc="85" dirty="0">
                <a:solidFill>
                  <a:srgbClr val="FFFFFF"/>
                </a:solidFill>
                <a:latin typeface="Arial"/>
                <a:cs typeface="Arial"/>
              </a:rPr>
              <a:t>de</a:t>
            </a:r>
            <a:r>
              <a:rPr sz="1850" b="1" i="1" spc="75" dirty="0">
                <a:solidFill>
                  <a:srgbClr val="FFFFFF"/>
                </a:solidFill>
                <a:latin typeface="Arial"/>
                <a:cs typeface="Arial"/>
              </a:rPr>
              <a:t> </a:t>
            </a:r>
            <a:r>
              <a:rPr sz="1850" b="1" i="1" dirty="0">
                <a:solidFill>
                  <a:srgbClr val="FFFFFF"/>
                </a:solidFill>
                <a:latin typeface="Arial"/>
                <a:cs typeface="Arial"/>
              </a:rPr>
              <a:t>la</a:t>
            </a:r>
            <a:r>
              <a:rPr sz="1850" b="1" i="1" spc="80" dirty="0">
                <a:solidFill>
                  <a:srgbClr val="FFFFFF"/>
                </a:solidFill>
                <a:latin typeface="Arial"/>
                <a:cs typeface="Arial"/>
              </a:rPr>
              <a:t> </a:t>
            </a:r>
            <a:r>
              <a:rPr sz="1850" b="1" i="1" spc="60" dirty="0">
                <a:solidFill>
                  <a:srgbClr val="FFFFFF"/>
                </a:solidFill>
                <a:latin typeface="Arial"/>
                <a:cs typeface="Arial"/>
              </a:rPr>
              <a:t>campaña</a:t>
            </a:r>
            <a:r>
              <a:rPr sz="1850" b="1" i="1" spc="75" dirty="0">
                <a:solidFill>
                  <a:srgbClr val="FFFFFF"/>
                </a:solidFill>
                <a:latin typeface="Arial"/>
                <a:cs typeface="Arial"/>
              </a:rPr>
              <a:t> </a:t>
            </a:r>
            <a:r>
              <a:rPr sz="1850" b="1" i="1" spc="60" dirty="0">
                <a:solidFill>
                  <a:srgbClr val="FFFFFF"/>
                </a:solidFill>
                <a:latin typeface="Arial"/>
                <a:cs typeface="Arial"/>
              </a:rPr>
              <a:t>de </a:t>
            </a:r>
            <a:r>
              <a:rPr sz="1850" b="1" i="1" spc="-10" dirty="0">
                <a:solidFill>
                  <a:srgbClr val="FFFFFF"/>
                </a:solidFill>
                <a:latin typeface="Arial"/>
                <a:cs typeface="Arial"/>
              </a:rPr>
              <a:t>marketing.</a:t>
            </a:r>
            <a:endParaRPr sz="1850">
              <a:latin typeface="Arial"/>
              <a:cs typeface="Arial"/>
            </a:endParaRPr>
          </a:p>
          <a:p>
            <a:pPr marL="392430" algn="ctr">
              <a:lnSpc>
                <a:spcPct val="100000"/>
              </a:lnSpc>
              <a:spcBef>
                <a:spcPts val="330"/>
              </a:spcBef>
            </a:pPr>
            <a:r>
              <a:rPr sz="1850" b="1" i="1" spc="50" dirty="0">
                <a:solidFill>
                  <a:srgbClr val="FFFFFF"/>
                </a:solidFill>
                <a:latin typeface="Arial"/>
                <a:cs typeface="Arial"/>
              </a:rPr>
              <a:t>Nombre_Campaña:</a:t>
            </a:r>
            <a:r>
              <a:rPr sz="1850" b="1" i="1" spc="-15" dirty="0">
                <a:solidFill>
                  <a:srgbClr val="FFFFFF"/>
                </a:solidFill>
                <a:latin typeface="Arial"/>
                <a:cs typeface="Arial"/>
              </a:rPr>
              <a:t> </a:t>
            </a:r>
            <a:r>
              <a:rPr sz="1850" b="1" i="1" spc="50" dirty="0">
                <a:solidFill>
                  <a:srgbClr val="FFFFFF"/>
                </a:solidFill>
                <a:latin typeface="Arial"/>
                <a:cs typeface="Arial"/>
              </a:rPr>
              <a:t>Nombre</a:t>
            </a:r>
            <a:r>
              <a:rPr sz="1850" b="1" i="1" spc="-15" dirty="0">
                <a:solidFill>
                  <a:srgbClr val="FFFFFF"/>
                </a:solidFill>
                <a:latin typeface="Arial"/>
                <a:cs typeface="Arial"/>
              </a:rPr>
              <a:t> </a:t>
            </a:r>
            <a:r>
              <a:rPr sz="1850" b="1" i="1" spc="85" dirty="0">
                <a:solidFill>
                  <a:srgbClr val="FFFFFF"/>
                </a:solidFill>
                <a:latin typeface="Arial"/>
                <a:cs typeface="Arial"/>
              </a:rPr>
              <a:t>de</a:t>
            </a:r>
            <a:r>
              <a:rPr sz="1850" b="1" i="1" spc="-10" dirty="0">
                <a:solidFill>
                  <a:srgbClr val="FFFFFF"/>
                </a:solidFill>
                <a:latin typeface="Arial"/>
                <a:cs typeface="Arial"/>
              </a:rPr>
              <a:t> </a:t>
            </a:r>
            <a:r>
              <a:rPr sz="1850" b="1" i="1" dirty="0">
                <a:solidFill>
                  <a:srgbClr val="FFFFFF"/>
                </a:solidFill>
                <a:latin typeface="Arial"/>
                <a:cs typeface="Arial"/>
              </a:rPr>
              <a:t>la</a:t>
            </a:r>
            <a:r>
              <a:rPr sz="1850" b="1" i="1" spc="-15" dirty="0">
                <a:solidFill>
                  <a:srgbClr val="FFFFFF"/>
                </a:solidFill>
                <a:latin typeface="Arial"/>
                <a:cs typeface="Arial"/>
              </a:rPr>
              <a:t> </a:t>
            </a:r>
            <a:r>
              <a:rPr sz="1850" b="1" i="1" spc="35" dirty="0">
                <a:solidFill>
                  <a:srgbClr val="FFFFFF"/>
                </a:solidFill>
                <a:latin typeface="Arial"/>
                <a:cs typeface="Arial"/>
              </a:rPr>
              <a:t>campaña.</a:t>
            </a:r>
            <a:endParaRPr sz="1850">
              <a:latin typeface="Arial"/>
              <a:cs typeface="Arial"/>
            </a:endParaRPr>
          </a:p>
          <a:p>
            <a:pPr marL="392430" algn="ctr">
              <a:lnSpc>
                <a:spcPct val="100000"/>
              </a:lnSpc>
              <a:spcBef>
                <a:spcPts val="330"/>
              </a:spcBef>
            </a:pPr>
            <a:r>
              <a:rPr sz="1850" b="1" i="1" dirty="0">
                <a:solidFill>
                  <a:srgbClr val="FFFFFF"/>
                </a:solidFill>
                <a:latin typeface="Arial"/>
                <a:cs typeface="Arial"/>
              </a:rPr>
              <a:t>Presupuesto:</a:t>
            </a:r>
            <a:r>
              <a:rPr sz="1850" b="1" i="1" spc="95" dirty="0">
                <a:solidFill>
                  <a:srgbClr val="FFFFFF"/>
                </a:solidFill>
                <a:latin typeface="Arial"/>
                <a:cs typeface="Arial"/>
              </a:rPr>
              <a:t> </a:t>
            </a:r>
            <a:r>
              <a:rPr sz="1850" b="1" i="1" dirty="0">
                <a:solidFill>
                  <a:srgbClr val="FFFFFF"/>
                </a:solidFill>
                <a:latin typeface="Arial"/>
                <a:cs typeface="Arial"/>
              </a:rPr>
              <a:t>Presupuesto</a:t>
            </a:r>
            <a:r>
              <a:rPr sz="1850" b="1" i="1" spc="100" dirty="0">
                <a:solidFill>
                  <a:srgbClr val="FFFFFF"/>
                </a:solidFill>
                <a:latin typeface="Arial"/>
                <a:cs typeface="Arial"/>
              </a:rPr>
              <a:t> </a:t>
            </a:r>
            <a:r>
              <a:rPr sz="1850" b="1" i="1" dirty="0">
                <a:solidFill>
                  <a:srgbClr val="FFFFFF"/>
                </a:solidFill>
                <a:latin typeface="Arial"/>
                <a:cs typeface="Arial"/>
              </a:rPr>
              <a:t>asignado</a:t>
            </a:r>
            <a:r>
              <a:rPr sz="1850" b="1" i="1" spc="100" dirty="0">
                <a:solidFill>
                  <a:srgbClr val="FFFFFF"/>
                </a:solidFill>
                <a:latin typeface="Arial"/>
                <a:cs typeface="Arial"/>
              </a:rPr>
              <a:t> </a:t>
            </a:r>
            <a:r>
              <a:rPr sz="1850" b="1" i="1" spc="50" dirty="0">
                <a:solidFill>
                  <a:srgbClr val="FFFFFF"/>
                </a:solidFill>
                <a:latin typeface="Arial"/>
                <a:cs typeface="Arial"/>
              </a:rPr>
              <a:t>para</a:t>
            </a:r>
            <a:r>
              <a:rPr sz="1850" b="1" i="1" spc="100" dirty="0">
                <a:solidFill>
                  <a:srgbClr val="FFFFFF"/>
                </a:solidFill>
                <a:latin typeface="Arial"/>
                <a:cs typeface="Arial"/>
              </a:rPr>
              <a:t> </a:t>
            </a:r>
            <a:r>
              <a:rPr sz="1850" b="1" i="1" dirty="0">
                <a:solidFill>
                  <a:srgbClr val="FFFFFF"/>
                </a:solidFill>
                <a:latin typeface="Arial"/>
                <a:cs typeface="Arial"/>
              </a:rPr>
              <a:t>la</a:t>
            </a:r>
            <a:r>
              <a:rPr sz="1850" b="1" i="1" spc="95" dirty="0">
                <a:solidFill>
                  <a:srgbClr val="FFFFFF"/>
                </a:solidFill>
                <a:latin typeface="Arial"/>
                <a:cs typeface="Arial"/>
              </a:rPr>
              <a:t> </a:t>
            </a:r>
            <a:r>
              <a:rPr sz="1850" b="1" i="1" spc="35" dirty="0">
                <a:solidFill>
                  <a:srgbClr val="FFFFFF"/>
                </a:solidFill>
                <a:latin typeface="Arial"/>
                <a:cs typeface="Arial"/>
              </a:rPr>
              <a:t>campaña.</a:t>
            </a:r>
            <a:endParaRPr sz="1850">
              <a:latin typeface="Arial"/>
              <a:cs typeface="Arial"/>
            </a:endParaRPr>
          </a:p>
          <a:p>
            <a:pPr marL="392430" algn="ctr">
              <a:lnSpc>
                <a:spcPct val="100000"/>
              </a:lnSpc>
              <a:spcBef>
                <a:spcPts val="330"/>
              </a:spcBef>
            </a:pPr>
            <a:r>
              <a:rPr sz="1850" b="1" i="1" dirty="0">
                <a:solidFill>
                  <a:srgbClr val="FFFFFF"/>
                </a:solidFill>
                <a:latin typeface="Arial"/>
                <a:cs typeface="Arial"/>
              </a:rPr>
              <a:t>Duración:</a:t>
            </a:r>
            <a:r>
              <a:rPr sz="1850" b="1" i="1" spc="20" dirty="0">
                <a:solidFill>
                  <a:srgbClr val="FFFFFF"/>
                </a:solidFill>
                <a:latin typeface="Arial"/>
                <a:cs typeface="Arial"/>
              </a:rPr>
              <a:t> </a:t>
            </a:r>
            <a:r>
              <a:rPr sz="1850" b="1" i="1" dirty="0">
                <a:solidFill>
                  <a:srgbClr val="FFFFFF"/>
                </a:solidFill>
                <a:latin typeface="Arial"/>
                <a:cs typeface="Arial"/>
              </a:rPr>
              <a:t>Duración</a:t>
            </a:r>
            <a:r>
              <a:rPr sz="1850" b="1" i="1" spc="25" dirty="0">
                <a:solidFill>
                  <a:srgbClr val="FFFFFF"/>
                </a:solidFill>
                <a:latin typeface="Arial"/>
                <a:cs typeface="Arial"/>
              </a:rPr>
              <a:t> </a:t>
            </a:r>
            <a:r>
              <a:rPr sz="1850" b="1" i="1" spc="85" dirty="0">
                <a:solidFill>
                  <a:srgbClr val="FFFFFF"/>
                </a:solidFill>
                <a:latin typeface="Arial"/>
                <a:cs typeface="Arial"/>
              </a:rPr>
              <a:t>de</a:t>
            </a:r>
            <a:r>
              <a:rPr sz="1850" b="1" i="1" spc="20" dirty="0">
                <a:solidFill>
                  <a:srgbClr val="FFFFFF"/>
                </a:solidFill>
                <a:latin typeface="Arial"/>
                <a:cs typeface="Arial"/>
              </a:rPr>
              <a:t> </a:t>
            </a:r>
            <a:r>
              <a:rPr sz="1850" b="1" i="1" dirty="0">
                <a:solidFill>
                  <a:srgbClr val="FFFFFF"/>
                </a:solidFill>
                <a:latin typeface="Arial"/>
                <a:cs typeface="Arial"/>
              </a:rPr>
              <a:t>la</a:t>
            </a:r>
            <a:r>
              <a:rPr sz="1850" b="1" i="1" spc="25" dirty="0">
                <a:solidFill>
                  <a:srgbClr val="FFFFFF"/>
                </a:solidFill>
                <a:latin typeface="Arial"/>
                <a:cs typeface="Arial"/>
              </a:rPr>
              <a:t> </a:t>
            </a:r>
            <a:r>
              <a:rPr sz="1850" b="1" i="1" spc="60" dirty="0">
                <a:solidFill>
                  <a:srgbClr val="FFFFFF"/>
                </a:solidFill>
                <a:latin typeface="Arial"/>
                <a:cs typeface="Arial"/>
              </a:rPr>
              <a:t>campaña</a:t>
            </a:r>
            <a:r>
              <a:rPr sz="1850" b="1" i="1" spc="20" dirty="0">
                <a:solidFill>
                  <a:srgbClr val="FFFFFF"/>
                </a:solidFill>
                <a:latin typeface="Arial"/>
                <a:cs typeface="Arial"/>
              </a:rPr>
              <a:t> </a:t>
            </a:r>
            <a:r>
              <a:rPr sz="1850" b="1" i="1" spc="50" dirty="0">
                <a:solidFill>
                  <a:srgbClr val="FFFFFF"/>
                </a:solidFill>
                <a:latin typeface="Arial"/>
                <a:cs typeface="Arial"/>
              </a:rPr>
              <a:t>en</a:t>
            </a:r>
            <a:r>
              <a:rPr sz="1850" b="1" i="1" spc="25" dirty="0">
                <a:solidFill>
                  <a:srgbClr val="FFFFFF"/>
                </a:solidFill>
                <a:latin typeface="Arial"/>
                <a:cs typeface="Arial"/>
              </a:rPr>
              <a:t> </a:t>
            </a:r>
            <a:r>
              <a:rPr sz="1850" b="1" i="1" spc="-10" dirty="0">
                <a:solidFill>
                  <a:srgbClr val="FFFFFF"/>
                </a:solidFill>
                <a:latin typeface="Arial"/>
                <a:cs typeface="Arial"/>
              </a:rPr>
              <a:t>días.</a:t>
            </a:r>
            <a:endParaRPr sz="1850">
              <a:latin typeface="Arial"/>
              <a:cs typeface="Arial"/>
            </a:endParaRPr>
          </a:p>
        </p:txBody>
      </p:sp>
      <p:sp>
        <p:nvSpPr>
          <p:cNvPr id="359" name="object 359"/>
          <p:cNvSpPr txBox="1">
            <a:spLocks noGrp="1"/>
          </p:cNvSpPr>
          <p:nvPr>
            <p:ph type="title"/>
          </p:nvPr>
        </p:nvSpPr>
        <p:spPr>
          <a:xfrm>
            <a:off x="162767" y="-107723"/>
            <a:ext cx="7793355" cy="1721485"/>
          </a:xfrm>
          <a:prstGeom prst="rect">
            <a:avLst/>
          </a:prstGeom>
        </p:spPr>
        <p:txBody>
          <a:bodyPr vert="horz" wrap="square" lIns="0" tIns="15875" rIns="0" bIns="0" rtlCol="0">
            <a:spAutoFit/>
          </a:bodyPr>
          <a:lstStyle/>
          <a:p>
            <a:pPr marL="38100">
              <a:lnSpc>
                <a:spcPct val="100000"/>
              </a:lnSpc>
              <a:spcBef>
                <a:spcPts val="125"/>
              </a:spcBef>
            </a:pPr>
            <a:r>
              <a:rPr sz="11100" b="1" spc="35" dirty="0">
                <a:solidFill>
                  <a:srgbClr val="4AD0FA"/>
                </a:solidFill>
                <a:latin typeface="Trebuchet MS"/>
                <a:cs typeface="Trebuchet MS"/>
              </a:rPr>
              <a:t>0</a:t>
            </a:r>
            <a:r>
              <a:rPr sz="11100" b="1" spc="285" dirty="0">
                <a:solidFill>
                  <a:srgbClr val="4AD0FA"/>
                </a:solidFill>
                <a:latin typeface="Trebuchet MS"/>
                <a:cs typeface="Trebuchet MS"/>
              </a:rPr>
              <a:t>3</a:t>
            </a:r>
            <a:r>
              <a:rPr sz="3800" spc="-2910" dirty="0"/>
              <a:t>M</a:t>
            </a:r>
            <a:r>
              <a:rPr sz="4350" b="1" u="heavy" spc="52" baseline="98659" dirty="0">
                <a:uFill>
                  <a:solidFill>
                    <a:srgbClr val="FFFFFF"/>
                  </a:solidFill>
                </a:uFill>
                <a:latin typeface="Arial"/>
                <a:cs typeface="Arial"/>
                <a:hlinkClick r:id="rId33" action="ppaction://hlinksldjump"/>
              </a:rPr>
              <a:t>M</a:t>
            </a:r>
            <a:r>
              <a:rPr sz="4350" b="1" u="heavy" spc="-2235" baseline="98659" dirty="0">
                <a:uFill>
                  <a:solidFill>
                    <a:srgbClr val="FFFFFF"/>
                  </a:solidFill>
                </a:uFill>
                <a:latin typeface="Arial"/>
                <a:cs typeface="Arial"/>
                <a:hlinkClick r:id="rId33" action="ppaction://hlinksldjump"/>
              </a:rPr>
              <a:t>E</a:t>
            </a:r>
            <a:r>
              <a:rPr sz="3800" spc="-1050" dirty="0"/>
              <a:t>A</a:t>
            </a:r>
            <a:r>
              <a:rPr sz="4350" b="1" u="heavy" spc="-637" baseline="98659" dirty="0">
                <a:uFill>
                  <a:solidFill>
                    <a:srgbClr val="FFFFFF"/>
                  </a:solidFill>
                </a:uFill>
                <a:latin typeface="Arial"/>
                <a:cs typeface="Arial"/>
                <a:hlinkClick r:id="rId33" action="ppaction://hlinksldjump"/>
              </a:rPr>
              <a:t>J</a:t>
            </a:r>
            <a:r>
              <a:rPr sz="3800" spc="-1845" dirty="0"/>
              <a:t>R</a:t>
            </a:r>
            <a:r>
              <a:rPr sz="4350" b="1" u="heavy" spc="-937" baseline="98659" dirty="0">
                <a:uFill>
                  <a:solidFill>
                    <a:srgbClr val="FFFFFF"/>
                  </a:solidFill>
                </a:uFill>
                <a:latin typeface="Arial"/>
                <a:cs typeface="Arial"/>
                <a:hlinkClick r:id="rId33" action="ppaction://hlinksldjump"/>
              </a:rPr>
              <a:t>O</a:t>
            </a:r>
            <a:r>
              <a:rPr sz="3800" spc="-1475" dirty="0"/>
              <a:t>K</a:t>
            </a:r>
            <a:r>
              <a:rPr sz="4350" b="1" u="heavy" spc="-712" baseline="98659" dirty="0">
                <a:uFill>
                  <a:solidFill>
                    <a:srgbClr val="FFFFFF"/>
                  </a:solidFill>
                </a:uFill>
                <a:latin typeface="Arial"/>
                <a:cs typeface="Arial"/>
                <a:hlinkClick r:id="rId33" action="ppaction://hlinksldjump"/>
              </a:rPr>
              <a:t>R</a:t>
            </a:r>
            <a:r>
              <a:rPr sz="3800" spc="-1635" dirty="0"/>
              <a:t>E</a:t>
            </a:r>
            <a:r>
              <a:rPr sz="4350" b="1" u="heavy" spc="-487" baseline="98659" dirty="0">
                <a:uFill>
                  <a:solidFill>
                    <a:srgbClr val="FFFFFF"/>
                  </a:solidFill>
                </a:uFill>
                <a:latin typeface="Arial"/>
                <a:cs typeface="Arial"/>
                <a:hlinkClick r:id="rId33" action="ppaction://hlinksldjump"/>
              </a:rPr>
              <a:t>A</a:t>
            </a:r>
            <a:r>
              <a:rPr sz="3800" spc="-1835" dirty="0"/>
              <a:t>T</a:t>
            </a:r>
            <a:r>
              <a:rPr sz="4350" b="1" u="heavy" spc="142" baseline="98659" dirty="0">
                <a:uFill>
                  <a:solidFill>
                    <a:srgbClr val="FFFFFF"/>
                  </a:solidFill>
                </a:uFill>
                <a:latin typeface="Arial"/>
                <a:cs typeface="Arial"/>
                <a:hlinkClick r:id="rId33" action="ppaction://hlinksldjump"/>
              </a:rPr>
              <a:t>S</a:t>
            </a:r>
            <a:r>
              <a:rPr sz="3800" spc="-65" dirty="0"/>
              <a:t>I</a:t>
            </a:r>
            <a:r>
              <a:rPr sz="4350" b="1" u="heavy" spc="-2527" baseline="98659" dirty="0">
                <a:uFill>
                  <a:solidFill>
                    <a:srgbClr val="FFFFFF"/>
                  </a:solidFill>
                </a:uFill>
                <a:latin typeface="Arial"/>
                <a:cs typeface="Arial"/>
                <a:hlinkClick r:id="rId33" action="ppaction://hlinksldjump"/>
              </a:rPr>
              <a:t>F</a:t>
            </a:r>
            <a:r>
              <a:rPr sz="3800" spc="-1040" dirty="0"/>
              <a:t>N</a:t>
            </a:r>
            <a:r>
              <a:rPr sz="4350" b="1" u="heavy" spc="-1560" baseline="98659" dirty="0">
                <a:uFill>
                  <a:solidFill>
                    <a:srgbClr val="FFFFFF"/>
                  </a:solidFill>
                </a:uFill>
                <a:latin typeface="Arial"/>
                <a:cs typeface="Arial"/>
                <a:hlinkClick r:id="rId33" action="ppaction://hlinksldjump"/>
              </a:rPr>
              <a:t>U</a:t>
            </a:r>
            <a:r>
              <a:rPr sz="3800" spc="-1510" dirty="0"/>
              <a:t>G</a:t>
            </a:r>
            <a:r>
              <a:rPr sz="4350" b="1" u="heavy" spc="44" baseline="98659" dirty="0">
                <a:uFill>
                  <a:solidFill>
                    <a:srgbClr val="FFFFFF"/>
                  </a:solidFill>
                </a:uFill>
                <a:latin typeface="Arial"/>
                <a:cs typeface="Arial"/>
                <a:hlinkClick r:id="rId33" action="ppaction://hlinksldjump"/>
              </a:rPr>
              <a:t>T</a:t>
            </a:r>
            <a:r>
              <a:rPr sz="4350" b="1" u="heavy" spc="-1395" baseline="98659" dirty="0">
                <a:uFill>
                  <a:solidFill>
                    <a:srgbClr val="FFFFFF"/>
                  </a:solidFill>
                </a:uFill>
                <a:latin typeface="Arial"/>
                <a:cs typeface="Arial"/>
                <a:hlinkClick r:id="rId33" action="ppaction://hlinksldjump"/>
              </a:rPr>
              <a:t>U</a:t>
            </a:r>
            <a:r>
              <a:rPr sz="3800" spc="-425" dirty="0"/>
              <a:t>/</a:t>
            </a:r>
            <a:r>
              <a:rPr sz="4350" b="1" u="heavy" spc="-719" baseline="98659" dirty="0">
                <a:uFill>
                  <a:solidFill>
                    <a:srgbClr val="FFFFFF"/>
                  </a:solidFill>
                </a:uFill>
                <a:latin typeface="Arial"/>
                <a:cs typeface="Arial"/>
                <a:hlinkClick r:id="rId33" action="ppaction://hlinksldjump"/>
              </a:rPr>
              <a:t>R</a:t>
            </a:r>
            <a:r>
              <a:rPr sz="3800" spc="-1625" dirty="0"/>
              <a:t>P</a:t>
            </a:r>
            <a:r>
              <a:rPr sz="4350" b="1" u="heavy" spc="-405" baseline="98659" dirty="0">
                <a:uFill>
                  <a:solidFill>
                    <a:srgbClr val="FFFFFF"/>
                  </a:solidFill>
                </a:uFill>
                <a:latin typeface="Arial"/>
                <a:cs typeface="Arial"/>
                <a:hlinkClick r:id="rId33" action="ppaction://hlinksldjump"/>
              </a:rPr>
              <a:t>A</a:t>
            </a:r>
            <a:r>
              <a:rPr sz="3800" spc="-2180" dirty="0"/>
              <a:t>U</a:t>
            </a:r>
            <a:r>
              <a:rPr sz="4350" b="1" u="heavy" spc="60" baseline="98659" dirty="0">
                <a:uFill>
                  <a:solidFill>
                    <a:srgbClr val="FFFFFF"/>
                  </a:solidFill>
                </a:uFill>
                <a:latin typeface="Arial"/>
                <a:cs typeface="Arial"/>
                <a:hlinkClick r:id="rId33" action="ppaction://hlinksldjump"/>
              </a:rPr>
              <a:t>S</a:t>
            </a:r>
            <a:r>
              <a:rPr sz="4350" b="1" spc="-450" baseline="98659" dirty="0">
                <a:latin typeface="Arial"/>
                <a:cs typeface="Arial"/>
              </a:rPr>
              <a:t> </a:t>
            </a:r>
            <a:r>
              <a:rPr sz="3800" spc="-10" dirty="0"/>
              <a:t>BLICIDAD</a:t>
            </a:r>
            <a:endParaRPr sz="3800">
              <a:latin typeface="Arial"/>
              <a:cs typeface="Arial"/>
            </a:endParaRPr>
          </a:p>
        </p:txBody>
      </p:sp>
      <p:sp>
        <p:nvSpPr>
          <p:cNvPr id="360" name="object 360"/>
          <p:cNvSpPr/>
          <p:nvPr/>
        </p:nvSpPr>
        <p:spPr>
          <a:xfrm>
            <a:off x="8959330" y="5399071"/>
            <a:ext cx="7952740" cy="4565015"/>
          </a:xfrm>
          <a:custGeom>
            <a:avLst/>
            <a:gdLst/>
            <a:ahLst/>
            <a:cxnLst/>
            <a:rect l="l" t="t" r="r" b="b"/>
            <a:pathLst>
              <a:path w="7952740" h="4565015">
                <a:moveTo>
                  <a:pt x="7472534" y="4564697"/>
                </a:moveTo>
                <a:lnTo>
                  <a:pt x="485775" y="4564697"/>
                </a:lnTo>
                <a:lnTo>
                  <a:pt x="437762" y="4562321"/>
                </a:lnTo>
                <a:lnTo>
                  <a:pt x="390562" y="4555277"/>
                </a:lnTo>
                <a:lnTo>
                  <a:pt x="344494" y="4543700"/>
                </a:lnTo>
                <a:lnTo>
                  <a:pt x="299877" y="4527720"/>
                </a:lnTo>
                <a:lnTo>
                  <a:pt x="257028" y="4507470"/>
                </a:lnTo>
                <a:lnTo>
                  <a:pt x="216267" y="4483081"/>
                </a:lnTo>
                <a:lnTo>
                  <a:pt x="177911" y="4454686"/>
                </a:lnTo>
                <a:lnTo>
                  <a:pt x="142280" y="4422417"/>
                </a:lnTo>
                <a:lnTo>
                  <a:pt x="110011" y="4386786"/>
                </a:lnTo>
                <a:lnTo>
                  <a:pt x="81616" y="4348430"/>
                </a:lnTo>
                <a:lnTo>
                  <a:pt x="57227" y="4307669"/>
                </a:lnTo>
                <a:lnTo>
                  <a:pt x="36977" y="4264821"/>
                </a:lnTo>
                <a:lnTo>
                  <a:pt x="20997" y="4220203"/>
                </a:lnTo>
                <a:lnTo>
                  <a:pt x="9420" y="4174135"/>
                </a:lnTo>
                <a:lnTo>
                  <a:pt x="2377" y="4126936"/>
                </a:lnTo>
                <a:lnTo>
                  <a:pt x="0" y="4078923"/>
                </a:lnTo>
                <a:lnTo>
                  <a:pt x="0" y="485775"/>
                </a:lnTo>
                <a:lnTo>
                  <a:pt x="2377" y="437762"/>
                </a:lnTo>
                <a:lnTo>
                  <a:pt x="9420" y="390562"/>
                </a:lnTo>
                <a:lnTo>
                  <a:pt x="20997" y="344494"/>
                </a:lnTo>
                <a:lnTo>
                  <a:pt x="36977" y="299877"/>
                </a:lnTo>
                <a:lnTo>
                  <a:pt x="57227" y="257028"/>
                </a:lnTo>
                <a:lnTo>
                  <a:pt x="81616" y="216266"/>
                </a:lnTo>
                <a:lnTo>
                  <a:pt x="110011" y="177911"/>
                </a:lnTo>
                <a:lnTo>
                  <a:pt x="142280" y="142280"/>
                </a:lnTo>
                <a:lnTo>
                  <a:pt x="177911" y="110010"/>
                </a:lnTo>
                <a:lnTo>
                  <a:pt x="216267" y="81616"/>
                </a:lnTo>
                <a:lnTo>
                  <a:pt x="257028" y="57227"/>
                </a:lnTo>
                <a:lnTo>
                  <a:pt x="299877" y="36977"/>
                </a:lnTo>
                <a:lnTo>
                  <a:pt x="344494" y="20997"/>
                </a:lnTo>
                <a:lnTo>
                  <a:pt x="390562" y="9420"/>
                </a:lnTo>
                <a:lnTo>
                  <a:pt x="437762" y="2377"/>
                </a:lnTo>
                <a:lnTo>
                  <a:pt x="485775" y="0"/>
                </a:lnTo>
                <a:lnTo>
                  <a:pt x="7472534" y="0"/>
                </a:lnTo>
                <a:lnTo>
                  <a:pt x="7520546" y="2377"/>
                </a:lnTo>
                <a:lnTo>
                  <a:pt x="7567746" y="9420"/>
                </a:lnTo>
                <a:lnTo>
                  <a:pt x="7613813" y="20997"/>
                </a:lnTo>
                <a:lnTo>
                  <a:pt x="7658431" y="36977"/>
                </a:lnTo>
                <a:lnTo>
                  <a:pt x="7701280" y="57227"/>
                </a:lnTo>
                <a:lnTo>
                  <a:pt x="7742041" y="81616"/>
                </a:lnTo>
                <a:lnTo>
                  <a:pt x="7780397" y="110010"/>
                </a:lnTo>
                <a:lnTo>
                  <a:pt x="7816028" y="142280"/>
                </a:lnTo>
                <a:lnTo>
                  <a:pt x="7848297" y="177911"/>
                </a:lnTo>
                <a:lnTo>
                  <a:pt x="7876692" y="216266"/>
                </a:lnTo>
                <a:lnTo>
                  <a:pt x="7901081" y="257028"/>
                </a:lnTo>
                <a:lnTo>
                  <a:pt x="7921331" y="299877"/>
                </a:lnTo>
                <a:lnTo>
                  <a:pt x="7937311" y="344494"/>
                </a:lnTo>
                <a:lnTo>
                  <a:pt x="7948888" y="390562"/>
                </a:lnTo>
                <a:lnTo>
                  <a:pt x="7952559" y="415163"/>
                </a:lnTo>
                <a:lnTo>
                  <a:pt x="7952559" y="4149535"/>
                </a:lnTo>
                <a:lnTo>
                  <a:pt x="7937311" y="4220203"/>
                </a:lnTo>
                <a:lnTo>
                  <a:pt x="7921331" y="4264821"/>
                </a:lnTo>
                <a:lnTo>
                  <a:pt x="7901081" y="4307669"/>
                </a:lnTo>
                <a:lnTo>
                  <a:pt x="7876692" y="4348430"/>
                </a:lnTo>
                <a:lnTo>
                  <a:pt x="7848297" y="4386786"/>
                </a:lnTo>
                <a:lnTo>
                  <a:pt x="7816028" y="4422417"/>
                </a:lnTo>
                <a:lnTo>
                  <a:pt x="7780397" y="4454686"/>
                </a:lnTo>
                <a:lnTo>
                  <a:pt x="7742041" y="4483081"/>
                </a:lnTo>
                <a:lnTo>
                  <a:pt x="7701280" y="4507470"/>
                </a:lnTo>
                <a:lnTo>
                  <a:pt x="7658431" y="4527720"/>
                </a:lnTo>
                <a:lnTo>
                  <a:pt x="7613813" y="4543700"/>
                </a:lnTo>
                <a:lnTo>
                  <a:pt x="7567746" y="4555277"/>
                </a:lnTo>
                <a:lnTo>
                  <a:pt x="7520546" y="4562321"/>
                </a:lnTo>
                <a:lnTo>
                  <a:pt x="7472534" y="4564697"/>
                </a:lnTo>
                <a:close/>
              </a:path>
            </a:pathLst>
          </a:custGeom>
          <a:solidFill>
            <a:srgbClr val="0FAEB1"/>
          </a:solidFill>
        </p:spPr>
        <p:txBody>
          <a:bodyPr wrap="square" lIns="0" tIns="0" rIns="0" bIns="0" rtlCol="0"/>
          <a:lstStyle/>
          <a:p>
            <a:endParaRPr/>
          </a:p>
        </p:txBody>
      </p:sp>
      <p:sp>
        <p:nvSpPr>
          <p:cNvPr id="361" name="object 361"/>
          <p:cNvSpPr/>
          <p:nvPr/>
        </p:nvSpPr>
        <p:spPr>
          <a:xfrm>
            <a:off x="359873" y="5618220"/>
            <a:ext cx="7967980" cy="3992245"/>
          </a:xfrm>
          <a:custGeom>
            <a:avLst/>
            <a:gdLst/>
            <a:ahLst/>
            <a:cxnLst/>
            <a:rect l="l" t="t" r="r" b="b"/>
            <a:pathLst>
              <a:path w="7967980" h="3992245">
                <a:moveTo>
                  <a:pt x="7489453" y="3991648"/>
                </a:moveTo>
                <a:lnTo>
                  <a:pt x="485775" y="3991648"/>
                </a:lnTo>
                <a:lnTo>
                  <a:pt x="437762" y="3989271"/>
                </a:lnTo>
                <a:lnTo>
                  <a:pt x="390562" y="3982228"/>
                </a:lnTo>
                <a:lnTo>
                  <a:pt x="344494" y="3970651"/>
                </a:lnTo>
                <a:lnTo>
                  <a:pt x="299876" y="3954671"/>
                </a:lnTo>
                <a:lnTo>
                  <a:pt x="257028" y="3934421"/>
                </a:lnTo>
                <a:lnTo>
                  <a:pt x="216266" y="3910033"/>
                </a:lnTo>
                <a:lnTo>
                  <a:pt x="177911" y="3881638"/>
                </a:lnTo>
                <a:lnTo>
                  <a:pt x="142280" y="3849369"/>
                </a:lnTo>
                <a:lnTo>
                  <a:pt x="110010" y="3813738"/>
                </a:lnTo>
                <a:lnTo>
                  <a:pt x="81615" y="3775382"/>
                </a:lnTo>
                <a:lnTo>
                  <a:pt x="57227" y="3734621"/>
                </a:lnTo>
                <a:lnTo>
                  <a:pt x="36977" y="3691772"/>
                </a:lnTo>
                <a:lnTo>
                  <a:pt x="20997" y="3647154"/>
                </a:lnTo>
                <a:lnTo>
                  <a:pt x="9420" y="3601086"/>
                </a:lnTo>
                <a:lnTo>
                  <a:pt x="2377" y="3553886"/>
                </a:lnTo>
                <a:lnTo>
                  <a:pt x="0" y="3505873"/>
                </a:lnTo>
                <a:lnTo>
                  <a:pt x="0" y="485775"/>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5" y="0"/>
                </a:lnTo>
                <a:lnTo>
                  <a:pt x="7489453" y="0"/>
                </a:lnTo>
                <a:lnTo>
                  <a:pt x="7537465" y="2377"/>
                </a:lnTo>
                <a:lnTo>
                  <a:pt x="7584665" y="9420"/>
                </a:lnTo>
                <a:lnTo>
                  <a:pt x="7630733" y="20997"/>
                </a:lnTo>
                <a:lnTo>
                  <a:pt x="7675351" y="36977"/>
                </a:lnTo>
                <a:lnTo>
                  <a:pt x="7718199" y="57227"/>
                </a:lnTo>
                <a:lnTo>
                  <a:pt x="7758961" y="81615"/>
                </a:lnTo>
                <a:lnTo>
                  <a:pt x="7797316" y="110010"/>
                </a:lnTo>
                <a:lnTo>
                  <a:pt x="7832947" y="142280"/>
                </a:lnTo>
                <a:lnTo>
                  <a:pt x="7865216" y="177911"/>
                </a:lnTo>
                <a:lnTo>
                  <a:pt x="7893611" y="216266"/>
                </a:lnTo>
                <a:lnTo>
                  <a:pt x="7918000" y="257028"/>
                </a:lnTo>
                <a:lnTo>
                  <a:pt x="7938250" y="299876"/>
                </a:lnTo>
                <a:lnTo>
                  <a:pt x="7954230" y="344494"/>
                </a:lnTo>
                <a:lnTo>
                  <a:pt x="7965807" y="390562"/>
                </a:lnTo>
                <a:lnTo>
                  <a:pt x="7967705" y="403277"/>
                </a:lnTo>
                <a:lnTo>
                  <a:pt x="7967705" y="3588371"/>
                </a:lnTo>
                <a:lnTo>
                  <a:pt x="7954230" y="3647154"/>
                </a:lnTo>
                <a:lnTo>
                  <a:pt x="7938250" y="3691772"/>
                </a:lnTo>
                <a:lnTo>
                  <a:pt x="7918000" y="3734621"/>
                </a:lnTo>
                <a:lnTo>
                  <a:pt x="7893611" y="3775382"/>
                </a:lnTo>
                <a:lnTo>
                  <a:pt x="7865216" y="3813738"/>
                </a:lnTo>
                <a:lnTo>
                  <a:pt x="7832947" y="3849369"/>
                </a:lnTo>
                <a:lnTo>
                  <a:pt x="7797316" y="3881638"/>
                </a:lnTo>
                <a:lnTo>
                  <a:pt x="7758961" y="3910033"/>
                </a:lnTo>
                <a:lnTo>
                  <a:pt x="7718199" y="3934421"/>
                </a:lnTo>
                <a:lnTo>
                  <a:pt x="7675351" y="3954671"/>
                </a:lnTo>
                <a:lnTo>
                  <a:pt x="7630733" y="3970651"/>
                </a:lnTo>
                <a:lnTo>
                  <a:pt x="7584665" y="3982228"/>
                </a:lnTo>
                <a:lnTo>
                  <a:pt x="7537465" y="3989271"/>
                </a:lnTo>
                <a:lnTo>
                  <a:pt x="7489453" y="3991648"/>
                </a:lnTo>
                <a:close/>
              </a:path>
            </a:pathLst>
          </a:custGeom>
          <a:solidFill>
            <a:srgbClr val="0FAEB1"/>
          </a:solidFill>
        </p:spPr>
        <p:txBody>
          <a:bodyPr wrap="square" lIns="0" tIns="0" rIns="0" bIns="0" rtlCol="0"/>
          <a:lstStyle/>
          <a:p>
            <a:endParaRPr/>
          </a:p>
        </p:txBody>
      </p:sp>
      <p:sp>
        <p:nvSpPr>
          <p:cNvPr id="362" name="object 362"/>
          <p:cNvSpPr txBox="1"/>
          <p:nvPr/>
        </p:nvSpPr>
        <p:spPr>
          <a:xfrm>
            <a:off x="806159" y="5624894"/>
            <a:ext cx="7348855" cy="3587750"/>
          </a:xfrm>
          <a:prstGeom prst="rect">
            <a:avLst/>
          </a:prstGeom>
        </p:spPr>
        <p:txBody>
          <a:bodyPr vert="horz" wrap="square" lIns="0" tIns="53340" rIns="0" bIns="0" rtlCol="0">
            <a:spAutoFit/>
          </a:bodyPr>
          <a:lstStyle/>
          <a:p>
            <a:pPr marL="2249170">
              <a:lnSpc>
                <a:spcPct val="100000"/>
              </a:lnSpc>
              <a:spcBef>
                <a:spcPts val="420"/>
              </a:spcBef>
            </a:pPr>
            <a:r>
              <a:rPr sz="1850" b="1" i="1" dirty="0">
                <a:solidFill>
                  <a:srgbClr val="FFFFFF"/>
                </a:solidFill>
                <a:latin typeface="Arial"/>
                <a:cs typeface="Arial"/>
              </a:rPr>
              <a:t>2.</a:t>
            </a:r>
            <a:r>
              <a:rPr sz="1850" b="1" i="1" spc="-30" dirty="0">
                <a:solidFill>
                  <a:srgbClr val="FFFFFF"/>
                </a:solidFill>
                <a:latin typeface="Arial"/>
                <a:cs typeface="Arial"/>
              </a:rPr>
              <a:t> </a:t>
            </a:r>
            <a:r>
              <a:rPr sz="1850" b="1" i="1" spc="-10" dirty="0">
                <a:solidFill>
                  <a:srgbClr val="FFFFFF"/>
                </a:solidFill>
                <a:latin typeface="Arial"/>
                <a:cs typeface="Arial"/>
              </a:rPr>
              <a:t>Canales_Marketing:</a:t>
            </a:r>
            <a:endParaRPr sz="1850">
              <a:latin typeface="Arial"/>
              <a:cs typeface="Arial"/>
            </a:endParaRPr>
          </a:p>
          <a:p>
            <a:pPr marL="12065" marR="270510" algn="ctr">
              <a:lnSpc>
                <a:spcPct val="114900"/>
              </a:lnSpc>
            </a:pPr>
            <a:r>
              <a:rPr sz="1850" b="1" i="1" dirty="0">
                <a:solidFill>
                  <a:srgbClr val="FFFFFF"/>
                </a:solidFill>
                <a:latin typeface="Arial"/>
                <a:cs typeface="Arial"/>
              </a:rPr>
              <a:t>Descripción:</a:t>
            </a:r>
            <a:r>
              <a:rPr sz="1850" b="1" i="1" spc="100" dirty="0">
                <a:solidFill>
                  <a:srgbClr val="FFFFFF"/>
                </a:solidFill>
                <a:latin typeface="Arial"/>
                <a:cs typeface="Arial"/>
              </a:rPr>
              <a:t> </a:t>
            </a:r>
            <a:r>
              <a:rPr sz="1850" b="1" i="1" dirty="0">
                <a:solidFill>
                  <a:srgbClr val="FFFFFF"/>
                </a:solidFill>
                <a:latin typeface="Arial"/>
                <a:cs typeface="Arial"/>
              </a:rPr>
              <a:t>Define</a:t>
            </a:r>
            <a:r>
              <a:rPr sz="1850" b="1" i="1" spc="100" dirty="0">
                <a:solidFill>
                  <a:srgbClr val="FFFFFF"/>
                </a:solidFill>
                <a:latin typeface="Arial"/>
                <a:cs typeface="Arial"/>
              </a:rPr>
              <a:t> </a:t>
            </a:r>
            <a:r>
              <a:rPr sz="1850" b="1" i="1" dirty="0">
                <a:solidFill>
                  <a:srgbClr val="FFFFFF"/>
                </a:solidFill>
                <a:latin typeface="Arial"/>
                <a:cs typeface="Arial"/>
              </a:rPr>
              <a:t>los</a:t>
            </a:r>
            <a:r>
              <a:rPr sz="1850" b="1" i="1" spc="100" dirty="0">
                <a:solidFill>
                  <a:srgbClr val="FFFFFF"/>
                </a:solidFill>
                <a:latin typeface="Arial"/>
                <a:cs typeface="Arial"/>
              </a:rPr>
              <a:t> </a:t>
            </a:r>
            <a:r>
              <a:rPr sz="1850" b="1" i="1" spc="55" dirty="0">
                <a:solidFill>
                  <a:srgbClr val="FFFFFF"/>
                </a:solidFill>
                <a:latin typeface="Arial"/>
                <a:cs typeface="Arial"/>
              </a:rPr>
              <a:t>diferentes</a:t>
            </a:r>
            <a:r>
              <a:rPr sz="1850" b="1" i="1" spc="105" dirty="0">
                <a:solidFill>
                  <a:srgbClr val="FFFFFF"/>
                </a:solidFill>
                <a:latin typeface="Arial"/>
                <a:cs typeface="Arial"/>
              </a:rPr>
              <a:t> </a:t>
            </a:r>
            <a:r>
              <a:rPr sz="1850" b="1" i="1" dirty="0">
                <a:solidFill>
                  <a:srgbClr val="FFFFFF"/>
                </a:solidFill>
                <a:latin typeface="Arial"/>
                <a:cs typeface="Arial"/>
              </a:rPr>
              <a:t>canales</a:t>
            </a:r>
            <a:r>
              <a:rPr sz="1850" b="1" i="1" spc="100" dirty="0">
                <a:solidFill>
                  <a:srgbClr val="FFFFFF"/>
                </a:solidFill>
                <a:latin typeface="Arial"/>
                <a:cs typeface="Arial"/>
              </a:rPr>
              <a:t> </a:t>
            </a:r>
            <a:r>
              <a:rPr sz="1850" b="1" i="1" dirty="0">
                <a:solidFill>
                  <a:srgbClr val="FFFFFF"/>
                </a:solidFill>
                <a:latin typeface="Arial"/>
                <a:cs typeface="Arial"/>
              </a:rPr>
              <a:t>utilizados</a:t>
            </a:r>
            <a:r>
              <a:rPr sz="1850" b="1" i="1" spc="100" dirty="0">
                <a:solidFill>
                  <a:srgbClr val="FFFFFF"/>
                </a:solidFill>
                <a:latin typeface="Arial"/>
                <a:cs typeface="Arial"/>
              </a:rPr>
              <a:t> </a:t>
            </a:r>
            <a:r>
              <a:rPr sz="1850" b="1" i="1" spc="50" dirty="0">
                <a:solidFill>
                  <a:srgbClr val="FFFFFF"/>
                </a:solidFill>
                <a:latin typeface="Arial"/>
                <a:cs typeface="Arial"/>
              </a:rPr>
              <a:t>para</a:t>
            </a:r>
            <a:r>
              <a:rPr sz="1850" b="1" i="1" spc="100" dirty="0">
                <a:solidFill>
                  <a:srgbClr val="FFFFFF"/>
                </a:solidFill>
                <a:latin typeface="Arial"/>
                <a:cs typeface="Arial"/>
              </a:rPr>
              <a:t> </a:t>
            </a:r>
            <a:r>
              <a:rPr sz="1850" b="1" i="1" spc="-25" dirty="0">
                <a:solidFill>
                  <a:srgbClr val="FFFFFF"/>
                </a:solidFill>
                <a:latin typeface="Arial"/>
                <a:cs typeface="Arial"/>
              </a:rPr>
              <a:t>las </a:t>
            </a:r>
            <a:r>
              <a:rPr sz="1850" b="1" i="1" spc="50" dirty="0">
                <a:solidFill>
                  <a:srgbClr val="FFFFFF"/>
                </a:solidFill>
                <a:latin typeface="Arial"/>
                <a:cs typeface="Arial"/>
              </a:rPr>
              <a:t>campañas</a:t>
            </a:r>
            <a:r>
              <a:rPr sz="1850" b="1" i="1" spc="60" dirty="0">
                <a:solidFill>
                  <a:srgbClr val="FFFFFF"/>
                </a:solidFill>
                <a:latin typeface="Arial"/>
                <a:cs typeface="Arial"/>
              </a:rPr>
              <a:t> </a:t>
            </a:r>
            <a:r>
              <a:rPr sz="1850" b="1" i="1" spc="85" dirty="0">
                <a:solidFill>
                  <a:srgbClr val="FFFFFF"/>
                </a:solidFill>
                <a:latin typeface="Arial"/>
                <a:cs typeface="Arial"/>
              </a:rPr>
              <a:t>de</a:t>
            </a:r>
            <a:r>
              <a:rPr sz="1850" b="1" i="1" spc="65" dirty="0">
                <a:solidFill>
                  <a:srgbClr val="FFFFFF"/>
                </a:solidFill>
                <a:latin typeface="Arial"/>
                <a:cs typeface="Arial"/>
              </a:rPr>
              <a:t> </a:t>
            </a:r>
            <a:r>
              <a:rPr sz="1850" b="1" i="1" dirty="0">
                <a:solidFill>
                  <a:srgbClr val="FFFFFF"/>
                </a:solidFill>
                <a:latin typeface="Arial"/>
                <a:cs typeface="Arial"/>
              </a:rPr>
              <a:t>marketing,</a:t>
            </a:r>
            <a:r>
              <a:rPr sz="1850" b="1" i="1" spc="65" dirty="0">
                <a:solidFill>
                  <a:srgbClr val="FFFFFF"/>
                </a:solidFill>
                <a:latin typeface="Arial"/>
                <a:cs typeface="Arial"/>
              </a:rPr>
              <a:t> </a:t>
            </a:r>
            <a:r>
              <a:rPr sz="1850" b="1" i="1" dirty="0">
                <a:solidFill>
                  <a:srgbClr val="FFFFFF"/>
                </a:solidFill>
                <a:latin typeface="Arial"/>
                <a:cs typeface="Arial"/>
              </a:rPr>
              <a:t>con</a:t>
            </a:r>
            <a:r>
              <a:rPr sz="1850" b="1" i="1" spc="65" dirty="0">
                <a:solidFill>
                  <a:srgbClr val="FFFFFF"/>
                </a:solidFill>
                <a:latin typeface="Arial"/>
                <a:cs typeface="Arial"/>
              </a:rPr>
              <a:t> </a:t>
            </a:r>
            <a:r>
              <a:rPr sz="1850" b="1" i="1" dirty="0">
                <a:solidFill>
                  <a:srgbClr val="FFFFFF"/>
                </a:solidFill>
                <a:latin typeface="Arial"/>
                <a:cs typeface="Arial"/>
              </a:rPr>
              <a:t>sus</a:t>
            </a:r>
            <a:r>
              <a:rPr sz="1850" b="1" i="1" spc="65" dirty="0">
                <a:solidFill>
                  <a:srgbClr val="FFFFFF"/>
                </a:solidFill>
                <a:latin typeface="Arial"/>
                <a:cs typeface="Arial"/>
              </a:rPr>
              <a:t> </a:t>
            </a:r>
            <a:r>
              <a:rPr sz="1850" b="1" i="1" dirty="0">
                <a:solidFill>
                  <a:srgbClr val="FFFFFF"/>
                </a:solidFill>
                <a:latin typeface="Arial"/>
                <a:cs typeface="Arial"/>
              </a:rPr>
              <a:t>costos</a:t>
            </a:r>
            <a:r>
              <a:rPr sz="1850" b="1" i="1" spc="60" dirty="0">
                <a:solidFill>
                  <a:srgbClr val="FFFFFF"/>
                </a:solidFill>
                <a:latin typeface="Arial"/>
                <a:cs typeface="Arial"/>
              </a:rPr>
              <a:t> </a:t>
            </a:r>
            <a:r>
              <a:rPr sz="1850" b="1" i="1" spc="90" dirty="0">
                <a:solidFill>
                  <a:srgbClr val="FFFFFF"/>
                </a:solidFill>
                <a:latin typeface="Arial"/>
                <a:cs typeface="Arial"/>
              </a:rPr>
              <a:t>y</a:t>
            </a:r>
            <a:r>
              <a:rPr sz="1850" b="1" i="1" spc="65" dirty="0">
                <a:solidFill>
                  <a:srgbClr val="FFFFFF"/>
                </a:solidFill>
                <a:latin typeface="Arial"/>
                <a:cs typeface="Arial"/>
              </a:rPr>
              <a:t> </a:t>
            </a:r>
            <a:r>
              <a:rPr sz="1850" b="1" i="1" spc="-10" dirty="0">
                <a:solidFill>
                  <a:srgbClr val="FFFFFF"/>
                </a:solidFill>
                <a:latin typeface="Arial"/>
                <a:cs typeface="Arial"/>
              </a:rPr>
              <a:t>alcances.</a:t>
            </a:r>
            <a:endParaRPr sz="1850">
              <a:latin typeface="Arial"/>
              <a:cs typeface="Arial"/>
            </a:endParaRPr>
          </a:p>
          <a:p>
            <a:pPr marR="258445" algn="ctr">
              <a:lnSpc>
                <a:spcPct val="100000"/>
              </a:lnSpc>
              <a:spcBef>
                <a:spcPts val="330"/>
              </a:spcBef>
            </a:pPr>
            <a:r>
              <a:rPr sz="1850" b="1" i="1" spc="-10" dirty="0">
                <a:solidFill>
                  <a:srgbClr val="FFFFFF"/>
                </a:solidFill>
                <a:latin typeface="Arial"/>
                <a:cs typeface="Arial"/>
              </a:rPr>
              <a:t>Columnas:</a:t>
            </a:r>
            <a:endParaRPr sz="1850">
              <a:latin typeface="Arial"/>
              <a:cs typeface="Arial"/>
            </a:endParaRPr>
          </a:p>
          <a:p>
            <a:pPr marL="140970" algn="ctr">
              <a:lnSpc>
                <a:spcPct val="100000"/>
              </a:lnSpc>
              <a:spcBef>
                <a:spcPts val="330"/>
              </a:spcBef>
            </a:pPr>
            <a:r>
              <a:rPr sz="1850" b="1" i="1" dirty="0">
                <a:solidFill>
                  <a:srgbClr val="FFFFFF"/>
                </a:solidFill>
                <a:latin typeface="Arial"/>
                <a:cs typeface="Arial"/>
              </a:rPr>
              <a:t>(PK)</a:t>
            </a:r>
            <a:r>
              <a:rPr sz="1850" b="1" i="1" spc="80" dirty="0">
                <a:solidFill>
                  <a:srgbClr val="FFFFFF"/>
                </a:solidFill>
                <a:latin typeface="Arial"/>
                <a:cs typeface="Arial"/>
              </a:rPr>
              <a:t> </a:t>
            </a:r>
            <a:r>
              <a:rPr sz="1850" b="1" i="1" dirty="0">
                <a:solidFill>
                  <a:srgbClr val="FFFFFF"/>
                </a:solidFill>
                <a:latin typeface="Arial"/>
                <a:cs typeface="Arial"/>
              </a:rPr>
              <a:t>ID_Canal:</a:t>
            </a:r>
            <a:r>
              <a:rPr sz="1850" b="1" i="1" spc="80" dirty="0">
                <a:solidFill>
                  <a:srgbClr val="FFFFFF"/>
                </a:solidFill>
                <a:latin typeface="Arial"/>
                <a:cs typeface="Arial"/>
              </a:rPr>
              <a:t> </a:t>
            </a:r>
            <a:r>
              <a:rPr sz="1850" b="1" i="1" spc="45" dirty="0">
                <a:solidFill>
                  <a:srgbClr val="FFFFFF"/>
                </a:solidFill>
                <a:latin typeface="Arial"/>
                <a:cs typeface="Arial"/>
              </a:rPr>
              <a:t>Identificador</a:t>
            </a:r>
            <a:r>
              <a:rPr sz="1850" b="1" i="1" spc="85" dirty="0">
                <a:solidFill>
                  <a:srgbClr val="FFFFFF"/>
                </a:solidFill>
                <a:latin typeface="Arial"/>
                <a:cs typeface="Arial"/>
              </a:rPr>
              <a:t> </a:t>
            </a:r>
            <a:r>
              <a:rPr sz="1850" b="1" i="1" dirty="0">
                <a:solidFill>
                  <a:srgbClr val="FFFFFF"/>
                </a:solidFill>
                <a:latin typeface="Arial"/>
                <a:cs typeface="Arial"/>
              </a:rPr>
              <a:t>único</a:t>
            </a:r>
            <a:r>
              <a:rPr sz="1850" b="1" i="1" spc="80" dirty="0">
                <a:solidFill>
                  <a:srgbClr val="FFFFFF"/>
                </a:solidFill>
                <a:latin typeface="Arial"/>
                <a:cs typeface="Arial"/>
              </a:rPr>
              <a:t> </a:t>
            </a:r>
            <a:r>
              <a:rPr sz="1850" b="1" i="1" dirty="0">
                <a:solidFill>
                  <a:srgbClr val="FFFFFF"/>
                </a:solidFill>
                <a:latin typeface="Arial"/>
                <a:cs typeface="Arial"/>
              </a:rPr>
              <a:t>del</a:t>
            </a:r>
            <a:r>
              <a:rPr sz="1850" b="1" i="1" spc="80" dirty="0">
                <a:solidFill>
                  <a:srgbClr val="FFFFFF"/>
                </a:solidFill>
                <a:latin typeface="Arial"/>
                <a:cs typeface="Arial"/>
              </a:rPr>
              <a:t> </a:t>
            </a:r>
            <a:r>
              <a:rPr sz="1850" b="1" i="1" dirty="0">
                <a:solidFill>
                  <a:srgbClr val="FFFFFF"/>
                </a:solidFill>
                <a:latin typeface="Arial"/>
                <a:cs typeface="Arial"/>
              </a:rPr>
              <a:t>canal</a:t>
            </a:r>
            <a:r>
              <a:rPr sz="1850" b="1" i="1" spc="85" dirty="0">
                <a:solidFill>
                  <a:srgbClr val="FFFFFF"/>
                </a:solidFill>
                <a:latin typeface="Arial"/>
                <a:cs typeface="Arial"/>
              </a:rPr>
              <a:t> de</a:t>
            </a:r>
            <a:r>
              <a:rPr sz="1850" b="1" i="1" spc="80" dirty="0">
                <a:solidFill>
                  <a:srgbClr val="FFFFFF"/>
                </a:solidFill>
                <a:latin typeface="Arial"/>
                <a:cs typeface="Arial"/>
              </a:rPr>
              <a:t> </a:t>
            </a:r>
            <a:r>
              <a:rPr sz="1850" b="1" i="1" spc="-10" dirty="0">
                <a:solidFill>
                  <a:srgbClr val="FFFFFF"/>
                </a:solidFill>
                <a:latin typeface="Arial"/>
                <a:cs typeface="Arial"/>
              </a:rPr>
              <a:t>marketing.</a:t>
            </a:r>
            <a:endParaRPr sz="1850">
              <a:latin typeface="Arial"/>
              <a:cs typeface="Arial"/>
            </a:endParaRPr>
          </a:p>
          <a:p>
            <a:pPr marL="153670" marR="5080" algn="ctr">
              <a:lnSpc>
                <a:spcPct val="114900"/>
              </a:lnSpc>
            </a:pPr>
            <a:r>
              <a:rPr sz="1850" b="1" i="1" spc="10" dirty="0">
                <a:solidFill>
                  <a:srgbClr val="FFFFFF"/>
                </a:solidFill>
                <a:latin typeface="Arial"/>
                <a:cs typeface="Arial"/>
              </a:rPr>
              <a:t>Nombre_Canal:</a:t>
            </a:r>
            <a:r>
              <a:rPr sz="1850" b="1" i="1" spc="114" dirty="0">
                <a:solidFill>
                  <a:srgbClr val="FFFFFF"/>
                </a:solidFill>
                <a:latin typeface="Arial"/>
                <a:cs typeface="Arial"/>
              </a:rPr>
              <a:t> </a:t>
            </a:r>
            <a:r>
              <a:rPr sz="1850" b="1" i="1" spc="50" dirty="0">
                <a:solidFill>
                  <a:srgbClr val="FFFFFF"/>
                </a:solidFill>
                <a:latin typeface="Arial"/>
                <a:cs typeface="Arial"/>
              </a:rPr>
              <a:t>Nombre</a:t>
            </a:r>
            <a:r>
              <a:rPr sz="1850" b="1" i="1" spc="114" dirty="0">
                <a:solidFill>
                  <a:srgbClr val="FFFFFF"/>
                </a:solidFill>
                <a:latin typeface="Arial"/>
                <a:cs typeface="Arial"/>
              </a:rPr>
              <a:t> </a:t>
            </a:r>
            <a:r>
              <a:rPr sz="1850" b="1" i="1" spc="10" dirty="0">
                <a:solidFill>
                  <a:srgbClr val="FFFFFF"/>
                </a:solidFill>
                <a:latin typeface="Arial"/>
                <a:cs typeface="Arial"/>
              </a:rPr>
              <a:t>o</a:t>
            </a:r>
            <a:r>
              <a:rPr sz="1850" b="1" i="1" spc="114" dirty="0">
                <a:solidFill>
                  <a:srgbClr val="FFFFFF"/>
                </a:solidFill>
                <a:latin typeface="Arial"/>
                <a:cs typeface="Arial"/>
              </a:rPr>
              <a:t> </a:t>
            </a:r>
            <a:r>
              <a:rPr sz="1850" b="1" i="1" spc="10" dirty="0">
                <a:solidFill>
                  <a:srgbClr val="FFFFFF"/>
                </a:solidFill>
                <a:latin typeface="Arial"/>
                <a:cs typeface="Arial"/>
              </a:rPr>
              <a:t>descripción</a:t>
            </a:r>
            <a:r>
              <a:rPr sz="1850" b="1" i="1" spc="114" dirty="0">
                <a:solidFill>
                  <a:srgbClr val="FFFFFF"/>
                </a:solidFill>
                <a:latin typeface="Arial"/>
                <a:cs typeface="Arial"/>
              </a:rPr>
              <a:t> </a:t>
            </a:r>
            <a:r>
              <a:rPr sz="1850" b="1" i="1" spc="10" dirty="0">
                <a:solidFill>
                  <a:srgbClr val="FFFFFF"/>
                </a:solidFill>
                <a:latin typeface="Arial"/>
                <a:cs typeface="Arial"/>
              </a:rPr>
              <a:t>del</a:t>
            </a:r>
            <a:r>
              <a:rPr sz="1850" b="1" i="1" spc="114" dirty="0">
                <a:solidFill>
                  <a:srgbClr val="FFFFFF"/>
                </a:solidFill>
                <a:latin typeface="Arial"/>
                <a:cs typeface="Arial"/>
              </a:rPr>
              <a:t> </a:t>
            </a:r>
            <a:r>
              <a:rPr sz="1850" b="1" i="1" spc="10" dirty="0">
                <a:solidFill>
                  <a:srgbClr val="FFFFFF"/>
                </a:solidFill>
                <a:latin typeface="Arial"/>
                <a:cs typeface="Arial"/>
              </a:rPr>
              <a:t>canal</a:t>
            </a:r>
            <a:r>
              <a:rPr sz="1850" b="1" i="1" spc="114" dirty="0">
                <a:solidFill>
                  <a:srgbClr val="FFFFFF"/>
                </a:solidFill>
                <a:latin typeface="Arial"/>
                <a:cs typeface="Arial"/>
              </a:rPr>
              <a:t> </a:t>
            </a:r>
            <a:r>
              <a:rPr sz="1850" b="1" i="1" spc="60" dirty="0">
                <a:solidFill>
                  <a:srgbClr val="FFFFFF"/>
                </a:solidFill>
                <a:latin typeface="Arial"/>
                <a:cs typeface="Arial"/>
              </a:rPr>
              <a:t>(por</a:t>
            </a:r>
            <a:r>
              <a:rPr sz="1850" b="1" i="1" spc="114" dirty="0">
                <a:solidFill>
                  <a:srgbClr val="FFFFFF"/>
                </a:solidFill>
                <a:latin typeface="Arial"/>
                <a:cs typeface="Arial"/>
              </a:rPr>
              <a:t> </a:t>
            </a:r>
            <a:r>
              <a:rPr sz="1850" b="1" i="1" spc="-10" dirty="0">
                <a:solidFill>
                  <a:srgbClr val="FFFFFF"/>
                </a:solidFill>
                <a:latin typeface="Arial"/>
                <a:cs typeface="Arial"/>
              </a:rPr>
              <a:t>ejemplo, </a:t>
            </a:r>
            <a:r>
              <a:rPr sz="1850" b="1" i="1" spc="50" dirty="0">
                <a:solidFill>
                  <a:srgbClr val="FFFFFF"/>
                </a:solidFill>
                <a:latin typeface="Arial"/>
                <a:cs typeface="Arial"/>
              </a:rPr>
              <a:t>redes</a:t>
            </a:r>
            <a:r>
              <a:rPr sz="1850" b="1" i="1" spc="60" dirty="0">
                <a:solidFill>
                  <a:srgbClr val="FFFFFF"/>
                </a:solidFill>
                <a:latin typeface="Arial"/>
                <a:cs typeface="Arial"/>
              </a:rPr>
              <a:t> </a:t>
            </a:r>
            <a:r>
              <a:rPr sz="1850" b="1" i="1" dirty="0">
                <a:solidFill>
                  <a:srgbClr val="FFFFFF"/>
                </a:solidFill>
                <a:latin typeface="Arial"/>
                <a:cs typeface="Arial"/>
              </a:rPr>
              <a:t>sociales,</a:t>
            </a:r>
            <a:r>
              <a:rPr sz="1850" b="1" i="1" spc="60" dirty="0">
                <a:solidFill>
                  <a:srgbClr val="FFFFFF"/>
                </a:solidFill>
                <a:latin typeface="Arial"/>
                <a:cs typeface="Arial"/>
              </a:rPr>
              <a:t> </a:t>
            </a:r>
            <a:r>
              <a:rPr sz="1850" b="1" i="1" dirty="0">
                <a:solidFill>
                  <a:srgbClr val="FFFFFF"/>
                </a:solidFill>
                <a:latin typeface="Arial"/>
                <a:cs typeface="Arial"/>
              </a:rPr>
              <a:t>email</a:t>
            </a:r>
            <a:r>
              <a:rPr sz="1850" b="1" i="1" spc="60" dirty="0">
                <a:solidFill>
                  <a:srgbClr val="FFFFFF"/>
                </a:solidFill>
                <a:latin typeface="Arial"/>
                <a:cs typeface="Arial"/>
              </a:rPr>
              <a:t> </a:t>
            </a:r>
            <a:r>
              <a:rPr sz="1850" b="1" i="1" spc="-10" dirty="0">
                <a:solidFill>
                  <a:srgbClr val="FFFFFF"/>
                </a:solidFill>
                <a:latin typeface="Arial"/>
                <a:cs typeface="Arial"/>
              </a:rPr>
              <a:t>marketing).</a:t>
            </a:r>
            <a:endParaRPr sz="1850">
              <a:latin typeface="Arial"/>
              <a:cs typeface="Arial"/>
            </a:endParaRPr>
          </a:p>
          <a:p>
            <a:pPr marL="140970" algn="ctr">
              <a:lnSpc>
                <a:spcPct val="100000"/>
              </a:lnSpc>
              <a:spcBef>
                <a:spcPts val="330"/>
              </a:spcBef>
            </a:pPr>
            <a:r>
              <a:rPr sz="1850" b="1" i="1" dirty="0">
                <a:solidFill>
                  <a:srgbClr val="FFFFFF"/>
                </a:solidFill>
                <a:latin typeface="Arial"/>
                <a:cs typeface="Arial"/>
              </a:rPr>
              <a:t>Costo_Canal:</a:t>
            </a:r>
            <a:r>
              <a:rPr sz="1850" b="1" i="1" spc="160" dirty="0">
                <a:solidFill>
                  <a:srgbClr val="FFFFFF"/>
                </a:solidFill>
                <a:latin typeface="Arial"/>
                <a:cs typeface="Arial"/>
              </a:rPr>
              <a:t> </a:t>
            </a:r>
            <a:r>
              <a:rPr sz="1850" b="1" i="1" dirty="0">
                <a:solidFill>
                  <a:srgbClr val="FFFFFF"/>
                </a:solidFill>
                <a:latin typeface="Arial"/>
                <a:cs typeface="Arial"/>
              </a:rPr>
              <a:t>Costo</a:t>
            </a:r>
            <a:r>
              <a:rPr sz="1850" b="1" i="1" spc="165" dirty="0">
                <a:solidFill>
                  <a:srgbClr val="FFFFFF"/>
                </a:solidFill>
                <a:latin typeface="Arial"/>
                <a:cs typeface="Arial"/>
              </a:rPr>
              <a:t> </a:t>
            </a:r>
            <a:r>
              <a:rPr sz="1850" b="1" i="1" dirty="0">
                <a:solidFill>
                  <a:srgbClr val="FFFFFF"/>
                </a:solidFill>
                <a:latin typeface="Arial"/>
                <a:cs typeface="Arial"/>
              </a:rPr>
              <a:t>adicional</a:t>
            </a:r>
            <a:r>
              <a:rPr sz="1850" b="1" i="1" spc="160" dirty="0">
                <a:solidFill>
                  <a:srgbClr val="FFFFFF"/>
                </a:solidFill>
                <a:latin typeface="Arial"/>
                <a:cs typeface="Arial"/>
              </a:rPr>
              <a:t> </a:t>
            </a:r>
            <a:r>
              <a:rPr sz="1850" b="1" i="1" dirty="0">
                <a:solidFill>
                  <a:srgbClr val="FFFFFF"/>
                </a:solidFill>
                <a:latin typeface="Arial"/>
                <a:cs typeface="Arial"/>
              </a:rPr>
              <a:t>por</a:t>
            </a:r>
            <a:r>
              <a:rPr sz="1850" b="1" i="1" spc="165" dirty="0">
                <a:solidFill>
                  <a:srgbClr val="FFFFFF"/>
                </a:solidFill>
                <a:latin typeface="Arial"/>
                <a:cs typeface="Arial"/>
              </a:rPr>
              <a:t> </a:t>
            </a:r>
            <a:r>
              <a:rPr sz="1850" b="1" i="1" dirty="0">
                <a:solidFill>
                  <a:srgbClr val="FFFFFF"/>
                </a:solidFill>
                <a:latin typeface="Arial"/>
                <a:cs typeface="Arial"/>
              </a:rPr>
              <a:t>utilizar</a:t>
            </a:r>
            <a:r>
              <a:rPr sz="1850" b="1" i="1" spc="165" dirty="0">
                <a:solidFill>
                  <a:srgbClr val="FFFFFF"/>
                </a:solidFill>
                <a:latin typeface="Arial"/>
                <a:cs typeface="Arial"/>
              </a:rPr>
              <a:t> </a:t>
            </a:r>
            <a:r>
              <a:rPr sz="1850" b="1" i="1" spc="75" dirty="0">
                <a:solidFill>
                  <a:srgbClr val="FFFFFF"/>
                </a:solidFill>
                <a:latin typeface="Arial"/>
                <a:cs typeface="Arial"/>
              </a:rPr>
              <a:t>este</a:t>
            </a:r>
            <a:r>
              <a:rPr sz="1850" b="1" i="1" spc="160" dirty="0">
                <a:solidFill>
                  <a:srgbClr val="FFFFFF"/>
                </a:solidFill>
                <a:latin typeface="Arial"/>
                <a:cs typeface="Arial"/>
              </a:rPr>
              <a:t> </a:t>
            </a:r>
            <a:r>
              <a:rPr sz="1850" b="1" i="1" spc="-10" dirty="0">
                <a:solidFill>
                  <a:srgbClr val="FFFFFF"/>
                </a:solidFill>
                <a:latin typeface="Arial"/>
                <a:cs typeface="Arial"/>
              </a:rPr>
              <a:t>canal.</a:t>
            </a:r>
            <a:endParaRPr sz="1850">
              <a:latin typeface="Arial"/>
              <a:cs typeface="Arial"/>
            </a:endParaRPr>
          </a:p>
          <a:p>
            <a:pPr marL="252095" marR="102870" algn="ctr">
              <a:lnSpc>
                <a:spcPct val="114900"/>
              </a:lnSpc>
            </a:pPr>
            <a:r>
              <a:rPr sz="1850" b="1" i="1" dirty="0">
                <a:solidFill>
                  <a:srgbClr val="FFFFFF"/>
                </a:solidFill>
                <a:latin typeface="Arial"/>
                <a:cs typeface="Arial"/>
              </a:rPr>
              <a:t>Alcance:</a:t>
            </a:r>
            <a:r>
              <a:rPr sz="1850" b="1" i="1" spc="75" dirty="0">
                <a:solidFill>
                  <a:srgbClr val="FFFFFF"/>
                </a:solidFill>
                <a:latin typeface="Arial"/>
                <a:cs typeface="Arial"/>
              </a:rPr>
              <a:t> </a:t>
            </a:r>
            <a:r>
              <a:rPr sz="1850" b="1" i="1" dirty="0">
                <a:solidFill>
                  <a:srgbClr val="FFFFFF"/>
                </a:solidFill>
                <a:latin typeface="Arial"/>
                <a:cs typeface="Arial"/>
              </a:rPr>
              <a:t>Alcance</a:t>
            </a:r>
            <a:r>
              <a:rPr sz="1850" b="1" i="1" spc="80" dirty="0">
                <a:solidFill>
                  <a:srgbClr val="FFFFFF"/>
                </a:solidFill>
                <a:latin typeface="Arial"/>
                <a:cs typeface="Arial"/>
              </a:rPr>
              <a:t> </a:t>
            </a:r>
            <a:r>
              <a:rPr sz="1850" b="1" i="1" spc="50" dirty="0">
                <a:solidFill>
                  <a:srgbClr val="FFFFFF"/>
                </a:solidFill>
                <a:latin typeface="Arial"/>
                <a:cs typeface="Arial"/>
              </a:rPr>
              <a:t>potencial</a:t>
            </a:r>
            <a:r>
              <a:rPr sz="1850" b="1" i="1" spc="80" dirty="0">
                <a:solidFill>
                  <a:srgbClr val="FFFFFF"/>
                </a:solidFill>
                <a:latin typeface="Arial"/>
                <a:cs typeface="Arial"/>
              </a:rPr>
              <a:t> </a:t>
            </a:r>
            <a:r>
              <a:rPr sz="1850" b="1" i="1" dirty="0">
                <a:solidFill>
                  <a:srgbClr val="FFFFFF"/>
                </a:solidFill>
                <a:latin typeface="Arial"/>
                <a:cs typeface="Arial"/>
              </a:rPr>
              <a:t>del</a:t>
            </a:r>
            <a:r>
              <a:rPr sz="1850" b="1" i="1" spc="75" dirty="0">
                <a:solidFill>
                  <a:srgbClr val="FFFFFF"/>
                </a:solidFill>
                <a:latin typeface="Arial"/>
                <a:cs typeface="Arial"/>
              </a:rPr>
              <a:t> </a:t>
            </a:r>
            <a:r>
              <a:rPr sz="1850" b="1" i="1" dirty="0">
                <a:solidFill>
                  <a:srgbClr val="FFFFFF"/>
                </a:solidFill>
                <a:latin typeface="Arial"/>
                <a:cs typeface="Arial"/>
              </a:rPr>
              <a:t>canal</a:t>
            </a:r>
            <a:r>
              <a:rPr sz="1850" b="1" i="1" spc="80" dirty="0">
                <a:solidFill>
                  <a:srgbClr val="FFFFFF"/>
                </a:solidFill>
                <a:latin typeface="Arial"/>
                <a:cs typeface="Arial"/>
              </a:rPr>
              <a:t> </a:t>
            </a:r>
            <a:r>
              <a:rPr sz="1850" b="1" i="1" spc="55" dirty="0">
                <a:solidFill>
                  <a:srgbClr val="FFFFFF"/>
                </a:solidFill>
                <a:latin typeface="Arial"/>
                <a:cs typeface="Arial"/>
              </a:rPr>
              <a:t>(número</a:t>
            </a:r>
            <a:r>
              <a:rPr sz="1850" b="1" i="1" spc="80" dirty="0">
                <a:solidFill>
                  <a:srgbClr val="FFFFFF"/>
                </a:solidFill>
                <a:latin typeface="Arial"/>
                <a:cs typeface="Arial"/>
              </a:rPr>
              <a:t> </a:t>
            </a:r>
            <a:r>
              <a:rPr sz="1850" b="1" i="1" spc="85" dirty="0">
                <a:solidFill>
                  <a:srgbClr val="FFFFFF"/>
                </a:solidFill>
                <a:latin typeface="Arial"/>
                <a:cs typeface="Arial"/>
              </a:rPr>
              <a:t>de</a:t>
            </a:r>
            <a:r>
              <a:rPr sz="1850" b="1" i="1" spc="75" dirty="0">
                <a:solidFill>
                  <a:srgbClr val="FFFFFF"/>
                </a:solidFill>
                <a:latin typeface="Arial"/>
                <a:cs typeface="Arial"/>
              </a:rPr>
              <a:t> </a:t>
            </a:r>
            <a:r>
              <a:rPr sz="1850" b="1" i="1" spc="-10" dirty="0">
                <a:solidFill>
                  <a:srgbClr val="FFFFFF"/>
                </a:solidFill>
                <a:latin typeface="Arial"/>
                <a:cs typeface="Arial"/>
              </a:rPr>
              <a:t>personas). </a:t>
            </a:r>
            <a:r>
              <a:rPr sz="1850" b="1" i="1" dirty="0">
                <a:solidFill>
                  <a:srgbClr val="FFFFFF"/>
                </a:solidFill>
                <a:latin typeface="Arial"/>
                <a:cs typeface="Arial"/>
              </a:rPr>
              <a:t>(FK)</a:t>
            </a:r>
            <a:r>
              <a:rPr sz="1850" b="1" i="1" spc="100" dirty="0">
                <a:solidFill>
                  <a:srgbClr val="FFFFFF"/>
                </a:solidFill>
                <a:latin typeface="Arial"/>
                <a:cs typeface="Arial"/>
              </a:rPr>
              <a:t> </a:t>
            </a:r>
            <a:r>
              <a:rPr sz="1850" b="1" i="1" dirty="0">
                <a:solidFill>
                  <a:srgbClr val="FFFFFF"/>
                </a:solidFill>
                <a:latin typeface="Arial"/>
                <a:cs typeface="Arial"/>
              </a:rPr>
              <a:t>ID_Campaña:</a:t>
            </a:r>
            <a:r>
              <a:rPr sz="1850" b="1" i="1" spc="105" dirty="0">
                <a:solidFill>
                  <a:srgbClr val="FFFFFF"/>
                </a:solidFill>
                <a:latin typeface="Arial"/>
                <a:cs typeface="Arial"/>
              </a:rPr>
              <a:t> </a:t>
            </a:r>
            <a:r>
              <a:rPr sz="1850" b="1" i="1" dirty="0">
                <a:solidFill>
                  <a:srgbClr val="FFFFFF"/>
                </a:solidFill>
                <a:latin typeface="Arial"/>
                <a:cs typeface="Arial"/>
              </a:rPr>
              <a:t>Relaciona</a:t>
            </a:r>
            <a:r>
              <a:rPr sz="1850" b="1" i="1" spc="105" dirty="0">
                <a:solidFill>
                  <a:srgbClr val="FFFFFF"/>
                </a:solidFill>
                <a:latin typeface="Arial"/>
                <a:cs typeface="Arial"/>
              </a:rPr>
              <a:t> </a:t>
            </a:r>
            <a:r>
              <a:rPr sz="1850" b="1" i="1" dirty="0">
                <a:solidFill>
                  <a:srgbClr val="FFFFFF"/>
                </a:solidFill>
                <a:latin typeface="Arial"/>
                <a:cs typeface="Arial"/>
              </a:rPr>
              <a:t>el</a:t>
            </a:r>
            <a:r>
              <a:rPr sz="1850" b="1" i="1" spc="105" dirty="0">
                <a:solidFill>
                  <a:srgbClr val="FFFFFF"/>
                </a:solidFill>
                <a:latin typeface="Arial"/>
                <a:cs typeface="Arial"/>
              </a:rPr>
              <a:t> </a:t>
            </a:r>
            <a:r>
              <a:rPr sz="1850" b="1" i="1" dirty="0">
                <a:solidFill>
                  <a:srgbClr val="FFFFFF"/>
                </a:solidFill>
                <a:latin typeface="Arial"/>
                <a:cs typeface="Arial"/>
              </a:rPr>
              <a:t>canal</a:t>
            </a:r>
            <a:r>
              <a:rPr sz="1850" b="1" i="1" spc="100" dirty="0">
                <a:solidFill>
                  <a:srgbClr val="FFFFFF"/>
                </a:solidFill>
                <a:latin typeface="Arial"/>
                <a:cs typeface="Arial"/>
              </a:rPr>
              <a:t> </a:t>
            </a:r>
            <a:r>
              <a:rPr sz="1850" b="1" i="1" dirty="0">
                <a:solidFill>
                  <a:srgbClr val="FFFFFF"/>
                </a:solidFill>
                <a:latin typeface="Arial"/>
                <a:cs typeface="Arial"/>
              </a:rPr>
              <a:t>con</a:t>
            </a:r>
            <a:r>
              <a:rPr sz="1850" b="1" i="1" spc="105" dirty="0">
                <a:solidFill>
                  <a:srgbClr val="FFFFFF"/>
                </a:solidFill>
                <a:latin typeface="Arial"/>
                <a:cs typeface="Arial"/>
              </a:rPr>
              <a:t> </a:t>
            </a:r>
            <a:r>
              <a:rPr sz="1850" b="1" i="1" dirty="0">
                <a:solidFill>
                  <a:srgbClr val="FFFFFF"/>
                </a:solidFill>
                <a:latin typeface="Arial"/>
                <a:cs typeface="Arial"/>
              </a:rPr>
              <a:t>una</a:t>
            </a:r>
            <a:r>
              <a:rPr sz="1850" b="1" i="1" spc="105" dirty="0">
                <a:solidFill>
                  <a:srgbClr val="FFFFFF"/>
                </a:solidFill>
                <a:latin typeface="Arial"/>
                <a:cs typeface="Arial"/>
              </a:rPr>
              <a:t> </a:t>
            </a:r>
            <a:r>
              <a:rPr sz="1850" b="1" i="1" spc="60" dirty="0">
                <a:solidFill>
                  <a:srgbClr val="FFFFFF"/>
                </a:solidFill>
                <a:latin typeface="Arial"/>
                <a:cs typeface="Arial"/>
              </a:rPr>
              <a:t>campaña</a:t>
            </a:r>
            <a:r>
              <a:rPr sz="1850" b="1" i="1" spc="105" dirty="0">
                <a:solidFill>
                  <a:srgbClr val="FFFFFF"/>
                </a:solidFill>
                <a:latin typeface="Arial"/>
                <a:cs typeface="Arial"/>
              </a:rPr>
              <a:t> </a:t>
            </a:r>
            <a:r>
              <a:rPr sz="1850" b="1" i="1" spc="60" dirty="0">
                <a:solidFill>
                  <a:srgbClr val="FFFFFF"/>
                </a:solidFill>
                <a:latin typeface="Arial"/>
                <a:cs typeface="Arial"/>
              </a:rPr>
              <a:t>de </a:t>
            </a:r>
            <a:r>
              <a:rPr sz="1850" b="1" i="1" spc="-10" dirty="0">
                <a:solidFill>
                  <a:srgbClr val="FFFFFF"/>
                </a:solidFill>
                <a:latin typeface="Arial"/>
                <a:cs typeface="Arial"/>
              </a:rPr>
              <a:t>marketing.</a:t>
            </a:r>
            <a:endParaRPr sz="1850">
              <a:latin typeface="Arial"/>
              <a:cs typeface="Arial"/>
            </a:endParaRPr>
          </a:p>
        </p:txBody>
      </p:sp>
      <p:sp>
        <p:nvSpPr>
          <p:cNvPr id="363" name="object 363"/>
          <p:cNvSpPr/>
          <p:nvPr/>
        </p:nvSpPr>
        <p:spPr>
          <a:xfrm>
            <a:off x="8857813" y="333359"/>
            <a:ext cx="7738745" cy="4868545"/>
          </a:xfrm>
          <a:custGeom>
            <a:avLst/>
            <a:gdLst/>
            <a:ahLst/>
            <a:cxnLst/>
            <a:rect l="l" t="t" r="r" b="b"/>
            <a:pathLst>
              <a:path w="7738744" h="4868545">
                <a:moveTo>
                  <a:pt x="7252578" y="4867948"/>
                </a:moveTo>
                <a:lnTo>
                  <a:pt x="485774" y="4867948"/>
                </a:lnTo>
                <a:lnTo>
                  <a:pt x="437762" y="4865571"/>
                </a:lnTo>
                <a:lnTo>
                  <a:pt x="390562" y="4858528"/>
                </a:lnTo>
                <a:lnTo>
                  <a:pt x="344494" y="4846951"/>
                </a:lnTo>
                <a:lnTo>
                  <a:pt x="299877" y="4830971"/>
                </a:lnTo>
                <a:lnTo>
                  <a:pt x="257028" y="4810721"/>
                </a:lnTo>
                <a:lnTo>
                  <a:pt x="216266" y="4786332"/>
                </a:lnTo>
                <a:lnTo>
                  <a:pt x="177911" y="4757937"/>
                </a:lnTo>
                <a:lnTo>
                  <a:pt x="142280" y="4725668"/>
                </a:lnTo>
                <a:lnTo>
                  <a:pt x="110011" y="4690037"/>
                </a:lnTo>
                <a:lnTo>
                  <a:pt x="81616" y="4651681"/>
                </a:lnTo>
                <a:lnTo>
                  <a:pt x="57227" y="4610920"/>
                </a:lnTo>
                <a:lnTo>
                  <a:pt x="36977" y="4568071"/>
                </a:lnTo>
                <a:lnTo>
                  <a:pt x="20997" y="4523454"/>
                </a:lnTo>
                <a:lnTo>
                  <a:pt x="9420" y="4477386"/>
                </a:lnTo>
                <a:lnTo>
                  <a:pt x="2377" y="4430186"/>
                </a:lnTo>
                <a:lnTo>
                  <a:pt x="0" y="4382173"/>
                </a:lnTo>
                <a:lnTo>
                  <a:pt x="0" y="485774"/>
                </a:lnTo>
                <a:lnTo>
                  <a:pt x="2377" y="437762"/>
                </a:lnTo>
                <a:lnTo>
                  <a:pt x="9420" y="390562"/>
                </a:lnTo>
                <a:lnTo>
                  <a:pt x="20997" y="344494"/>
                </a:lnTo>
                <a:lnTo>
                  <a:pt x="36977" y="299876"/>
                </a:lnTo>
                <a:lnTo>
                  <a:pt x="57227" y="257028"/>
                </a:lnTo>
                <a:lnTo>
                  <a:pt x="81616" y="216266"/>
                </a:lnTo>
                <a:lnTo>
                  <a:pt x="110011" y="177911"/>
                </a:lnTo>
                <a:lnTo>
                  <a:pt x="142280" y="142280"/>
                </a:lnTo>
                <a:lnTo>
                  <a:pt x="177911" y="110010"/>
                </a:lnTo>
                <a:lnTo>
                  <a:pt x="216266" y="81615"/>
                </a:lnTo>
                <a:lnTo>
                  <a:pt x="257028" y="57227"/>
                </a:lnTo>
                <a:lnTo>
                  <a:pt x="299877" y="36977"/>
                </a:lnTo>
                <a:lnTo>
                  <a:pt x="344494" y="20997"/>
                </a:lnTo>
                <a:lnTo>
                  <a:pt x="390562" y="9420"/>
                </a:lnTo>
                <a:lnTo>
                  <a:pt x="437762" y="2377"/>
                </a:lnTo>
                <a:lnTo>
                  <a:pt x="485774" y="0"/>
                </a:lnTo>
                <a:lnTo>
                  <a:pt x="7252578" y="0"/>
                </a:lnTo>
                <a:lnTo>
                  <a:pt x="7300591" y="2377"/>
                </a:lnTo>
                <a:lnTo>
                  <a:pt x="7347790" y="9420"/>
                </a:lnTo>
                <a:lnTo>
                  <a:pt x="7393858" y="20997"/>
                </a:lnTo>
                <a:lnTo>
                  <a:pt x="7438476" y="36977"/>
                </a:lnTo>
                <a:lnTo>
                  <a:pt x="7481324" y="57227"/>
                </a:lnTo>
                <a:lnTo>
                  <a:pt x="7522086" y="81615"/>
                </a:lnTo>
                <a:lnTo>
                  <a:pt x="7560441" y="110010"/>
                </a:lnTo>
                <a:lnTo>
                  <a:pt x="7596072" y="142280"/>
                </a:lnTo>
                <a:lnTo>
                  <a:pt x="7628342" y="177911"/>
                </a:lnTo>
                <a:lnTo>
                  <a:pt x="7656737" y="216266"/>
                </a:lnTo>
                <a:lnTo>
                  <a:pt x="7681125" y="257028"/>
                </a:lnTo>
                <a:lnTo>
                  <a:pt x="7701375" y="299876"/>
                </a:lnTo>
                <a:lnTo>
                  <a:pt x="7717354" y="344494"/>
                </a:lnTo>
                <a:lnTo>
                  <a:pt x="7728932" y="390562"/>
                </a:lnTo>
                <a:lnTo>
                  <a:pt x="7735975" y="437762"/>
                </a:lnTo>
                <a:lnTo>
                  <a:pt x="7738352" y="485774"/>
                </a:lnTo>
                <a:lnTo>
                  <a:pt x="7738352" y="4382173"/>
                </a:lnTo>
                <a:lnTo>
                  <a:pt x="7735975" y="4430186"/>
                </a:lnTo>
                <a:lnTo>
                  <a:pt x="7728932" y="4477386"/>
                </a:lnTo>
                <a:lnTo>
                  <a:pt x="7717354" y="4523454"/>
                </a:lnTo>
                <a:lnTo>
                  <a:pt x="7701375" y="4568071"/>
                </a:lnTo>
                <a:lnTo>
                  <a:pt x="7681125" y="4610920"/>
                </a:lnTo>
                <a:lnTo>
                  <a:pt x="7656737" y="4651681"/>
                </a:lnTo>
                <a:lnTo>
                  <a:pt x="7628342" y="4690037"/>
                </a:lnTo>
                <a:lnTo>
                  <a:pt x="7596072" y="4725668"/>
                </a:lnTo>
                <a:lnTo>
                  <a:pt x="7560441" y="4757937"/>
                </a:lnTo>
                <a:lnTo>
                  <a:pt x="7522086" y="4786332"/>
                </a:lnTo>
                <a:lnTo>
                  <a:pt x="7481324" y="4810721"/>
                </a:lnTo>
                <a:lnTo>
                  <a:pt x="7438476" y="4830971"/>
                </a:lnTo>
                <a:lnTo>
                  <a:pt x="7393858" y="4846951"/>
                </a:lnTo>
                <a:lnTo>
                  <a:pt x="7347790" y="4858528"/>
                </a:lnTo>
                <a:lnTo>
                  <a:pt x="7300591" y="4865571"/>
                </a:lnTo>
                <a:lnTo>
                  <a:pt x="7252578" y="4867948"/>
                </a:lnTo>
                <a:close/>
              </a:path>
            </a:pathLst>
          </a:custGeom>
          <a:solidFill>
            <a:srgbClr val="0FAEB1"/>
          </a:solidFill>
        </p:spPr>
        <p:txBody>
          <a:bodyPr wrap="square" lIns="0" tIns="0" rIns="0" bIns="0" rtlCol="0"/>
          <a:lstStyle/>
          <a:p>
            <a:endParaRPr/>
          </a:p>
        </p:txBody>
      </p:sp>
      <p:sp>
        <p:nvSpPr>
          <p:cNvPr id="364" name="object 364"/>
          <p:cNvSpPr txBox="1"/>
          <p:nvPr/>
        </p:nvSpPr>
        <p:spPr>
          <a:xfrm>
            <a:off x="8935303" y="638985"/>
            <a:ext cx="7795259" cy="8900160"/>
          </a:xfrm>
          <a:prstGeom prst="rect">
            <a:avLst/>
          </a:prstGeom>
        </p:spPr>
        <p:txBody>
          <a:bodyPr vert="horz" wrap="square" lIns="0" tIns="57150" rIns="0" bIns="0" rtlCol="0">
            <a:spAutoFit/>
          </a:bodyPr>
          <a:lstStyle/>
          <a:p>
            <a:pPr marL="1769745" indent="-275590">
              <a:lnSpc>
                <a:spcPct val="100000"/>
              </a:lnSpc>
              <a:spcBef>
                <a:spcPts val="450"/>
              </a:spcBef>
              <a:buAutoNum type="arabicPeriod" startAt="3"/>
              <a:tabLst>
                <a:tab pos="1769745" algn="l"/>
              </a:tabLst>
            </a:pPr>
            <a:r>
              <a:rPr sz="1950" b="1" i="1" spc="-10" dirty="0">
                <a:solidFill>
                  <a:srgbClr val="FFFFFF"/>
                </a:solidFill>
                <a:latin typeface="Arial"/>
                <a:cs typeface="Arial"/>
              </a:rPr>
              <a:t>Proveedores_Servicios_Marketing:</a:t>
            </a:r>
            <a:endParaRPr sz="1950">
              <a:latin typeface="Arial"/>
              <a:cs typeface="Arial"/>
            </a:endParaRPr>
          </a:p>
          <a:p>
            <a:pPr marL="12700" marR="216535" algn="ctr">
              <a:lnSpc>
                <a:spcPct val="115399"/>
              </a:lnSpc>
            </a:pPr>
            <a:r>
              <a:rPr sz="1950" b="1" i="1" dirty="0">
                <a:solidFill>
                  <a:srgbClr val="FFFFFF"/>
                </a:solidFill>
                <a:latin typeface="Arial"/>
                <a:cs typeface="Arial"/>
              </a:rPr>
              <a:t>Descripción:</a:t>
            </a:r>
            <a:r>
              <a:rPr sz="1950" b="1" i="1" spc="95" dirty="0">
                <a:solidFill>
                  <a:srgbClr val="FFFFFF"/>
                </a:solidFill>
                <a:latin typeface="Arial"/>
                <a:cs typeface="Arial"/>
              </a:rPr>
              <a:t> </a:t>
            </a:r>
            <a:r>
              <a:rPr sz="1950" b="1" i="1" spc="45" dirty="0">
                <a:solidFill>
                  <a:srgbClr val="FFFFFF"/>
                </a:solidFill>
                <a:latin typeface="Arial"/>
                <a:cs typeface="Arial"/>
              </a:rPr>
              <a:t>Almacena</a:t>
            </a:r>
            <a:r>
              <a:rPr sz="1950" b="1" i="1" spc="100" dirty="0">
                <a:solidFill>
                  <a:srgbClr val="FFFFFF"/>
                </a:solidFill>
                <a:latin typeface="Arial"/>
                <a:cs typeface="Arial"/>
              </a:rPr>
              <a:t> </a:t>
            </a:r>
            <a:r>
              <a:rPr sz="1950" b="1" i="1" dirty="0">
                <a:solidFill>
                  <a:srgbClr val="FFFFFF"/>
                </a:solidFill>
                <a:latin typeface="Arial"/>
                <a:cs typeface="Arial"/>
              </a:rPr>
              <a:t>información</a:t>
            </a:r>
            <a:r>
              <a:rPr sz="1950" b="1" i="1" spc="100" dirty="0">
                <a:solidFill>
                  <a:srgbClr val="FFFFFF"/>
                </a:solidFill>
                <a:latin typeface="Arial"/>
                <a:cs typeface="Arial"/>
              </a:rPr>
              <a:t> </a:t>
            </a:r>
            <a:r>
              <a:rPr sz="1950" b="1" i="1" dirty="0">
                <a:solidFill>
                  <a:srgbClr val="FFFFFF"/>
                </a:solidFill>
                <a:latin typeface="Arial"/>
                <a:cs typeface="Arial"/>
              </a:rPr>
              <a:t>sobre</a:t>
            </a:r>
            <a:r>
              <a:rPr sz="1950" b="1" i="1" spc="95" dirty="0">
                <a:solidFill>
                  <a:srgbClr val="FFFFFF"/>
                </a:solidFill>
                <a:latin typeface="Arial"/>
                <a:cs typeface="Arial"/>
              </a:rPr>
              <a:t> </a:t>
            </a:r>
            <a:r>
              <a:rPr sz="1950" b="1" i="1" dirty="0">
                <a:solidFill>
                  <a:srgbClr val="FFFFFF"/>
                </a:solidFill>
                <a:latin typeface="Arial"/>
                <a:cs typeface="Arial"/>
              </a:rPr>
              <a:t>los</a:t>
            </a:r>
            <a:r>
              <a:rPr sz="1950" b="1" i="1" spc="100" dirty="0">
                <a:solidFill>
                  <a:srgbClr val="FFFFFF"/>
                </a:solidFill>
                <a:latin typeface="Arial"/>
                <a:cs typeface="Arial"/>
              </a:rPr>
              <a:t> </a:t>
            </a:r>
            <a:r>
              <a:rPr sz="1950" b="1" i="1" spc="45" dirty="0">
                <a:solidFill>
                  <a:srgbClr val="FFFFFF"/>
                </a:solidFill>
                <a:latin typeface="Arial"/>
                <a:cs typeface="Arial"/>
              </a:rPr>
              <a:t>proveedores</a:t>
            </a:r>
            <a:r>
              <a:rPr sz="1950" b="1" i="1" spc="100" dirty="0">
                <a:solidFill>
                  <a:srgbClr val="FFFFFF"/>
                </a:solidFill>
                <a:latin typeface="Arial"/>
                <a:cs typeface="Arial"/>
              </a:rPr>
              <a:t> </a:t>
            </a:r>
            <a:r>
              <a:rPr sz="1950" b="1" i="1" spc="60" dirty="0">
                <a:solidFill>
                  <a:srgbClr val="FFFFFF"/>
                </a:solidFill>
                <a:latin typeface="Arial"/>
                <a:cs typeface="Arial"/>
              </a:rPr>
              <a:t>de </a:t>
            </a:r>
            <a:r>
              <a:rPr sz="1950" b="1" i="1" spc="10" dirty="0">
                <a:solidFill>
                  <a:srgbClr val="FFFFFF"/>
                </a:solidFill>
                <a:latin typeface="Arial"/>
                <a:cs typeface="Arial"/>
              </a:rPr>
              <a:t>servicios</a:t>
            </a:r>
            <a:r>
              <a:rPr sz="1950" b="1" i="1" spc="110" dirty="0">
                <a:solidFill>
                  <a:srgbClr val="FFFFFF"/>
                </a:solidFill>
                <a:latin typeface="Arial"/>
                <a:cs typeface="Arial"/>
              </a:rPr>
              <a:t> </a:t>
            </a:r>
            <a:r>
              <a:rPr sz="1950" b="1" i="1" spc="85" dirty="0">
                <a:solidFill>
                  <a:srgbClr val="FFFFFF"/>
                </a:solidFill>
                <a:latin typeface="Arial"/>
                <a:cs typeface="Arial"/>
              </a:rPr>
              <a:t>de</a:t>
            </a:r>
            <a:r>
              <a:rPr sz="1950" b="1" i="1" spc="110" dirty="0">
                <a:solidFill>
                  <a:srgbClr val="FFFFFF"/>
                </a:solidFill>
                <a:latin typeface="Arial"/>
                <a:cs typeface="Arial"/>
              </a:rPr>
              <a:t> </a:t>
            </a:r>
            <a:r>
              <a:rPr sz="1950" b="1" i="1" spc="10" dirty="0">
                <a:solidFill>
                  <a:srgbClr val="FFFFFF"/>
                </a:solidFill>
                <a:latin typeface="Arial"/>
                <a:cs typeface="Arial"/>
              </a:rPr>
              <a:t>marketing,</a:t>
            </a:r>
            <a:r>
              <a:rPr sz="1950" b="1" i="1" spc="114" dirty="0">
                <a:solidFill>
                  <a:srgbClr val="FFFFFF"/>
                </a:solidFill>
                <a:latin typeface="Arial"/>
                <a:cs typeface="Arial"/>
              </a:rPr>
              <a:t> </a:t>
            </a:r>
            <a:r>
              <a:rPr sz="1950" b="1" i="1" spc="55" dirty="0">
                <a:solidFill>
                  <a:srgbClr val="FFFFFF"/>
                </a:solidFill>
                <a:latin typeface="Arial"/>
                <a:cs typeface="Arial"/>
              </a:rPr>
              <a:t>como</a:t>
            </a:r>
            <a:r>
              <a:rPr sz="1950" b="1" i="1" spc="110" dirty="0">
                <a:solidFill>
                  <a:srgbClr val="FFFFFF"/>
                </a:solidFill>
                <a:latin typeface="Arial"/>
                <a:cs typeface="Arial"/>
              </a:rPr>
              <a:t> </a:t>
            </a:r>
            <a:r>
              <a:rPr sz="1950" b="1" i="1" spc="10" dirty="0">
                <a:solidFill>
                  <a:srgbClr val="FFFFFF"/>
                </a:solidFill>
                <a:latin typeface="Arial"/>
                <a:cs typeface="Arial"/>
              </a:rPr>
              <a:t>agencias</a:t>
            </a:r>
            <a:r>
              <a:rPr sz="1950" b="1" i="1" spc="114" dirty="0">
                <a:solidFill>
                  <a:srgbClr val="FFFFFF"/>
                </a:solidFill>
                <a:latin typeface="Arial"/>
                <a:cs typeface="Arial"/>
              </a:rPr>
              <a:t> </a:t>
            </a:r>
            <a:r>
              <a:rPr sz="1950" b="1" i="1" spc="10" dirty="0">
                <a:solidFill>
                  <a:srgbClr val="FFFFFF"/>
                </a:solidFill>
                <a:latin typeface="Arial"/>
                <a:cs typeface="Arial"/>
              </a:rPr>
              <a:t>publicitarias</a:t>
            </a:r>
            <a:r>
              <a:rPr sz="1950" b="1" i="1" spc="110" dirty="0">
                <a:solidFill>
                  <a:srgbClr val="FFFFFF"/>
                </a:solidFill>
                <a:latin typeface="Arial"/>
                <a:cs typeface="Arial"/>
              </a:rPr>
              <a:t> </a:t>
            </a:r>
            <a:r>
              <a:rPr sz="1950" b="1" i="1" spc="-50" dirty="0">
                <a:solidFill>
                  <a:srgbClr val="FFFFFF"/>
                </a:solidFill>
                <a:latin typeface="Arial"/>
                <a:cs typeface="Arial"/>
              </a:rPr>
              <a:t>o </a:t>
            </a:r>
            <a:r>
              <a:rPr sz="1950" b="1" i="1" spc="-10" dirty="0">
                <a:solidFill>
                  <a:srgbClr val="FFFFFF"/>
                </a:solidFill>
                <a:latin typeface="Arial"/>
                <a:cs typeface="Arial"/>
              </a:rPr>
              <a:t>consultores.</a:t>
            </a:r>
            <a:endParaRPr sz="1950">
              <a:latin typeface="Arial"/>
              <a:cs typeface="Arial"/>
            </a:endParaRPr>
          </a:p>
          <a:p>
            <a:pPr marR="203200" algn="ctr">
              <a:lnSpc>
                <a:spcPct val="100000"/>
              </a:lnSpc>
              <a:spcBef>
                <a:spcPts val="360"/>
              </a:spcBef>
            </a:pPr>
            <a:r>
              <a:rPr sz="1950" b="1" i="1" spc="-10" dirty="0">
                <a:solidFill>
                  <a:srgbClr val="FFFFFF"/>
                </a:solidFill>
                <a:latin typeface="Arial"/>
                <a:cs typeface="Arial"/>
              </a:rPr>
              <a:t>Columnas:</a:t>
            </a:r>
            <a:endParaRPr sz="1950">
              <a:latin typeface="Arial"/>
              <a:cs typeface="Arial"/>
            </a:endParaRPr>
          </a:p>
          <a:p>
            <a:pPr marL="719455" marR="494030" algn="ctr">
              <a:lnSpc>
                <a:spcPct val="115399"/>
              </a:lnSpc>
            </a:pPr>
            <a:r>
              <a:rPr sz="1950" b="1" i="1" spc="30" dirty="0">
                <a:solidFill>
                  <a:srgbClr val="FFFFFF"/>
                </a:solidFill>
                <a:latin typeface="Arial"/>
                <a:cs typeface="Arial"/>
              </a:rPr>
              <a:t>(PK)</a:t>
            </a:r>
            <a:r>
              <a:rPr sz="1950" b="1" i="1" spc="50" dirty="0">
                <a:solidFill>
                  <a:srgbClr val="FFFFFF"/>
                </a:solidFill>
                <a:latin typeface="Arial"/>
                <a:cs typeface="Arial"/>
              </a:rPr>
              <a:t> </a:t>
            </a:r>
            <a:r>
              <a:rPr sz="1950" b="1" i="1" spc="30" dirty="0">
                <a:solidFill>
                  <a:srgbClr val="FFFFFF"/>
                </a:solidFill>
                <a:latin typeface="Arial"/>
                <a:cs typeface="Arial"/>
              </a:rPr>
              <a:t>ID_Proveedor_Marketing:</a:t>
            </a:r>
            <a:r>
              <a:rPr sz="1950" b="1" i="1" spc="55" dirty="0">
                <a:solidFill>
                  <a:srgbClr val="FFFFFF"/>
                </a:solidFill>
                <a:latin typeface="Arial"/>
                <a:cs typeface="Arial"/>
              </a:rPr>
              <a:t> </a:t>
            </a:r>
            <a:r>
              <a:rPr sz="1950" b="1" i="1" spc="50" dirty="0">
                <a:solidFill>
                  <a:srgbClr val="FFFFFF"/>
                </a:solidFill>
                <a:latin typeface="Arial"/>
                <a:cs typeface="Arial"/>
              </a:rPr>
              <a:t>Identificador</a:t>
            </a:r>
            <a:r>
              <a:rPr sz="1950" b="1" i="1" spc="55" dirty="0">
                <a:solidFill>
                  <a:srgbClr val="FFFFFF"/>
                </a:solidFill>
                <a:latin typeface="Arial"/>
                <a:cs typeface="Arial"/>
              </a:rPr>
              <a:t> </a:t>
            </a:r>
            <a:r>
              <a:rPr sz="1950" b="1" i="1" spc="30" dirty="0">
                <a:solidFill>
                  <a:srgbClr val="FFFFFF"/>
                </a:solidFill>
                <a:latin typeface="Arial"/>
                <a:cs typeface="Arial"/>
              </a:rPr>
              <a:t>único</a:t>
            </a:r>
            <a:r>
              <a:rPr sz="1950" b="1" i="1" spc="50" dirty="0">
                <a:solidFill>
                  <a:srgbClr val="FFFFFF"/>
                </a:solidFill>
                <a:latin typeface="Arial"/>
                <a:cs typeface="Arial"/>
              </a:rPr>
              <a:t> </a:t>
            </a:r>
            <a:r>
              <a:rPr sz="1950" b="1" i="1" spc="-25" dirty="0">
                <a:solidFill>
                  <a:srgbClr val="FFFFFF"/>
                </a:solidFill>
                <a:latin typeface="Arial"/>
                <a:cs typeface="Arial"/>
              </a:rPr>
              <a:t>del </a:t>
            </a:r>
            <a:r>
              <a:rPr sz="1950" b="1" i="1" spc="50" dirty="0">
                <a:solidFill>
                  <a:srgbClr val="FFFFFF"/>
                </a:solidFill>
                <a:latin typeface="Arial"/>
                <a:cs typeface="Arial"/>
              </a:rPr>
              <a:t>proveedor</a:t>
            </a:r>
            <a:r>
              <a:rPr sz="1950" b="1" i="1" spc="15" dirty="0">
                <a:solidFill>
                  <a:srgbClr val="FFFFFF"/>
                </a:solidFill>
                <a:latin typeface="Arial"/>
                <a:cs typeface="Arial"/>
              </a:rPr>
              <a:t> </a:t>
            </a:r>
            <a:r>
              <a:rPr sz="1950" b="1" i="1" spc="85" dirty="0">
                <a:solidFill>
                  <a:srgbClr val="FFFFFF"/>
                </a:solidFill>
                <a:latin typeface="Arial"/>
                <a:cs typeface="Arial"/>
              </a:rPr>
              <a:t>de</a:t>
            </a:r>
            <a:r>
              <a:rPr sz="1950" b="1" i="1" spc="20" dirty="0">
                <a:solidFill>
                  <a:srgbClr val="FFFFFF"/>
                </a:solidFill>
                <a:latin typeface="Arial"/>
                <a:cs typeface="Arial"/>
              </a:rPr>
              <a:t> </a:t>
            </a:r>
            <a:r>
              <a:rPr sz="1950" b="1" i="1" dirty="0">
                <a:solidFill>
                  <a:srgbClr val="FFFFFF"/>
                </a:solidFill>
                <a:latin typeface="Arial"/>
                <a:cs typeface="Arial"/>
              </a:rPr>
              <a:t>servicios</a:t>
            </a:r>
            <a:r>
              <a:rPr sz="1950" b="1" i="1" spc="15" dirty="0">
                <a:solidFill>
                  <a:srgbClr val="FFFFFF"/>
                </a:solidFill>
                <a:latin typeface="Arial"/>
                <a:cs typeface="Arial"/>
              </a:rPr>
              <a:t> </a:t>
            </a:r>
            <a:r>
              <a:rPr sz="1950" b="1" i="1" spc="85" dirty="0">
                <a:solidFill>
                  <a:srgbClr val="FFFFFF"/>
                </a:solidFill>
                <a:latin typeface="Arial"/>
                <a:cs typeface="Arial"/>
              </a:rPr>
              <a:t>de</a:t>
            </a:r>
            <a:r>
              <a:rPr sz="1950" b="1" i="1" spc="20" dirty="0">
                <a:solidFill>
                  <a:srgbClr val="FFFFFF"/>
                </a:solidFill>
                <a:latin typeface="Arial"/>
                <a:cs typeface="Arial"/>
              </a:rPr>
              <a:t> </a:t>
            </a:r>
            <a:r>
              <a:rPr sz="1950" b="1" i="1" spc="-10" dirty="0">
                <a:solidFill>
                  <a:srgbClr val="FFFFFF"/>
                </a:solidFill>
                <a:latin typeface="Arial"/>
                <a:cs typeface="Arial"/>
              </a:rPr>
              <a:t>marketing.</a:t>
            </a:r>
            <a:endParaRPr sz="1950">
              <a:latin typeface="Arial"/>
              <a:cs typeface="Arial"/>
            </a:endParaRPr>
          </a:p>
          <a:p>
            <a:pPr marL="217170" algn="ctr">
              <a:lnSpc>
                <a:spcPct val="100000"/>
              </a:lnSpc>
              <a:spcBef>
                <a:spcPts val="360"/>
              </a:spcBef>
            </a:pPr>
            <a:r>
              <a:rPr sz="1950" b="1" i="1" spc="20" dirty="0">
                <a:solidFill>
                  <a:srgbClr val="FFFFFF"/>
                </a:solidFill>
                <a:latin typeface="Arial"/>
                <a:cs typeface="Arial"/>
              </a:rPr>
              <a:t>Nombre_Proveedor:</a:t>
            </a:r>
            <a:r>
              <a:rPr sz="1950" b="1" i="1" spc="125" dirty="0">
                <a:solidFill>
                  <a:srgbClr val="FFFFFF"/>
                </a:solidFill>
                <a:latin typeface="Arial"/>
                <a:cs typeface="Arial"/>
              </a:rPr>
              <a:t> </a:t>
            </a:r>
            <a:r>
              <a:rPr sz="1950" b="1" i="1" spc="55" dirty="0">
                <a:solidFill>
                  <a:srgbClr val="FFFFFF"/>
                </a:solidFill>
                <a:latin typeface="Arial"/>
                <a:cs typeface="Arial"/>
              </a:rPr>
              <a:t>Nombre</a:t>
            </a:r>
            <a:r>
              <a:rPr sz="1950" b="1" i="1" spc="125" dirty="0">
                <a:solidFill>
                  <a:srgbClr val="FFFFFF"/>
                </a:solidFill>
                <a:latin typeface="Arial"/>
                <a:cs typeface="Arial"/>
              </a:rPr>
              <a:t> </a:t>
            </a:r>
            <a:r>
              <a:rPr sz="1950" b="1" i="1" spc="20" dirty="0">
                <a:solidFill>
                  <a:srgbClr val="FFFFFF"/>
                </a:solidFill>
                <a:latin typeface="Arial"/>
                <a:cs typeface="Arial"/>
              </a:rPr>
              <a:t>del</a:t>
            </a:r>
            <a:r>
              <a:rPr sz="1950" b="1" i="1" spc="125" dirty="0">
                <a:solidFill>
                  <a:srgbClr val="FFFFFF"/>
                </a:solidFill>
                <a:latin typeface="Arial"/>
                <a:cs typeface="Arial"/>
              </a:rPr>
              <a:t> </a:t>
            </a:r>
            <a:r>
              <a:rPr sz="1950" b="1" i="1" spc="-10" dirty="0">
                <a:solidFill>
                  <a:srgbClr val="FFFFFF"/>
                </a:solidFill>
                <a:latin typeface="Arial"/>
                <a:cs typeface="Arial"/>
              </a:rPr>
              <a:t>proveedor.</a:t>
            </a:r>
            <a:endParaRPr sz="1950">
              <a:latin typeface="Arial"/>
              <a:cs typeface="Arial"/>
            </a:endParaRPr>
          </a:p>
          <a:p>
            <a:pPr marL="961390" marR="735965" algn="ctr">
              <a:lnSpc>
                <a:spcPct val="115399"/>
              </a:lnSpc>
            </a:pPr>
            <a:r>
              <a:rPr sz="1950" b="1" i="1" dirty="0">
                <a:solidFill>
                  <a:srgbClr val="FFFFFF"/>
                </a:solidFill>
                <a:latin typeface="Arial"/>
                <a:cs typeface="Arial"/>
              </a:rPr>
              <a:t>Costo_Servicio:</a:t>
            </a:r>
            <a:r>
              <a:rPr sz="1950" b="1" i="1" spc="160" dirty="0">
                <a:solidFill>
                  <a:srgbClr val="FFFFFF"/>
                </a:solidFill>
                <a:latin typeface="Arial"/>
                <a:cs typeface="Arial"/>
              </a:rPr>
              <a:t> </a:t>
            </a:r>
            <a:r>
              <a:rPr sz="1950" b="1" i="1" dirty="0">
                <a:solidFill>
                  <a:srgbClr val="FFFFFF"/>
                </a:solidFill>
                <a:latin typeface="Arial"/>
                <a:cs typeface="Arial"/>
              </a:rPr>
              <a:t>Costo</a:t>
            </a:r>
            <a:r>
              <a:rPr sz="1950" b="1" i="1" spc="160" dirty="0">
                <a:solidFill>
                  <a:srgbClr val="FFFFFF"/>
                </a:solidFill>
                <a:latin typeface="Arial"/>
                <a:cs typeface="Arial"/>
              </a:rPr>
              <a:t> </a:t>
            </a:r>
            <a:r>
              <a:rPr sz="1950" b="1" i="1" dirty="0">
                <a:solidFill>
                  <a:srgbClr val="FFFFFF"/>
                </a:solidFill>
                <a:latin typeface="Arial"/>
                <a:cs typeface="Arial"/>
              </a:rPr>
              <a:t>del</a:t>
            </a:r>
            <a:r>
              <a:rPr sz="1950" b="1" i="1" spc="160" dirty="0">
                <a:solidFill>
                  <a:srgbClr val="FFFFFF"/>
                </a:solidFill>
                <a:latin typeface="Arial"/>
                <a:cs typeface="Arial"/>
              </a:rPr>
              <a:t> </a:t>
            </a:r>
            <a:r>
              <a:rPr sz="1950" b="1" i="1" dirty="0">
                <a:solidFill>
                  <a:srgbClr val="FFFFFF"/>
                </a:solidFill>
                <a:latin typeface="Arial"/>
                <a:cs typeface="Arial"/>
              </a:rPr>
              <a:t>servicio</a:t>
            </a:r>
            <a:r>
              <a:rPr sz="1950" b="1" i="1" spc="160" dirty="0">
                <a:solidFill>
                  <a:srgbClr val="FFFFFF"/>
                </a:solidFill>
                <a:latin typeface="Arial"/>
                <a:cs typeface="Arial"/>
              </a:rPr>
              <a:t> </a:t>
            </a:r>
            <a:r>
              <a:rPr sz="1950" b="1" i="1" spc="45" dirty="0">
                <a:solidFill>
                  <a:srgbClr val="FFFFFF"/>
                </a:solidFill>
                <a:latin typeface="Arial"/>
                <a:cs typeface="Arial"/>
              </a:rPr>
              <a:t>ofrecido</a:t>
            </a:r>
            <a:r>
              <a:rPr sz="1950" b="1" i="1" spc="160" dirty="0">
                <a:solidFill>
                  <a:srgbClr val="FFFFFF"/>
                </a:solidFill>
                <a:latin typeface="Arial"/>
                <a:cs typeface="Arial"/>
              </a:rPr>
              <a:t> </a:t>
            </a:r>
            <a:r>
              <a:rPr sz="1950" b="1" i="1" dirty="0">
                <a:solidFill>
                  <a:srgbClr val="FFFFFF"/>
                </a:solidFill>
                <a:latin typeface="Arial"/>
                <a:cs typeface="Arial"/>
              </a:rPr>
              <a:t>por</a:t>
            </a:r>
            <a:r>
              <a:rPr sz="1950" b="1" i="1" spc="160" dirty="0">
                <a:solidFill>
                  <a:srgbClr val="FFFFFF"/>
                </a:solidFill>
                <a:latin typeface="Arial"/>
                <a:cs typeface="Arial"/>
              </a:rPr>
              <a:t> </a:t>
            </a:r>
            <a:r>
              <a:rPr sz="1950" b="1" i="1" spc="-25" dirty="0">
                <a:solidFill>
                  <a:srgbClr val="FFFFFF"/>
                </a:solidFill>
                <a:latin typeface="Arial"/>
                <a:cs typeface="Arial"/>
              </a:rPr>
              <a:t>el </a:t>
            </a:r>
            <a:r>
              <a:rPr sz="1950" b="1" i="1" spc="-10" dirty="0">
                <a:solidFill>
                  <a:srgbClr val="FFFFFF"/>
                </a:solidFill>
                <a:latin typeface="Arial"/>
                <a:cs typeface="Arial"/>
              </a:rPr>
              <a:t>proveedor.</a:t>
            </a:r>
            <a:endParaRPr sz="1950">
              <a:latin typeface="Arial"/>
              <a:cs typeface="Arial"/>
            </a:endParaRPr>
          </a:p>
          <a:p>
            <a:pPr marL="480059" marR="254635" algn="ctr">
              <a:lnSpc>
                <a:spcPct val="115399"/>
              </a:lnSpc>
            </a:pPr>
            <a:r>
              <a:rPr sz="1950" b="1" i="1" dirty="0">
                <a:solidFill>
                  <a:srgbClr val="FFFFFF"/>
                </a:solidFill>
                <a:latin typeface="Arial"/>
                <a:cs typeface="Arial"/>
              </a:rPr>
              <a:t>Especialidad:</a:t>
            </a:r>
            <a:r>
              <a:rPr sz="1950" b="1" i="1" spc="95" dirty="0">
                <a:solidFill>
                  <a:srgbClr val="FFFFFF"/>
                </a:solidFill>
                <a:latin typeface="Arial"/>
                <a:cs typeface="Arial"/>
              </a:rPr>
              <a:t> </a:t>
            </a:r>
            <a:r>
              <a:rPr sz="1950" b="1" i="1" dirty="0">
                <a:solidFill>
                  <a:srgbClr val="FFFFFF"/>
                </a:solidFill>
                <a:latin typeface="Arial"/>
                <a:cs typeface="Arial"/>
              </a:rPr>
              <a:t>Tipo</a:t>
            </a:r>
            <a:r>
              <a:rPr sz="1950" b="1" i="1" spc="95" dirty="0">
                <a:solidFill>
                  <a:srgbClr val="FFFFFF"/>
                </a:solidFill>
                <a:latin typeface="Arial"/>
                <a:cs typeface="Arial"/>
              </a:rPr>
              <a:t> </a:t>
            </a:r>
            <a:r>
              <a:rPr sz="1950" b="1" i="1" spc="85" dirty="0">
                <a:solidFill>
                  <a:srgbClr val="FFFFFF"/>
                </a:solidFill>
                <a:latin typeface="Arial"/>
                <a:cs typeface="Arial"/>
              </a:rPr>
              <a:t>de</a:t>
            </a:r>
            <a:r>
              <a:rPr sz="1950" b="1" i="1" spc="100" dirty="0">
                <a:solidFill>
                  <a:srgbClr val="FFFFFF"/>
                </a:solidFill>
                <a:latin typeface="Arial"/>
                <a:cs typeface="Arial"/>
              </a:rPr>
              <a:t> </a:t>
            </a:r>
            <a:r>
              <a:rPr sz="1950" b="1" i="1" dirty="0">
                <a:solidFill>
                  <a:srgbClr val="FFFFFF"/>
                </a:solidFill>
                <a:latin typeface="Arial"/>
                <a:cs typeface="Arial"/>
              </a:rPr>
              <a:t>servicio</a:t>
            </a:r>
            <a:r>
              <a:rPr sz="1950" b="1" i="1" spc="95" dirty="0">
                <a:solidFill>
                  <a:srgbClr val="FFFFFF"/>
                </a:solidFill>
                <a:latin typeface="Arial"/>
                <a:cs typeface="Arial"/>
              </a:rPr>
              <a:t> </a:t>
            </a:r>
            <a:r>
              <a:rPr sz="1950" b="1" i="1" dirty="0">
                <a:solidFill>
                  <a:srgbClr val="FFFFFF"/>
                </a:solidFill>
                <a:latin typeface="Arial"/>
                <a:cs typeface="Arial"/>
              </a:rPr>
              <a:t>especializado</a:t>
            </a:r>
            <a:r>
              <a:rPr sz="1950" b="1" i="1" spc="100" dirty="0">
                <a:solidFill>
                  <a:srgbClr val="FFFFFF"/>
                </a:solidFill>
                <a:latin typeface="Arial"/>
                <a:cs typeface="Arial"/>
              </a:rPr>
              <a:t> </a:t>
            </a:r>
            <a:r>
              <a:rPr sz="1950" b="1" i="1" spc="60" dirty="0">
                <a:solidFill>
                  <a:srgbClr val="FFFFFF"/>
                </a:solidFill>
                <a:latin typeface="Arial"/>
                <a:cs typeface="Arial"/>
              </a:rPr>
              <a:t>que</a:t>
            </a:r>
            <a:r>
              <a:rPr sz="1950" b="1" i="1" spc="95" dirty="0">
                <a:solidFill>
                  <a:srgbClr val="FFFFFF"/>
                </a:solidFill>
                <a:latin typeface="Arial"/>
                <a:cs typeface="Arial"/>
              </a:rPr>
              <a:t> </a:t>
            </a:r>
            <a:r>
              <a:rPr sz="1950" b="1" i="1" spc="60" dirty="0">
                <a:solidFill>
                  <a:srgbClr val="FFFFFF"/>
                </a:solidFill>
                <a:latin typeface="Arial"/>
                <a:cs typeface="Arial"/>
              </a:rPr>
              <a:t>ofrece</a:t>
            </a:r>
            <a:r>
              <a:rPr sz="1950" b="1" i="1" spc="100" dirty="0">
                <a:solidFill>
                  <a:srgbClr val="FFFFFF"/>
                </a:solidFill>
                <a:latin typeface="Arial"/>
                <a:cs typeface="Arial"/>
              </a:rPr>
              <a:t> </a:t>
            </a:r>
            <a:r>
              <a:rPr sz="1950" b="1" i="1" spc="-25" dirty="0">
                <a:solidFill>
                  <a:srgbClr val="FFFFFF"/>
                </a:solidFill>
                <a:latin typeface="Arial"/>
                <a:cs typeface="Arial"/>
              </a:rPr>
              <a:t>el </a:t>
            </a:r>
            <a:r>
              <a:rPr sz="1950" b="1" i="1" spc="50" dirty="0">
                <a:solidFill>
                  <a:srgbClr val="FFFFFF"/>
                </a:solidFill>
                <a:latin typeface="Arial"/>
                <a:cs typeface="Arial"/>
              </a:rPr>
              <a:t>proveedor</a:t>
            </a:r>
            <a:r>
              <a:rPr sz="1950" b="1" i="1" spc="15" dirty="0">
                <a:solidFill>
                  <a:srgbClr val="FFFFFF"/>
                </a:solidFill>
                <a:latin typeface="Arial"/>
                <a:cs typeface="Arial"/>
              </a:rPr>
              <a:t> </a:t>
            </a:r>
            <a:r>
              <a:rPr sz="1950" b="1" i="1" spc="65" dirty="0">
                <a:solidFill>
                  <a:srgbClr val="FFFFFF"/>
                </a:solidFill>
                <a:latin typeface="Arial"/>
                <a:cs typeface="Arial"/>
              </a:rPr>
              <a:t>(por</a:t>
            </a:r>
            <a:r>
              <a:rPr sz="1950" b="1" i="1" spc="15" dirty="0">
                <a:solidFill>
                  <a:srgbClr val="FFFFFF"/>
                </a:solidFill>
                <a:latin typeface="Arial"/>
                <a:cs typeface="Arial"/>
              </a:rPr>
              <a:t> </a:t>
            </a:r>
            <a:r>
              <a:rPr sz="1950" b="1" i="1" dirty="0">
                <a:solidFill>
                  <a:srgbClr val="FFFFFF"/>
                </a:solidFill>
                <a:latin typeface="Arial"/>
                <a:cs typeface="Arial"/>
              </a:rPr>
              <a:t>ejemplo,</a:t>
            </a:r>
            <a:r>
              <a:rPr sz="1950" b="1" i="1" spc="15" dirty="0">
                <a:solidFill>
                  <a:srgbClr val="FFFFFF"/>
                </a:solidFill>
                <a:latin typeface="Arial"/>
                <a:cs typeface="Arial"/>
              </a:rPr>
              <a:t> </a:t>
            </a:r>
            <a:r>
              <a:rPr sz="1950" b="1" i="1" spc="-65" dirty="0">
                <a:solidFill>
                  <a:srgbClr val="FFFFFF"/>
                </a:solidFill>
                <a:latin typeface="Arial"/>
                <a:cs typeface="Arial"/>
              </a:rPr>
              <a:t>SEO,</a:t>
            </a:r>
            <a:r>
              <a:rPr sz="1950" b="1" i="1" spc="15" dirty="0">
                <a:solidFill>
                  <a:srgbClr val="FFFFFF"/>
                </a:solidFill>
                <a:latin typeface="Arial"/>
                <a:cs typeface="Arial"/>
              </a:rPr>
              <a:t> </a:t>
            </a:r>
            <a:r>
              <a:rPr sz="1950" b="1" i="1" spc="-55" dirty="0">
                <a:solidFill>
                  <a:srgbClr val="FFFFFF"/>
                </a:solidFill>
                <a:latin typeface="Arial"/>
                <a:cs typeface="Arial"/>
              </a:rPr>
              <a:t>SEM,</a:t>
            </a:r>
            <a:r>
              <a:rPr sz="1950" b="1" i="1" spc="15" dirty="0">
                <a:solidFill>
                  <a:srgbClr val="FFFFFF"/>
                </a:solidFill>
                <a:latin typeface="Arial"/>
                <a:cs typeface="Arial"/>
              </a:rPr>
              <a:t> </a:t>
            </a:r>
            <a:r>
              <a:rPr sz="1950" b="1" i="1" spc="40" dirty="0">
                <a:solidFill>
                  <a:srgbClr val="FFFFFF"/>
                </a:solidFill>
                <a:latin typeface="Arial"/>
                <a:cs typeface="Arial"/>
              </a:rPr>
              <a:t>contenido).</a:t>
            </a:r>
            <a:endParaRPr sz="1950">
              <a:latin typeface="Arial"/>
              <a:cs typeface="Arial"/>
            </a:endParaRPr>
          </a:p>
          <a:p>
            <a:pPr>
              <a:lnSpc>
                <a:spcPct val="100000"/>
              </a:lnSpc>
            </a:pPr>
            <a:endParaRPr sz="1950">
              <a:latin typeface="Arial"/>
              <a:cs typeface="Arial"/>
            </a:endParaRPr>
          </a:p>
          <a:p>
            <a:pPr>
              <a:lnSpc>
                <a:spcPct val="100000"/>
              </a:lnSpc>
              <a:spcBef>
                <a:spcPts val="950"/>
              </a:spcBef>
            </a:pPr>
            <a:endParaRPr sz="1950">
              <a:latin typeface="Arial"/>
              <a:cs typeface="Arial"/>
            </a:endParaRPr>
          </a:p>
          <a:p>
            <a:pPr marL="1987550" indent="-287020">
              <a:lnSpc>
                <a:spcPct val="100000"/>
              </a:lnSpc>
              <a:spcBef>
                <a:spcPts val="5"/>
              </a:spcBef>
              <a:buAutoNum type="arabicPeriod" startAt="4"/>
              <a:tabLst>
                <a:tab pos="1987550" algn="l"/>
              </a:tabLst>
            </a:pPr>
            <a:r>
              <a:rPr sz="1950" b="1" i="1" spc="-10" dirty="0">
                <a:solidFill>
                  <a:srgbClr val="FFFFFF"/>
                </a:solidFill>
                <a:latin typeface="Arial"/>
                <a:cs typeface="Arial"/>
              </a:rPr>
              <a:t>Proveedores_Servicios_Marketing:</a:t>
            </a:r>
            <a:endParaRPr sz="1950">
              <a:latin typeface="Arial"/>
              <a:cs typeface="Arial"/>
            </a:endParaRPr>
          </a:p>
          <a:p>
            <a:pPr marL="224154" marR="5080" algn="ctr">
              <a:lnSpc>
                <a:spcPct val="115399"/>
              </a:lnSpc>
            </a:pPr>
            <a:r>
              <a:rPr sz="1950" b="1" i="1" dirty="0">
                <a:solidFill>
                  <a:srgbClr val="FFFFFF"/>
                </a:solidFill>
                <a:latin typeface="Arial"/>
                <a:cs typeface="Arial"/>
              </a:rPr>
              <a:t>Descripción:</a:t>
            </a:r>
            <a:r>
              <a:rPr sz="1950" b="1" i="1" spc="95" dirty="0">
                <a:solidFill>
                  <a:srgbClr val="FFFFFF"/>
                </a:solidFill>
                <a:latin typeface="Arial"/>
                <a:cs typeface="Arial"/>
              </a:rPr>
              <a:t> </a:t>
            </a:r>
            <a:r>
              <a:rPr sz="1950" b="1" i="1" spc="45" dirty="0">
                <a:solidFill>
                  <a:srgbClr val="FFFFFF"/>
                </a:solidFill>
                <a:latin typeface="Arial"/>
                <a:cs typeface="Arial"/>
              </a:rPr>
              <a:t>Almacena</a:t>
            </a:r>
            <a:r>
              <a:rPr sz="1950" b="1" i="1" spc="100" dirty="0">
                <a:solidFill>
                  <a:srgbClr val="FFFFFF"/>
                </a:solidFill>
                <a:latin typeface="Arial"/>
                <a:cs typeface="Arial"/>
              </a:rPr>
              <a:t> </a:t>
            </a:r>
            <a:r>
              <a:rPr sz="1950" b="1" i="1" dirty="0">
                <a:solidFill>
                  <a:srgbClr val="FFFFFF"/>
                </a:solidFill>
                <a:latin typeface="Arial"/>
                <a:cs typeface="Arial"/>
              </a:rPr>
              <a:t>información</a:t>
            </a:r>
            <a:r>
              <a:rPr sz="1950" b="1" i="1" spc="100" dirty="0">
                <a:solidFill>
                  <a:srgbClr val="FFFFFF"/>
                </a:solidFill>
                <a:latin typeface="Arial"/>
                <a:cs typeface="Arial"/>
              </a:rPr>
              <a:t> </a:t>
            </a:r>
            <a:r>
              <a:rPr sz="1950" b="1" i="1" dirty="0">
                <a:solidFill>
                  <a:srgbClr val="FFFFFF"/>
                </a:solidFill>
                <a:latin typeface="Arial"/>
                <a:cs typeface="Arial"/>
              </a:rPr>
              <a:t>sobre</a:t>
            </a:r>
            <a:r>
              <a:rPr sz="1950" b="1" i="1" spc="95" dirty="0">
                <a:solidFill>
                  <a:srgbClr val="FFFFFF"/>
                </a:solidFill>
                <a:latin typeface="Arial"/>
                <a:cs typeface="Arial"/>
              </a:rPr>
              <a:t> </a:t>
            </a:r>
            <a:r>
              <a:rPr sz="1950" b="1" i="1" dirty="0">
                <a:solidFill>
                  <a:srgbClr val="FFFFFF"/>
                </a:solidFill>
                <a:latin typeface="Arial"/>
                <a:cs typeface="Arial"/>
              </a:rPr>
              <a:t>los</a:t>
            </a:r>
            <a:r>
              <a:rPr sz="1950" b="1" i="1" spc="100" dirty="0">
                <a:solidFill>
                  <a:srgbClr val="FFFFFF"/>
                </a:solidFill>
                <a:latin typeface="Arial"/>
                <a:cs typeface="Arial"/>
              </a:rPr>
              <a:t> </a:t>
            </a:r>
            <a:r>
              <a:rPr sz="1950" b="1" i="1" spc="45" dirty="0">
                <a:solidFill>
                  <a:srgbClr val="FFFFFF"/>
                </a:solidFill>
                <a:latin typeface="Arial"/>
                <a:cs typeface="Arial"/>
              </a:rPr>
              <a:t>proveedores</a:t>
            </a:r>
            <a:r>
              <a:rPr sz="1950" b="1" i="1" spc="100" dirty="0">
                <a:solidFill>
                  <a:srgbClr val="FFFFFF"/>
                </a:solidFill>
                <a:latin typeface="Arial"/>
                <a:cs typeface="Arial"/>
              </a:rPr>
              <a:t> </a:t>
            </a:r>
            <a:r>
              <a:rPr sz="1950" b="1" i="1" spc="60" dirty="0">
                <a:solidFill>
                  <a:srgbClr val="FFFFFF"/>
                </a:solidFill>
                <a:latin typeface="Arial"/>
                <a:cs typeface="Arial"/>
              </a:rPr>
              <a:t>de </a:t>
            </a:r>
            <a:r>
              <a:rPr sz="1950" b="1" i="1" spc="10" dirty="0">
                <a:solidFill>
                  <a:srgbClr val="FFFFFF"/>
                </a:solidFill>
                <a:latin typeface="Arial"/>
                <a:cs typeface="Arial"/>
              </a:rPr>
              <a:t>servicios</a:t>
            </a:r>
            <a:r>
              <a:rPr sz="1950" b="1" i="1" spc="110" dirty="0">
                <a:solidFill>
                  <a:srgbClr val="FFFFFF"/>
                </a:solidFill>
                <a:latin typeface="Arial"/>
                <a:cs typeface="Arial"/>
              </a:rPr>
              <a:t> </a:t>
            </a:r>
            <a:r>
              <a:rPr sz="1950" b="1" i="1" spc="85" dirty="0">
                <a:solidFill>
                  <a:srgbClr val="FFFFFF"/>
                </a:solidFill>
                <a:latin typeface="Arial"/>
                <a:cs typeface="Arial"/>
              </a:rPr>
              <a:t>de</a:t>
            </a:r>
            <a:r>
              <a:rPr sz="1950" b="1" i="1" spc="110" dirty="0">
                <a:solidFill>
                  <a:srgbClr val="FFFFFF"/>
                </a:solidFill>
                <a:latin typeface="Arial"/>
                <a:cs typeface="Arial"/>
              </a:rPr>
              <a:t> </a:t>
            </a:r>
            <a:r>
              <a:rPr sz="1950" b="1" i="1" spc="10" dirty="0">
                <a:solidFill>
                  <a:srgbClr val="FFFFFF"/>
                </a:solidFill>
                <a:latin typeface="Arial"/>
                <a:cs typeface="Arial"/>
              </a:rPr>
              <a:t>marketing,</a:t>
            </a:r>
            <a:r>
              <a:rPr sz="1950" b="1" i="1" spc="114" dirty="0">
                <a:solidFill>
                  <a:srgbClr val="FFFFFF"/>
                </a:solidFill>
                <a:latin typeface="Arial"/>
                <a:cs typeface="Arial"/>
              </a:rPr>
              <a:t> </a:t>
            </a:r>
            <a:r>
              <a:rPr sz="1950" b="1" i="1" spc="55" dirty="0">
                <a:solidFill>
                  <a:srgbClr val="FFFFFF"/>
                </a:solidFill>
                <a:latin typeface="Arial"/>
                <a:cs typeface="Arial"/>
              </a:rPr>
              <a:t>como</a:t>
            </a:r>
            <a:r>
              <a:rPr sz="1950" b="1" i="1" spc="110" dirty="0">
                <a:solidFill>
                  <a:srgbClr val="FFFFFF"/>
                </a:solidFill>
                <a:latin typeface="Arial"/>
                <a:cs typeface="Arial"/>
              </a:rPr>
              <a:t> </a:t>
            </a:r>
            <a:r>
              <a:rPr sz="1950" b="1" i="1" spc="10" dirty="0">
                <a:solidFill>
                  <a:srgbClr val="FFFFFF"/>
                </a:solidFill>
                <a:latin typeface="Arial"/>
                <a:cs typeface="Arial"/>
              </a:rPr>
              <a:t>agencias</a:t>
            </a:r>
            <a:r>
              <a:rPr sz="1950" b="1" i="1" spc="114" dirty="0">
                <a:solidFill>
                  <a:srgbClr val="FFFFFF"/>
                </a:solidFill>
                <a:latin typeface="Arial"/>
                <a:cs typeface="Arial"/>
              </a:rPr>
              <a:t> </a:t>
            </a:r>
            <a:r>
              <a:rPr sz="1950" b="1" i="1" spc="10" dirty="0">
                <a:solidFill>
                  <a:srgbClr val="FFFFFF"/>
                </a:solidFill>
                <a:latin typeface="Arial"/>
                <a:cs typeface="Arial"/>
              </a:rPr>
              <a:t>publicitarias</a:t>
            </a:r>
            <a:r>
              <a:rPr sz="1950" b="1" i="1" spc="110" dirty="0">
                <a:solidFill>
                  <a:srgbClr val="FFFFFF"/>
                </a:solidFill>
                <a:latin typeface="Arial"/>
                <a:cs typeface="Arial"/>
              </a:rPr>
              <a:t> </a:t>
            </a:r>
            <a:r>
              <a:rPr sz="1950" b="1" i="1" spc="-50" dirty="0">
                <a:solidFill>
                  <a:srgbClr val="FFFFFF"/>
                </a:solidFill>
                <a:latin typeface="Arial"/>
                <a:cs typeface="Arial"/>
              </a:rPr>
              <a:t>o </a:t>
            </a:r>
            <a:r>
              <a:rPr sz="1950" b="1" i="1" spc="-10" dirty="0">
                <a:solidFill>
                  <a:srgbClr val="FFFFFF"/>
                </a:solidFill>
                <a:latin typeface="Arial"/>
                <a:cs typeface="Arial"/>
              </a:rPr>
              <a:t>consultores.</a:t>
            </a:r>
            <a:endParaRPr sz="1950">
              <a:latin typeface="Arial"/>
              <a:cs typeface="Arial"/>
            </a:endParaRPr>
          </a:p>
          <a:p>
            <a:pPr marL="211454" algn="ctr">
              <a:lnSpc>
                <a:spcPct val="100000"/>
              </a:lnSpc>
              <a:spcBef>
                <a:spcPts val="359"/>
              </a:spcBef>
            </a:pPr>
            <a:r>
              <a:rPr sz="1950" b="1" i="1" spc="-10" dirty="0">
                <a:solidFill>
                  <a:srgbClr val="FFFFFF"/>
                </a:solidFill>
                <a:latin typeface="Arial"/>
                <a:cs typeface="Arial"/>
              </a:rPr>
              <a:t>Columnas:</a:t>
            </a:r>
            <a:endParaRPr sz="1950">
              <a:latin typeface="Arial"/>
              <a:cs typeface="Arial"/>
            </a:endParaRPr>
          </a:p>
          <a:p>
            <a:pPr marL="930910" marR="282575" algn="ctr">
              <a:lnSpc>
                <a:spcPct val="115399"/>
              </a:lnSpc>
            </a:pPr>
            <a:r>
              <a:rPr sz="1950" b="1" i="1" spc="30" dirty="0">
                <a:solidFill>
                  <a:srgbClr val="FFFFFF"/>
                </a:solidFill>
                <a:latin typeface="Arial"/>
                <a:cs typeface="Arial"/>
              </a:rPr>
              <a:t>(PK)</a:t>
            </a:r>
            <a:r>
              <a:rPr sz="1950" b="1" i="1" spc="50" dirty="0">
                <a:solidFill>
                  <a:srgbClr val="FFFFFF"/>
                </a:solidFill>
                <a:latin typeface="Arial"/>
                <a:cs typeface="Arial"/>
              </a:rPr>
              <a:t> </a:t>
            </a:r>
            <a:r>
              <a:rPr sz="1950" b="1" i="1" spc="30" dirty="0">
                <a:solidFill>
                  <a:srgbClr val="FFFFFF"/>
                </a:solidFill>
                <a:latin typeface="Arial"/>
                <a:cs typeface="Arial"/>
              </a:rPr>
              <a:t>ID_Proveedor_Marketing:</a:t>
            </a:r>
            <a:r>
              <a:rPr sz="1950" b="1" i="1" spc="55" dirty="0">
                <a:solidFill>
                  <a:srgbClr val="FFFFFF"/>
                </a:solidFill>
                <a:latin typeface="Arial"/>
                <a:cs typeface="Arial"/>
              </a:rPr>
              <a:t> </a:t>
            </a:r>
            <a:r>
              <a:rPr sz="1950" b="1" i="1" spc="50" dirty="0">
                <a:solidFill>
                  <a:srgbClr val="FFFFFF"/>
                </a:solidFill>
                <a:latin typeface="Arial"/>
                <a:cs typeface="Arial"/>
              </a:rPr>
              <a:t>Identificador</a:t>
            </a:r>
            <a:r>
              <a:rPr sz="1950" b="1" i="1" spc="55" dirty="0">
                <a:solidFill>
                  <a:srgbClr val="FFFFFF"/>
                </a:solidFill>
                <a:latin typeface="Arial"/>
                <a:cs typeface="Arial"/>
              </a:rPr>
              <a:t> </a:t>
            </a:r>
            <a:r>
              <a:rPr sz="1950" b="1" i="1" spc="30" dirty="0">
                <a:solidFill>
                  <a:srgbClr val="FFFFFF"/>
                </a:solidFill>
                <a:latin typeface="Arial"/>
                <a:cs typeface="Arial"/>
              </a:rPr>
              <a:t>único</a:t>
            </a:r>
            <a:r>
              <a:rPr sz="1950" b="1" i="1" spc="50" dirty="0">
                <a:solidFill>
                  <a:srgbClr val="FFFFFF"/>
                </a:solidFill>
                <a:latin typeface="Arial"/>
                <a:cs typeface="Arial"/>
              </a:rPr>
              <a:t> </a:t>
            </a:r>
            <a:r>
              <a:rPr sz="1950" b="1" i="1" spc="-25" dirty="0">
                <a:solidFill>
                  <a:srgbClr val="FFFFFF"/>
                </a:solidFill>
                <a:latin typeface="Arial"/>
                <a:cs typeface="Arial"/>
              </a:rPr>
              <a:t>del </a:t>
            </a:r>
            <a:r>
              <a:rPr sz="1950" b="1" i="1" spc="50" dirty="0">
                <a:solidFill>
                  <a:srgbClr val="FFFFFF"/>
                </a:solidFill>
                <a:latin typeface="Arial"/>
                <a:cs typeface="Arial"/>
              </a:rPr>
              <a:t>proveedor</a:t>
            </a:r>
            <a:r>
              <a:rPr sz="1950" b="1" i="1" spc="15" dirty="0">
                <a:solidFill>
                  <a:srgbClr val="FFFFFF"/>
                </a:solidFill>
                <a:latin typeface="Arial"/>
                <a:cs typeface="Arial"/>
              </a:rPr>
              <a:t> </a:t>
            </a:r>
            <a:r>
              <a:rPr sz="1950" b="1" i="1" spc="85" dirty="0">
                <a:solidFill>
                  <a:srgbClr val="FFFFFF"/>
                </a:solidFill>
                <a:latin typeface="Arial"/>
                <a:cs typeface="Arial"/>
              </a:rPr>
              <a:t>de</a:t>
            </a:r>
            <a:r>
              <a:rPr sz="1950" b="1" i="1" spc="20" dirty="0">
                <a:solidFill>
                  <a:srgbClr val="FFFFFF"/>
                </a:solidFill>
                <a:latin typeface="Arial"/>
                <a:cs typeface="Arial"/>
              </a:rPr>
              <a:t> </a:t>
            </a:r>
            <a:r>
              <a:rPr sz="1950" b="1" i="1" dirty="0">
                <a:solidFill>
                  <a:srgbClr val="FFFFFF"/>
                </a:solidFill>
                <a:latin typeface="Arial"/>
                <a:cs typeface="Arial"/>
              </a:rPr>
              <a:t>servicios</a:t>
            </a:r>
            <a:r>
              <a:rPr sz="1950" b="1" i="1" spc="15" dirty="0">
                <a:solidFill>
                  <a:srgbClr val="FFFFFF"/>
                </a:solidFill>
                <a:latin typeface="Arial"/>
                <a:cs typeface="Arial"/>
              </a:rPr>
              <a:t> </a:t>
            </a:r>
            <a:r>
              <a:rPr sz="1950" b="1" i="1" spc="85" dirty="0">
                <a:solidFill>
                  <a:srgbClr val="FFFFFF"/>
                </a:solidFill>
                <a:latin typeface="Arial"/>
                <a:cs typeface="Arial"/>
              </a:rPr>
              <a:t>de</a:t>
            </a:r>
            <a:r>
              <a:rPr sz="1950" b="1" i="1" spc="20" dirty="0">
                <a:solidFill>
                  <a:srgbClr val="FFFFFF"/>
                </a:solidFill>
                <a:latin typeface="Arial"/>
                <a:cs typeface="Arial"/>
              </a:rPr>
              <a:t> </a:t>
            </a:r>
            <a:r>
              <a:rPr sz="1950" b="1" i="1" spc="-10" dirty="0">
                <a:solidFill>
                  <a:srgbClr val="FFFFFF"/>
                </a:solidFill>
                <a:latin typeface="Arial"/>
                <a:cs typeface="Arial"/>
              </a:rPr>
              <a:t>marketing.</a:t>
            </a:r>
            <a:endParaRPr sz="1950">
              <a:latin typeface="Arial"/>
              <a:cs typeface="Arial"/>
            </a:endParaRPr>
          </a:p>
          <a:p>
            <a:pPr marL="640080" algn="ctr">
              <a:lnSpc>
                <a:spcPct val="100000"/>
              </a:lnSpc>
              <a:spcBef>
                <a:spcPts val="359"/>
              </a:spcBef>
            </a:pPr>
            <a:r>
              <a:rPr sz="1950" b="1" i="1" spc="20" dirty="0">
                <a:solidFill>
                  <a:srgbClr val="FFFFFF"/>
                </a:solidFill>
                <a:latin typeface="Arial"/>
                <a:cs typeface="Arial"/>
              </a:rPr>
              <a:t>Nombre_Proveedor:</a:t>
            </a:r>
            <a:r>
              <a:rPr sz="1950" b="1" i="1" spc="125" dirty="0">
                <a:solidFill>
                  <a:srgbClr val="FFFFFF"/>
                </a:solidFill>
                <a:latin typeface="Arial"/>
                <a:cs typeface="Arial"/>
              </a:rPr>
              <a:t> </a:t>
            </a:r>
            <a:r>
              <a:rPr sz="1950" b="1" i="1" spc="55" dirty="0">
                <a:solidFill>
                  <a:srgbClr val="FFFFFF"/>
                </a:solidFill>
                <a:latin typeface="Arial"/>
                <a:cs typeface="Arial"/>
              </a:rPr>
              <a:t>Nombre</a:t>
            </a:r>
            <a:r>
              <a:rPr sz="1950" b="1" i="1" spc="125" dirty="0">
                <a:solidFill>
                  <a:srgbClr val="FFFFFF"/>
                </a:solidFill>
                <a:latin typeface="Arial"/>
                <a:cs typeface="Arial"/>
              </a:rPr>
              <a:t> </a:t>
            </a:r>
            <a:r>
              <a:rPr sz="1950" b="1" i="1" spc="20" dirty="0">
                <a:solidFill>
                  <a:srgbClr val="FFFFFF"/>
                </a:solidFill>
                <a:latin typeface="Arial"/>
                <a:cs typeface="Arial"/>
              </a:rPr>
              <a:t>del</a:t>
            </a:r>
            <a:r>
              <a:rPr sz="1950" b="1" i="1" spc="125" dirty="0">
                <a:solidFill>
                  <a:srgbClr val="FFFFFF"/>
                </a:solidFill>
                <a:latin typeface="Arial"/>
                <a:cs typeface="Arial"/>
              </a:rPr>
              <a:t> </a:t>
            </a:r>
            <a:r>
              <a:rPr sz="1950" b="1" i="1" spc="-10" dirty="0">
                <a:solidFill>
                  <a:srgbClr val="FFFFFF"/>
                </a:solidFill>
                <a:latin typeface="Arial"/>
                <a:cs typeface="Arial"/>
              </a:rPr>
              <a:t>proveedor.</a:t>
            </a:r>
            <a:endParaRPr sz="1950">
              <a:latin typeface="Arial"/>
              <a:cs typeface="Arial"/>
            </a:endParaRPr>
          </a:p>
          <a:p>
            <a:pPr marL="1172845" marR="524510" algn="ctr">
              <a:lnSpc>
                <a:spcPct val="115399"/>
              </a:lnSpc>
            </a:pPr>
            <a:r>
              <a:rPr sz="1950" b="1" i="1" dirty="0">
                <a:solidFill>
                  <a:srgbClr val="FFFFFF"/>
                </a:solidFill>
                <a:latin typeface="Arial"/>
                <a:cs typeface="Arial"/>
              </a:rPr>
              <a:t>Costo_Servicio:</a:t>
            </a:r>
            <a:r>
              <a:rPr sz="1950" b="1" i="1" spc="160" dirty="0">
                <a:solidFill>
                  <a:srgbClr val="FFFFFF"/>
                </a:solidFill>
                <a:latin typeface="Arial"/>
                <a:cs typeface="Arial"/>
              </a:rPr>
              <a:t> </a:t>
            </a:r>
            <a:r>
              <a:rPr sz="1950" b="1" i="1" dirty="0">
                <a:solidFill>
                  <a:srgbClr val="FFFFFF"/>
                </a:solidFill>
                <a:latin typeface="Arial"/>
                <a:cs typeface="Arial"/>
              </a:rPr>
              <a:t>Costo</a:t>
            </a:r>
            <a:r>
              <a:rPr sz="1950" b="1" i="1" spc="160" dirty="0">
                <a:solidFill>
                  <a:srgbClr val="FFFFFF"/>
                </a:solidFill>
                <a:latin typeface="Arial"/>
                <a:cs typeface="Arial"/>
              </a:rPr>
              <a:t> </a:t>
            </a:r>
            <a:r>
              <a:rPr sz="1950" b="1" i="1" dirty="0">
                <a:solidFill>
                  <a:srgbClr val="FFFFFF"/>
                </a:solidFill>
                <a:latin typeface="Arial"/>
                <a:cs typeface="Arial"/>
              </a:rPr>
              <a:t>del</a:t>
            </a:r>
            <a:r>
              <a:rPr sz="1950" b="1" i="1" spc="160" dirty="0">
                <a:solidFill>
                  <a:srgbClr val="FFFFFF"/>
                </a:solidFill>
                <a:latin typeface="Arial"/>
                <a:cs typeface="Arial"/>
              </a:rPr>
              <a:t> </a:t>
            </a:r>
            <a:r>
              <a:rPr sz="1950" b="1" i="1" dirty="0">
                <a:solidFill>
                  <a:srgbClr val="FFFFFF"/>
                </a:solidFill>
                <a:latin typeface="Arial"/>
                <a:cs typeface="Arial"/>
              </a:rPr>
              <a:t>servicio</a:t>
            </a:r>
            <a:r>
              <a:rPr sz="1950" b="1" i="1" spc="160" dirty="0">
                <a:solidFill>
                  <a:srgbClr val="FFFFFF"/>
                </a:solidFill>
                <a:latin typeface="Arial"/>
                <a:cs typeface="Arial"/>
              </a:rPr>
              <a:t> </a:t>
            </a:r>
            <a:r>
              <a:rPr sz="1950" b="1" i="1" spc="45" dirty="0">
                <a:solidFill>
                  <a:srgbClr val="FFFFFF"/>
                </a:solidFill>
                <a:latin typeface="Arial"/>
                <a:cs typeface="Arial"/>
              </a:rPr>
              <a:t>ofrecido</a:t>
            </a:r>
            <a:r>
              <a:rPr sz="1950" b="1" i="1" spc="160" dirty="0">
                <a:solidFill>
                  <a:srgbClr val="FFFFFF"/>
                </a:solidFill>
                <a:latin typeface="Arial"/>
                <a:cs typeface="Arial"/>
              </a:rPr>
              <a:t> </a:t>
            </a:r>
            <a:r>
              <a:rPr sz="1950" b="1" i="1" dirty="0">
                <a:solidFill>
                  <a:srgbClr val="FFFFFF"/>
                </a:solidFill>
                <a:latin typeface="Arial"/>
                <a:cs typeface="Arial"/>
              </a:rPr>
              <a:t>por</a:t>
            </a:r>
            <a:r>
              <a:rPr sz="1950" b="1" i="1" spc="160" dirty="0">
                <a:solidFill>
                  <a:srgbClr val="FFFFFF"/>
                </a:solidFill>
                <a:latin typeface="Arial"/>
                <a:cs typeface="Arial"/>
              </a:rPr>
              <a:t> </a:t>
            </a:r>
            <a:r>
              <a:rPr sz="1950" b="1" i="1" spc="-25" dirty="0">
                <a:solidFill>
                  <a:srgbClr val="FFFFFF"/>
                </a:solidFill>
                <a:latin typeface="Arial"/>
                <a:cs typeface="Arial"/>
              </a:rPr>
              <a:t>el </a:t>
            </a:r>
            <a:r>
              <a:rPr sz="1950" b="1" i="1" spc="-10" dirty="0">
                <a:solidFill>
                  <a:srgbClr val="FFFFFF"/>
                </a:solidFill>
                <a:latin typeface="Arial"/>
                <a:cs typeface="Arial"/>
              </a:rPr>
              <a:t>proveedor.</a:t>
            </a:r>
            <a:endParaRPr sz="1950">
              <a:latin typeface="Arial"/>
              <a:cs typeface="Arial"/>
            </a:endParaRPr>
          </a:p>
          <a:p>
            <a:pPr marL="691515" marR="43180" algn="ctr">
              <a:lnSpc>
                <a:spcPct val="115399"/>
              </a:lnSpc>
            </a:pPr>
            <a:r>
              <a:rPr sz="1950" b="1" i="1" dirty="0">
                <a:solidFill>
                  <a:srgbClr val="FFFFFF"/>
                </a:solidFill>
                <a:latin typeface="Arial"/>
                <a:cs typeface="Arial"/>
              </a:rPr>
              <a:t>Especialidad:</a:t>
            </a:r>
            <a:r>
              <a:rPr sz="1950" b="1" i="1" spc="95" dirty="0">
                <a:solidFill>
                  <a:srgbClr val="FFFFFF"/>
                </a:solidFill>
                <a:latin typeface="Arial"/>
                <a:cs typeface="Arial"/>
              </a:rPr>
              <a:t> </a:t>
            </a:r>
            <a:r>
              <a:rPr sz="1950" b="1" i="1" dirty="0">
                <a:solidFill>
                  <a:srgbClr val="FFFFFF"/>
                </a:solidFill>
                <a:latin typeface="Arial"/>
                <a:cs typeface="Arial"/>
              </a:rPr>
              <a:t>Tipo</a:t>
            </a:r>
            <a:r>
              <a:rPr sz="1950" b="1" i="1" spc="95" dirty="0">
                <a:solidFill>
                  <a:srgbClr val="FFFFFF"/>
                </a:solidFill>
                <a:latin typeface="Arial"/>
                <a:cs typeface="Arial"/>
              </a:rPr>
              <a:t> </a:t>
            </a:r>
            <a:r>
              <a:rPr sz="1950" b="1" i="1" spc="85" dirty="0">
                <a:solidFill>
                  <a:srgbClr val="FFFFFF"/>
                </a:solidFill>
                <a:latin typeface="Arial"/>
                <a:cs typeface="Arial"/>
              </a:rPr>
              <a:t>de</a:t>
            </a:r>
            <a:r>
              <a:rPr sz="1950" b="1" i="1" spc="100" dirty="0">
                <a:solidFill>
                  <a:srgbClr val="FFFFFF"/>
                </a:solidFill>
                <a:latin typeface="Arial"/>
                <a:cs typeface="Arial"/>
              </a:rPr>
              <a:t> </a:t>
            </a:r>
            <a:r>
              <a:rPr sz="1950" b="1" i="1" dirty="0">
                <a:solidFill>
                  <a:srgbClr val="FFFFFF"/>
                </a:solidFill>
                <a:latin typeface="Arial"/>
                <a:cs typeface="Arial"/>
              </a:rPr>
              <a:t>servicio</a:t>
            </a:r>
            <a:r>
              <a:rPr sz="1950" b="1" i="1" spc="95" dirty="0">
                <a:solidFill>
                  <a:srgbClr val="FFFFFF"/>
                </a:solidFill>
                <a:latin typeface="Arial"/>
                <a:cs typeface="Arial"/>
              </a:rPr>
              <a:t> </a:t>
            </a:r>
            <a:r>
              <a:rPr sz="1950" b="1" i="1" dirty="0">
                <a:solidFill>
                  <a:srgbClr val="FFFFFF"/>
                </a:solidFill>
                <a:latin typeface="Arial"/>
                <a:cs typeface="Arial"/>
              </a:rPr>
              <a:t>especializado</a:t>
            </a:r>
            <a:r>
              <a:rPr sz="1950" b="1" i="1" spc="100" dirty="0">
                <a:solidFill>
                  <a:srgbClr val="FFFFFF"/>
                </a:solidFill>
                <a:latin typeface="Arial"/>
                <a:cs typeface="Arial"/>
              </a:rPr>
              <a:t> </a:t>
            </a:r>
            <a:r>
              <a:rPr sz="1950" b="1" i="1" spc="60" dirty="0">
                <a:solidFill>
                  <a:srgbClr val="FFFFFF"/>
                </a:solidFill>
                <a:latin typeface="Arial"/>
                <a:cs typeface="Arial"/>
              </a:rPr>
              <a:t>que</a:t>
            </a:r>
            <a:r>
              <a:rPr sz="1950" b="1" i="1" spc="95" dirty="0">
                <a:solidFill>
                  <a:srgbClr val="FFFFFF"/>
                </a:solidFill>
                <a:latin typeface="Arial"/>
                <a:cs typeface="Arial"/>
              </a:rPr>
              <a:t> </a:t>
            </a:r>
            <a:r>
              <a:rPr sz="1950" b="1" i="1" spc="60" dirty="0">
                <a:solidFill>
                  <a:srgbClr val="FFFFFF"/>
                </a:solidFill>
                <a:latin typeface="Arial"/>
                <a:cs typeface="Arial"/>
              </a:rPr>
              <a:t>ofrece</a:t>
            </a:r>
            <a:r>
              <a:rPr sz="1950" b="1" i="1" spc="100" dirty="0">
                <a:solidFill>
                  <a:srgbClr val="FFFFFF"/>
                </a:solidFill>
                <a:latin typeface="Arial"/>
                <a:cs typeface="Arial"/>
              </a:rPr>
              <a:t> </a:t>
            </a:r>
            <a:r>
              <a:rPr sz="1950" b="1" i="1" spc="-25" dirty="0">
                <a:solidFill>
                  <a:srgbClr val="FFFFFF"/>
                </a:solidFill>
                <a:latin typeface="Arial"/>
                <a:cs typeface="Arial"/>
              </a:rPr>
              <a:t>el </a:t>
            </a:r>
            <a:r>
              <a:rPr sz="1950" b="1" i="1" spc="50" dirty="0">
                <a:solidFill>
                  <a:srgbClr val="FFFFFF"/>
                </a:solidFill>
                <a:latin typeface="Arial"/>
                <a:cs typeface="Arial"/>
              </a:rPr>
              <a:t>proveedor</a:t>
            </a:r>
            <a:r>
              <a:rPr sz="1950" b="1" i="1" spc="15" dirty="0">
                <a:solidFill>
                  <a:srgbClr val="FFFFFF"/>
                </a:solidFill>
                <a:latin typeface="Arial"/>
                <a:cs typeface="Arial"/>
              </a:rPr>
              <a:t> </a:t>
            </a:r>
            <a:r>
              <a:rPr sz="1950" b="1" i="1" spc="65" dirty="0">
                <a:solidFill>
                  <a:srgbClr val="FFFFFF"/>
                </a:solidFill>
                <a:latin typeface="Arial"/>
                <a:cs typeface="Arial"/>
              </a:rPr>
              <a:t>(por</a:t>
            </a:r>
            <a:r>
              <a:rPr sz="1950" b="1" i="1" spc="15" dirty="0">
                <a:solidFill>
                  <a:srgbClr val="FFFFFF"/>
                </a:solidFill>
                <a:latin typeface="Arial"/>
                <a:cs typeface="Arial"/>
              </a:rPr>
              <a:t> </a:t>
            </a:r>
            <a:r>
              <a:rPr sz="1950" b="1" i="1" dirty="0">
                <a:solidFill>
                  <a:srgbClr val="FFFFFF"/>
                </a:solidFill>
                <a:latin typeface="Arial"/>
                <a:cs typeface="Arial"/>
              </a:rPr>
              <a:t>ejemplo,</a:t>
            </a:r>
            <a:r>
              <a:rPr sz="1950" b="1" i="1" spc="15" dirty="0">
                <a:solidFill>
                  <a:srgbClr val="FFFFFF"/>
                </a:solidFill>
                <a:latin typeface="Arial"/>
                <a:cs typeface="Arial"/>
              </a:rPr>
              <a:t> </a:t>
            </a:r>
            <a:r>
              <a:rPr sz="1950" b="1" i="1" spc="-65" dirty="0">
                <a:solidFill>
                  <a:srgbClr val="FFFFFF"/>
                </a:solidFill>
                <a:latin typeface="Arial"/>
                <a:cs typeface="Arial"/>
              </a:rPr>
              <a:t>SEO,</a:t>
            </a:r>
            <a:r>
              <a:rPr sz="1950" b="1" i="1" spc="15" dirty="0">
                <a:solidFill>
                  <a:srgbClr val="FFFFFF"/>
                </a:solidFill>
                <a:latin typeface="Arial"/>
                <a:cs typeface="Arial"/>
              </a:rPr>
              <a:t> </a:t>
            </a:r>
            <a:r>
              <a:rPr sz="1950" b="1" i="1" spc="-55" dirty="0">
                <a:solidFill>
                  <a:srgbClr val="FFFFFF"/>
                </a:solidFill>
                <a:latin typeface="Arial"/>
                <a:cs typeface="Arial"/>
              </a:rPr>
              <a:t>SEM,</a:t>
            </a:r>
            <a:r>
              <a:rPr sz="1950" b="1" i="1" spc="15" dirty="0">
                <a:solidFill>
                  <a:srgbClr val="FFFFFF"/>
                </a:solidFill>
                <a:latin typeface="Arial"/>
                <a:cs typeface="Arial"/>
              </a:rPr>
              <a:t> </a:t>
            </a:r>
            <a:r>
              <a:rPr sz="1950" b="1" i="1" spc="40" dirty="0">
                <a:solidFill>
                  <a:srgbClr val="FFFFFF"/>
                </a:solidFill>
                <a:latin typeface="Arial"/>
                <a:cs typeface="Arial"/>
              </a:rPr>
              <a:t>contenido).</a:t>
            </a:r>
            <a:endParaRPr sz="195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0" y="0"/>
              <a:ext cx="16407130" cy="10287000"/>
            </a:xfrm>
            <a:custGeom>
              <a:avLst/>
              <a:gdLst/>
              <a:ahLst/>
              <a:cxnLst/>
              <a:rect l="l" t="t" r="r" b="b"/>
              <a:pathLst>
                <a:path w="16407130" h="10287000">
                  <a:moveTo>
                    <a:pt x="0" y="10286999"/>
                  </a:moveTo>
                  <a:lnTo>
                    <a:pt x="16406935" y="10286999"/>
                  </a:lnTo>
                  <a:lnTo>
                    <a:pt x="16406935" y="0"/>
                  </a:lnTo>
                  <a:lnTo>
                    <a:pt x="0" y="0"/>
                  </a:lnTo>
                  <a:lnTo>
                    <a:pt x="0" y="10286999"/>
                  </a:lnTo>
                  <a:close/>
                </a:path>
              </a:pathLst>
            </a:custGeom>
            <a:solidFill>
              <a:srgbClr val="041C40"/>
            </a:solidFill>
          </p:spPr>
          <p:txBody>
            <a:bodyPr wrap="square" lIns="0" tIns="0" rIns="0" bIns="0" rtlCol="0"/>
            <a:lstStyle/>
            <a:p>
              <a:endParaRPr/>
            </a:p>
          </p:txBody>
        </p:sp>
        <p:sp>
          <p:nvSpPr>
            <p:cNvPr id="4" name="object 4"/>
            <p:cNvSpPr/>
            <p:nvPr/>
          </p:nvSpPr>
          <p:spPr>
            <a:xfrm>
              <a:off x="11208931" y="11"/>
              <a:ext cx="7079615" cy="10287000"/>
            </a:xfrm>
            <a:custGeom>
              <a:avLst/>
              <a:gdLst/>
              <a:ahLst/>
              <a:cxnLst/>
              <a:rect l="l" t="t" r="r" b="b"/>
              <a:pathLst>
                <a:path w="7079615" h="10287000">
                  <a:moveTo>
                    <a:pt x="294220" y="1489252"/>
                  </a:moveTo>
                  <a:lnTo>
                    <a:pt x="147104" y="1342148"/>
                  </a:lnTo>
                  <a:lnTo>
                    <a:pt x="0" y="1489252"/>
                  </a:lnTo>
                  <a:lnTo>
                    <a:pt x="147116" y="1636369"/>
                  </a:lnTo>
                  <a:lnTo>
                    <a:pt x="294220" y="1489252"/>
                  </a:lnTo>
                  <a:close/>
                </a:path>
                <a:path w="7079615" h="10287000">
                  <a:moveTo>
                    <a:pt x="294233" y="312521"/>
                  </a:moveTo>
                  <a:lnTo>
                    <a:pt x="147116" y="165417"/>
                  </a:lnTo>
                  <a:lnTo>
                    <a:pt x="12" y="312534"/>
                  </a:lnTo>
                  <a:lnTo>
                    <a:pt x="147116" y="459638"/>
                  </a:lnTo>
                  <a:lnTo>
                    <a:pt x="294233" y="312521"/>
                  </a:lnTo>
                  <a:close/>
                </a:path>
                <a:path w="7079615" h="10287000">
                  <a:moveTo>
                    <a:pt x="882586" y="900671"/>
                  </a:moveTo>
                  <a:lnTo>
                    <a:pt x="735469" y="753567"/>
                  </a:lnTo>
                  <a:lnTo>
                    <a:pt x="588365" y="900684"/>
                  </a:lnTo>
                  <a:lnTo>
                    <a:pt x="735482" y="1047788"/>
                  </a:lnTo>
                  <a:lnTo>
                    <a:pt x="882586" y="900671"/>
                  </a:lnTo>
                  <a:close/>
                </a:path>
                <a:path w="7079615" h="10287000">
                  <a:moveTo>
                    <a:pt x="1470875" y="1489341"/>
                  </a:moveTo>
                  <a:lnTo>
                    <a:pt x="1323759" y="1342237"/>
                  </a:lnTo>
                  <a:lnTo>
                    <a:pt x="1176655" y="1489341"/>
                  </a:lnTo>
                  <a:lnTo>
                    <a:pt x="1323771" y="1636458"/>
                  </a:lnTo>
                  <a:lnTo>
                    <a:pt x="1470875" y="1489341"/>
                  </a:lnTo>
                  <a:close/>
                </a:path>
                <a:path w="7079615" h="10287000">
                  <a:moveTo>
                    <a:pt x="1470888" y="312610"/>
                  </a:moveTo>
                  <a:lnTo>
                    <a:pt x="1323771" y="165506"/>
                  </a:lnTo>
                  <a:lnTo>
                    <a:pt x="1176667" y="312623"/>
                  </a:lnTo>
                  <a:lnTo>
                    <a:pt x="1323771" y="459727"/>
                  </a:lnTo>
                  <a:lnTo>
                    <a:pt x="1470888" y="312610"/>
                  </a:lnTo>
                  <a:close/>
                </a:path>
                <a:path w="7079615" h="10287000">
                  <a:moveTo>
                    <a:pt x="2059279" y="900722"/>
                  </a:moveTo>
                  <a:lnTo>
                    <a:pt x="1912162" y="753618"/>
                  </a:lnTo>
                  <a:lnTo>
                    <a:pt x="1765058" y="900734"/>
                  </a:lnTo>
                  <a:lnTo>
                    <a:pt x="1912162" y="1047838"/>
                  </a:lnTo>
                  <a:lnTo>
                    <a:pt x="2059279" y="900722"/>
                  </a:lnTo>
                  <a:close/>
                </a:path>
                <a:path w="7079615" h="10287000">
                  <a:moveTo>
                    <a:pt x="2647683" y="1489290"/>
                  </a:moveTo>
                  <a:lnTo>
                    <a:pt x="2500566" y="1342174"/>
                  </a:lnTo>
                  <a:lnTo>
                    <a:pt x="2353462" y="1489290"/>
                  </a:lnTo>
                  <a:lnTo>
                    <a:pt x="2500566" y="1636395"/>
                  </a:lnTo>
                  <a:lnTo>
                    <a:pt x="2647683" y="1489290"/>
                  </a:lnTo>
                  <a:close/>
                </a:path>
                <a:path w="7079615" h="10287000">
                  <a:moveTo>
                    <a:pt x="2647696" y="312559"/>
                  </a:moveTo>
                  <a:lnTo>
                    <a:pt x="2500579" y="165442"/>
                  </a:lnTo>
                  <a:lnTo>
                    <a:pt x="2353475" y="312559"/>
                  </a:lnTo>
                  <a:lnTo>
                    <a:pt x="2500579" y="459676"/>
                  </a:lnTo>
                  <a:lnTo>
                    <a:pt x="2647696" y="312559"/>
                  </a:lnTo>
                  <a:close/>
                </a:path>
                <a:path w="7079615" h="10287000">
                  <a:moveTo>
                    <a:pt x="7079056" y="0"/>
                  </a:moveTo>
                  <a:lnTo>
                    <a:pt x="5197995" y="0"/>
                  </a:lnTo>
                  <a:lnTo>
                    <a:pt x="5197995" y="10287000"/>
                  </a:lnTo>
                  <a:lnTo>
                    <a:pt x="7079056" y="10287000"/>
                  </a:lnTo>
                  <a:lnTo>
                    <a:pt x="7079056" y="0"/>
                  </a:lnTo>
                  <a:close/>
                </a:path>
              </a:pathLst>
            </a:custGeom>
            <a:solidFill>
              <a:srgbClr val="135CA0"/>
            </a:solidFill>
          </p:spPr>
          <p:txBody>
            <a:bodyPr wrap="square" lIns="0" tIns="0" rIns="0" bIns="0" rtlCol="0"/>
            <a:lstStyle/>
            <a:p>
              <a:endParaRPr/>
            </a:p>
          </p:txBody>
        </p:sp>
        <p:pic>
          <p:nvPicPr>
            <p:cNvPr id="5" name="object 5"/>
            <p:cNvPicPr/>
            <p:nvPr/>
          </p:nvPicPr>
          <p:blipFill>
            <a:blip r:embed="rId2" cstate="print"/>
            <a:stretch>
              <a:fillRect/>
            </a:stretch>
          </p:blipFill>
          <p:spPr>
            <a:xfrm>
              <a:off x="10193141" y="1138302"/>
              <a:ext cx="7066116" cy="8448348"/>
            </a:xfrm>
            <a:prstGeom prst="rect">
              <a:avLst/>
            </a:prstGeom>
          </p:spPr>
        </p:pic>
      </p:grpSp>
      <p:sp>
        <p:nvSpPr>
          <p:cNvPr id="6" name="object 6"/>
          <p:cNvSpPr txBox="1">
            <a:spLocks noGrp="1"/>
          </p:cNvSpPr>
          <p:nvPr>
            <p:ph type="title"/>
          </p:nvPr>
        </p:nvSpPr>
        <p:spPr>
          <a:xfrm>
            <a:off x="2689755" y="34263"/>
            <a:ext cx="5684520" cy="1748789"/>
          </a:xfrm>
          <a:prstGeom prst="rect">
            <a:avLst/>
          </a:prstGeom>
        </p:spPr>
        <p:txBody>
          <a:bodyPr vert="horz" wrap="square" lIns="0" tIns="13335" rIns="0" bIns="0" rtlCol="0">
            <a:spAutoFit/>
          </a:bodyPr>
          <a:lstStyle/>
          <a:p>
            <a:pPr marL="12700">
              <a:lnSpc>
                <a:spcPct val="100000"/>
              </a:lnSpc>
              <a:spcBef>
                <a:spcPts val="105"/>
              </a:spcBef>
            </a:pPr>
            <a:r>
              <a:rPr sz="11300" b="1" spc="-290" dirty="0">
                <a:solidFill>
                  <a:srgbClr val="FFFAFA"/>
                </a:solidFill>
                <a:latin typeface="Arial"/>
                <a:cs typeface="Arial"/>
              </a:rPr>
              <a:t>VENTAS</a:t>
            </a:r>
            <a:endParaRPr sz="11300">
              <a:latin typeface="Arial"/>
              <a:cs typeface="Arial"/>
            </a:endParaRPr>
          </a:p>
        </p:txBody>
      </p:sp>
      <p:grpSp>
        <p:nvGrpSpPr>
          <p:cNvPr id="7" name="object 7"/>
          <p:cNvGrpSpPr/>
          <p:nvPr/>
        </p:nvGrpSpPr>
        <p:grpSpPr>
          <a:xfrm>
            <a:off x="293164" y="3709775"/>
            <a:ext cx="9184005" cy="6391910"/>
            <a:chOff x="293164" y="3709775"/>
            <a:chExt cx="9184005" cy="6391910"/>
          </a:xfrm>
        </p:grpSpPr>
        <p:sp>
          <p:nvSpPr>
            <p:cNvPr id="8" name="object 8"/>
            <p:cNvSpPr/>
            <p:nvPr/>
          </p:nvSpPr>
          <p:spPr>
            <a:xfrm>
              <a:off x="293154" y="8630564"/>
              <a:ext cx="2059939" cy="1471295"/>
            </a:xfrm>
            <a:custGeom>
              <a:avLst/>
              <a:gdLst/>
              <a:ahLst/>
              <a:cxnLst/>
              <a:rect l="l" t="t" r="r" b="b"/>
              <a:pathLst>
                <a:path w="2059939" h="1471295">
                  <a:moveTo>
                    <a:pt x="294220" y="735177"/>
                  </a:moveTo>
                  <a:lnTo>
                    <a:pt x="147116" y="588060"/>
                  </a:lnTo>
                  <a:lnTo>
                    <a:pt x="0" y="735177"/>
                  </a:lnTo>
                  <a:lnTo>
                    <a:pt x="147116" y="882281"/>
                  </a:lnTo>
                  <a:lnTo>
                    <a:pt x="294220" y="735177"/>
                  </a:lnTo>
                  <a:close/>
                </a:path>
                <a:path w="2059939" h="1471295">
                  <a:moveTo>
                    <a:pt x="882523" y="1323721"/>
                  </a:moveTo>
                  <a:lnTo>
                    <a:pt x="735418" y="1176604"/>
                  </a:lnTo>
                  <a:lnTo>
                    <a:pt x="588302" y="1323721"/>
                  </a:lnTo>
                  <a:lnTo>
                    <a:pt x="735418" y="1470825"/>
                  </a:lnTo>
                  <a:lnTo>
                    <a:pt x="882523" y="1323721"/>
                  </a:lnTo>
                  <a:close/>
                </a:path>
                <a:path w="2059939" h="1471295">
                  <a:moveTo>
                    <a:pt x="882523" y="147104"/>
                  </a:moveTo>
                  <a:lnTo>
                    <a:pt x="735418" y="0"/>
                  </a:lnTo>
                  <a:lnTo>
                    <a:pt x="588302" y="147116"/>
                  </a:lnTo>
                  <a:lnTo>
                    <a:pt x="735418" y="294220"/>
                  </a:lnTo>
                  <a:lnTo>
                    <a:pt x="882523" y="147104"/>
                  </a:lnTo>
                  <a:close/>
                </a:path>
                <a:path w="2059939" h="1471295">
                  <a:moveTo>
                    <a:pt x="1470964" y="735266"/>
                  </a:moveTo>
                  <a:lnTo>
                    <a:pt x="1323848" y="588149"/>
                  </a:lnTo>
                  <a:lnTo>
                    <a:pt x="1176731" y="735266"/>
                  </a:lnTo>
                  <a:lnTo>
                    <a:pt x="1323848" y="882370"/>
                  </a:lnTo>
                  <a:lnTo>
                    <a:pt x="1470964" y="735266"/>
                  </a:lnTo>
                  <a:close/>
                </a:path>
                <a:path w="2059939" h="1471295">
                  <a:moveTo>
                    <a:pt x="2059317" y="147129"/>
                  </a:moveTo>
                  <a:lnTo>
                    <a:pt x="1912200" y="12"/>
                  </a:lnTo>
                  <a:lnTo>
                    <a:pt x="1765096" y="147129"/>
                  </a:lnTo>
                  <a:lnTo>
                    <a:pt x="1912213" y="294233"/>
                  </a:lnTo>
                  <a:lnTo>
                    <a:pt x="2059317" y="147129"/>
                  </a:lnTo>
                  <a:close/>
                </a:path>
                <a:path w="2059939" h="1471295">
                  <a:moveTo>
                    <a:pt x="2059343" y="1323657"/>
                  </a:moveTo>
                  <a:lnTo>
                    <a:pt x="1912226" y="1176553"/>
                  </a:lnTo>
                  <a:lnTo>
                    <a:pt x="1765109" y="1323670"/>
                  </a:lnTo>
                  <a:lnTo>
                    <a:pt x="1912226" y="1470774"/>
                  </a:lnTo>
                  <a:lnTo>
                    <a:pt x="2059343" y="1323657"/>
                  </a:lnTo>
                  <a:close/>
                </a:path>
              </a:pathLst>
            </a:custGeom>
            <a:solidFill>
              <a:srgbClr val="135CA0"/>
            </a:solidFill>
          </p:spPr>
          <p:txBody>
            <a:bodyPr wrap="square" lIns="0" tIns="0" rIns="0" bIns="0" rtlCol="0"/>
            <a:lstStyle/>
            <a:p>
              <a:endParaRPr/>
            </a:p>
          </p:txBody>
        </p:sp>
        <p:sp>
          <p:nvSpPr>
            <p:cNvPr id="9" name="object 9"/>
            <p:cNvSpPr/>
            <p:nvPr/>
          </p:nvSpPr>
          <p:spPr>
            <a:xfrm>
              <a:off x="957787" y="3709775"/>
              <a:ext cx="8519160" cy="5193030"/>
            </a:xfrm>
            <a:custGeom>
              <a:avLst/>
              <a:gdLst/>
              <a:ahLst/>
              <a:cxnLst/>
              <a:rect l="l" t="t" r="r" b="b"/>
              <a:pathLst>
                <a:path w="8519160" h="5193030">
                  <a:moveTo>
                    <a:pt x="8035974" y="5192431"/>
                  </a:moveTo>
                  <a:lnTo>
                    <a:pt x="485774" y="5192431"/>
                  </a:lnTo>
                  <a:lnTo>
                    <a:pt x="437762" y="5190053"/>
                  </a:lnTo>
                  <a:lnTo>
                    <a:pt x="390562" y="5183010"/>
                  </a:lnTo>
                  <a:lnTo>
                    <a:pt x="344494" y="5171433"/>
                  </a:lnTo>
                  <a:lnTo>
                    <a:pt x="299876" y="5155453"/>
                  </a:lnTo>
                  <a:lnTo>
                    <a:pt x="257028" y="5135203"/>
                  </a:lnTo>
                  <a:lnTo>
                    <a:pt x="216266" y="5110815"/>
                  </a:lnTo>
                  <a:lnTo>
                    <a:pt x="177911" y="5082420"/>
                  </a:lnTo>
                  <a:lnTo>
                    <a:pt x="142280" y="5050151"/>
                  </a:lnTo>
                  <a:lnTo>
                    <a:pt x="110010" y="5014520"/>
                  </a:lnTo>
                  <a:lnTo>
                    <a:pt x="81615" y="4976164"/>
                  </a:lnTo>
                  <a:lnTo>
                    <a:pt x="57227" y="4935403"/>
                  </a:lnTo>
                  <a:lnTo>
                    <a:pt x="36977" y="4892554"/>
                  </a:lnTo>
                  <a:lnTo>
                    <a:pt x="20997" y="4847936"/>
                  </a:lnTo>
                  <a:lnTo>
                    <a:pt x="9420" y="4801868"/>
                  </a:lnTo>
                  <a:lnTo>
                    <a:pt x="2377" y="4754669"/>
                  </a:lnTo>
                  <a:lnTo>
                    <a:pt x="0" y="4706656"/>
                  </a:lnTo>
                  <a:lnTo>
                    <a:pt x="0" y="485775"/>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8035974" y="0"/>
                  </a:lnTo>
                  <a:lnTo>
                    <a:pt x="8083987" y="2377"/>
                  </a:lnTo>
                  <a:lnTo>
                    <a:pt x="8131186" y="9420"/>
                  </a:lnTo>
                  <a:lnTo>
                    <a:pt x="8177254" y="20997"/>
                  </a:lnTo>
                  <a:lnTo>
                    <a:pt x="8221872" y="36977"/>
                  </a:lnTo>
                  <a:lnTo>
                    <a:pt x="8264721" y="57227"/>
                  </a:lnTo>
                  <a:lnTo>
                    <a:pt x="8305482" y="81615"/>
                  </a:lnTo>
                  <a:lnTo>
                    <a:pt x="8343838" y="110010"/>
                  </a:lnTo>
                  <a:lnTo>
                    <a:pt x="8379469" y="142280"/>
                  </a:lnTo>
                  <a:lnTo>
                    <a:pt x="8411738" y="177911"/>
                  </a:lnTo>
                  <a:lnTo>
                    <a:pt x="8440133" y="216266"/>
                  </a:lnTo>
                  <a:lnTo>
                    <a:pt x="8464521" y="257028"/>
                  </a:lnTo>
                  <a:lnTo>
                    <a:pt x="8484771" y="299876"/>
                  </a:lnTo>
                  <a:lnTo>
                    <a:pt x="8500751" y="344494"/>
                  </a:lnTo>
                  <a:lnTo>
                    <a:pt x="8512328" y="390562"/>
                  </a:lnTo>
                  <a:lnTo>
                    <a:pt x="8518832" y="434146"/>
                  </a:lnTo>
                  <a:lnTo>
                    <a:pt x="8518832" y="4758284"/>
                  </a:lnTo>
                  <a:lnTo>
                    <a:pt x="8512328" y="4801868"/>
                  </a:lnTo>
                  <a:lnTo>
                    <a:pt x="8500751" y="4847936"/>
                  </a:lnTo>
                  <a:lnTo>
                    <a:pt x="8484771" y="4892554"/>
                  </a:lnTo>
                  <a:lnTo>
                    <a:pt x="8464521" y="4935403"/>
                  </a:lnTo>
                  <a:lnTo>
                    <a:pt x="8440133" y="4976164"/>
                  </a:lnTo>
                  <a:lnTo>
                    <a:pt x="8411738" y="5014520"/>
                  </a:lnTo>
                  <a:lnTo>
                    <a:pt x="8379469" y="5050151"/>
                  </a:lnTo>
                  <a:lnTo>
                    <a:pt x="8343838" y="5082420"/>
                  </a:lnTo>
                  <a:lnTo>
                    <a:pt x="8305482" y="5110815"/>
                  </a:lnTo>
                  <a:lnTo>
                    <a:pt x="8264721" y="5135203"/>
                  </a:lnTo>
                  <a:lnTo>
                    <a:pt x="8221872" y="5155453"/>
                  </a:lnTo>
                  <a:lnTo>
                    <a:pt x="8177254" y="5171433"/>
                  </a:lnTo>
                  <a:lnTo>
                    <a:pt x="8131186" y="5183010"/>
                  </a:lnTo>
                  <a:lnTo>
                    <a:pt x="8083987" y="5190053"/>
                  </a:lnTo>
                  <a:lnTo>
                    <a:pt x="8035974" y="5192431"/>
                  </a:lnTo>
                  <a:close/>
                </a:path>
              </a:pathLst>
            </a:custGeom>
            <a:solidFill>
              <a:srgbClr val="082E69"/>
            </a:solidFill>
          </p:spPr>
          <p:txBody>
            <a:bodyPr wrap="square" lIns="0" tIns="0" rIns="0" bIns="0" rtlCol="0"/>
            <a:lstStyle/>
            <a:p>
              <a:endParaRPr/>
            </a:p>
          </p:txBody>
        </p:sp>
      </p:grpSp>
      <p:sp>
        <p:nvSpPr>
          <p:cNvPr id="10" name="object 10"/>
          <p:cNvSpPr txBox="1"/>
          <p:nvPr/>
        </p:nvSpPr>
        <p:spPr>
          <a:xfrm>
            <a:off x="805589" y="1768209"/>
            <a:ext cx="10630535" cy="6650990"/>
          </a:xfrm>
          <a:prstGeom prst="rect">
            <a:avLst/>
          </a:prstGeom>
        </p:spPr>
        <p:txBody>
          <a:bodyPr vert="horz" wrap="square" lIns="0" tIns="16510" rIns="0" bIns="0" rtlCol="0">
            <a:spAutoFit/>
          </a:bodyPr>
          <a:lstStyle/>
          <a:p>
            <a:pPr marL="222885">
              <a:lnSpc>
                <a:spcPts val="13175"/>
              </a:lnSpc>
              <a:spcBef>
                <a:spcPts val="130"/>
              </a:spcBef>
            </a:pPr>
            <a:r>
              <a:rPr sz="11100" b="1" spc="475" dirty="0">
                <a:solidFill>
                  <a:srgbClr val="56AEFF"/>
                </a:solidFill>
                <a:latin typeface="Arial"/>
                <a:cs typeface="Arial"/>
              </a:rPr>
              <a:t>E-</a:t>
            </a:r>
            <a:r>
              <a:rPr sz="11100" b="1" spc="395" dirty="0">
                <a:solidFill>
                  <a:srgbClr val="56AEFF"/>
                </a:solidFill>
                <a:latin typeface="Arial"/>
                <a:cs typeface="Arial"/>
              </a:rPr>
              <a:t>COMMERCE</a:t>
            </a:r>
            <a:endParaRPr sz="11100">
              <a:latin typeface="Arial"/>
              <a:cs typeface="Arial"/>
            </a:endParaRPr>
          </a:p>
          <a:p>
            <a:pPr marL="12700">
              <a:lnSpc>
                <a:spcPts val="4715"/>
              </a:lnSpc>
            </a:pPr>
            <a:r>
              <a:rPr sz="4050" b="1" spc="170" dirty="0">
                <a:solidFill>
                  <a:srgbClr val="FFFFFF"/>
                </a:solidFill>
                <a:latin typeface="Trebuchet MS"/>
                <a:cs typeface="Trebuchet MS"/>
              </a:rPr>
              <a:t>CONCLUSIÓN:</a:t>
            </a:r>
            <a:endParaRPr sz="4050">
              <a:latin typeface="Trebuchet MS"/>
              <a:cs typeface="Trebuchet MS"/>
            </a:endParaRPr>
          </a:p>
          <a:p>
            <a:pPr marL="519430" marR="2316480" indent="-635" algn="ctr">
              <a:lnSpc>
                <a:spcPct val="113599"/>
              </a:lnSpc>
              <a:spcBef>
                <a:spcPts val="1245"/>
              </a:spcBef>
            </a:pPr>
            <a:r>
              <a:rPr sz="2200" dirty="0">
                <a:solidFill>
                  <a:srgbClr val="FFFFFF"/>
                </a:solidFill>
                <a:latin typeface="Tahoma"/>
                <a:cs typeface="Tahoma"/>
              </a:rPr>
              <a:t>Una</a:t>
            </a:r>
            <a:r>
              <a:rPr sz="2200" spc="-85" dirty="0">
                <a:solidFill>
                  <a:srgbClr val="FFFFFF"/>
                </a:solidFill>
                <a:latin typeface="Tahoma"/>
                <a:cs typeface="Tahoma"/>
              </a:rPr>
              <a:t> </a:t>
            </a:r>
            <a:r>
              <a:rPr sz="2200" spc="100" dirty="0">
                <a:solidFill>
                  <a:srgbClr val="FFFFFF"/>
                </a:solidFill>
                <a:latin typeface="Tahoma"/>
                <a:cs typeface="Tahoma"/>
              </a:rPr>
              <a:t>base</a:t>
            </a:r>
            <a:r>
              <a:rPr sz="2200" spc="-85" dirty="0">
                <a:solidFill>
                  <a:srgbClr val="FFFFFF"/>
                </a:solidFill>
                <a:latin typeface="Tahoma"/>
                <a:cs typeface="Tahoma"/>
              </a:rPr>
              <a:t> </a:t>
            </a:r>
            <a:r>
              <a:rPr sz="2200" spc="125" dirty="0">
                <a:solidFill>
                  <a:srgbClr val="FFFFFF"/>
                </a:solidFill>
                <a:latin typeface="Tahoma"/>
                <a:cs typeface="Tahoma"/>
              </a:rPr>
              <a:t>de</a:t>
            </a:r>
            <a:r>
              <a:rPr sz="2200" spc="-85" dirty="0">
                <a:solidFill>
                  <a:srgbClr val="FFFFFF"/>
                </a:solidFill>
                <a:latin typeface="Tahoma"/>
                <a:cs typeface="Tahoma"/>
              </a:rPr>
              <a:t> </a:t>
            </a:r>
            <a:r>
              <a:rPr sz="2200" spc="105" dirty="0">
                <a:solidFill>
                  <a:srgbClr val="FFFFFF"/>
                </a:solidFill>
                <a:latin typeface="Tahoma"/>
                <a:cs typeface="Tahoma"/>
              </a:rPr>
              <a:t>datos</a:t>
            </a:r>
            <a:r>
              <a:rPr sz="2200" spc="-85" dirty="0">
                <a:solidFill>
                  <a:srgbClr val="FFFFFF"/>
                </a:solidFill>
                <a:latin typeface="Tahoma"/>
                <a:cs typeface="Tahoma"/>
              </a:rPr>
              <a:t> </a:t>
            </a:r>
            <a:r>
              <a:rPr sz="2200" spc="75" dirty="0">
                <a:solidFill>
                  <a:srgbClr val="FFFFFF"/>
                </a:solidFill>
                <a:latin typeface="Tahoma"/>
                <a:cs typeface="Tahoma"/>
              </a:rPr>
              <a:t>bien</a:t>
            </a:r>
            <a:r>
              <a:rPr sz="2200" spc="-80" dirty="0">
                <a:solidFill>
                  <a:srgbClr val="FFFFFF"/>
                </a:solidFill>
                <a:latin typeface="Tahoma"/>
                <a:cs typeface="Tahoma"/>
              </a:rPr>
              <a:t> </a:t>
            </a:r>
            <a:r>
              <a:rPr sz="2200" spc="80" dirty="0">
                <a:solidFill>
                  <a:srgbClr val="FFFFFF"/>
                </a:solidFill>
                <a:latin typeface="Tahoma"/>
                <a:cs typeface="Tahoma"/>
              </a:rPr>
              <a:t>estructurada</a:t>
            </a:r>
            <a:r>
              <a:rPr sz="2200" spc="-85" dirty="0">
                <a:solidFill>
                  <a:srgbClr val="FFFFFF"/>
                </a:solidFill>
                <a:latin typeface="Tahoma"/>
                <a:cs typeface="Tahoma"/>
              </a:rPr>
              <a:t> </a:t>
            </a:r>
            <a:r>
              <a:rPr sz="2200" spc="120" dirty="0">
                <a:solidFill>
                  <a:srgbClr val="FFFFFF"/>
                </a:solidFill>
                <a:latin typeface="Tahoma"/>
                <a:cs typeface="Tahoma"/>
              </a:rPr>
              <a:t>y</a:t>
            </a:r>
            <a:r>
              <a:rPr sz="2200" spc="-85" dirty="0">
                <a:solidFill>
                  <a:srgbClr val="FFFFFF"/>
                </a:solidFill>
                <a:latin typeface="Tahoma"/>
                <a:cs typeface="Tahoma"/>
              </a:rPr>
              <a:t> </a:t>
            </a:r>
            <a:r>
              <a:rPr sz="2200" spc="80" dirty="0">
                <a:solidFill>
                  <a:srgbClr val="FFFFFF"/>
                </a:solidFill>
                <a:latin typeface="Tahoma"/>
                <a:cs typeface="Tahoma"/>
              </a:rPr>
              <a:t>optimizada</a:t>
            </a:r>
            <a:r>
              <a:rPr sz="2200" spc="-85" dirty="0">
                <a:solidFill>
                  <a:srgbClr val="FFFFFF"/>
                </a:solidFill>
                <a:latin typeface="Tahoma"/>
                <a:cs typeface="Tahoma"/>
              </a:rPr>
              <a:t> </a:t>
            </a:r>
            <a:r>
              <a:rPr sz="2200" spc="65" dirty="0">
                <a:solidFill>
                  <a:srgbClr val="FFFFFF"/>
                </a:solidFill>
                <a:latin typeface="Tahoma"/>
                <a:cs typeface="Tahoma"/>
              </a:rPr>
              <a:t>para</a:t>
            </a:r>
            <a:r>
              <a:rPr sz="2200" spc="-85" dirty="0">
                <a:solidFill>
                  <a:srgbClr val="FFFFFF"/>
                </a:solidFill>
                <a:latin typeface="Tahoma"/>
                <a:cs typeface="Tahoma"/>
              </a:rPr>
              <a:t> </a:t>
            </a:r>
            <a:r>
              <a:rPr sz="2200" spc="-25" dirty="0">
                <a:solidFill>
                  <a:srgbClr val="FFFFFF"/>
                </a:solidFill>
                <a:latin typeface="Tahoma"/>
                <a:cs typeface="Tahoma"/>
              </a:rPr>
              <a:t>un </a:t>
            </a:r>
            <a:r>
              <a:rPr sz="2200" spc="85" dirty="0">
                <a:solidFill>
                  <a:srgbClr val="FFFFFF"/>
                </a:solidFill>
                <a:latin typeface="Tahoma"/>
                <a:cs typeface="Tahoma"/>
              </a:rPr>
              <a:t>sistema</a:t>
            </a:r>
            <a:r>
              <a:rPr sz="2200" spc="-85" dirty="0">
                <a:solidFill>
                  <a:srgbClr val="FFFFFF"/>
                </a:solidFill>
                <a:latin typeface="Tahoma"/>
                <a:cs typeface="Tahoma"/>
              </a:rPr>
              <a:t> </a:t>
            </a:r>
            <a:r>
              <a:rPr sz="2200" spc="125" dirty="0">
                <a:solidFill>
                  <a:srgbClr val="FFFFFF"/>
                </a:solidFill>
                <a:latin typeface="Tahoma"/>
                <a:cs typeface="Tahoma"/>
              </a:rPr>
              <a:t>de</a:t>
            </a:r>
            <a:r>
              <a:rPr sz="2200" spc="-80" dirty="0">
                <a:solidFill>
                  <a:srgbClr val="FFFFFF"/>
                </a:solidFill>
                <a:latin typeface="Tahoma"/>
                <a:cs typeface="Tahoma"/>
              </a:rPr>
              <a:t> </a:t>
            </a:r>
            <a:r>
              <a:rPr sz="2200" spc="70" dirty="0">
                <a:solidFill>
                  <a:srgbClr val="FFFFFF"/>
                </a:solidFill>
                <a:latin typeface="Tahoma"/>
                <a:cs typeface="Tahoma"/>
              </a:rPr>
              <a:t>ventas</a:t>
            </a:r>
            <a:r>
              <a:rPr sz="2200" spc="-85" dirty="0">
                <a:solidFill>
                  <a:srgbClr val="FFFFFF"/>
                </a:solidFill>
                <a:latin typeface="Tahoma"/>
                <a:cs typeface="Tahoma"/>
              </a:rPr>
              <a:t> </a:t>
            </a:r>
            <a:r>
              <a:rPr sz="2200" spc="120" dirty="0">
                <a:solidFill>
                  <a:srgbClr val="FFFFFF"/>
                </a:solidFill>
                <a:latin typeface="Tahoma"/>
                <a:cs typeface="Tahoma"/>
              </a:rPr>
              <a:t>ecommerce</a:t>
            </a:r>
            <a:r>
              <a:rPr sz="2200" spc="-80" dirty="0">
                <a:solidFill>
                  <a:srgbClr val="FFFFFF"/>
                </a:solidFill>
                <a:latin typeface="Tahoma"/>
                <a:cs typeface="Tahoma"/>
              </a:rPr>
              <a:t> </a:t>
            </a:r>
            <a:r>
              <a:rPr sz="2200" spc="100" dirty="0">
                <a:solidFill>
                  <a:srgbClr val="FFFFFF"/>
                </a:solidFill>
                <a:latin typeface="Tahoma"/>
                <a:cs typeface="Tahoma"/>
              </a:rPr>
              <a:t>es</a:t>
            </a:r>
            <a:r>
              <a:rPr sz="2200" spc="-80" dirty="0">
                <a:solidFill>
                  <a:srgbClr val="FFFFFF"/>
                </a:solidFill>
                <a:latin typeface="Tahoma"/>
                <a:cs typeface="Tahoma"/>
              </a:rPr>
              <a:t> </a:t>
            </a:r>
            <a:r>
              <a:rPr sz="2200" spc="60" dirty="0">
                <a:solidFill>
                  <a:srgbClr val="FFFFFF"/>
                </a:solidFill>
                <a:latin typeface="Tahoma"/>
                <a:cs typeface="Tahoma"/>
              </a:rPr>
              <a:t>fundamental</a:t>
            </a:r>
            <a:r>
              <a:rPr sz="2200" spc="-85" dirty="0">
                <a:solidFill>
                  <a:srgbClr val="FFFFFF"/>
                </a:solidFill>
                <a:latin typeface="Tahoma"/>
                <a:cs typeface="Tahoma"/>
              </a:rPr>
              <a:t> </a:t>
            </a:r>
            <a:r>
              <a:rPr sz="2200" spc="65" dirty="0">
                <a:solidFill>
                  <a:srgbClr val="FFFFFF"/>
                </a:solidFill>
                <a:latin typeface="Tahoma"/>
                <a:cs typeface="Tahoma"/>
              </a:rPr>
              <a:t>para</a:t>
            </a:r>
            <a:r>
              <a:rPr sz="2200" spc="-80" dirty="0">
                <a:solidFill>
                  <a:srgbClr val="FFFFFF"/>
                </a:solidFill>
                <a:latin typeface="Tahoma"/>
                <a:cs typeface="Tahoma"/>
              </a:rPr>
              <a:t> </a:t>
            </a:r>
            <a:r>
              <a:rPr sz="2200" dirty="0">
                <a:solidFill>
                  <a:srgbClr val="FFFFFF"/>
                </a:solidFill>
                <a:latin typeface="Tahoma"/>
                <a:cs typeface="Tahoma"/>
              </a:rPr>
              <a:t>el</a:t>
            </a:r>
            <a:r>
              <a:rPr sz="2200" spc="-85" dirty="0">
                <a:solidFill>
                  <a:srgbClr val="FFFFFF"/>
                </a:solidFill>
                <a:latin typeface="Tahoma"/>
                <a:cs typeface="Tahoma"/>
              </a:rPr>
              <a:t> </a:t>
            </a:r>
            <a:r>
              <a:rPr sz="2200" spc="55" dirty="0">
                <a:solidFill>
                  <a:srgbClr val="FFFFFF"/>
                </a:solidFill>
                <a:latin typeface="Tahoma"/>
                <a:cs typeface="Tahoma"/>
              </a:rPr>
              <a:t>éxito </a:t>
            </a:r>
            <a:r>
              <a:rPr sz="2200" spc="80" dirty="0">
                <a:solidFill>
                  <a:srgbClr val="FFFFFF"/>
                </a:solidFill>
                <a:latin typeface="Tahoma"/>
                <a:cs typeface="Tahoma"/>
              </a:rPr>
              <a:t>del</a:t>
            </a:r>
            <a:r>
              <a:rPr sz="2200" spc="-45" dirty="0">
                <a:solidFill>
                  <a:srgbClr val="FFFFFF"/>
                </a:solidFill>
                <a:latin typeface="Tahoma"/>
                <a:cs typeface="Tahoma"/>
              </a:rPr>
              <a:t> </a:t>
            </a:r>
            <a:r>
              <a:rPr sz="2200" dirty="0">
                <a:solidFill>
                  <a:srgbClr val="FFFFFF"/>
                </a:solidFill>
                <a:latin typeface="Tahoma"/>
                <a:cs typeface="Tahoma"/>
              </a:rPr>
              <a:t>negocio.</a:t>
            </a:r>
            <a:r>
              <a:rPr sz="2200" spc="-40" dirty="0">
                <a:solidFill>
                  <a:srgbClr val="FFFFFF"/>
                </a:solidFill>
                <a:latin typeface="Tahoma"/>
                <a:cs typeface="Tahoma"/>
              </a:rPr>
              <a:t> </a:t>
            </a:r>
            <a:r>
              <a:rPr sz="2200" spc="65" dirty="0">
                <a:solidFill>
                  <a:srgbClr val="FFFFFF"/>
                </a:solidFill>
                <a:latin typeface="Tahoma"/>
                <a:cs typeface="Tahoma"/>
              </a:rPr>
              <a:t>Al</a:t>
            </a:r>
            <a:r>
              <a:rPr sz="2200" spc="-45" dirty="0">
                <a:solidFill>
                  <a:srgbClr val="FFFFFF"/>
                </a:solidFill>
                <a:latin typeface="Tahoma"/>
                <a:cs typeface="Tahoma"/>
              </a:rPr>
              <a:t> </a:t>
            </a:r>
            <a:r>
              <a:rPr sz="2200" spc="50" dirty="0">
                <a:solidFill>
                  <a:srgbClr val="FFFFFF"/>
                </a:solidFill>
                <a:latin typeface="Tahoma"/>
                <a:cs typeface="Tahoma"/>
              </a:rPr>
              <a:t>centralizar</a:t>
            </a:r>
            <a:r>
              <a:rPr sz="2200" spc="-40" dirty="0">
                <a:solidFill>
                  <a:srgbClr val="FFFFFF"/>
                </a:solidFill>
                <a:latin typeface="Tahoma"/>
                <a:cs typeface="Tahoma"/>
              </a:rPr>
              <a:t> </a:t>
            </a:r>
            <a:r>
              <a:rPr sz="2200" dirty="0">
                <a:solidFill>
                  <a:srgbClr val="FFFFFF"/>
                </a:solidFill>
                <a:latin typeface="Tahoma"/>
                <a:cs typeface="Tahoma"/>
              </a:rPr>
              <a:t>la</a:t>
            </a:r>
            <a:r>
              <a:rPr sz="2200" spc="-40" dirty="0">
                <a:solidFill>
                  <a:srgbClr val="FFFFFF"/>
                </a:solidFill>
                <a:latin typeface="Tahoma"/>
                <a:cs typeface="Tahoma"/>
              </a:rPr>
              <a:t> </a:t>
            </a:r>
            <a:r>
              <a:rPr sz="2200" spc="65" dirty="0">
                <a:solidFill>
                  <a:srgbClr val="FFFFFF"/>
                </a:solidFill>
                <a:latin typeface="Tahoma"/>
                <a:cs typeface="Tahoma"/>
              </a:rPr>
              <a:t>información</a:t>
            </a:r>
            <a:r>
              <a:rPr sz="2200" spc="-45" dirty="0">
                <a:solidFill>
                  <a:srgbClr val="FFFFFF"/>
                </a:solidFill>
                <a:latin typeface="Tahoma"/>
                <a:cs typeface="Tahoma"/>
              </a:rPr>
              <a:t> </a:t>
            </a:r>
            <a:r>
              <a:rPr sz="2200" spc="120" dirty="0">
                <a:solidFill>
                  <a:srgbClr val="FFFFFF"/>
                </a:solidFill>
                <a:latin typeface="Tahoma"/>
                <a:cs typeface="Tahoma"/>
              </a:rPr>
              <a:t>y</a:t>
            </a:r>
            <a:r>
              <a:rPr sz="2200" spc="-40" dirty="0">
                <a:solidFill>
                  <a:srgbClr val="FFFFFF"/>
                </a:solidFill>
                <a:latin typeface="Tahoma"/>
                <a:cs typeface="Tahoma"/>
              </a:rPr>
              <a:t> </a:t>
            </a:r>
            <a:r>
              <a:rPr sz="2200" spc="65" dirty="0">
                <a:solidFill>
                  <a:srgbClr val="FFFFFF"/>
                </a:solidFill>
                <a:latin typeface="Tahoma"/>
                <a:cs typeface="Tahoma"/>
              </a:rPr>
              <a:t>optimizar</a:t>
            </a:r>
            <a:r>
              <a:rPr sz="2200" spc="-40" dirty="0">
                <a:solidFill>
                  <a:srgbClr val="FFFFFF"/>
                </a:solidFill>
                <a:latin typeface="Tahoma"/>
                <a:cs typeface="Tahoma"/>
              </a:rPr>
              <a:t> </a:t>
            </a:r>
            <a:r>
              <a:rPr sz="2200" spc="40" dirty="0">
                <a:solidFill>
                  <a:srgbClr val="FFFFFF"/>
                </a:solidFill>
                <a:latin typeface="Tahoma"/>
                <a:cs typeface="Tahoma"/>
              </a:rPr>
              <a:t>los </a:t>
            </a:r>
            <a:r>
              <a:rPr sz="2200" spc="70" dirty="0">
                <a:solidFill>
                  <a:srgbClr val="FFFFFF"/>
                </a:solidFill>
                <a:latin typeface="Tahoma"/>
                <a:cs typeface="Tahoma"/>
              </a:rPr>
              <a:t>procesos,</a:t>
            </a:r>
            <a:r>
              <a:rPr sz="2200" spc="-10" dirty="0">
                <a:solidFill>
                  <a:srgbClr val="FFFFFF"/>
                </a:solidFill>
                <a:latin typeface="Tahoma"/>
                <a:cs typeface="Tahoma"/>
              </a:rPr>
              <a:t> </a:t>
            </a:r>
            <a:r>
              <a:rPr sz="2200" spc="100" dirty="0">
                <a:solidFill>
                  <a:srgbClr val="FFFFFF"/>
                </a:solidFill>
                <a:latin typeface="Tahoma"/>
                <a:cs typeface="Tahoma"/>
              </a:rPr>
              <a:t>se</a:t>
            </a:r>
            <a:r>
              <a:rPr sz="2200" spc="-10" dirty="0">
                <a:solidFill>
                  <a:srgbClr val="FFFFFF"/>
                </a:solidFill>
                <a:latin typeface="Tahoma"/>
                <a:cs typeface="Tahoma"/>
              </a:rPr>
              <a:t> </a:t>
            </a:r>
            <a:r>
              <a:rPr sz="2200" dirty="0">
                <a:solidFill>
                  <a:srgbClr val="FFFFFF"/>
                </a:solidFill>
                <a:latin typeface="Tahoma"/>
                <a:cs typeface="Tahoma"/>
              </a:rPr>
              <a:t>logra</a:t>
            </a:r>
            <a:r>
              <a:rPr sz="2200" spc="-10" dirty="0">
                <a:solidFill>
                  <a:srgbClr val="FFFFFF"/>
                </a:solidFill>
                <a:latin typeface="Tahoma"/>
                <a:cs typeface="Tahoma"/>
              </a:rPr>
              <a:t> </a:t>
            </a:r>
            <a:r>
              <a:rPr sz="2200" dirty="0">
                <a:solidFill>
                  <a:srgbClr val="FFFFFF"/>
                </a:solidFill>
                <a:latin typeface="Tahoma"/>
                <a:cs typeface="Tahoma"/>
              </a:rPr>
              <a:t>una</a:t>
            </a:r>
            <a:r>
              <a:rPr sz="2200" spc="-10" dirty="0">
                <a:solidFill>
                  <a:srgbClr val="FFFFFF"/>
                </a:solidFill>
                <a:latin typeface="Tahoma"/>
                <a:cs typeface="Tahoma"/>
              </a:rPr>
              <a:t> </a:t>
            </a:r>
            <a:r>
              <a:rPr sz="2200" spc="65" dirty="0">
                <a:solidFill>
                  <a:srgbClr val="FFFFFF"/>
                </a:solidFill>
                <a:latin typeface="Tahoma"/>
                <a:cs typeface="Tahoma"/>
              </a:rPr>
              <a:t>gestión</a:t>
            </a:r>
            <a:r>
              <a:rPr sz="2200" spc="-10" dirty="0">
                <a:solidFill>
                  <a:srgbClr val="FFFFFF"/>
                </a:solidFill>
                <a:latin typeface="Tahoma"/>
                <a:cs typeface="Tahoma"/>
              </a:rPr>
              <a:t> </a:t>
            </a:r>
            <a:r>
              <a:rPr sz="2200" spc="90" dirty="0">
                <a:solidFill>
                  <a:srgbClr val="FFFFFF"/>
                </a:solidFill>
                <a:latin typeface="Tahoma"/>
                <a:cs typeface="Tahoma"/>
              </a:rPr>
              <a:t>más</a:t>
            </a:r>
            <a:r>
              <a:rPr sz="2200" spc="-10" dirty="0">
                <a:solidFill>
                  <a:srgbClr val="FFFFFF"/>
                </a:solidFill>
                <a:latin typeface="Tahoma"/>
                <a:cs typeface="Tahoma"/>
              </a:rPr>
              <a:t> </a:t>
            </a:r>
            <a:r>
              <a:rPr sz="2200" dirty="0">
                <a:solidFill>
                  <a:srgbClr val="FFFFFF"/>
                </a:solidFill>
                <a:latin typeface="Tahoma"/>
                <a:cs typeface="Tahoma"/>
              </a:rPr>
              <a:t>eficiente,</a:t>
            </a:r>
            <a:r>
              <a:rPr sz="2200" spc="-10" dirty="0">
                <a:solidFill>
                  <a:srgbClr val="FFFFFF"/>
                </a:solidFill>
                <a:latin typeface="Tahoma"/>
                <a:cs typeface="Tahoma"/>
              </a:rPr>
              <a:t> </a:t>
            </a:r>
            <a:r>
              <a:rPr sz="2200" dirty="0">
                <a:solidFill>
                  <a:srgbClr val="FFFFFF"/>
                </a:solidFill>
                <a:latin typeface="Tahoma"/>
                <a:cs typeface="Tahoma"/>
              </a:rPr>
              <a:t>lo</a:t>
            </a:r>
            <a:r>
              <a:rPr sz="2200" spc="-10" dirty="0">
                <a:solidFill>
                  <a:srgbClr val="FFFFFF"/>
                </a:solidFill>
                <a:latin typeface="Tahoma"/>
                <a:cs typeface="Tahoma"/>
              </a:rPr>
              <a:t> </a:t>
            </a:r>
            <a:r>
              <a:rPr sz="2200" spc="95" dirty="0">
                <a:solidFill>
                  <a:srgbClr val="FFFFFF"/>
                </a:solidFill>
                <a:latin typeface="Tahoma"/>
                <a:cs typeface="Tahoma"/>
              </a:rPr>
              <a:t>que</a:t>
            </a:r>
            <a:r>
              <a:rPr sz="2200" spc="-10" dirty="0">
                <a:solidFill>
                  <a:srgbClr val="FFFFFF"/>
                </a:solidFill>
                <a:latin typeface="Tahoma"/>
                <a:cs typeface="Tahoma"/>
              </a:rPr>
              <a:t> </a:t>
            </a:r>
            <a:r>
              <a:rPr sz="2200" spc="75" dirty="0">
                <a:solidFill>
                  <a:srgbClr val="FFFFFF"/>
                </a:solidFill>
                <a:latin typeface="Tahoma"/>
                <a:cs typeface="Tahoma"/>
              </a:rPr>
              <a:t>se </a:t>
            </a:r>
            <a:r>
              <a:rPr sz="2200" spc="95" dirty="0">
                <a:solidFill>
                  <a:srgbClr val="FFFFFF"/>
                </a:solidFill>
                <a:latin typeface="Tahoma"/>
                <a:cs typeface="Tahoma"/>
              </a:rPr>
              <a:t>traduce</a:t>
            </a:r>
            <a:r>
              <a:rPr sz="2200" spc="-60" dirty="0">
                <a:solidFill>
                  <a:srgbClr val="FFFFFF"/>
                </a:solidFill>
                <a:latin typeface="Tahoma"/>
                <a:cs typeface="Tahoma"/>
              </a:rPr>
              <a:t> </a:t>
            </a:r>
            <a:r>
              <a:rPr sz="2200" spc="60" dirty="0">
                <a:solidFill>
                  <a:srgbClr val="FFFFFF"/>
                </a:solidFill>
                <a:latin typeface="Tahoma"/>
                <a:cs typeface="Tahoma"/>
              </a:rPr>
              <a:t>en</a:t>
            </a:r>
            <a:r>
              <a:rPr sz="2200" spc="-60" dirty="0">
                <a:solidFill>
                  <a:srgbClr val="FFFFFF"/>
                </a:solidFill>
                <a:latin typeface="Tahoma"/>
                <a:cs typeface="Tahoma"/>
              </a:rPr>
              <a:t> </a:t>
            </a:r>
            <a:r>
              <a:rPr sz="2200" dirty="0">
                <a:solidFill>
                  <a:srgbClr val="FFFFFF"/>
                </a:solidFill>
                <a:latin typeface="Tahoma"/>
                <a:cs typeface="Tahoma"/>
              </a:rPr>
              <a:t>una</a:t>
            </a:r>
            <a:r>
              <a:rPr sz="2200" spc="-55" dirty="0">
                <a:solidFill>
                  <a:srgbClr val="FFFFFF"/>
                </a:solidFill>
                <a:latin typeface="Tahoma"/>
                <a:cs typeface="Tahoma"/>
              </a:rPr>
              <a:t> </a:t>
            </a:r>
            <a:r>
              <a:rPr sz="2200" dirty="0">
                <a:solidFill>
                  <a:srgbClr val="FFFFFF"/>
                </a:solidFill>
                <a:latin typeface="Tahoma"/>
                <a:cs typeface="Tahoma"/>
              </a:rPr>
              <a:t>mejor</a:t>
            </a:r>
            <a:r>
              <a:rPr sz="2200" spc="-60" dirty="0">
                <a:solidFill>
                  <a:srgbClr val="FFFFFF"/>
                </a:solidFill>
                <a:latin typeface="Tahoma"/>
                <a:cs typeface="Tahoma"/>
              </a:rPr>
              <a:t> </a:t>
            </a:r>
            <a:r>
              <a:rPr sz="2200" spc="70" dirty="0">
                <a:solidFill>
                  <a:srgbClr val="FFFFFF"/>
                </a:solidFill>
                <a:latin typeface="Tahoma"/>
                <a:cs typeface="Tahoma"/>
              </a:rPr>
              <a:t>experiencia</a:t>
            </a:r>
            <a:r>
              <a:rPr sz="2200" spc="-60" dirty="0">
                <a:solidFill>
                  <a:srgbClr val="FFFFFF"/>
                </a:solidFill>
                <a:latin typeface="Tahoma"/>
                <a:cs typeface="Tahoma"/>
              </a:rPr>
              <a:t> </a:t>
            </a:r>
            <a:r>
              <a:rPr sz="2200" spc="65" dirty="0">
                <a:solidFill>
                  <a:srgbClr val="FFFFFF"/>
                </a:solidFill>
                <a:latin typeface="Tahoma"/>
                <a:cs typeface="Tahoma"/>
              </a:rPr>
              <a:t>para</a:t>
            </a:r>
            <a:r>
              <a:rPr sz="2200" spc="-55" dirty="0">
                <a:solidFill>
                  <a:srgbClr val="FFFFFF"/>
                </a:solidFill>
                <a:latin typeface="Tahoma"/>
                <a:cs typeface="Tahoma"/>
              </a:rPr>
              <a:t> </a:t>
            </a:r>
            <a:r>
              <a:rPr sz="2200" spc="65" dirty="0">
                <a:solidFill>
                  <a:srgbClr val="FFFFFF"/>
                </a:solidFill>
                <a:latin typeface="Tahoma"/>
                <a:cs typeface="Tahoma"/>
              </a:rPr>
              <a:t>los</a:t>
            </a:r>
            <a:r>
              <a:rPr sz="2200" spc="-60" dirty="0">
                <a:solidFill>
                  <a:srgbClr val="FFFFFF"/>
                </a:solidFill>
                <a:latin typeface="Tahoma"/>
                <a:cs typeface="Tahoma"/>
              </a:rPr>
              <a:t> </a:t>
            </a:r>
            <a:r>
              <a:rPr sz="2200" spc="85" dirty="0">
                <a:solidFill>
                  <a:srgbClr val="FFFFFF"/>
                </a:solidFill>
                <a:latin typeface="Tahoma"/>
                <a:cs typeface="Tahoma"/>
              </a:rPr>
              <a:t>clientes</a:t>
            </a:r>
            <a:r>
              <a:rPr sz="2200" spc="-55" dirty="0">
                <a:solidFill>
                  <a:srgbClr val="FFFFFF"/>
                </a:solidFill>
                <a:latin typeface="Tahoma"/>
                <a:cs typeface="Tahoma"/>
              </a:rPr>
              <a:t> </a:t>
            </a:r>
            <a:r>
              <a:rPr sz="2200" spc="120" dirty="0">
                <a:solidFill>
                  <a:srgbClr val="FFFFFF"/>
                </a:solidFill>
                <a:latin typeface="Tahoma"/>
                <a:cs typeface="Tahoma"/>
              </a:rPr>
              <a:t>y</a:t>
            </a:r>
            <a:r>
              <a:rPr sz="2200" spc="-60" dirty="0">
                <a:solidFill>
                  <a:srgbClr val="FFFFFF"/>
                </a:solidFill>
                <a:latin typeface="Tahoma"/>
                <a:cs typeface="Tahoma"/>
              </a:rPr>
              <a:t> </a:t>
            </a:r>
            <a:r>
              <a:rPr sz="2200" spc="-25" dirty="0">
                <a:solidFill>
                  <a:srgbClr val="FFFFFF"/>
                </a:solidFill>
                <a:latin typeface="Tahoma"/>
                <a:cs typeface="Tahoma"/>
              </a:rPr>
              <a:t>una </a:t>
            </a:r>
            <a:r>
              <a:rPr sz="2200" spc="80" dirty="0">
                <a:solidFill>
                  <a:srgbClr val="FFFFFF"/>
                </a:solidFill>
                <a:latin typeface="Tahoma"/>
                <a:cs typeface="Tahoma"/>
              </a:rPr>
              <a:t>mayor</a:t>
            </a:r>
            <a:r>
              <a:rPr sz="2200" spc="-85" dirty="0">
                <a:solidFill>
                  <a:srgbClr val="FFFFFF"/>
                </a:solidFill>
                <a:latin typeface="Tahoma"/>
                <a:cs typeface="Tahoma"/>
              </a:rPr>
              <a:t> </a:t>
            </a:r>
            <a:r>
              <a:rPr sz="2200" spc="120" dirty="0">
                <a:solidFill>
                  <a:srgbClr val="FFFFFF"/>
                </a:solidFill>
                <a:latin typeface="Tahoma"/>
                <a:cs typeface="Tahoma"/>
              </a:rPr>
              <a:t>capacidad</a:t>
            </a:r>
            <a:r>
              <a:rPr sz="2200" spc="-75" dirty="0">
                <a:solidFill>
                  <a:srgbClr val="FFFFFF"/>
                </a:solidFill>
                <a:latin typeface="Tahoma"/>
                <a:cs typeface="Tahoma"/>
              </a:rPr>
              <a:t> </a:t>
            </a:r>
            <a:r>
              <a:rPr sz="2200" spc="125" dirty="0">
                <a:solidFill>
                  <a:srgbClr val="FFFFFF"/>
                </a:solidFill>
                <a:latin typeface="Tahoma"/>
                <a:cs typeface="Tahoma"/>
              </a:rPr>
              <a:t>de</a:t>
            </a:r>
            <a:r>
              <a:rPr sz="2200" spc="-75" dirty="0">
                <a:solidFill>
                  <a:srgbClr val="FFFFFF"/>
                </a:solidFill>
                <a:latin typeface="Tahoma"/>
                <a:cs typeface="Tahoma"/>
              </a:rPr>
              <a:t> </a:t>
            </a:r>
            <a:r>
              <a:rPr sz="2200" spc="85" dirty="0">
                <a:solidFill>
                  <a:srgbClr val="FFFFFF"/>
                </a:solidFill>
                <a:latin typeface="Tahoma"/>
                <a:cs typeface="Tahoma"/>
              </a:rPr>
              <a:t>respuesta</a:t>
            </a:r>
            <a:r>
              <a:rPr sz="2200" spc="-75" dirty="0">
                <a:solidFill>
                  <a:srgbClr val="FFFFFF"/>
                </a:solidFill>
                <a:latin typeface="Tahoma"/>
                <a:cs typeface="Tahoma"/>
              </a:rPr>
              <a:t> </a:t>
            </a:r>
            <a:r>
              <a:rPr sz="2200" spc="65" dirty="0">
                <a:solidFill>
                  <a:srgbClr val="FFFFFF"/>
                </a:solidFill>
                <a:latin typeface="Tahoma"/>
                <a:cs typeface="Tahoma"/>
              </a:rPr>
              <a:t>ante</a:t>
            </a:r>
            <a:r>
              <a:rPr sz="2200" spc="-75" dirty="0">
                <a:solidFill>
                  <a:srgbClr val="FFFFFF"/>
                </a:solidFill>
                <a:latin typeface="Tahoma"/>
                <a:cs typeface="Tahoma"/>
              </a:rPr>
              <a:t> </a:t>
            </a:r>
            <a:r>
              <a:rPr sz="2200" dirty="0">
                <a:solidFill>
                  <a:srgbClr val="FFFFFF"/>
                </a:solidFill>
                <a:latin typeface="Tahoma"/>
                <a:cs typeface="Tahoma"/>
              </a:rPr>
              <a:t>las</a:t>
            </a:r>
            <a:r>
              <a:rPr sz="2200" spc="-75" dirty="0">
                <a:solidFill>
                  <a:srgbClr val="FFFFFF"/>
                </a:solidFill>
                <a:latin typeface="Tahoma"/>
                <a:cs typeface="Tahoma"/>
              </a:rPr>
              <a:t> </a:t>
            </a:r>
            <a:r>
              <a:rPr sz="2200" spc="105" dirty="0">
                <a:solidFill>
                  <a:srgbClr val="FFFFFF"/>
                </a:solidFill>
                <a:latin typeface="Tahoma"/>
                <a:cs typeface="Tahoma"/>
              </a:rPr>
              <a:t>necesidades</a:t>
            </a:r>
            <a:r>
              <a:rPr sz="2200" spc="-70" dirty="0">
                <a:solidFill>
                  <a:srgbClr val="FFFFFF"/>
                </a:solidFill>
                <a:latin typeface="Tahoma"/>
                <a:cs typeface="Tahoma"/>
              </a:rPr>
              <a:t> </a:t>
            </a:r>
            <a:r>
              <a:rPr sz="2200" spc="55" dirty="0">
                <a:solidFill>
                  <a:srgbClr val="FFFFFF"/>
                </a:solidFill>
                <a:latin typeface="Tahoma"/>
                <a:cs typeface="Tahoma"/>
              </a:rPr>
              <a:t>del </a:t>
            </a:r>
            <a:r>
              <a:rPr sz="2200" spc="65" dirty="0">
                <a:solidFill>
                  <a:srgbClr val="FFFFFF"/>
                </a:solidFill>
                <a:latin typeface="Tahoma"/>
                <a:cs typeface="Tahoma"/>
              </a:rPr>
              <a:t>mercado.</a:t>
            </a:r>
            <a:r>
              <a:rPr sz="2200" spc="-55" dirty="0">
                <a:solidFill>
                  <a:srgbClr val="FFFFFF"/>
                </a:solidFill>
                <a:latin typeface="Tahoma"/>
                <a:cs typeface="Tahoma"/>
              </a:rPr>
              <a:t> </a:t>
            </a:r>
            <a:r>
              <a:rPr sz="2200" spc="55" dirty="0">
                <a:solidFill>
                  <a:srgbClr val="FFFFFF"/>
                </a:solidFill>
                <a:latin typeface="Tahoma"/>
                <a:cs typeface="Tahoma"/>
              </a:rPr>
              <a:t>Además,</a:t>
            </a:r>
            <a:r>
              <a:rPr sz="2200" spc="-50" dirty="0">
                <a:solidFill>
                  <a:srgbClr val="FFFFFF"/>
                </a:solidFill>
                <a:latin typeface="Tahoma"/>
                <a:cs typeface="Tahoma"/>
              </a:rPr>
              <a:t> </a:t>
            </a:r>
            <a:r>
              <a:rPr sz="2200" dirty="0">
                <a:solidFill>
                  <a:srgbClr val="FFFFFF"/>
                </a:solidFill>
                <a:latin typeface="Tahoma"/>
                <a:cs typeface="Tahoma"/>
              </a:rPr>
              <a:t>una</a:t>
            </a:r>
            <a:r>
              <a:rPr sz="2200" spc="-50" dirty="0">
                <a:solidFill>
                  <a:srgbClr val="FFFFFF"/>
                </a:solidFill>
                <a:latin typeface="Tahoma"/>
                <a:cs typeface="Tahoma"/>
              </a:rPr>
              <a:t> </a:t>
            </a:r>
            <a:r>
              <a:rPr sz="2200" spc="100" dirty="0">
                <a:solidFill>
                  <a:srgbClr val="FFFFFF"/>
                </a:solidFill>
                <a:latin typeface="Tahoma"/>
                <a:cs typeface="Tahoma"/>
              </a:rPr>
              <a:t>base</a:t>
            </a:r>
            <a:r>
              <a:rPr sz="2200" spc="-50" dirty="0">
                <a:solidFill>
                  <a:srgbClr val="FFFFFF"/>
                </a:solidFill>
                <a:latin typeface="Tahoma"/>
                <a:cs typeface="Tahoma"/>
              </a:rPr>
              <a:t> </a:t>
            </a:r>
            <a:r>
              <a:rPr sz="2200" spc="125" dirty="0">
                <a:solidFill>
                  <a:srgbClr val="FFFFFF"/>
                </a:solidFill>
                <a:latin typeface="Tahoma"/>
                <a:cs typeface="Tahoma"/>
              </a:rPr>
              <a:t>de</a:t>
            </a:r>
            <a:r>
              <a:rPr sz="2200" spc="-50" dirty="0">
                <a:solidFill>
                  <a:srgbClr val="FFFFFF"/>
                </a:solidFill>
                <a:latin typeface="Tahoma"/>
                <a:cs typeface="Tahoma"/>
              </a:rPr>
              <a:t> </a:t>
            </a:r>
            <a:r>
              <a:rPr sz="2200" spc="105" dirty="0">
                <a:solidFill>
                  <a:srgbClr val="FFFFFF"/>
                </a:solidFill>
                <a:latin typeface="Tahoma"/>
                <a:cs typeface="Tahoma"/>
              </a:rPr>
              <a:t>datos</a:t>
            </a:r>
            <a:r>
              <a:rPr sz="2200" spc="-50" dirty="0">
                <a:solidFill>
                  <a:srgbClr val="FFFFFF"/>
                </a:solidFill>
                <a:latin typeface="Tahoma"/>
                <a:cs typeface="Tahoma"/>
              </a:rPr>
              <a:t> </a:t>
            </a:r>
            <a:r>
              <a:rPr sz="2200" spc="80" dirty="0">
                <a:solidFill>
                  <a:srgbClr val="FFFFFF"/>
                </a:solidFill>
                <a:latin typeface="Tahoma"/>
                <a:cs typeface="Tahoma"/>
              </a:rPr>
              <a:t>escalable</a:t>
            </a:r>
            <a:r>
              <a:rPr sz="2200" spc="-50" dirty="0">
                <a:solidFill>
                  <a:srgbClr val="FFFFFF"/>
                </a:solidFill>
                <a:latin typeface="Tahoma"/>
                <a:cs typeface="Tahoma"/>
              </a:rPr>
              <a:t> </a:t>
            </a:r>
            <a:r>
              <a:rPr sz="2200" spc="120" dirty="0">
                <a:solidFill>
                  <a:srgbClr val="FFFFFF"/>
                </a:solidFill>
                <a:latin typeface="Tahoma"/>
                <a:cs typeface="Tahoma"/>
              </a:rPr>
              <a:t>y</a:t>
            </a:r>
            <a:r>
              <a:rPr sz="2200" spc="-50" dirty="0">
                <a:solidFill>
                  <a:srgbClr val="FFFFFF"/>
                </a:solidFill>
                <a:latin typeface="Tahoma"/>
                <a:cs typeface="Tahoma"/>
              </a:rPr>
              <a:t> </a:t>
            </a:r>
            <a:r>
              <a:rPr sz="2200" dirty="0">
                <a:solidFill>
                  <a:srgbClr val="FFFFFF"/>
                </a:solidFill>
                <a:latin typeface="Tahoma"/>
                <a:cs typeface="Tahoma"/>
              </a:rPr>
              <a:t>segura</a:t>
            </a:r>
            <a:r>
              <a:rPr sz="2200" spc="-50" dirty="0">
                <a:solidFill>
                  <a:srgbClr val="FFFFFF"/>
                </a:solidFill>
                <a:latin typeface="Tahoma"/>
                <a:cs typeface="Tahoma"/>
              </a:rPr>
              <a:t> </a:t>
            </a:r>
            <a:r>
              <a:rPr sz="2200" spc="40" dirty="0">
                <a:solidFill>
                  <a:srgbClr val="FFFFFF"/>
                </a:solidFill>
                <a:latin typeface="Tahoma"/>
                <a:cs typeface="Tahoma"/>
              </a:rPr>
              <a:t>no </a:t>
            </a:r>
            <a:r>
              <a:rPr sz="2200" spc="75" dirty="0">
                <a:solidFill>
                  <a:srgbClr val="FFFFFF"/>
                </a:solidFill>
                <a:latin typeface="Tahoma"/>
                <a:cs typeface="Tahoma"/>
              </a:rPr>
              <a:t>solo</a:t>
            </a:r>
            <a:r>
              <a:rPr sz="2200" spc="-60" dirty="0">
                <a:solidFill>
                  <a:srgbClr val="FFFFFF"/>
                </a:solidFill>
                <a:latin typeface="Tahoma"/>
                <a:cs typeface="Tahoma"/>
              </a:rPr>
              <a:t> </a:t>
            </a:r>
            <a:r>
              <a:rPr sz="2200" spc="80" dirty="0">
                <a:solidFill>
                  <a:srgbClr val="FFFFFF"/>
                </a:solidFill>
                <a:latin typeface="Tahoma"/>
                <a:cs typeface="Tahoma"/>
              </a:rPr>
              <a:t>protege</a:t>
            </a:r>
            <a:r>
              <a:rPr sz="2200" spc="-60" dirty="0">
                <a:solidFill>
                  <a:srgbClr val="FFFFFF"/>
                </a:solidFill>
                <a:latin typeface="Tahoma"/>
                <a:cs typeface="Tahoma"/>
              </a:rPr>
              <a:t> </a:t>
            </a:r>
            <a:r>
              <a:rPr sz="2200" spc="65" dirty="0">
                <a:solidFill>
                  <a:srgbClr val="FFFFFF"/>
                </a:solidFill>
                <a:latin typeface="Tahoma"/>
                <a:cs typeface="Tahoma"/>
              </a:rPr>
              <a:t>los</a:t>
            </a:r>
            <a:r>
              <a:rPr sz="2200" spc="-60" dirty="0">
                <a:solidFill>
                  <a:srgbClr val="FFFFFF"/>
                </a:solidFill>
                <a:latin typeface="Tahoma"/>
                <a:cs typeface="Tahoma"/>
              </a:rPr>
              <a:t> </a:t>
            </a:r>
            <a:r>
              <a:rPr sz="2200" spc="95" dirty="0">
                <a:solidFill>
                  <a:srgbClr val="FFFFFF"/>
                </a:solidFill>
                <a:latin typeface="Tahoma"/>
                <a:cs typeface="Tahoma"/>
              </a:rPr>
              <a:t>activos</a:t>
            </a:r>
            <a:r>
              <a:rPr sz="2200" spc="-60" dirty="0">
                <a:solidFill>
                  <a:srgbClr val="FFFFFF"/>
                </a:solidFill>
                <a:latin typeface="Tahoma"/>
                <a:cs typeface="Tahoma"/>
              </a:rPr>
              <a:t> </a:t>
            </a:r>
            <a:r>
              <a:rPr sz="2200" spc="80" dirty="0">
                <a:solidFill>
                  <a:srgbClr val="FFFFFF"/>
                </a:solidFill>
                <a:latin typeface="Tahoma"/>
                <a:cs typeface="Tahoma"/>
              </a:rPr>
              <a:t>del</a:t>
            </a:r>
            <a:r>
              <a:rPr sz="2200" spc="-60" dirty="0">
                <a:solidFill>
                  <a:srgbClr val="FFFFFF"/>
                </a:solidFill>
                <a:latin typeface="Tahoma"/>
                <a:cs typeface="Tahoma"/>
              </a:rPr>
              <a:t> </a:t>
            </a:r>
            <a:r>
              <a:rPr sz="2200" dirty="0">
                <a:solidFill>
                  <a:srgbClr val="FFFFFF"/>
                </a:solidFill>
                <a:latin typeface="Tahoma"/>
                <a:cs typeface="Tahoma"/>
              </a:rPr>
              <a:t>negocio,</a:t>
            </a:r>
            <a:r>
              <a:rPr sz="2200" spc="-60" dirty="0">
                <a:solidFill>
                  <a:srgbClr val="FFFFFF"/>
                </a:solidFill>
                <a:latin typeface="Tahoma"/>
                <a:cs typeface="Tahoma"/>
              </a:rPr>
              <a:t> </a:t>
            </a:r>
            <a:r>
              <a:rPr sz="2200" spc="65" dirty="0">
                <a:solidFill>
                  <a:srgbClr val="FFFFFF"/>
                </a:solidFill>
                <a:latin typeface="Tahoma"/>
                <a:cs typeface="Tahoma"/>
              </a:rPr>
              <a:t>sino</a:t>
            </a:r>
            <a:r>
              <a:rPr sz="2200" spc="-60" dirty="0">
                <a:solidFill>
                  <a:srgbClr val="FFFFFF"/>
                </a:solidFill>
                <a:latin typeface="Tahoma"/>
                <a:cs typeface="Tahoma"/>
              </a:rPr>
              <a:t> </a:t>
            </a:r>
            <a:r>
              <a:rPr sz="2200" spc="95" dirty="0">
                <a:solidFill>
                  <a:srgbClr val="FFFFFF"/>
                </a:solidFill>
                <a:latin typeface="Tahoma"/>
                <a:cs typeface="Tahoma"/>
              </a:rPr>
              <a:t>que</a:t>
            </a:r>
            <a:r>
              <a:rPr sz="2200" spc="-60" dirty="0">
                <a:solidFill>
                  <a:srgbClr val="FFFFFF"/>
                </a:solidFill>
                <a:latin typeface="Tahoma"/>
                <a:cs typeface="Tahoma"/>
              </a:rPr>
              <a:t> </a:t>
            </a:r>
            <a:r>
              <a:rPr sz="2200" spc="70" dirty="0">
                <a:solidFill>
                  <a:srgbClr val="FFFFFF"/>
                </a:solidFill>
                <a:latin typeface="Tahoma"/>
                <a:cs typeface="Tahoma"/>
              </a:rPr>
              <a:t>también </a:t>
            </a:r>
            <a:r>
              <a:rPr sz="2200" spc="85" dirty="0">
                <a:solidFill>
                  <a:srgbClr val="FFFFFF"/>
                </a:solidFill>
                <a:latin typeface="Tahoma"/>
                <a:cs typeface="Tahoma"/>
              </a:rPr>
              <a:t>permite</a:t>
            </a:r>
            <a:r>
              <a:rPr sz="2200" spc="-50" dirty="0">
                <a:solidFill>
                  <a:srgbClr val="FFFFFF"/>
                </a:solidFill>
                <a:latin typeface="Tahoma"/>
                <a:cs typeface="Tahoma"/>
              </a:rPr>
              <a:t> </a:t>
            </a:r>
            <a:r>
              <a:rPr sz="2200" spc="110" dirty="0">
                <a:solidFill>
                  <a:srgbClr val="FFFFFF"/>
                </a:solidFill>
                <a:latin typeface="Tahoma"/>
                <a:cs typeface="Tahoma"/>
              </a:rPr>
              <a:t>crecer</a:t>
            </a:r>
            <a:r>
              <a:rPr sz="2200" spc="-45" dirty="0">
                <a:solidFill>
                  <a:srgbClr val="FFFFFF"/>
                </a:solidFill>
                <a:latin typeface="Tahoma"/>
                <a:cs typeface="Tahoma"/>
              </a:rPr>
              <a:t> </a:t>
            </a:r>
            <a:r>
              <a:rPr sz="2200" spc="125" dirty="0">
                <a:solidFill>
                  <a:srgbClr val="FFFFFF"/>
                </a:solidFill>
                <a:latin typeface="Tahoma"/>
                <a:cs typeface="Tahoma"/>
              </a:rPr>
              <a:t>de</a:t>
            </a:r>
            <a:r>
              <a:rPr sz="2200" spc="-45" dirty="0">
                <a:solidFill>
                  <a:srgbClr val="FFFFFF"/>
                </a:solidFill>
                <a:latin typeface="Tahoma"/>
                <a:cs typeface="Tahoma"/>
              </a:rPr>
              <a:t> </a:t>
            </a:r>
            <a:r>
              <a:rPr sz="2200" spc="55" dirty="0">
                <a:solidFill>
                  <a:srgbClr val="FFFFFF"/>
                </a:solidFill>
                <a:latin typeface="Tahoma"/>
                <a:cs typeface="Tahoma"/>
              </a:rPr>
              <a:t>manera</a:t>
            </a:r>
            <a:r>
              <a:rPr sz="2200" spc="-50" dirty="0">
                <a:solidFill>
                  <a:srgbClr val="FFFFFF"/>
                </a:solidFill>
                <a:latin typeface="Tahoma"/>
                <a:cs typeface="Tahoma"/>
              </a:rPr>
              <a:t> </a:t>
            </a:r>
            <a:r>
              <a:rPr sz="2200" spc="50" dirty="0">
                <a:solidFill>
                  <a:srgbClr val="FFFFFF"/>
                </a:solidFill>
                <a:latin typeface="Tahoma"/>
                <a:cs typeface="Tahoma"/>
              </a:rPr>
              <a:t>sostenible.</a:t>
            </a:r>
            <a:r>
              <a:rPr sz="2200" spc="-45" dirty="0">
                <a:solidFill>
                  <a:srgbClr val="FFFFFF"/>
                </a:solidFill>
                <a:latin typeface="Tahoma"/>
                <a:cs typeface="Tahoma"/>
              </a:rPr>
              <a:t> </a:t>
            </a:r>
            <a:r>
              <a:rPr sz="2200" dirty="0">
                <a:solidFill>
                  <a:srgbClr val="FFFFFF"/>
                </a:solidFill>
                <a:latin typeface="Tahoma"/>
                <a:cs typeface="Tahoma"/>
              </a:rPr>
              <a:t>En</a:t>
            </a:r>
            <a:r>
              <a:rPr sz="2200" spc="-45" dirty="0">
                <a:solidFill>
                  <a:srgbClr val="FFFFFF"/>
                </a:solidFill>
                <a:latin typeface="Tahoma"/>
                <a:cs typeface="Tahoma"/>
              </a:rPr>
              <a:t> </a:t>
            </a:r>
            <a:r>
              <a:rPr sz="2200" dirty="0">
                <a:solidFill>
                  <a:srgbClr val="FFFFFF"/>
                </a:solidFill>
                <a:latin typeface="Tahoma"/>
                <a:cs typeface="Tahoma"/>
              </a:rPr>
              <a:t>conjunto,</a:t>
            </a:r>
            <a:r>
              <a:rPr sz="2200" spc="-50" dirty="0">
                <a:solidFill>
                  <a:srgbClr val="FFFFFF"/>
                </a:solidFill>
                <a:latin typeface="Tahoma"/>
                <a:cs typeface="Tahoma"/>
              </a:rPr>
              <a:t> </a:t>
            </a:r>
            <a:r>
              <a:rPr sz="2200" spc="85" dirty="0">
                <a:solidFill>
                  <a:srgbClr val="FFFFFF"/>
                </a:solidFill>
                <a:latin typeface="Tahoma"/>
                <a:cs typeface="Tahoma"/>
              </a:rPr>
              <a:t>estos </a:t>
            </a:r>
            <a:r>
              <a:rPr sz="2200" spc="90" dirty="0">
                <a:solidFill>
                  <a:srgbClr val="FFFFFF"/>
                </a:solidFill>
                <a:latin typeface="Tahoma"/>
                <a:cs typeface="Tahoma"/>
              </a:rPr>
              <a:t>factores</a:t>
            </a:r>
            <a:r>
              <a:rPr sz="2200" spc="-80" dirty="0">
                <a:solidFill>
                  <a:srgbClr val="FFFFFF"/>
                </a:solidFill>
                <a:latin typeface="Tahoma"/>
                <a:cs typeface="Tahoma"/>
              </a:rPr>
              <a:t> </a:t>
            </a:r>
            <a:r>
              <a:rPr sz="2200" spc="85" dirty="0">
                <a:solidFill>
                  <a:srgbClr val="FFFFFF"/>
                </a:solidFill>
                <a:latin typeface="Tahoma"/>
                <a:cs typeface="Tahoma"/>
              </a:rPr>
              <a:t>contribuyen</a:t>
            </a:r>
            <a:r>
              <a:rPr sz="2200" spc="-75" dirty="0">
                <a:solidFill>
                  <a:srgbClr val="FFFFFF"/>
                </a:solidFill>
                <a:latin typeface="Tahoma"/>
                <a:cs typeface="Tahoma"/>
              </a:rPr>
              <a:t> </a:t>
            </a:r>
            <a:r>
              <a:rPr sz="2200" dirty="0">
                <a:solidFill>
                  <a:srgbClr val="FFFFFF"/>
                </a:solidFill>
                <a:latin typeface="Tahoma"/>
                <a:cs typeface="Tahoma"/>
              </a:rPr>
              <a:t>a</a:t>
            </a:r>
            <a:r>
              <a:rPr sz="2200" spc="-80" dirty="0">
                <a:solidFill>
                  <a:srgbClr val="FFFFFF"/>
                </a:solidFill>
                <a:latin typeface="Tahoma"/>
                <a:cs typeface="Tahoma"/>
              </a:rPr>
              <a:t> </a:t>
            </a:r>
            <a:r>
              <a:rPr sz="2200" dirty="0">
                <a:solidFill>
                  <a:srgbClr val="FFFFFF"/>
                </a:solidFill>
                <a:latin typeface="Tahoma"/>
                <a:cs typeface="Tahoma"/>
              </a:rPr>
              <a:t>un</a:t>
            </a:r>
            <a:r>
              <a:rPr sz="2200" spc="-75" dirty="0">
                <a:solidFill>
                  <a:srgbClr val="FFFFFF"/>
                </a:solidFill>
                <a:latin typeface="Tahoma"/>
                <a:cs typeface="Tahoma"/>
              </a:rPr>
              <a:t> </a:t>
            </a:r>
            <a:r>
              <a:rPr sz="2200" spc="75" dirty="0">
                <a:solidFill>
                  <a:srgbClr val="FFFFFF"/>
                </a:solidFill>
                <a:latin typeface="Tahoma"/>
                <a:cs typeface="Tahoma"/>
              </a:rPr>
              <a:t>aumento</a:t>
            </a:r>
            <a:r>
              <a:rPr sz="2200" spc="-80" dirty="0">
                <a:solidFill>
                  <a:srgbClr val="FFFFFF"/>
                </a:solidFill>
                <a:latin typeface="Tahoma"/>
                <a:cs typeface="Tahoma"/>
              </a:rPr>
              <a:t> </a:t>
            </a:r>
            <a:r>
              <a:rPr sz="2200" spc="60" dirty="0">
                <a:solidFill>
                  <a:srgbClr val="FFFFFF"/>
                </a:solidFill>
                <a:latin typeface="Tahoma"/>
                <a:cs typeface="Tahoma"/>
              </a:rPr>
              <a:t>en</a:t>
            </a:r>
            <a:r>
              <a:rPr sz="2200" spc="-75" dirty="0">
                <a:solidFill>
                  <a:srgbClr val="FFFFFF"/>
                </a:solidFill>
                <a:latin typeface="Tahoma"/>
                <a:cs typeface="Tahoma"/>
              </a:rPr>
              <a:t> </a:t>
            </a:r>
            <a:r>
              <a:rPr sz="2200" dirty="0">
                <a:solidFill>
                  <a:srgbClr val="FFFFFF"/>
                </a:solidFill>
                <a:latin typeface="Tahoma"/>
                <a:cs typeface="Tahoma"/>
              </a:rPr>
              <a:t>la</a:t>
            </a:r>
            <a:r>
              <a:rPr sz="2200" spc="-75" dirty="0">
                <a:solidFill>
                  <a:srgbClr val="FFFFFF"/>
                </a:solidFill>
                <a:latin typeface="Tahoma"/>
                <a:cs typeface="Tahoma"/>
              </a:rPr>
              <a:t> </a:t>
            </a:r>
            <a:r>
              <a:rPr sz="2200" spc="100" dirty="0">
                <a:solidFill>
                  <a:srgbClr val="FFFFFF"/>
                </a:solidFill>
                <a:latin typeface="Tahoma"/>
                <a:cs typeface="Tahoma"/>
              </a:rPr>
              <a:t>competitividad</a:t>
            </a:r>
            <a:r>
              <a:rPr sz="2200" spc="-80" dirty="0">
                <a:solidFill>
                  <a:srgbClr val="FFFFFF"/>
                </a:solidFill>
                <a:latin typeface="Tahoma"/>
                <a:cs typeface="Tahoma"/>
              </a:rPr>
              <a:t> </a:t>
            </a:r>
            <a:r>
              <a:rPr sz="2200" spc="70" dirty="0">
                <a:solidFill>
                  <a:srgbClr val="FFFFFF"/>
                </a:solidFill>
                <a:latin typeface="Tahoma"/>
                <a:cs typeface="Tahoma"/>
              </a:rPr>
              <a:t>y </a:t>
            </a:r>
            <a:r>
              <a:rPr sz="2200" dirty="0">
                <a:solidFill>
                  <a:srgbClr val="FFFFFF"/>
                </a:solidFill>
                <a:latin typeface="Tahoma"/>
                <a:cs typeface="Tahoma"/>
              </a:rPr>
              <a:t>la</a:t>
            </a:r>
            <a:r>
              <a:rPr sz="2200" spc="-95" dirty="0">
                <a:solidFill>
                  <a:srgbClr val="FFFFFF"/>
                </a:solidFill>
                <a:latin typeface="Tahoma"/>
                <a:cs typeface="Tahoma"/>
              </a:rPr>
              <a:t> </a:t>
            </a:r>
            <a:r>
              <a:rPr sz="2200" spc="70" dirty="0">
                <a:solidFill>
                  <a:srgbClr val="FFFFFF"/>
                </a:solidFill>
                <a:latin typeface="Tahoma"/>
                <a:cs typeface="Tahoma"/>
              </a:rPr>
              <a:t>rentabilidad</a:t>
            </a:r>
            <a:r>
              <a:rPr sz="2200" spc="-90" dirty="0">
                <a:solidFill>
                  <a:srgbClr val="FFFFFF"/>
                </a:solidFill>
                <a:latin typeface="Tahoma"/>
                <a:cs typeface="Tahoma"/>
              </a:rPr>
              <a:t> </a:t>
            </a:r>
            <a:r>
              <a:rPr sz="2200" spc="80" dirty="0">
                <a:solidFill>
                  <a:srgbClr val="FFFFFF"/>
                </a:solidFill>
                <a:latin typeface="Tahoma"/>
                <a:cs typeface="Tahoma"/>
              </a:rPr>
              <a:t>del</a:t>
            </a:r>
            <a:r>
              <a:rPr sz="2200" spc="-90" dirty="0">
                <a:solidFill>
                  <a:srgbClr val="FFFFFF"/>
                </a:solidFill>
                <a:latin typeface="Tahoma"/>
                <a:cs typeface="Tahoma"/>
              </a:rPr>
              <a:t> </a:t>
            </a:r>
            <a:r>
              <a:rPr sz="2200" spc="-10" dirty="0">
                <a:solidFill>
                  <a:srgbClr val="FFFFFF"/>
                </a:solidFill>
                <a:latin typeface="Tahoma"/>
                <a:cs typeface="Tahoma"/>
              </a:rPr>
              <a:t>negocio.</a:t>
            </a:r>
            <a:endParaRPr sz="2200">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8362" y="9205251"/>
            <a:ext cx="8688070" cy="696595"/>
          </a:xfrm>
          <a:prstGeom prst="rect">
            <a:avLst/>
          </a:prstGeom>
        </p:spPr>
        <p:txBody>
          <a:bodyPr vert="horz" wrap="square" lIns="0" tIns="12700" rIns="0" bIns="0" rtlCol="0">
            <a:spAutoFit/>
          </a:bodyPr>
          <a:lstStyle/>
          <a:p>
            <a:pPr marL="12700">
              <a:lnSpc>
                <a:spcPct val="100000"/>
              </a:lnSpc>
              <a:spcBef>
                <a:spcPts val="100"/>
              </a:spcBef>
            </a:pPr>
            <a:r>
              <a:rPr sz="4400" i="1" spc="60" dirty="0">
                <a:solidFill>
                  <a:srgbClr val="56AEFF"/>
                </a:solidFill>
                <a:latin typeface="Arial"/>
                <a:cs typeface="Arial"/>
              </a:rPr>
              <a:t>Presentacion</a:t>
            </a:r>
            <a:r>
              <a:rPr sz="4400" i="1" spc="45" dirty="0">
                <a:solidFill>
                  <a:srgbClr val="56AEFF"/>
                </a:solidFill>
                <a:latin typeface="Arial"/>
                <a:cs typeface="Arial"/>
              </a:rPr>
              <a:t> </a:t>
            </a:r>
            <a:r>
              <a:rPr sz="4400" i="1" dirty="0">
                <a:solidFill>
                  <a:srgbClr val="56AEFF"/>
                </a:solidFill>
                <a:latin typeface="Arial"/>
                <a:cs typeface="Arial"/>
              </a:rPr>
              <a:t>de:</a:t>
            </a:r>
            <a:r>
              <a:rPr sz="4400" i="1" spc="45" dirty="0">
                <a:solidFill>
                  <a:srgbClr val="56AEFF"/>
                </a:solidFill>
                <a:latin typeface="Arial"/>
                <a:cs typeface="Arial"/>
              </a:rPr>
              <a:t> </a:t>
            </a:r>
            <a:r>
              <a:rPr sz="4400" i="1" spc="75" dirty="0">
                <a:solidFill>
                  <a:srgbClr val="56AEFF"/>
                </a:solidFill>
                <a:latin typeface="Arial"/>
                <a:cs typeface="Arial"/>
              </a:rPr>
              <a:t>Federico</a:t>
            </a:r>
            <a:r>
              <a:rPr sz="4400" i="1" spc="45" dirty="0">
                <a:solidFill>
                  <a:srgbClr val="56AEFF"/>
                </a:solidFill>
                <a:latin typeface="Arial"/>
                <a:cs typeface="Arial"/>
              </a:rPr>
              <a:t> </a:t>
            </a:r>
            <a:r>
              <a:rPr sz="4400" i="1" spc="-10" dirty="0">
                <a:solidFill>
                  <a:srgbClr val="56AEFF"/>
                </a:solidFill>
                <a:latin typeface="Arial"/>
                <a:cs typeface="Arial"/>
              </a:rPr>
              <a:t>Shaieb</a:t>
            </a:r>
            <a:endParaRPr sz="44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35CA0"/>
          </a:solidFill>
        </p:spPr>
        <p:txBody>
          <a:bodyPr wrap="square" lIns="0" tIns="0" rIns="0" bIns="0" rtlCol="0"/>
          <a:lstStyle/>
          <a:p>
            <a:endParaRPr/>
          </a:p>
        </p:txBody>
      </p:sp>
      <p:pic>
        <p:nvPicPr>
          <p:cNvPr id="3" name="object 3"/>
          <p:cNvPicPr/>
          <p:nvPr/>
        </p:nvPicPr>
        <p:blipFill>
          <a:blip r:embed="rId2" cstate="print"/>
          <a:stretch>
            <a:fillRect/>
          </a:stretch>
        </p:blipFill>
        <p:spPr>
          <a:xfrm>
            <a:off x="0" y="0"/>
            <a:ext cx="5942817" cy="7647082"/>
          </a:xfrm>
          <a:prstGeom prst="rect">
            <a:avLst/>
          </a:prstGeom>
        </p:spPr>
      </p:pic>
      <p:sp>
        <p:nvSpPr>
          <p:cNvPr id="4" name="object 4"/>
          <p:cNvSpPr/>
          <p:nvPr/>
        </p:nvSpPr>
        <p:spPr>
          <a:xfrm>
            <a:off x="15309476" y="7284749"/>
            <a:ext cx="2978785" cy="3002280"/>
          </a:xfrm>
          <a:custGeom>
            <a:avLst/>
            <a:gdLst/>
            <a:ahLst/>
            <a:cxnLst/>
            <a:rect l="l" t="t" r="r" b="b"/>
            <a:pathLst>
              <a:path w="2978784" h="3002279">
                <a:moveTo>
                  <a:pt x="0" y="3002250"/>
                </a:moveTo>
                <a:lnTo>
                  <a:pt x="13730" y="2923457"/>
                </a:lnTo>
                <a:lnTo>
                  <a:pt x="22183" y="2879556"/>
                </a:lnTo>
                <a:lnTo>
                  <a:pt x="31174" y="2835763"/>
                </a:lnTo>
                <a:lnTo>
                  <a:pt x="40700" y="2792089"/>
                </a:lnTo>
                <a:lnTo>
                  <a:pt x="50761" y="2748536"/>
                </a:lnTo>
                <a:lnTo>
                  <a:pt x="61358" y="2705103"/>
                </a:lnTo>
                <a:lnTo>
                  <a:pt x="72487" y="2661803"/>
                </a:lnTo>
                <a:lnTo>
                  <a:pt x="84144" y="2618649"/>
                </a:lnTo>
                <a:lnTo>
                  <a:pt x="96330" y="2575642"/>
                </a:lnTo>
                <a:lnTo>
                  <a:pt x="109045" y="2532781"/>
                </a:lnTo>
                <a:lnTo>
                  <a:pt x="122285" y="2490080"/>
                </a:lnTo>
                <a:lnTo>
                  <a:pt x="136046" y="2447550"/>
                </a:lnTo>
                <a:lnTo>
                  <a:pt x="150328" y="2405193"/>
                </a:lnTo>
                <a:lnTo>
                  <a:pt x="165131" y="2363007"/>
                </a:lnTo>
                <a:lnTo>
                  <a:pt x="180450" y="2321007"/>
                </a:lnTo>
                <a:lnTo>
                  <a:pt x="196282" y="2279204"/>
                </a:lnTo>
                <a:lnTo>
                  <a:pt x="212625" y="2237598"/>
                </a:lnTo>
                <a:lnTo>
                  <a:pt x="229480" y="2196190"/>
                </a:lnTo>
                <a:lnTo>
                  <a:pt x="246841" y="2154992"/>
                </a:lnTo>
                <a:lnTo>
                  <a:pt x="264705" y="2114016"/>
                </a:lnTo>
                <a:lnTo>
                  <a:pt x="283070" y="2073262"/>
                </a:lnTo>
                <a:lnTo>
                  <a:pt x="301936" y="2032731"/>
                </a:lnTo>
                <a:lnTo>
                  <a:pt x="321298" y="1992434"/>
                </a:lnTo>
                <a:lnTo>
                  <a:pt x="341151" y="1952384"/>
                </a:lnTo>
                <a:lnTo>
                  <a:pt x="361493" y="1912581"/>
                </a:lnTo>
                <a:lnTo>
                  <a:pt x="382326" y="1873025"/>
                </a:lnTo>
                <a:lnTo>
                  <a:pt x="403642" y="1833726"/>
                </a:lnTo>
                <a:lnTo>
                  <a:pt x="425436" y="1794699"/>
                </a:lnTo>
                <a:lnTo>
                  <a:pt x="447707" y="1755941"/>
                </a:lnTo>
                <a:lnTo>
                  <a:pt x="470455" y="1717455"/>
                </a:lnTo>
                <a:lnTo>
                  <a:pt x="493674" y="1679250"/>
                </a:lnTo>
                <a:lnTo>
                  <a:pt x="517356" y="1641339"/>
                </a:lnTo>
                <a:lnTo>
                  <a:pt x="541502" y="1603721"/>
                </a:lnTo>
                <a:lnTo>
                  <a:pt x="566111" y="1566396"/>
                </a:lnTo>
                <a:lnTo>
                  <a:pt x="591177" y="1529377"/>
                </a:lnTo>
                <a:lnTo>
                  <a:pt x="616691" y="1492673"/>
                </a:lnTo>
                <a:lnTo>
                  <a:pt x="642654" y="1456286"/>
                </a:lnTo>
                <a:lnTo>
                  <a:pt x="669065" y="1420214"/>
                </a:lnTo>
                <a:lnTo>
                  <a:pt x="695917" y="1384469"/>
                </a:lnTo>
                <a:lnTo>
                  <a:pt x="723201" y="1349062"/>
                </a:lnTo>
                <a:lnTo>
                  <a:pt x="750918" y="1313992"/>
                </a:lnTo>
                <a:lnTo>
                  <a:pt x="779067" y="1279259"/>
                </a:lnTo>
                <a:lnTo>
                  <a:pt x="807641" y="1244875"/>
                </a:lnTo>
                <a:lnTo>
                  <a:pt x="836629" y="1210849"/>
                </a:lnTo>
                <a:lnTo>
                  <a:pt x="866034" y="1177181"/>
                </a:lnTo>
                <a:lnTo>
                  <a:pt x="895853" y="1143872"/>
                </a:lnTo>
                <a:lnTo>
                  <a:pt x="926079" y="1110931"/>
                </a:lnTo>
                <a:lnTo>
                  <a:pt x="956703" y="1078368"/>
                </a:lnTo>
                <a:lnTo>
                  <a:pt x="987724" y="1046184"/>
                </a:lnTo>
                <a:lnTo>
                  <a:pt x="1019142" y="1014378"/>
                </a:lnTo>
                <a:lnTo>
                  <a:pt x="1050948" y="982959"/>
                </a:lnTo>
                <a:lnTo>
                  <a:pt x="1083132" y="951939"/>
                </a:lnTo>
                <a:lnTo>
                  <a:pt x="1115695" y="921315"/>
                </a:lnTo>
                <a:lnTo>
                  <a:pt x="1148636" y="891089"/>
                </a:lnTo>
                <a:lnTo>
                  <a:pt x="1181945" y="861270"/>
                </a:lnTo>
                <a:lnTo>
                  <a:pt x="1215613" y="831865"/>
                </a:lnTo>
                <a:lnTo>
                  <a:pt x="1249639" y="802877"/>
                </a:lnTo>
                <a:lnTo>
                  <a:pt x="1284023" y="774303"/>
                </a:lnTo>
                <a:lnTo>
                  <a:pt x="1318756" y="746154"/>
                </a:lnTo>
                <a:lnTo>
                  <a:pt x="1353826" y="718437"/>
                </a:lnTo>
                <a:lnTo>
                  <a:pt x="1389233" y="691153"/>
                </a:lnTo>
                <a:lnTo>
                  <a:pt x="1424978" y="664301"/>
                </a:lnTo>
                <a:lnTo>
                  <a:pt x="1461050" y="637890"/>
                </a:lnTo>
                <a:lnTo>
                  <a:pt x="1497437" y="611927"/>
                </a:lnTo>
                <a:lnTo>
                  <a:pt x="1534141" y="586413"/>
                </a:lnTo>
                <a:lnTo>
                  <a:pt x="1571161" y="561347"/>
                </a:lnTo>
                <a:lnTo>
                  <a:pt x="1608485" y="536738"/>
                </a:lnTo>
                <a:lnTo>
                  <a:pt x="1646103" y="512592"/>
                </a:lnTo>
                <a:lnTo>
                  <a:pt x="1684014" y="488910"/>
                </a:lnTo>
                <a:lnTo>
                  <a:pt x="1722219" y="465691"/>
                </a:lnTo>
                <a:lnTo>
                  <a:pt x="1760706" y="442943"/>
                </a:lnTo>
                <a:lnTo>
                  <a:pt x="1799463" y="420672"/>
                </a:lnTo>
                <a:lnTo>
                  <a:pt x="1838490" y="398878"/>
                </a:lnTo>
                <a:lnTo>
                  <a:pt x="1877789" y="377562"/>
                </a:lnTo>
                <a:lnTo>
                  <a:pt x="1917345" y="356729"/>
                </a:lnTo>
                <a:lnTo>
                  <a:pt x="1957148" y="336387"/>
                </a:lnTo>
                <a:lnTo>
                  <a:pt x="1997198" y="316534"/>
                </a:lnTo>
                <a:lnTo>
                  <a:pt x="2037495" y="297172"/>
                </a:lnTo>
                <a:lnTo>
                  <a:pt x="2078026" y="278306"/>
                </a:lnTo>
                <a:lnTo>
                  <a:pt x="2118780" y="259941"/>
                </a:lnTo>
                <a:lnTo>
                  <a:pt x="2159756" y="242077"/>
                </a:lnTo>
                <a:lnTo>
                  <a:pt x="2200954" y="224716"/>
                </a:lnTo>
                <a:lnTo>
                  <a:pt x="2242362" y="207861"/>
                </a:lnTo>
                <a:lnTo>
                  <a:pt x="2283968" y="191518"/>
                </a:lnTo>
                <a:lnTo>
                  <a:pt x="2325771" y="175686"/>
                </a:lnTo>
                <a:lnTo>
                  <a:pt x="2367771" y="160367"/>
                </a:lnTo>
                <a:lnTo>
                  <a:pt x="2409957" y="145564"/>
                </a:lnTo>
                <a:lnTo>
                  <a:pt x="2452314" y="131282"/>
                </a:lnTo>
                <a:lnTo>
                  <a:pt x="2494844" y="117521"/>
                </a:lnTo>
                <a:lnTo>
                  <a:pt x="2537545" y="104281"/>
                </a:lnTo>
                <a:lnTo>
                  <a:pt x="2580406" y="91566"/>
                </a:lnTo>
                <a:lnTo>
                  <a:pt x="2623413" y="79380"/>
                </a:lnTo>
                <a:lnTo>
                  <a:pt x="2666567" y="67722"/>
                </a:lnTo>
                <a:lnTo>
                  <a:pt x="2709867" y="56594"/>
                </a:lnTo>
                <a:lnTo>
                  <a:pt x="2753300" y="45997"/>
                </a:lnTo>
                <a:lnTo>
                  <a:pt x="2796853" y="35936"/>
                </a:lnTo>
                <a:lnTo>
                  <a:pt x="2840527" y="26410"/>
                </a:lnTo>
                <a:lnTo>
                  <a:pt x="2884320" y="17419"/>
                </a:lnTo>
                <a:lnTo>
                  <a:pt x="2928221" y="8966"/>
                </a:lnTo>
                <a:lnTo>
                  <a:pt x="2972216" y="1054"/>
                </a:lnTo>
                <a:lnTo>
                  <a:pt x="2978522" y="0"/>
                </a:lnTo>
              </a:path>
            </a:pathLst>
          </a:custGeom>
          <a:ln w="1127921">
            <a:solidFill>
              <a:srgbClr val="000000"/>
            </a:solidFill>
          </a:ln>
        </p:spPr>
        <p:txBody>
          <a:bodyPr wrap="square" lIns="0" tIns="0" rIns="0" bIns="0" rtlCol="0"/>
          <a:lstStyle/>
          <a:p>
            <a:endParaRPr/>
          </a:p>
        </p:txBody>
      </p:sp>
      <p:sp>
        <p:nvSpPr>
          <p:cNvPr id="5" name="object 5"/>
          <p:cNvSpPr/>
          <p:nvPr/>
        </p:nvSpPr>
        <p:spPr>
          <a:xfrm>
            <a:off x="6369430" y="4059504"/>
            <a:ext cx="1456690" cy="1456690"/>
          </a:xfrm>
          <a:custGeom>
            <a:avLst/>
            <a:gdLst/>
            <a:ahLst/>
            <a:cxnLst/>
            <a:rect l="l" t="t" r="r" b="b"/>
            <a:pathLst>
              <a:path w="1456690" h="1456689">
                <a:moveTo>
                  <a:pt x="728087" y="1456174"/>
                </a:moveTo>
                <a:lnTo>
                  <a:pt x="680215" y="1454626"/>
                </a:lnTo>
                <a:lnTo>
                  <a:pt x="633170" y="1450043"/>
                </a:lnTo>
                <a:lnTo>
                  <a:pt x="587047" y="1442524"/>
                </a:lnTo>
                <a:lnTo>
                  <a:pt x="541944" y="1432163"/>
                </a:lnTo>
                <a:lnTo>
                  <a:pt x="497955" y="1419056"/>
                </a:lnTo>
                <a:lnTo>
                  <a:pt x="455177" y="1403299"/>
                </a:lnTo>
                <a:lnTo>
                  <a:pt x="413705" y="1384989"/>
                </a:lnTo>
                <a:lnTo>
                  <a:pt x="373635" y="1364221"/>
                </a:lnTo>
                <a:lnTo>
                  <a:pt x="335064" y="1341091"/>
                </a:lnTo>
                <a:lnTo>
                  <a:pt x="298088" y="1315695"/>
                </a:lnTo>
                <a:lnTo>
                  <a:pt x="262802" y="1288130"/>
                </a:lnTo>
                <a:lnTo>
                  <a:pt x="229302" y="1258490"/>
                </a:lnTo>
                <a:lnTo>
                  <a:pt x="197684" y="1226872"/>
                </a:lnTo>
                <a:lnTo>
                  <a:pt x="168044" y="1193372"/>
                </a:lnTo>
                <a:lnTo>
                  <a:pt x="140478" y="1158086"/>
                </a:lnTo>
                <a:lnTo>
                  <a:pt x="115082" y="1121109"/>
                </a:lnTo>
                <a:lnTo>
                  <a:pt x="91953" y="1082538"/>
                </a:lnTo>
                <a:lnTo>
                  <a:pt x="71185" y="1042469"/>
                </a:lnTo>
                <a:lnTo>
                  <a:pt x="52874" y="1000997"/>
                </a:lnTo>
                <a:lnTo>
                  <a:pt x="37118" y="958219"/>
                </a:lnTo>
                <a:lnTo>
                  <a:pt x="24011" y="914230"/>
                </a:lnTo>
                <a:lnTo>
                  <a:pt x="13650" y="869126"/>
                </a:lnTo>
                <a:lnTo>
                  <a:pt x="6130" y="823004"/>
                </a:lnTo>
                <a:lnTo>
                  <a:pt x="1548" y="775959"/>
                </a:lnTo>
                <a:lnTo>
                  <a:pt x="0" y="728087"/>
                </a:lnTo>
                <a:lnTo>
                  <a:pt x="1548" y="680215"/>
                </a:lnTo>
                <a:lnTo>
                  <a:pt x="6130" y="633170"/>
                </a:lnTo>
                <a:lnTo>
                  <a:pt x="13650" y="587047"/>
                </a:lnTo>
                <a:lnTo>
                  <a:pt x="24011" y="541944"/>
                </a:lnTo>
                <a:lnTo>
                  <a:pt x="37118" y="497955"/>
                </a:lnTo>
                <a:lnTo>
                  <a:pt x="52874" y="455176"/>
                </a:lnTo>
                <a:lnTo>
                  <a:pt x="71185" y="413705"/>
                </a:lnTo>
                <a:lnTo>
                  <a:pt x="91953" y="373635"/>
                </a:lnTo>
                <a:lnTo>
                  <a:pt x="115082" y="335064"/>
                </a:lnTo>
                <a:lnTo>
                  <a:pt x="140478" y="298088"/>
                </a:lnTo>
                <a:lnTo>
                  <a:pt x="168044" y="262802"/>
                </a:lnTo>
                <a:lnTo>
                  <a:pt x="197684" y="229301"/>
                </a:lnTo>
                <a:lnTo>
                  <a:pt x="229302" y="197684"/>
                </a:lnTo>
                <a:lnTo>
                  <a:pt x="262802" y="168044"/>
                </a:lnTo>
                <a:lnTo>
                  <a:pt x="298088" y="140478"/>
                </a:lnTo>
                <a:lnTo>
                  <a:pt x="335064" y="115082"/>
                </a:lnTo>
                <a:lnTo>
                  <a:pt x="373635" y="91952"/>
                </a:lnTo>
                <a:lnTo>
                  <a:pt x="413705" y="71184"/>
                </a:lnTo>
                <a:lnTo>
                  <a:pt x="455177" y="52874"/>
                </a:lnTo>
                <a:lnTo>
                  <a:pt x="497955" y="37118"/>
                </a:lnTo>
                <a:lnTo>
                  <a:pt x="541944" y="24011"/>
                </a:lnTo>
                <a:lnTo>
                  <a:pt x="587047" y="13650"/>
                </a:lnTo>
                <a:lnTo>
                  <a:pt x="633170" y="6130"/>
                </a:lnTo>
                <a:lnTo>
                  <a:pt x="680215" y="1548"/>
                </a:lnTo>
                <a:lnTo>
                  <a:pt x="728087" y="0"/>
                </a:lnTo>
                <a:lnTo>
                  <a:pt x="775958" y="1548"/>
                </a:lnTo>
                <a:lnTo>
                  <a:pt x="823004" y="6130"/>
                </a:lnTo>
                <a:lnTo>
                  <a:pt x="869126" y="13650"/>
                </a:lnTo>
                <a:lnTo>
                  <a:pt x="914229" y="24011"/>
                </a:lnTo>
                <a:lnTo>
                  <a:pt x="958218" y="37118"/>
                </a:lnTo>
                <a:lnTo>
                  <a:pt x="1000997" y="52874"/>
                </a:lnTo>
                <a:lnTo>
                  <a:pt x="1042469" y="71184"/>
                </a:lnTo>
                <a:lnTo>
                  <a:pt x="1082538" y="91952"/>
                </a:lnTo>
                <a:lnTo>
                  <a:pt x="1121109" y="115082"/>
                </a:lnTo>
                <a:lnTo>
                  <a:pt x="1158085" y="140478"/>
                </a:lnTo>
                <a:lnTo>
                  <a:pt x="1193372" y="168044"/>
                </a:lnTo>
                <a:lnTo>
                  <a:pt x="1226872" y="197684"/>
                </a:lnTo>
                <a:lnTo>
                  <a:pt x="1258490" y="229301"/>
                </a:lnTo>
                <a:lnTo>
                  <a:pt x="1288129" y="262802"/>
                </a:lnTo>
                <a:lnTo>
                  <a:pt x="1315695" y="298088"/>
                </a:lnTo>
                <a:lnTo>
                  <a:pt x="1341091" y="335064"/>
                </a:lnTo>
                <a:lnTo>
                  <a:pt x="1364221" y="373635"/>
                </a:lnTo>
                <a:lnTo>
                  <a:pt x="1384989" y="413705"/>
                </a:lnTo>
                <a:lnTo>
                  <a:pt x="1403299" y="455176"/>
                </a:lnTo>
                <a:lnTo>
                  <a:pt x="1419056" y="497955"/>
                </a:lnTo>
                <a:lnTo>
                  <a:pt x="1432162" y="541944"/>
                </a:lnTo>
                <a:lnTo>
                  <a:pt x="1442523" y="587047"/>
                </a:lnTo>
                <a:lnTo>
                  <a:pt x="1450043" y="633170"/>
                </a:lnTo>
                <a:lnTo>
                  <a:pt x="1454625" y="680215"/>
                </a:lnTo>
                <a:lnTo>
                  <a:pt x="1456174" y="728087"/>
                </a:lnTo>
                <a:lnTo>
                  <a:pt x="1454625" y="775959"/>
                </a:lnTo>
                <a:lnTo>
                  <a:pt x="1450043" y="823004"/>
                </a:lnTo>
                <a:lnTo>
                  <a:pt x="1442523" y="869126"/>
                </a:lnTo>
                <a:lnTo>
                  <a:pt x="1432162" y="914230"/>
                </a:lnTo>
                <a:lnTo>
                  <a:pt x="1419056" y="958219"/>
                </a:lnTo>
                <a:lnTo>
                  <a:pt x="1403299" y="1000997"/>
                </a:lnTo>
                <a:lnTo>
                  <a:pt x="1384989" y="1042469"/>
                </a:lnTo>
                <a:lnTo>
                  <a:pt x="1364221" y="1082538"/>
                </a:lnTo>
                <a:lnTo>
                  <a:pt x="1341091" y="1121109"/>
                </a:lnTo>
                <a:lnTo>
                  <a:pt x="1315695" y="1158086"/>
                </a:lnTo>
                <a:lnTo>
                  <a:pt x="1288129" y="1193372"/>
                </a:lnTo>
                <a:lnTo>
                  <a:pt x="1258490" y="1226872"/>
                </a:lnTo>
                <a:lnTo>
                  <a:pt x="1226872" y="1258490"/>
                </a:lnTo>
                <a:lnTo>
                  <a:pt x="1193372" y="1288130"/>
                </a:lnTo>
                <a:lnTo>
                  <a:pt x="1158085" y="1315695"/>
                </a:lnTo>
                <a:lnTo>
                  <a:pt x="1121109" y="1341091"/>
                </a:lnTo>
                <a:lnTo>
                  <a:pt x="1082538" y="1364221"/>
                </a:lnTo>
                <a:lnTo>
                  <a:pt x="1042469" y="1384989"/>
                </a:lnTo>
                <a:lnTo>
                  <a:pt x="1000997" y="1403299"/>
                </a:lnTo>
                <a:lnTo>
                  <a:pt x="958218" y="1419056"/>
                </a:lnTo>
                <a:lnTo>
                  <a:pt x="914229" y="1432163"/>
                </a:lnTo>
                <a:lnTo>
                  <a:pt x="869126" y="1442524"/>
                </a:lnTo>
                <a:lnTo>
                  <a:pt x="823004" y="1450043"/>
                </a:lnTo>
                <a:lnTo>
                  <a:pt x="775958" y="1454626"/>
                </a:lnTo>
                <a:lnTo>
                  <a:pt x="728087" y="1456174"/>
                </a:lnTo>
                <a:close/>
              </a:path>
            </a:pathLst>
          </a:custGeom>
          <a:solidFill>
            <a:srgbClr val="041C40"/>
          </a:solidFill>
        </p:spPr>
        <p:txBody>
          <a:bodyPr wrap="square" lIns="0" tIns="0" rIns="0" bIns="0" rtlCol="0"/>
          <a:lstStyle/>
          <a:p>
            <a:endParaRPr/>
          </a:p>
        </p:txBody>
      </p:sp>
      <p:sp>
        <p:nvSpPr>
          <p:cNvPr id="6" name="object 6"/>
          <p:cNvSpPr/>
          <p:nvPr/>
        </p:nvSpPr>
        <p:spPr>
          <a:xfrm>
            <a:off x="7305381" y="5890302"/>
            <a:ext cx="1433195" cy="1433195"/>
          </a:xfrm>
          <a:custGeom>
            <a:avLst/>
            <a:gdLst/>
            <a:ahLst/>
            <a:cxnLst/>
            <a:rect l="l" t="t" r="r" b="b"/>
            <a:pathLst>
              <a:path w="1433195" h="1433195">
                <a:moveTo>
                  <a:pt x="716464" y="1432929"/>
                </a:moveTo>
                <a:lnTo>
                  <a:pt x="669356" y="1431405"/>
                </a:lnTo>
                <a:lnTo>
                  <a:pt x="623062" y="1426896"/>
                </a:lnTo>
                <a:lnTo>
                  <a:pt x="577676" y="1419497"/>
                </a:lnTo>
                <a:lnTo>
                  <a:pt x="533293" y="1409301"/>
                </a:lnTo>
                <a:lnTo>
                  <a:pt x="490006" y="1396403"/>
                </a:lnTo>
                <a:lnTo>
                  <a:pt x="447910" y="1380898"/>
                </a:lnTo>
                <a:lnTo>
                  <a:pt x="407101" y="1362881"/>
                </a:lnTo>
                <a:lnTo>
                  <a:pt x="367671" y="1342444"/>
                </a:lnTo>
                <a:lnTo>
                  <a:pt x="329716" y="1319683"/>
                </a:lnTo>
                <a:lnTo>
                  <a:pt x="293329" y="1294693"/>
                </a:lnTo>
                <a:lnTo>
                  <a:pt x="258606" y="1267567"/>
                </a:lnTo>
                <a:lnTo>
                  <a:pt x="225641" y="1238401"/>
                </a:lnTo>
                <a:lnTo>
                  <a:pt x="194528" y="1207288"/>
                </a:lnTo>
                <a:lnTo>
                  <a:pt x="165361" y="1174322"/>
                </a:lnTo>
                <a:lnTo>
                  <a:pt x="138236" y="1139599"/>
                </a:lnTo>
                <a:lnTo>
                  <a:pt x="113245" y="1103213"/>
                </a:lnTo>
                <a:lnTo>
                  <a:pt x="90485" y="1065258"/>
                </a:lnTo>
                <a:lnTo>
                  <a:pt x="70048" y="1025828"/>
                </a:lnTo>
                <a:lnTo>
                  <a:pt x="52030" y="985018"/>
                </a:lnTo>
                <a:lnTo>
                  <a:pt x="36525" y="942923"/>
                </a:lnTo>
                <a:lnTo>
                  <a:pt x="23628" y="899636"/>
                </a:lnTo>
                <a:lnTo>
                  <a:pt x="13432" y="855252"/>
                </a:lnTo>
                <a:lnTo>
                  <a:pt x="6032" y="809866"/>
                </a:lnTo>
                <a:lnTo>
                  <a:pt x="1523" y="763572"/>
                </a:lnTo>
                <a:lnTo>
                  <a:pt x="0" y="716465"/>
                </a:lnTo>
                <a:lnTo>
                  <a:pt x="1523" y="669357"/>
                </a:lnTo>
                <a:lnTo>
                  <a:pt x="6032" y="623063"/>
                </a:lnTo>
                <a:lnTo>
                  <a:pt x="13432" y="577677"/>
                </a:lnTo>
                <a:lnTo>
                  <a:pt x="23628" y="533293"/>
                </a:lnTo>
                <a:lnTo>
                  <a:pt x="36525" y="490006"/>
                </a:lnTo>
                <a:lnTo>
                  <a:pt x="52030" y="447911"/>
                </a:lnTo>
                <a:lnTo>
                  <a:pt x="70048" y="407101"/>
                </a:lnTo>
                <a:lnTo>
                  <a:pt x="90485" y="367671"/>
                </a:lnTo>
                <a:lnTo>
                  <a:pt x="113245" y="329716"/>
                </a:lnTo>
                <a:lnTo>
                  <a:pt x="138236" y="293330"/>
                </a:lnTo>
                <a:lnTo>
                  <a:pt x="165361" y="258607"/>
                </a:lnTo>
                <a:lnTo>
                  <a:pt x="194528" y="225641"/>
                </a:lnTo>
                <a:lnTo>
                  <a:pt x="225641" y="194528"/>
                </a:lnTo>
                <a:lnTo>
                  <a:pt x="258606" y="165361"/>
                </a:lnTo>
                <a:lnTo>
                  <a:pt x="293329" y="138236"/>
                </a:lnTo>
                <a:lnTo>
                  <a:pt x="329716" y="113245"/>
                </a:lnTo>
                <a:lnTo>
                  <a:pt x="367671" y="90485"/>
                </a:lnTo>
                <a:lnTo>
                  <a:pt x="407101" y="70048"/>
                </a:lnTo>
                <a:lnTo>
                  <a:pt x="447910" y="52030"/>
                </a:lnTo>
                <a:lnTo>
                  <a:pt x="490006" y="36525"/>
                </a:lnTo>
                <a:lnTo>
                  <a:pt x="533293" y="23628"/>
                </a:lnTo>
                <a:lnTo>
                  <a:pt x="577676" y="13432"/>
                </a:lnTo>
                <a:lnTo>
                  <a:pt x="623062" y="6032"/>
                </a:lnTo>
                <a:lnTo>
                  <a:pt x="669356" y="1523"/>
                </a:lnTo>
                <a:lnTo>
                  <a:pt x="716464" y="0"/>
                </a:lnTo>
                <a:lnTo>
                  <a:pt x="763572" y="1523"/>
                </a:lnTo>
                <a:lnTo>
                  <a:pt x="809866" y="6032"/>
                </a:lnTo>
                <a:lnTo>
                  <a:pt x="855252" y="13432"/>
                </a:lnTo>
                <a:lnTo>
                  <a:pt x="899636" y="23628"/>
                </a:lnTo>
                <a:lnTo>
                  <a:pt x="942923" y="36525"/>
                </a:lnTo>
                <a:lnTo>
                  <a:pt x="985018" y="52030"/>
                </a:lnTo>
                <a:lnTo>
                  <a:pt x="1025828" y="70048"/>
                </a:lnTo>
                <a:lnTo>
                  <a:pt x="1065258" y="90485"/>
                </a:lnTo>
                <a:lnTo>
                  <a:pt x="1103213" y="113245"/>
                </a:lnTo>
                <a:lnTo>
                  <a:pt x="1139599" y="138236"/>
                </a:lnTo>
                <a:lnTo>
                  <a:pt x="1174322" y="165361"/>
                </a:lnTo>
                <a:lnTo>
                  <a:pt x="1207288" y="194528"/>
                </a:lnTo>
                <a:lnTo>
                  <a:pt x="1238401" y="225641"/>
                </a:lnTo>
                <a:lnTo>
                  <a:pt x="1267567" y="258607"/>
                </a:lnTo>
                <a:lnTo>
                  <a:pt x="1294693" y="293330"/>
                </a:lnTo>
                <a:lnTo>
                  <a:pt x="1319684" y="329716"/>
                </a:lnTo>
                <a:lnTo>
                  <a:pt x="1342444" y="367671"/>
                </a:lnTo>
                <a:lnTo>
                  <a:pt x="1362881" y="407101"/>
                </a:lnTo>
                <a:lnTo>
                  <a:pt x="1380899" y="447911"/>
                </a:lnTo>
                <a:lnTo>
                  <a:pt x="1396403" y="490006"/>
                </a:lnTo>
                <a:lnTo>
                  <a:pt x="1409301" y="533293"/>
                </a:lnTo>
                <a:lnTo>
                  <a:pt x="1419497" y="577677"/>
                </a:lnTo>
                <a:lnTo>
                  <a:pt x="1426896" y="623063"/>
                </a:lnTo>
                <a:lnTo>
                  <a:pt x="1431405" y="669357"/>
                </a:lnTo>
                <a:lnTo>
                  <a:pt x="1432929" y="716465"/>
                </a:lnTo>
                <a:lnTo>
                  <a:pt x="1431405" y="763572"/>
                </a:lnTo>
                <a:lnTo>
                  <a:pt x="1426896" y="809866"/>
                </a:lnTo>
                <a:lnTo>
                  <a:pt x="1419497" y="855252"/>
                </a:lnTo>
                <a:lnTo>
                  <a:pt x="1409301" y="899636"/>
                </a:lnTo>
                <a:lnTo>
                  <a:pt x="1396403" y="942923"/>
                </a:lnTo>
                <a:lnTo>
                  <a:pt x="1380899" y="985018"/>
                </a:lnTo>
                <a:lnTo>
                  <a:pt x="1362881" y="1025828"/>
                </a:lnTo>
                <a:lnTo>
                  <a:pt x="1342444" y="1065258"/>
                </a:lnTo>
                <a:lnTo>
                  <a:pt x="1319684" y="1103213"/>
                </a:lnTo>
                <a:lnTo>
                  <a:pt x="1294693" y="1139599"/>
                </a:lnTo>
                <a:lnTo>
                  <a:pt x="1267567" y="1174322"/>
                </a:lnTo>
                <a:lnTo>
                  <a:pt x="1238401" y="1207288"/>
                </a:lnTo>
                <a:lnTo>
                  <a:pt x="1207288" y="1238401"/>
                </a:lnTo>
                <a:lnTo>
                  <a:pt x="1174322" y="1267567"/>
                </a:lnTo>
                <a:lnTo>
                  <a:pt x="1139599" y="1294693"/>
                </a:lnTo>
                <a:lnTo>
                  <a:pt x="1103213" y="1319683"/>
                </a:lnTo>
                <a:lnTo>
                  <a:pt x="1065258" y="1342444"/>
                </a:lnTo>
                <a:lnTo>
                  <a:pt x="1025828" y="1362881"/>
                </a:lnTo>
                <a:lnTo>
                  <a:pt x="985018" y="1380898"/>
                </a:lnTo>
                <a:lnTo>
                  <a:pt x="942923" y="1396403"/>
                </a:lnTo>
                <a:lnTo>
                  <a:pt x="899636" y="1409301"/>
                </a:lnTo>
                <a:lnTo>
                  <a:pt x="855252" y="1419497"/>
                </a:lnTo>
                <a:lnTo>
                  <a:pt x="809866" y="1426896"/>
                </a:lnTo>
                <a:lnTo>
                  <a:pt x="763572" y="1431405"/>
                </a:lnTo>
                <a:lnTo>
                  <a:pt x="716464" y="1432929"/>
                </a:lnTo>
                <a:close/>
              </a:path>
            </a:pathLst>
          </a:custGeom>
          <a:solidFill>
            <a:srgbClr val="041C40"/>
          </a:solidFill>
        </p:spPr>
        <p:txBody>
          <a:bodyPr wrap="square" lIns="0" tIns="0" rIns="0" bIns="0" rtlCol="0"/>
          <a:lstStyle/>
          <a:p>
            <a:endParaRPr/>
          </a:p>
        </p:txBody>
      </p:sp>
      <p:sp>
        <p:nvSpPr>
          <p:cNvPr id="7" name="object 7"/>
          <p:cNvSpPr/>
          <p:nvPr/>
        </p:nvSpPr>
        <p:spPr>
          <a:xfrm>
            <a:off x="8255270" y="7647082"/>
            <a:ext cx="1377950" cy="1377950"/>
          </a:xfrm>
          <a:custGeom>
            <a:avLst/>
            <a:gdLst/>
            <a:ahLst/>
            <a:cxnLst/>
            <a:rect l="l" t="t" r="r" b="b"/>
            <a:pathLst>
              <a:path w="1377950" h="1377950">
                <a:moveTo>
                  <a:pt x="688708" y="1377417"/>
                </a:moveTo>
                <a:lnTo>
                  <a:pt x="641555" y="1375828"/>
                </a:lnTo>
                <a:lnTo>
                  <a:pt x="595254" y="1371130"/>
                </a:lnTo>
                <a:lnTo>
                  <a:pt x="549909" y="1363425"/>
                </a:lnTo>
                <a:lnTo>
                  <a:pt x="505622" y="1352816"/>
                </a:lnTo>
                <a:lnTo>
                  <a:pt x="462495" y="1339405"/>
                </a:lnTo>
                <a:lnTo>
                  <a:pt x="420631" y="1323295"/>
                </a:lnTo>
                <a:lnTo>
                  <a:pt x="380133" y="1304589"/>
                </a:lnTo>
                <a:lnTo>
                  <a:pt x="341103" y="1283388"/>
                </a:lnTo>
                <a:lnTo>
                  <a:pt x="303644" y="1259796"/>
                </a:lnTo>
                <a:lnTo>
                  <a:pt x="267859" y="1233916"/>
                </a:lnTo>
                <a:lnTo>
                  <a:pt x="233849" y="1205849"/>
                </a:lnTo>
                <a:lnTo>
                  <a:pt x="201717" y="1175699"/>
                </a:lnTo>
                <a:lnTo>
                  <a:pt x="171567" y="1143567"/>
                </a:lnTo>
                <a:lnTo>
                  <a:pt x="143500" y="1109558"/>
                </a:lnTo>
                <a:lnTo>
                  <a:pt x="117620" y="1073772"/>
                </a:lnTo>
                <a:lnTo>
                  <a:pt x="94028" y="1036313"/>
                </a:lnTo>
                <a:lnTo>
                  <a:pt x="72828" y="997283"/>
                </a:lnTo>
                <a:lnTo>
                  <a:pt x="54122" y="956785"/>
                </a:lnTo>
                <a:lnTo>
                  <a:pt x="38012" y="914921"/>
                </a:lnTo>
                <a:lnTo>
                  <a:pt x="24601" y="871794"/>
                </a:lnTo>
                <a:lnTo>
                  <a:pt x="13992" y="827507"/>
                </a:lnTo>
                <a:lnTo>
                  <a:pt x="6287" y="782162"/>
                </a:lnTo>
                <a:lnTo>
                  <a:pt x="1588" y="735861"/>
                </a:lnTo>
                <a:lnTo>
                  <a:pt x="0" y="688708"/>
                </a:lnTo>
                <a:lnTo>
                  <a:pt x="1588" y="641555"/>
                </a:lnTo>
                <a:lnTo>
                  <a:pt x="6287" y="595255"/>
                </a:lnTo>
                <a:lnTo>
                  <a:pt x="13992" y="549909"/>
                </a:lnTo>
                <a:lnTo>
                  <a:pt x="24601" y="505622"/>
                </a:lnTo>
                <a:lnTo>
                  <a:pt x="38012" y="462496"/>
                </a:lnTo>
                <a:lnTo>
                  <a:pt x="54122" y="420632"/>
                </a:lnTo>
                <a:lnTo>
                  <a:pt x="72828" y="380134"/>
                </a:lnTo>
                <a:lnTo>
                  <a:pt x="94028" y="341104"/>
                </a:lnTo>
                <a:lnTo>
                  <a:pt x="117620" y="303645"/>
                </a:lnTo>
                <a:lnTo>
                  <a:pt x="143500" y="267859"/>
                </a:lnTo>
                <a:lnTo>
                  <a:pt x="171567" y="233849"/>
                </a:lnTo>
                <a:lnTo>
                  <a:pt x="201717" y="201718"/>
                </a:lnTo>
                <a:lnTo>
                  <a:pt x="233849" y="171567"/>
                </a:lnTo>
                <a:lnTo>
                  <a:pt x="267859" y="143501"/>
                </a:lnTo>
                <a:lnTo>
                  <a:pt x="303644" y="117620"/>
                </a:lnTo>
                <a:lnTo>
                  <a:pt x="341103" y="94028"/>
                </a:lnTo>
                <a:lnTo>
                  <a:pt x="380133" y="72828"/>
                </a:lnTo>
                <a:lnTo>
                  <a:pt x="420631" y="54122"/>
                </a:lnTo>
                <a:lnTo>
                  <a:pt x="462495" y="38012"/>
                </a:lnTo>
                <a:lnTo>
                  <a:pt x="505622" y="24601"/>
                </a:lnTo>
                <a:lnTo>
                  <a:pt x="549909" y="13992"/>
                </a:lnTo>
                <a:lnTo>
                  <a:pt x="595254" y="6287"/>
                </a:lnTo>
                <a:lnTo>
                  <a:pt x="641555" y="1588"/>
                </a:lnTo>
                <a:lnTo>
                  <a:pt x="688708" y="0"/>
                </a:lnTo>
                <a:lnTo>
                  <a:pt x="735861" y="1588"/>
                </a:lnTo>
                <a:lnTo>
                  <a:pt x="782162" y="6287"/>
                </a:lnTo>
                <a:lnTo>
                  <a:pt x="827507" y="13992"/>
                </a:lnTo>
                <a:lnTo>
                  <a:pt x="871794" y="24601"/>
                </a:lnTo>
                <a:lnTo>
                  <a:pt x="914921" y="38012"/>
                </a:lnTo>
                <a:lnTo>
                  <a:pt x="956785" y="54122"/>
                </a:lnTo>
                <a:lnTo>
                  <a:pt x="997283" y="72828"/>
                </a:lnTo>
                <a:lnTo>
                  <a:pt x="1036313" y="94028"/>
                </a:lnTo>
                <a:lnTo>
                  <a:pt x="1073772" y="117620"/>
                </a:lnTo>
                <a:lnTo>
                  <a:pt x="1109558" y="143501"/>
                </a:lnTo>
                <a:lnTo>
                  <a:pt x="1143568" y="171567"/>
                </a:lnTo>
                <a:lnTo>
                  <a:pt x="1175699" y="201718"/>
                </a:lnTo>
                <a:lnTo>
                  <a:pt x="1205849" y="233849"/>
                </a:lnTo>
                <a:lnTo>
                  <a:pt x="1233916" y="267859"/>
                </a:lnTo>
                <a:lnTo>
                  <a:pt x="1259797" y="303645"/>
                </a:lnTo>
                <a:lnTo>
                  <a:pt x="1283388" y="341104"/>
                </a:lnTo>
                <a:lnTo>
                  <a:pt x="1304589" y="380134"/>
                </a:lnTo>
                <a:lnTo>
                  <a:pt x="1323295" y="420632"/>
                </a:lnTo>
                <a:lnTo>
                  <a:pt x="1339405" y="462496"/>
                </a:lnTo>
                <a:lnTo>
                  <a:pt x="1352816" y="505622"/>
                </a:lnTo>
                <a:lnTo>
                  <a:pt x="1363425" y="549909"/>
                </a:lnTo>
                <a:lnTo>
                  <a:pt x="1371130" y="595255"/>
                </a:lnTo>
                <a:lnTo>
                  <a:pt x="1375828" y="641555"/>
                </a:lnTo>
                <a:lnTo>
                  <a:pt x="1377417" y="688708"/>
                </a:lnTo>
                <a:lnTo>
                  <a:pt x="1375828" y="735861"/>
                </a:lnTo>
                <a:lnTo>
                  <a:pt x="1371130" y="782162"/>
                </a:lnTo>
                <a:lnTo>
                  <a:pt x="1363425" y="827507"/>
                </a:lnTo>
                <a:lnTo>
                  <a:pt x="1352816" y="871794"/>
                </a:lnTo>
                <a:lnTo>
                  <a:pt x="1339405" y="914921"/>
                </a:lnTo>
                <a:lnTo>
                  <a:pt x="1323295" y="956785"/>
                </a:lnTo>
                <a:lnTo>
                  <a:pt x="1304589" y="997283"/>
                </a:lnTo>
                <a:lnTo>
                  <a:pt x="1283388" y="1036313"/>
                </a:lnTo>
                <a:lnTo>
                  <a:pt x="1259797" y="1073772"/>
                </a:lnTo>
                <a:lnTo>
                  <a:pt x="1233916" y="1109558"/>
                </a:lnTo>
                <a:lnTo>
                  <a:pt x="1205849" y="1143567"/>
                </a:lnTo>
                <a:lnTo>
                  <a:pt x="1175699" y="1175699"/>
                </a:lnTo>
                <a:lnTo>
                  <a:pt x="1143568" y="1205849"/>
                </a:lnTo>
                <a:lnTo>
                  <a:pt x="1109558" y="1233916"/>
                </a:lnTo>
                <a:lnTo>
                  <a:pt x="1073772" y="1259796"/>
                </a:lnTo>
                <a:lnTo>
                  <a:pt x="1036313" y="1283388"/>
                </a:lnTo>
                <a:lnTo>
                  <a:pt x="997283" y="1304589"/>
                </a:lnTo>
                <a:lnTo>
                  <a:pt x="956785" y="1323295"/>
                </a:lnTo>
                <a:lnTo>
                  <a:pt x="914921" y="1339405"/>
                </a:lnTo>
                <a:lnTo>
                  <a:pt x="871794" y="1352816"/>
                </a:lnTo>
                <a:lnTo>
                  <a:pt x="827507" y="1363425"/>
                </a:lnTo>
                <a:lnTo>
                  <a:pt x="782162" y="1371130"/>
                </a:lnTo>
                <a:lnTo>
                  <a:pt x="735861" y="1375828"/>
                </a:lnTo>
                <a:lnTo>
                  <a:pt x="688708" y="1377417"/>
                </a:lnTo>
                <a:close/>
              </a:path>
            </a:pathLst>
          </a:custGeom>
          <a:solidFill>
            <a:srgbClr val="041C40"/>
          </a:solidFill>
        </p:spPr>
        <p:txBody>
          <a:bodyPr wrap="square" lIns="0" tIns="0" rIns="0" bIns="0" rtlCol="0"/>
          <a:lstStyle/>
          <a:p>
            <a:endParaRPr/>
          </a:p>
        </p:txBody>
      </p:sp>
      <p:sp>
        <p:nvSpPr>
          <p:cNvPr id="8" name="object 8"/>
          <p:cNvSpPr/>
          <p:nvPr/>
        </p:nvSpPr>
        <p:spPr>
          <a:xfrm>
            <a:off x="7531911" y="6202588"/>
            <a:ext cx="979805" cy="942975"/>
          </a:xfrm>
          <a:custGeom>
            <a:avLst/>
            <a:gdLst/>
            <a:ahLst/>
            <a:cxnLst/>
            <a:rect l="l" t="t" r="r" b="b"/>
            <a:pathLst>
              <a:path w="979804" h="942975">
                <a:moveTo>
                  <a:pt x="723111" y="928177"/>
                </a:moveTo>
                <a:lnTo>
                  <a:pt x="713163" y="928177"/>
                </a:lnTo>
                <a:lnTo>
                  <a:pt x="705097" y="920111"/>
                </a:lnTo>
                <a:lnTo>
                  <a:pt x="703777" y="917814"/>
                </a:lnTo>
                <a:lnTo>
                  <a:pt x="703068" y="915394"/>
                </a:lnTo>
                <a:lnTo>
                  <a:pt x="656067" y="760238"/>
                </a:lnTo>
                <a:lnTo>
                  <a:pt x="7039" y="760238"/>
                </a:lnTo>
                <a:lnTo>
                  <a:pt x="0" y="753198"/>
                </a:lnTo>
                <a:lnTo>
                  <a:pt x="0" y="7039"/>
                </a:lnTo>
                <a:lnTo>
                  <a:pt x="7039" y="0"/>
                </a:lnTo>
                <a:lnTo>
                  <a:pt x="883938" y="0"/>
                </a:lnTo>
                <a:lnTo>
                  <a:pt x="890977" y="7039"/>
                </a:lnTo>
                <a:lnTo>
                  <a:pt x="890977" y="31432"/>
                </a:lnTo>
                <a:lnTo>
                  <a:pt x="31432" y="31432"/>
                </a:lnTo>
                <a:lnTo>
                  <a:pt x="31432" y="136238"/>
                </a:lnTo>
                <a:lnTo>
                  <a:pt x="890977" y="136238"/>
                </a:lnTo>
                <a:lnTo>
                  <a:pt x="890977" y="167670"/>
                </a:lnTo>
                <a:lnTo>
                  <a:pt x="31432" y="167670"/>
                </a:lnTo>
                <a:lnTo>
                  <a:pt x="31432" y="728805"/>
                </a:lnTo>
                <a:lnTo>
                  <a:pt x="679391" y="728805"/>
                </a:lnTo>
                <a:lnTo>
                  <a:pt x="725579" y="881273"/>
                </a:lnTo>
                <a:lnTo>
                  <a:pt x="770014" y="881273"/>
                </a:lnTo>
                <a:lnTo>
                  <a:pt x="723111" y="928177"/>
                </a:lnTo>
                <a:close/>
              </a:path>
              <a:path w="979804" h="942975">
                <a:moveTo>
                  <a:pt x="890977" y="136238"/>
                </a:moveTo>
                <a:lnTo>
                  <a:pt x="859545" y="136238"/>
                </a:lnTo>
                <a:lnTo>
                  <a:pt x="859545" y="31432"/>
                </a:lnTo>
                <a:lnTo>
                  <a:pt x="890977" y="31432"/>
                </a:lnTo>
                <a:lnTo>
                  <a:pt x="890977" y="136238"/>
                </a:lnTo>
                <a:close/>
              </a:path>
              <a:path w="979804" h="942975">
                <a:moveTo>
                  <a:pt x="171483" y="99111"/>
                </a:moveTo>
                <a:lnTo>
                  <a:pt x="154130" y="99111"/>
                </a:lnTo>
                <a:lnTo>
                  <a:pt x="147090" y="92072"/>
                </a:lnTo>
                <a:lnTo>
                  <a:pt x="147090" y="73374"/>
                </a:lnTo>
                <a:lnTo>
                  <a:pt x="154130" y="66334"/>
                </a:lnTo>
                <a:lnTo>
                  <a:pt x="171483" y="66334"/>
                </a:lnTo>
                <a:lnTo>
                  <a:pt x="178523" y="73374"/>
                </a:lnTo>
                <a:lnTo>
                  <a:pt x="178523" y="92072"/>
                </a:lnTo>
                <a:lnTo>
                  <a:pt x="171483" y="99111"/>
                </a:lnTo>
                <a:close/>
              </a:path>
              <a:path w="979804" h="942975">
                <a:moveTo>
                  <a:pt x="239603" y="99111"/>
                </a:moveTo>
                <a:lnTo>
                  <a:pt x="222249" y="99111"/>
                </a:lnTo>
                <a:lnTo>
                  <a:pt x="215210" y="92072"/>
                </a:lnTo>
                <a:lnTo>
                  <a:pt x="215210" y="73374"/>
                </a:lnTo>
                <a:lnTo>
                  <a:pt x="222249" y="66334"/>
                </a:lnTo>
                <a:lnTo>
                  <a:pt x="239603" y="66334"/>
                </a:lnTo>
                <a:lnTo>
                  <a:pt x="246642" y="73374"/>
                </a:lnTo>
                <a:lnTo>
                  <a:pt x="246642" y="92072"/>
                </a:lnTo>
                <a:lnTo>
                  <a:pt x="239603" y="99111"/>
                </a:lnTo>
                <a:close/>
              </a:path>
              <a:path w="979804" h="942975">
                <a:moveTo>
                  <a:pt x="103364" y="100480"/>
                </a:moveTo>
                <a:lnTo>
                  <a:pt x="86010" y="100480"/>
                </a:lnTo>
                <a:lnTo>
                  <a:pt x="78971" y="93440"/>
                </a:lnTo>
                <a:lnTo>
                  <a:pt x="78971" y="74742"/>
                </a:lnTo>
                <a:lnTo>
                  <a:pt x="86010" y="67703"/>
                </a:lnTo>
                <a:lnTo>
                  <a:pt x="103364" y="67703"/>
                </a:lnTo>
                <a:lnTo>
                  <a:pt x="110403" y="74742"/>
                </a:lnTo>
                <a:lnTo>
                  <a:pt x="110403" y="93440"/>
                </a:lnTo>
                <a:lnTo>
                  <a:pt x="103364" y="100480"/>
                </a:lnTo>
                <a:close/>
              </a:path>
              <a:path w="979804" h="942975">
                <a:moveTo>
                  <a:pt x="890977" y="642428"/>
                </a:moveTo>
                <a:lnTo>
                  <a:pt x="859520" y="642428"/>
                </a:lnTo>
                <a:lnTo>
                  <a:pt x="859520" y="167670"/>
                </a:lnTo>
                <a:lnTo>
                  <a:pt x="890977" y="167670"/>
                </a:lnTo>
                <a:lnTo>
                  <a:pt x="890977" y="642428"/>
                </a:lnTo>
                <a:close/>
              </a:path>
              <a:path w="979804" h="942975">
                <a:moveTo>
                  <a:pt x="232392" y="316301"/>
                </a:moveTo>
                <a:lnTo>
                  <a:pt x="200960" y="316301"/>
                </a:lnTo>
                <a:lnTo>
                  <a:pt x="200960" y="300829"/>
                </a:lnTo>
                <a:lnTo>
                  <a:pt x="214736" y="255937"/>
                </a:lnTo>
                <a:lnTo>
                  <a:pt x="250140" y="226758"/>
                </a:lnTo>
                <a:lnTo>
                  <a:pt x="281374" y="220416"/>
                </a:lnTo>
                <a:lnTo>
                  <a:pt x="297532" y="222056"/>
                </a:lnTo>
                <a:lnTo>
                  <a:pt x="312607" y="226758"/>
                </a:lnTo>
                <a:lnTo>
                  <a:pt x="326266" y="234192"/>
                </a:lnTo>
                <a:lnTo>
                  <a:pt x="338176" y="244026"/>
                </a:lnTo>
                <a:lnTo>
                  <a:pt x="344635" y="251848"/>
                </a:lnTo>
                <a:lnTo>
                  <a:pt x="281374" y="251848"/>
                </a:lnTo>
                <a:lnTo>
                  <a:pt x="271536" y="252850"/>
                </a:lnTo>
                <a:lnTo>
                  <a:pt x="236263" y="281823"/>
                </a:lnTo>
                <a:lnTo>
                  <a:pt x="232392" y="300829"/>
                </a:lnTo>
                <a:lnTo>
                  <a:pt x="232392" y="316301"/>
                </a:lnTo>
                <a:close/>
              </a:path>
              <a:path w="979804" h="942975">
                <a:moveTo>
                  <a:pt x="361787" y="316301"/>
                </a:moveTo>
                <a:lnTo>
                  <a:pt x="330355" y="316301"/>
                </a:lnTo>
                <a:lnTo>
                  <a:pt x="330355" y="300829"/>
                </a:lnTo>
                <a:lnTo>
                  <a:pt x="329353" y="291002"/>
                </a:lnTo>
                <a:lnTo>
                  <a:pt x="300380" y="255719"/>
                </a:lnTo>
                <a:lnTo>
                  <a:pt x="281374" y="251848"/>
                </a:lnTo>
                <a:lnTo>
                  <a:pt x="344635" y="251848"/>
                </a:lnTo>
                <a:lnTo>
                  <a:pt x="348011" y="255937"/>
                </a:lnTo>
                <a:lnTo>
                  <a:pt x="355445" y="269596"/>
                </a:lnTo>
                <a:lnTo>
                  <a:pt x="360147" y="284671"/>
                </a:lnTo>
                <a:lnTo>
                  <a:pt x="361787" y="300829"/>
                </a:lnTo>
                <a:lnTo>
                  <a:pt x="361787" y="316301"/>
                </a:lnTo>
                <a:close/>
              </a:path>
              <a:path w="979804" h="942975">
                <a:moveTo>
                  <a:pt x="421767" y="624977"/>
                </a:moveTo>
                <a:lnTo>
                  <a:pt x="140955" y="624977"/>
                </a:lnTo>
                <a:lnTo>
                  <a:pt x="134087" y="618108"/>
                </a:lnTo>
                <a:lnTo>
                  <a:pt x="133941" y="617937"/>
                </a:lnTo>
                <a:lnTo>
                  <a:pt x="133941" y="323340"/>
                </a:lnTo>
                <a:lnTo>
                  <a:pt x="140980" y="316301"/>
                </a:lnTo>
                <a:lnTo>
                  <a:pt x="421743" y="316301"/>
                </a:lnTo>
                <a:lnTo>
                  <a:pt x="428782" y="323340"/>
                </a:lnTo>
                <a:lnTo>
                  <a:pt x="428782" y="347733"/>
                </a:lnTo>
                <a:lnTo>
                  <a:pt x="165373" y="347733"/>
                </a:lnTo>
                <a:lnTo>
                  <a:pt x="165373" y="593569"/>
                </a:lnTo>
                <a:lnTo>
                  <a:pt x="428782" y="593569"/>
                </a:lnTo>
                <a:lnTo>
                  <a:pt x="428782" y="617937"/>
                </a:lnTo>
                <a:lnTo>
                  <a:pt x="428636" y="618108"/>
                </a:lnTo>
                <a:lnTo>
                  <a:pt x="421767" y="624977"/>
                </a:lnTo>
                <a:close/>
              </a:path>
              <a:path w="979804" h="942975">
                <a:moveTo>
                  <a:pt x="775269" y="347733"/>
                </a:moveTo>
                <a:lnTo>
                  <a:pt x="492209" y="347733"/>
                </a:lnTo>
                <a:lnTo>
                  <a:pt x="485170" y="340694"/>
                </a:lnTo>
                <a:lnTo>
                  <a:pt x="485170" y="323340"/>
                </a:lnTo>
                <a:lnTo>
                  <a:pt x="492209" y="316301"/>
                </a:lnTo>
                <a:lnTo>
                  <a:pt x="775269" y="316301"/>
                </a:lnTo>
                <a:lnTo>
                  <a:pt x="782309" y="323340"/>
                </a:lnTo>
                <a:lnTo>
                  <a:pt x="782309" y="340694"/>
                </a:lnTo>
                <a:lnTo>
                  <a:pt x="775269" y="347733"/>
                </a:lnTo>
                <a:close/>
              </a:path>
              <a:path w="979804" h="942975">
                <a:moveTo>
                  <a:pt x="225353" y="398572"/>
                </a:moveTo>
                <a:lnTo>
                  <a:pt x="207999" y="398572"/>
                </a:lnTo>
                <a:lnTo>
                  <a:pt x="200960" y="391533"/>
                </a:lnTo>
                <a:lnTo>
                  <a:pt x="200960" y="347733"/>
                </a:lnTo>
                <a:lnTo>
                  <a:pt x="232392" y="347733"/>
                </a:lnTo>
                <a:lnTo>
                  <a:pt x="232392" y="391533"/>
                </a:lnTo>
                <a:lnTo>
                  <a:pt x="225353" y="398572"/>
                </a:lnTo>
                <a:close/>
              </a:path>
              <a:path w="979804" h="942975">
                <a:moveTo>
                  <a:pt x="354724" y="398572"/>
                </a:moveTo>
                <a:lnTo>
                  <a:pt x="337370" y="398572"/>
                </a:lnTo>
                <a:lnTo>
                  <a:pt x="330331" y="391533"/>
                </a:lnTo>
                <a:lnTo>
                  <a:pt x="330331" y="347733"/>
                </a:lnTo>
                <a:lnTo>
                  <a:pt x="361763" y="347733"/>
                </a:lnTo>
                <a:lnTo>
                  <a:pt x="361763" y="391533"/>
                </a:lnTo>
                <a:lnTo>
                  <a:pt x="354724" y="398572"/>
                </a:lnTo>
                <a:close/>
              </a:path>
              <a:path w="979804" h="942975">
                <a:moveTo>
                  <a:pt x="428782" y="593569"/>
                </a:moveTo>
                <a:lnTo>
                  <a:pt x="397350" y="593569"/>
                </a:lnTo>
                <a:lnTo>
                  <a:pt x="397350" y="347733"/>
                </a:lnTo>
                <a:lnTo>
                  <a:pt x="428782" y="347733"/>
                </a:lnTo>
                <a:lnTo>
                  <a:pt x="428782" y="593569"/>
                </a:lnTo>
                <a:close/>
              </a:path>
              <a:path w="979804" h="942975">
                <a:moveTo>
                  <a:pt x="775269" y="405367"/>
                </a:moveTo>
                <a:lnTo>
                  <a:pt x="492209" y="405367"/>
                </a:lnTo>
                <a:lnTo>
                  <a:pt x="485170" y="398328"/>
                </a:lnTo>
                <a:lnTo>
                  <a:pt x="485170" y="380974"/>
                </a:lnTo>
                <a:lnTo>
                  <a:pt x="492209" y="373935"/>
                </a:lnTo>
                <a:lnTo>
                  <a:pt x="775269" y="373935"/>
                </a:lnTo>
                <a:lnTo>
                  <a:pt x="782309" y="380974"/>
                </a:lnTo>
                <a:lnTo>
                  <a:pt x="782309" y="398328"/>
                </a:lnTo>
                <a:lnTo>
                  <a:pt x="775269" y="405367"/>
                </a:lnTo>
                <a:close/>
              </a:path>
              <a:path w="979804" h="942975">
                <a:moveTo>
                  <a:pt x="694416" y="463001"/>
                </a:moveTo>
                <a:lnTo>
                  <a:pt x="492209" y="463001"/>
                </a:lnTo>
                <a:lnTo>
                  <a:pt x="485170" y="455961"/>
                </a:lnTo>
                <a:lnTo>
                  <a:pt x="485170" y="438608"/>
                </a:lnTo>
                <a:lnTo>
                  <a:pt x="492209" y="431569"/>
                </a:lnTo>
                <a:lnTo>
                  <a:pt x="694416" y="431569"/>
                </a:lnTo>
                <a:lnTo>
                  <a:pt x="701455" y="438608"/>
                </a:lnTo>
                <a:lnTo>
                  <a:pt x="701455" y="455961"/>
                </a:lnTo>
                <a:lnTo>
                  <a:pt x="694416" y="463001"/>
                </a:lnTo>
                <a:close/>
              </a:path>
              <a:path w="979804" h="942975">
                <a:moveTo>
                  <a:pt x="679391" y="728805"/>
                </a:moveTo>
                <a:lnTo>
                  <a:pt x="646559" y="728805"/>
                </a:lnTo>
                <a:lnTo>
                  <a:pt x="615102" y="624977"/>
                </a:lnTo>
                <a:lnTo>
                  <a:pt x="492209" y="624977"/>
                </a:lnTo>
                <a:lnTo>
                  <a:pt x="485170" y="617937"/>
                </a:lnTo>
                <a:lnTo>
                  <a:pt x="485170" y="517408"/>
                </a:lnTo>
                <a:lnTo>
                  <a:pt x="492209" y="510369"/>
                </a:lnTo>
                <a:lnTo>
                  <a:pt x="775269" y="510369"/>
                </a:lnTo>
                <a:lnTo>
                  <a:pt x="782309" y="517408"/>
                </a:lnTo>
                <a:lnTo>
                  <a:pt x="782309" y="541801"/>
                </a:lnTo>
                <a:lnTo>
                  <a:pt x="516577" y="541801"/>
                </a:lnTo>
                <a:lnTo>
                  <a:pt x="516577" y="593569"/>
                </a:lnTo>
                <a:lnTo>
                  <a:pt x="782309" y="593569"/>
                </a:lnTo>
                <a:lnTo>
                  <a:pt x="782309" y="609774"/>
                </a:lnTo>
                <a:lnTo>
                  <a:pt x="643332" y="609774"/>
                </a:lnTo>
                <a:lnTo>
                  <a:pt x="679391" y="728805"/>
                </a:lnTo>
                <a:close/>
              </a:path>
              <a:path w="979804" h="942975">
                <a:moveTo>
                  <a:pt x="782309" y="593569"/>
                </a:moveTo>
                <a:lnTo>
                  <a:pt x="750876" y="593569"/>
                </a:lnTo>
                <a:lnTo>
                  <a:pt x="750876" y="541801"/>
                </a:lnTo>
                <a:lnTo>
                  <a:pt x="782309" y="541801"/>
                </a:lnTo>
                <a:lnTo>
                  <a:pt x="782309" y="593569"/>
                </a:lnTo>
                <a:close/>
              </a:path>
              <a:path w="979804" h="942975">
                <a:moveTo>
                  <a:pt x="698131" y="593569"/>
                </a:moveTo>
                <a:lnTo>
                  <a:pt x="605570" y="593569"/>
                </a:lnTo>
                <a:lnTo>
                  <a:pt x="604177" y="589023"/>
                </a:lnTo>
                <a:lnTo>
                  <a:pt x="604250" y="584672"/>
                </a:lnTo>
                <a:lnTo>
                  <a:pt x="604348" y="584134"/>
                </a:lnTo>
                <a:lnTo>
                  <a:pt x="604446" y="583548"/>
                </a:lnTo>
                <a:lnTo>
                  <a:pt x="604519" y="582301"/>
                </a:lnTo>
                <a:lnTo>
                  <a:pt x="604861" y="581177"/>
                </a:lnTo>
                <a:lnTo>
                  <a:pt x="605228" y="580835"/>
                </a:lnTo>
                <a:lnTo>
                  <a:pt x="605839" y="579344"/>
                </a:lnTo>
                <a:lnTo>
                  <a:pt x="614320" y="571742"/>
                </a:lnTo>
                <a:lnTo>
                  <a:pt x="614662" y="571376"/>
                </a:lnTo>
                <a:lnTo>
                  <a:pt x="615224" y="571205"/>
                </a:lnTo>
                <a:lnTo>
                  <a:pt x="615567" y="571205"/>
                </a:lnTo>
                <a:lnTo>
                  <a:pt x="618793" y="570667"/>
                </a:lnTo>
                <a:lnTo>
                  <a:pt x="622557" y="570667"/>
                </a:lnTo>
                <a:lnTo>
                  <a:pt x="698131" y="593569"/>
                </a:lnTo>
                <a:close/>
              </a:path>
              <a:path w="979804" h="942975">
                <a:moveTo>
                  <a:pt x="927283" y="906180"/>
                </a:moveTo>
                <a:lnTo>
                  <a:pt x="882838" y="906180"/>
                </a:lnTo>
                <a:lnTo>
                  <a:pt x="939738" y="849304"/>
                </a:lnTo>
                <a:lnTo>
                  <a:pt x="853630" y="763195"/>
                </a:lnTo>
                <a:lnTo>
                  <a:pt x="853679" y="753198"/>
                </a:lnTo>
                <a:lnTo>
                  <a:pt x="914832" y="692045"/>
                </a:lnTo>
                <a:lnTo>
                  <a:pt x="643332" y="609774"/>
                </a:lnTo>
                <a:lnTo>
                  <a:pt x="782309" y="609774"/>
                </a:lnTo>
                <a:lnTo>
                  <a:pt x="782309" y="612609"/>
                </a:lnTo>
                <a:lnTo>
                  <a:pt x="781013" y="615567"/>
                </a:lnTo>
                <a:lnTo>
                  <a:pt x="779349" y="617937"/>
                </a:lnTo>
                <a:lnTo>
                  <a:pt x="779229" y="618108"/>
                </a:lnTo>
                <a:lnTo>
                  <a:pt x="859520" y="642428"/>
                </a:lnTo>
                <a:lnTo>
                  <a:pt x="890977" y="642428"/>
                </a:lnTo>
                <a:lnTo>
                  <a:pt x="890977" y="651985"/>
                </a:lnTo>
                <a:lnTo>
                  <a:pt x="957361" y="672076"/>
                </a:lnTo>
                <a:lnTo>
                  <a:pt x="962054" y="680851"/>
                </a:lnTo>
                <a:lnTo>
                  <a:pt x="958730" y="691825"/>
                </a:lnTo>
                <a:lnTo>
                  <a:pt x="957288" y="694098"/>
                </a:lnTo>
                <a:lnTo>
                  <a:pt x="955430" y="695907"/>
                </a:lnTo>
                <a:lnTo>
                  <a:pt x="893103" y="758233"/>
                </a:lnTo>
                <a:lnTo>
                  <a:pt x="979212" y="844317"/>
                </a:lnTo>
                <a:lnTo>
                  <a:pt x="979212" y="854265"/>
                </a:lnTo>
                <a:lnTo>
                  <a:pt x="927283" y="906180"/>
                </a:lnTo>
                <a:close/>
              </a:path>
              <a:path w="979804" h="942975">
                <a:moveTo>
                  <a:pt x="770014" y="881273"/>
                </a:moveTo>
                <a:lnTo>
                  <a:pt x="725579" y="881273"/>
                </a:lnTo>
                <a:lnTo>
                  <a:pt x="786781" y="820071"/>
                </a:lnTo>
                <a:lnTo>
                  <a:pt x="796729" y="820071"/>
                </a:lnTo>
                <a:lnTo>
                  <a:pt x="836203" y="859545"/>
                </a:lnTo>
                <a:lnTo>
                  <a:pt x="791743" y="859545"/>
                </a:lnTo>
                <a:lnTo>
                  <a:pt x="770014" y="881273"/>
                </a:lnTo>
                <a:close/>
              </a:path>
              <a:path w="979804" h="942975">
                <a:moveTo>
                  <a:pt x="890479" y="942974"/>
                </a:moveTo>
                <a:lnTo>
                  <a:pt x="875173" y="942974"/>
                </a:lnTo>
                <a:lnTo>
                  <a:pt x="791743" y="859545"/>
                </a:lnTo>
                <a:lnTo>
                  <a:pt x="836203" y="859545"/>
                </a:lnTo>
                <a:lnTo>
                  <a:pt x="882838" y="906180"/>
                </a:lnTo>
                <a:lnTo>
                  <a:pt x="927283" y="906180"/>
                </a:lnTo>
                <a:lnTo>
                  <a:pt x="890479" y="942974"/>
                </a:lnTo>
                <a:close/>
              </a:path>
            </a:pathLst>
          </a:custGeom>
          <a:solidFill>
            <a:srgbClr val="4AD0FA"/>
          </a:solidFill>
        </p:spPr>
        <p:txBody>
          <a:bodyPr wrap="square" lIns="0" tIns="0" rIns="0" bIns="0" rtlCol="0"/>
          <a:lstStyle/>
          <a:p>
            <a:endParaRPr/>
          </a:p>
        </p:txBody>
      </p:sp>
      <p:sp>
        <p:nvSpPr>
          <p:cNvPr id="9" name="object 9"/>
          <p:cNvSpPr/>
          <p:nvPr/>
        </p:nvSpPr>
        <p:spPr>
          <a:xfrm>
            <a:off x="8453916" y="7845605"/>
            <a:ext cx="980440" cy="979805"/>
          </a:xfrm>
          <a:custGeom>
            <a:avLst/>
            <a:gdLst/>
            <a:ahLst/>
            <a:cxnLst/>
            <a:rect l="l" t="t" r="r" b="b"/>
            <a:pathLst>
              <a:path w="980440" h="979804">
                <a:moveTo>
                  <a:pt x="493812" y="979765"/>
                </a:moveTo>
                <a:lnTo>
                  <a:pt x="486442" y="979765"/>
                </a:lnTo>
                <a:lnTo>
                  <a:pt x="485541" y="979520"/>
                </a:lnTo>
                <a:lnTo>
                  <a:pt x="484336" y="979104"/>
                </a:lnTo>
                <a:lnTo>
                  <a:pt x="482818" y="978394"/>
                </a:lnTo>
                <a:lnTo>
                  <a:pt x="481912" y="977855"/>
                </a:lnTo>
                <a:lnTo>
                  <a:pt x="239866" y="839533"/>
                </a:lnTo>
                <a:lnTo>
                  <a:pt x="237001" y="833656"/>
                </a:lnTo>
                <a:lnTo>
                  <a:pt x="237442" y="827780"/>
                </a:lnTo>
                <a:lnTo>
                  <a:pt x="237442" y="567344"/>
                </a:lnTo>
                <a:lnTo>
                  <a:pt x="2864" y="433332"/>
                </a:lnTo>
                <a:lnTo>
                  <a:pt x="1" y="427430"/>
                </a:lnTo>
                <a:lnTo>
                  <a:pt x="440" y="421554"/>
                </a:lnTo>
                <a:lnTo>
                  <a:pt x="348" y="151936"/>
                </a:lnTo>
                <a:lnTo>
                  <a:pt x="0" y="147284"/>
                </a:lnTo>
                <a:lnTo>
                  <a:pt x="2769" y="141603"/>
                </a:lnTo>
                <a:lnTo>
                  <a:pt x="2864" y="141407"/>
                </a:lnTo>
                <a:lnTo>
                  <a:pt x="250047" y="195"/>
                </a:lnTo>
                <a:lnTo>
                  <a:pt x="250747" y="195"/>
                </a:lnTo>
                <a:lnTo>
                  <a:pt x="256697" y="0"/>
                </a:lnTo>
                <a:lnTo>
                  <a:pt x="255911" y="0"/>
                </a:lnTo>
                <a:lnTo>
                  <a:pt x="316630" y="34696"/>
                </a:lnTo>
                <a:lnTo>
                  <a:pt x="253138" y="34696"/>
                </a:lnTo>
                <a:lnTo>
                  <a:pt x="205928" y="61680"/>
                </a:lnTo>
                <a:lnTo>
                  <a:pt x="237724" y="79849"/>
                </a:lnTo>
                <a:lnTo>
                  <a:pt x="174164" y="79849"/>
                </a:lnTo>
                <a:lnTo>
                  <a:pt x="131656" y="104139"/>
                </a:lnTo>
                <a:lnTo>
                  <a:pt x="163365" y="122308"/>
                </a:lnTo>
                <a:lnTo>
                  <a:pt x="99873" y="122308"/>
                </a:lnTo>
                <a:lnTo>
                  <a:pt x="48029" y="151936"/>
                </a:lnTo>
                <a:lnTo>
                  <a:pt x="47858" y="151936"/>
                </a:lnTo>
                <a:lnTo>
                  <a:pt x="95395" y="179091"/>
                </a:lnTo>
                <a:lnTo>
                  <a:pt x="31905" y="179091"/>
                </a:lnTo>
                <a:lnTo>
                  <a:pt x="31905" y="413571"/>
                </a:lnTo>
                <a:lnTo>
                  <a:pt x="237301" y="530958"/>
                </a:lnTo>
                <a:lnTo>
                  <a:pt x="332584" y="530958"/>
                </a:lnTo>
                <a:lnTo>
                  <a:pt x="284939" y="558187"/>
                </a:lnTo>
                <a:lnTo>
                  <a:pt x="332390" y="585342"/>
                </a:lnTo>
                <a:lnTo>
                  <a:pt x="268858" y="585342"/>
                </a:lnTo>
                <a:lnTo>
                  <a:pt x="268858" y="819822"/>
                </a:lnTo>
                <a:lnTo>
                  <a:pt x="474297" y="937208"/>
                </a:lnTo>
                <a:lnTo>
                  <a:pt x="569472" y="937208"/>
                </a:lnTo>
                <a:lnTo>
                  <a:pt x="497877" y="978125"/>
                </a:lnTo>
                <a:lnTo>
                  <a:pt x="496947" y="978614"/>
                </a:lnTo>
                <a:lnTo>
                  <a:pt x="495918" y="979104"/>
                </a:lnTo>
                <a:lnTo>
                  <a:pt x="494694" y="979520"/>
                </a:lnTo>
                <a:lnTo>
                  <a:pt x="493812" y="979765"/>
                </a:lnTo>
                <a:close/>
              </a:path>
              <a:path w="980440" h="979804">
                <a:moveTo>
                  <a:pt x="553622" y="133817"/>
                </a:moveTo>
                <a:lnTo>
                  <a:pt x="490091" y="133817"/>
                </a:lnTo>
                <a:lnTo>
                  <a:pt x="723934" y="195"/>
                </a:lnTo>
                <a:lnTo>
                  <a:pt x="729884" y="0"/>
                </a:lnTo>
                <a:lnTo>
                  <a:pt x="790606" y="34696"/>
                </a:lnTo>
                <a:lnTo>
                  <a:pt x="727068" y="34696"/>
                </a:lnTo>
                <a:lnTo>
                  <a:pt x="679858" y="61680"/>
                </a:lnTo>
                <a:lnTo>
                  <a:pt x="711654" y="79849"/>
                </a:lnTo>
                <a:lnTo>
                  <a:pt x="648075" y="79849"/>
                </a:lnTo>
                <a:lnTo>
                  <a:pt x="605567" y="104139"/>
                </a:lnTo>
                <a:lnTo>
                  <a:pt x="637363" y="122308"/>
                </a:lnTo>
                <a:lnTo>
                  <a:pt x="573760" y="122308"/>
                </a:lnTo>
                <a:lnTo>
                  <a:pt x="553622" y="133817"/>
                </a:lnTo>
                <a:close/>
              </a:path>
              <a:path w="980440" h="979804">
                <a:moveTo>
                  <a:pt x="569068" y="178920"/>
                </a:moveTo>
                <a:lnTo>
                  <a:pt x="411098" y="178920"/>
                </a:lnTo>
                <a:lnTo>
                  <a:pt x="458307" y="151936"/>
                </a:lnTo>
                <a:lnTo>
                  <a:pt x="253138" y="34696"/>
                </a:lnTo>
                <a:lnTo>
                  <a:pt x="316630" y="34696"/>
                </a:lnTo>
                <a:lnTo>
                  <a:pt x="490091" y="133817"/>
                </a:lnTo>
                <a:lnTo>
                  <a:pt x="553622" y="133817"/>
                </a:lnTo>
                <a:lnTo>
                  <a:pt x="521916" y="151936"/>
                </a:lnTo>
                <a:lnTo>
                  <a:pt x="523888" y="153112"/>
                </a:lnTo>
                <a:lnTo>
                  <a:pt x="569068" y="178920"/>
                </a:lnTo>
                <a:close/>
              </a:path>
              <a:path w="980440" h="979804">
                <a:moveTo>
                  <a:pt x="979743" y="178920"/>
                </a:moveTo>
                <a:lnTo>
                  <a:pt x="885028" y="178920"/>
                </a:lnTo>
                <a:lnTo>
                  <a:pt x="932238" y="151936"/>
                </a:lnTo>
                <a:lnTo>
                  <a:pt x="727068" y="34696"/>
                </a:lnTo>
                <a:lnTo>
                  <a:pt x="790606" y="34696"/>
                </a:lnTo>
                <a:lnTo>
                  <a:pt x="974231" y="139620"/>
                </a:lnTo>
                <a:lnTo>
                  <a:pt x="976264" y="141603"/>
                </a:lnTo>
                <a:lnTo>
                  <a:pt x="979325" y="146966"/>
                </a:lnTo>
                <a:lnTo>
                  <a:pt x="979986" y="150100"/>
                </a:lnTo>
                <a:lnTo>
                  <a:pt x="979836" y="151936"/>
                </a:lnTo>
                <a:lnTo>
                  <a:pt x="979743" y="178920"/>
                </a:lnTo>
                <a:close/>
              </a:path>
              <a:path w="980440" h="979804">
                <a:moveTo>
                  <a:pt x="426885" y="221379"/>
                </a:moveTo>
                <a:lnTo>
                  <a:pt x="336825" y="221379"/>
                </a:lnTo>
                <a:lnTo>
                  <a:pt x="379248" y="197089"/>
                </a:lnTo>
                <a:lnTo>
                  <a:pt x="174078" y="79849"/>
                </a:lnTo>
                <a:lnTo>
                  <a:pt x="237724" y="79849"/>
                </a:lnTo>
                <a:lnTo>
                  <a:pt x="411098" y="178920"/>
                </a:lnTo>
                <a:lnTo>
                  <a:pt x="569068" y="178920"/>
                </a:lnTo>
                <a:lnTo>
                  <a:pt x="569368" y="179091"/>
                </a:lnTo>
                <a:lnTo>
                  <a:pt x="474413" y="179091"/>
                </a:lnTo>
                <a:lnTo>
                  <a:pt x="426892" y="206247"/>
                </a:lnTo>
                <a:lnTo>
                  <a:pt x="426885" y="221379"/>
                </a:lnTo>
                <a:close/>
              </a:path>
              <a:path w="980440" h="979804">
                <a:moveTo>
                  <a:pt x="900815" y="221379"/>
                </a:moveTo>
                <a:lnTo>
                  <a:pt x="810737" y="221379"/>
                </a:lnTo>
                <a:lnTo>
                  <a:pt x="853245" y="197089"/>
                </a:lnTo>
                <a:lnTo>
                  <a:pt x="648075" y="79849"/>
                </a:lnTo>
                <a:lnTo>
                  <a:pt x="711654" y="79849"/>
                </a:lnTo>
                <a:lnTo>
                  <a:pt x="885028" y="178920"/>
                </a:lnTo>
                <a:lnTo>
                  <a:pt x="979743" y="178920"/>
                </a:lnTo>
                <a:lnTo>
                  <a:pt x="979743" y="179091"/>
                </a:lnTo>
                <a:lnTo>
                  <a:pt x="948343" y="179091"/>
                </a:lnTo>
                <a:lnTo>
                  <a:pt x="900822" y="206247"/>
                </a:lnTo>
                <a:lnTo>
                  <a:pt x="900815" y="221379"/>
                </a:lnTo>
                <a:close/>
              </a:path>
              <a:path w="980440" h="979804">
                <a:moveTo>
                  <a:pt x="316726" y="269176"/>
                </a:moveTo>
                <a:lnTo>
                  <a:pt x="253181" y="269176"/>
                </a:lnTo>
                <a:lnTo>
                  <a:pt x="304999" y="239548"/>
                </a:lnTo>
                <a:lnTo>
                  <a:pt x="99787" y="122308"/>
                </a:lnTo>
                <a:lnTo>
                  <a:pt x="163365" y="122308"/>
                </a:lnTo>
                <a:lnTo>
                  <a:pt x="336740" y="221379"/>
                </a:lnTo>
                <a:lnTo>
                  <a:pt x="426885" y="221379"/>
                </a:lnTo>
                <a:lnTo>
                  <a:pt x="426884" y="224293"/>
                </a:lnTo>
                <a:lnTo>
                  <a:pt x="395280" y="224293"/>
                </a:lnTo>
                <a:lnTo>
                  <a:pt x="354113" y="247824"/>
                </a:lnTo>
                <a:lnTo>
                  <a:pt x="354070" y="265871"/>
                </a:lnTo>
                <a:lnTo>
                  <a:pt x="322507" y="265871"/>
                </a:lnTo>
                <a:lnTo>
                  <a:pt x="316726" y="269176"/>
                </a:lnTo>
                <a:close/>
              </a:path>
              <a:path w="980440" h="979804">
                <a:moveTo>
                  <a:pt x="790699" y="269176"/>
                </a:moveTo>
                <a:lnTo>
                  <a:pt x="727068" y="269176"/>
                </a:lnTo>
                <a:lnTo>
                  <a:pt x="778930" y="239548"/>
                </a:lnTo>
                <a:lnTo>
                  <a:pt x="573760" y="122308"/>
                </a:lnTo>
                <a:lnTo>
                  <a:pt x="637363" y="122308"/>
                </a:lnTo>
                <a:lnTo>
                  <a:pt x="810737" y="221379"/>
                </a:lnTo>
                <a:lnTo>
                  <a:pt x="900815" y="221379"/>
                </a:lnTo>
                <a:lnTo>
                  <a:pt x="900814" y="224293"/>
                </a:lnTo>
                <a:lnTo>
                  <a:pt x="869235" y="224293"/>
                </a:lnTo>
                <a:lnTo>
                  <a:pt x="828049" y="247824"/>
                </a:lnTo>
                <a:lnTo>
                  <a:pt x="828049" y="265871"/>
                </a:lnTo>
                <a:lnTo>
                  <a:pt x="796480" y="265871"/>
                </a:lnTo>
                <a:lnTo>
                  <a:pt x="790699" y="269176"/>
                </a:lnTo>
                <a:close/>
              </a:path>
              <a:path w="980440" h="979804">
                <a:moveTo>
                  <a:pt x="268931" y="530958"/>
                </a:moveTo>
                <a:lnTo>
                  <a:pt x="237344" y="530958"/>
                </a:lnTo>
                <a:lnTo>
                  <a:pt x="237301" y="296478"/>
                </a:lnTo>
                <a:lnTo>
                  <a:pt x="31862" y="179091"/>
                </a:lnTo>
                <a:lnTo>
                  <a:pt x="95395" y="179091"/>
                </a:lnTo>
                <a:lnTo>
                  <a:pt x="253095" y="269176"/>
                </a:lnTo>
                <a:lnTo>
                  <a:pt x="316726" y="269176"/>
                </a:lnTo>
                <a:lnTo>
                  <a:pt x="268974" y="296478"/>
                </a:lnTo>
                <a:lnTo>
                  <a:pt x="268931" y="530958"/>
                </a:lnTo>
                <a:close/>
              </a:path>
              <a:path w="980440" h="979804">
                <a:moveTo>
                  <a:pt x="332584" y="530958"/>
                </a:moveTo>
                <a:lnTo>
                  <a:pt x="268974" y="530958"/>
                </a:lnTo>
                <a:lnTo>
                  <a:pt x="474370" y="413571"/>
                </a:lnTo>
                <a:lnTo>
                  <a:pt x="474370" y="179091"/>
                </a:lnTo>
                <a:lnTo>
                  <a:pt x="505835" y="179091"/>
                </a:lnTo>
                <a:lnTo>
                  <a:pt x="505835" y="413571"/>
                </a:lnTo>
                <a:lnTo>
                  <a:pt x="553745" y="440947"/>
                </a:lnTo>
                <a:lnTo>
                  <a:pt x="490115" y="440947"/>
                </a:lnTo>
                <a:lnTo>
                  <a:pt x="442906" y="467931"/>
                </a:lnTo>
                <a:lnTo>
                  <a:pt x="474701" y="486099"/>
                </a:lnTo>
                <a:lnTo>
                  <a:pt x="411098" y="486099"/>
                </a:lnTo>
                <a:lnTo>
                  <a:pt x="368590" y="510390"/>
                </a:lnTo>
                <a:lnTo>
                  <a:pt x="400386" y="528558"/>
                </a:lnTo>
                <a:lnTo>
                  <a:pt x="336783" y="528558"/>
                </a:lnTo>
                <a:lnTo>
                  <a:pt x="332584" y="530958"/>
                </a:lnTo>
                <a:close/>
              </a:path>
              <a:path w="980440" h="979804">
                <a:moveTo>
                  <a:pt x="742861" y="530958"/>
                </a:moveTo>
                <a:lnTo>
                  <a:pt x="711274" y="530958"/>
                </a:lnTo>
                <a:lnTo>
                  <a:pt x="711274" y="296478"/>
                </a:lnTo>
                <a:lnTo>
                  <a:pt x="505835" y="179091"/>
                </a:lnTo>
                <a:lnTo>
                  <a:pt x="569368" y="179091"/>
                </a:lnTo>
                <a:lnTo>
                  <a:pt x="727068" y="269176"/>
                </a:lnTo>
                <a:lnTo>
                  <a:pt x="790699" y="269176"/>
                </a:lnTo>
                <a:lnTo>
                  <a:pt x="742947" y="296478"/>
                </a:lnTo>
                <a:lnTo>
                  <a:pt x="742861" y="530958"/>
                </a:lnTo>
                <a:close/>
              </a:path>
              <a:path w="980440" h="979804">
                <a:moveTo>
                  <a:pt x="806466" y="530958"/>
                </a:moveTo>
                <a:lnTo>
                  <a:pt x="742947" y="530958"/>
                </a:lnTo>
                <a:lnTo>
                  <a:pt x="948301" y="413571"/>
                </a:lnTo>
                <a:lnTo>
                  <a:pt x="948301" y="179091"/>
                </a:lnTo>
                <a:lnTo>
                  <a:pt x="979743" y="179091"/>
                </a:lnTo>
                <a:lnTo>
                  <a:pt x="979765" y="421554"/>
                </a:lnTo>
                <a:lnTo>
                  <a:pt x="980206" y="427430"/>
                </a:lnTo>
                <a:lnTo>
                  <a:pt x="977317" y="433332"/>
                </a:lnTo>
                <a:lnTo>
                  <a:pt x="806466" y="530958"/>
                </a:lnTo>
                <a:close/>
              </a:path>
              <a:path w="980440" h="979804">
                <a:moveTo>
                  <a:pt x="417727" y="270156"/>
                </a:moveTo>
                <a:lnTo>
                  <a:pt x="354094" y="270156"/>
                </a:lnTo>
                <a:lnTo>
                  <a:pt x="395280" y="246624"/>
                </a:lnTo>
                <a:lnTo>
                  <a:pt x="395280" y="224293"/>
                </a:lnTo>
                <a:lnTo>
                  <a:pt x="426884" y="224293"/>
                </a:lnTo>
                <a:lnTo>
                  <a:pt x="426867" y="261243"/>
                </a:lnTo>
                <a:lnTo>
                  <a:pt x="424027" y="266556"/>
                </a:lnTo>
                <a:lnTo>
                  <a:pt x="417727" y="270156"/>
                </a:lnTo>
                <a:close/>
              </a:path>
              <a:path w="980440" h="979804">
                <a:moveTo>
                  <a:pt x="891657" y="270156"/>
                </a:moveTo>
                <a:lnTo>
                  <a:pt x="828049" y="270156"/>
                </a:lnTo>
                <a:lnTo>
                  <a:pt x="869235" y="246624"/>
                </a:lnTo>
                <a:lnTo>
                  <a:pt x="869235" y="224293"/>
                </a:lnTo>
                <a:lnTo>
                  <a:pt x="900814" y="224293"/>
                </a:lnTo>
                <a:lnTo>
                  <a:pt x="900797" y="261243"/>
                </a:lnTo>
                <a:lnTo>
                  <a:pt x="897957" y="266556"/>
                </a:lnTo>
                <a:lnTo>
                  <a:pt x="891657" y="270156"/>
                </a:lnTo>
                <a:close/>
              </a:path>
              <a:path w="980440" h="979804">
                <a:moveTo>
                  <a:pt x="341435" y="313153"/>
                </a:moveTo>
                <a:lnTo>
                  <a:pt x="329584" y="313153"/>
                </a:lnTo>
                <a:lnTo>
                  <a:pt x="322507" y="306077"/>
                </a:lnTo>
                <a:lnTo>
                  <a:pt x="322507" y="265871"/>
                </a:lnTo>
                <a:lnTo>
                  <a:pt x="354070" y="265871"/>
                </a:lnTo>
                <a:lnTo>
                  <a:pt x="354070" y="270156"/>
                </a:lnTo>
                <a:lnTo>
                  <a:pt x="417727" y="270156"/>
                </a:lnTo>
                <a:lnTo>
                  <a:pt x="346797" y="310680"/>
                </a:lnTo>
                <a:lnTo>
                  <a:pt x="344349" y="312247"/>
                </a:lnTo>
                <a:lnTo>
                  <a:pt x="341435" y="313153"/>
                </a:lnTo>
                <a:close/>
              </a:path>
              <a:path w="980440" h="979804">
                <a:moveTo>
                  <a:pt x="815365" y="313153"/>
                </a:moveTo>
                <a:lnTo>
                  <a:pt x="803514" y="313153"/>
                </a:lnTo>
                <a:lnTo>
                  <a:pt x="796437" y="306077"/>
                </a:lnTo>
                <a:lnTo>
                  <a:pt x="796437" y="265871"/>
                </a:lnTo>
                <a:lnTo>
                  <a:pt x="828049" y="265871"/>
                </a:lnTo>
                <a:lnTo>
                  <a:pt x="828049" y="270156"/>
                </a:lnTo>
                <a:lnTo>
                  <a:pt x="891657" y="270156"/>
                </a:lnTo>
                <a:lnTo>
                  <a:pt x="820728" y="310680"/>
                </a:lnTo>
                <a:lnTo>
                  <a:pt x="818279" y="312247"/>
                </a:lnTo>
                <a:lnTo>
                  <a:pt x="815365" y="313153"/>
                </a:lnTo>
                <a:close/>
              </a:path>
              <a:path w="980440" h="979804">
                <a:moveTo>
                  <a:pt x="97160" y="438440"/>
                </a:moveTo>
                <a:lnTo>
                  <a:pt x="96695" y="438440"/>
                </a:lnTo>
                <a:lnTo>
                  <a:pt x="90800" y="436466"/>
                </a:lnTo>
                <a:lnTo>
                  <a:pt x="43532" y="409457"/>
                </a:lnTo>
                <a:lnTo>
                  <a:pt x="38839" y="405340"/>
                </a:lnTo>
                <a:lnTo>
                  <a:pt x="36171" y="399917"/>
                </a:lnTo>
                <a:lnTo>
                  <a:pt x="35734" y="393883"/>
                </a:lnTo>
                <a:lnTo>
                  <a:pt x="37730" y="387934"/>
                </a:lnTo>
                <a:lnTo>
                  <a:pt x="41868" y="383229"/>
                </a:lnTo>
                <a:lnTo>
                  <a:pt x="47298" y="380555"/>
                </a:lnTo>
                <a:lnTo>
                  <a:pt x="53584" y="380107"/>
                </a:lnTo>
                <a:lnTo>
                  <a:pt x="53233" y="380107"/>
                </a:lnTo>
                <a:lnTo>
                  <a:pt x="106471" y="409090"/>
                </a:lnTo>
                <a:lnTo>
                  <a:pt x="114330" y="424678"/>
                </a:lnTo>
                <a:lnTo>
                  <a:pt x="112375" y="430614"/>
                </a:lnTo>
                <a:lnTo>
                  <a:pt x="108266" y="435319"/>
                </a:lnTo>
                <a:lnTo>
                  <a:pt x="102876" y="437993"/>
                </a:lnTo>
                <a:lnTo>
                  <a:pt x="103268" y="437993"/>
                </a:lnTo>
                <a:lnTo>
                  <a:pt x="97160" y="438440"/>
                </a:lnTo>
                <a:close/>
              </a:path>
              <a:path w="980440" h="979804">
                <a:moveTo>
                  <a:pt x="570722" y="438440"/>
                </a:moveTo>
                <a:lnTo>
                  <a:pt x="517491" y="409457"/>
                </a:lnTo>
                <a:lnTo>
                  <a:pt x="509664" y="393883"/>
                </a:lnTo>
                <a:lnTo>
                  <a:pt x="511638" y="387934"/>
                </a:lnTo>
                <a:lnTo>
                  <a:pt x="515756" y="383229"/>
                </a:lnTo>
                <a:lnTo>
                  <a:pt x="521179" y="380555"/>
                </a:lnTo>
                <a:lnTo>
                  <a:pt x="527213" y="380107"/>
                </a:lnTo>
                <a:lnTo>
                  <a:pt x="533162" y="382082"/>
                </a:lnTo>
                <a:lnTo>
                  <a:pt x="580445" y="409090"/>
                </a:lnTo>
                <a:lnTo>
                  <a:pt x="585147" y="413221"/>
                </a:lnTo>
                <a:lnTo>
                  <a:pt x="587815" y="418649"/>
                </a:lnTo>
                <a:lnTo>
                  <a:pt x="588261" y="424678"/>
                </a:lnTo>
                <a:lnTo>
                  <a:pt x="586297" y="430614"/>
                </a:lnTo>
                <a:lnTo>
                  <a:pt x="582180" y="435319"/>
                </a:lnTo>
                <a:lnTo>
                  <a:pt x="576756" y="437993"/>
                </a:lnTo>
                <a:lnTo>
                  <a:pt x="570722" y="438440"/>
                </a:lnTo>
                <a:close/>
              </a:path>
              <a:path w="980440" h="979804">
                <a:moveTo>
                  <a:pt x="742788" y="585170"/>
                </a:moveTo>
                <a:lnTo>
                  <a:pt x="648075" y="585170"/>
                </a:lnTo>
                <a:lnTo>
                  <a:pt x="695260" y="558187"/>
                </a:lnTo>
                <a:lnTo>
                  <a:pt x="490115" y="440947"/>
                </a:lnTo>
                <a:lnTo>
                  <a:pt x="553745" y="440947"/>
                </a:lnTo>
                <a:lnTo>
                  <a:pt x="711274" y="530958"/>
                </a:lnTo>
                <a:lnTo>
                  <a:pt x="806466" y="530958"/>
                </a:lnTo>
                <a:lnTo>
                  <a:pt x="742788" y="567344"/>
                </a:lnTo>
                <a:lnTo>
                  <a:pt x="742788" y="585170"/>
                </a:lnTo>
                <a:close/>
              </a:path>
              <a:path w="980440" h="979804">
                <a:moveTo>
                  <a:pt x="663862" y="627629"/>
                </a:moveTo>
                <a:lnTo>
                  <a:pt x="573760" y="627629"/>
                </a:lnTo>
                <a:lnTo>
                  <a:pt x="616268" y="603339"/>
                </a:lnTo>
                <a:lnTo>
                  <a:pt x="411098" y="486099"/>
                </a:lnTo>
                <a:lnTo>
                  <a:pt x="474701" y="486099"/>
                </a:lnTo>
                <a:lnTo>
                  <a:pt x="648075" y="585170"/>
                </a:lnTo>
                <a:lnTo>
                  <a:pt x="742788" y="585170"/>
                </a:lnTo>
                <a:lnTo>
                  <a:pt x="742788" y="585342"/>
                </a:lnTo>
                <a:lnTo>
                  <a:pt x="711391" y="585342"/>
                </a:lnTo>
                <a:lnTo>
                  <a:pt x="663869" y="612497"/>
                </a:lnTo>
                <a:lnTo>
                  <a:pt x="663862" y="627629"/>
                </a:lnTo>
                <a:close/>
              </a:path>
              <a:path w="980440" h="979804">
                <a:moveTo>
                  <a:pt x="553703" y="675427"/>
                </a:moveTo>
                <a:lnTo>
                  <a:pt x="490091" y="675427"/>
                </a:lnTo>
                <a:lnTo>
                  <a:pt x="541952" y="645798"/>
                </a:lnTo>
                <a:lnTo>
                  <a:pt x="336783" y="528558"/>
                </a:lnTo>
                <a:lnTo>
                  <a:pt x="400386" y="528558"/>
                </a:lnTo>
                <a:lnTo>
                  <a:pt x="573760" y="627629"/>
                </a:lnTo>
                <a:lnTo>
                  <a:pt x="663862" y="627629"/>
                </a:lnTo>
                <a:lnTo>
                  <a:pt x="663861" y="630543"/>
                </a:lnTo>
                <a:lnTo>
                  <a:pt x="632257" y="630543"/>
                </a:lnTo>
                <a:lnTo>
                  <a:pt x="591072" y="654099"/>
                </a:lnTo>
                <a:lnTo>
                  <a:pt x="591072" y="672121"/>
                </a:lnTo>
                <a:lnTo>
                  <a:pt x="559484" y="672121"/>
                </a:lnTo>
                <a:lnTo>
                  <a:pt x="553703" y="675427"/>
                </a:lnTo>
                <a:close/>
              </a:path>
              <a:path w="980440" h="979804">
                <a:moveTo>
                  <a:pt x="505909" y="937208"/>
                </a:moveTo>
                <a:lnTo>
                  <a:pt x="474297" y="937208"/>
                </a:lnTo>
                <a:lnTo>
                  <a:pt x="474297" y="702729"/>
                </a:lnTo>
                <a:lnTo>
                  <a:pt x="268858" y="585342"/>
                </a:lnTo>
                <a:lnTo>
                  <a:pt x="332390" y="585342"/>
                </a:lnTo>
                <a:lnTo>
                  <a:pt x="490091" y="675427"/>
                </a:lnTo>
                <a:lnTo>
                  <a:pt x="553703" y="675427"/>
                </a:lnTo>
                <a:lnTo>
                  <a:pt x="505951" y="702729"/>
                </a:lnTo>
                <a:lnTo>
                  <a:pt x="505909" y="937208"/>
                </a:lnTo>
                <a:close/>
              </a:path>
              <a:path w="980440" h="979804">
                <a:moveTo>
                  <a:pt x="569472" y="937208"/>
                </a:moveTo>
                <a:lnTo>
                  <a:pt x="505951" y="937208"/>
                </a:lnTo>
                <a:lnTo>
                  <a:pt x="711348" y="819822"/>
                </a:lnTo>
                <a:lnTo>
                  <a:pt x="711348" y="585342"/>
                </a:lnTo>
                <a:lnTo>
                  <a:pt x="742788" y="585342"/>
                </a:lnTo>
                <a:lnTo>
                  <a:pt x="742788" y="827780"/>
                </a:lnTo>
                <a:lnTo>
                  <a:pt x="743229" y="833656"/>
                </a:lnTo>
                <a:lnTo>
                  <a:pt x="740351" y="839533"/>
                </a:lnTo>
                <a:lnTo>
                  <a:pt x="569472" y="937208"/>
                </a:lnTo>
                <a:close/>
              </a:path>
              <a:path w="980440" h="979804">
                <a:moveTo>
                  <a:pt x="654704" y="676406"/>
                </a:moveTo>
                <a:lnTo>
                  <a:pt x="591072" y="676406"/>
                </a:lnTo>
                <a:lnTo>
                  <a:pt x="632257" y="652875"/>
                </a:lnTo>
                <a:lnTo>
                  <a:pt x="632257" y="630543"/>
                </a:lnTo>
                <a:lnTo>
                  <a:pt x="663861" y="630543"/>
                </a:lnTo>
                <a:lnTo>
                  <a:pt x="663845" y="667493"/>
                </a:lnTo>
                <a:lnTo>
                  <a:pt x="661004" y="672806"/>
                </a:lnTo>
                <a:lnTo>
                  <a:pt x="654704" y="676406"/>
                </a:lnTo>
                <a:close/>
              </a:path>
              <a:path w="980440" h="979804">
                <a:moveTo>
                  <a:pt x="578412" y="719404"/>
                </a:moveTo>
                <a:lnTo>
                  <a:pt x="566561" y="719404"/>
                </a:lnTo>
                <a:lnTo>
                  <a:pt x="559484" y="712327"/>
                </a:lnTo>
                <a:lnTo>
                  <a:pt x="559484" y="672121"/>
                </a:lnTo>
                <a:lnTo>
                  <a:pt x="591072" y="672121"/>
                </a:lnTo>
                <a:lnTo>
                  <a:pt x="591072" y="676406"/>
                </a:lnTo>
                <a:lnTo>
                  <a:pt x="654704" y="676406"/>
                </a:lnTo>
                <a:lnTo>
                  <a:pt x="583775" y="716930"/>
                </a:lnTo>
                <a:lnTo>
                  <a:pt x="581326" y="718498"/>
                </a:lnTo>
                <a:lnTo>
                  <a:pt x="578412" y="719404"/>
                </a:lnTo>
                <a:close/>
              </a:path>
              <a:path w="980440" h="979804">
                <a:moveTo>
                  <a:pt x="333745" y="844691"/>
                </a:moveTo>
                <a:lnTo>
                  <a:pt x="280513" y="815708"/>
                </a:lnTo>
                <a:lnTo>
                  <a:pt x="272686" y="800134"/>
                </a:lnTo>
                <a:lnTo>
                  <a:pt x="274661" y="794185"/>
                </a:lnTo>
                <a:lnTo>
                  <a:pt x="278778" y="789479"/>
                </a:lnTo>
                <a:lnTo>
                  <a:pt x="284202" y="786805"/>
                </a:lnTo>
                <a:lnTo>
                  <a:pt x="290235" y="786358"/>
                </a:lnTo>
                <a:lnTo>
                  <a:pt x="296184" y="788332"/>
                </a:lnTo>
                <a:lnTo>
                  <a:pt x="343467" y="815341"/>
                </a:lnTo>
                <a:lnTo>
                  <a:pt x="348183" y="819471"/>
                </a:lnTo>
                <a:lnTo>
                  <a:pt x="350856" y="824899"/>
                </a:lnTo>
                <a:lnTo>
                  <a:pt x="351297" y="830929"/>
                </a:lnTo>
                <a:lnTo>
                  <a:pt x="349319" y="836864"/>
                </a:lnTo>
                <a:lnTo>
                  <a:pt x="345202" y="841570"/>
                </a:lnTo>
                <a:lnTo>
                  <a:pt x="339779" y="844244"/>
                </a:lnTo>
                <a:lnTo>
                  <a:pt x="333745" y="844691"/>
                </a:lnTo>
                <a:close/>
              </a:path>
            </a:pathLst>
          </a:custGeom>
          <a:solidFill>
            <a:srgbClr val="4AD0FA"/>
          </a:solidFill>
        </p:spPr>
        <p:txBody>
          <a:bodyPr wrap="square" lIns="0" tIns="0" rIns="0" bIns="0" rtlCol="0"/>
          <a:lstStyle/>
          <a:p>
            <a:endParaRPr/>
          </a:p>
        </p:txBody>
      </p:sp>
      <p:sp>
        <p:nvSpPr>
          <p:cNvPr id="10" name="object 10"/>
          <p:cNvSpPr/>
          <p:nvPr/>
        </p:nvSpPr>
        <p:spPr>
          <a:xfrm>
            <a:off x="6523252" y="4341419"/>
            <a:ext cx="1149350" cy="891540"/>
          </a:xfrm>
          <a:custGeom>
            <a:avLst/>
            <a:gdLst/>
            <a:ahLst/>
            <a:cxnLst/>
            <a:rect l="l" t="t" r="r" b="b"/>
            <a:pathLst>
              <a:path w="1149350" h="891539">
                <a:moveTo>
                  <a:pt x="512934" y="533400"/>
                </a:moveTo>
                <a:lnTo>
                  <a:pt x="399468" y="533400"/>
                </a:lnTo>
                <a:lnTo>
                  <a:pt x="415441" y="528320"/>
                </a:lnTo>
                <a:lnTo>
                  <a:pt x="432073" y="523240"/>
                </a:lnTo>
                <a:lnTo>
                  <a:pt x="449341" y="518160"/>
                </a:lnTo>
                <a:lnTo>
                  <a:pt x="467219" y="514350"/>
                </a:lnTo>
                <a:lnTo>
                  <a:pt x="467219" y="490220"/>
                </a:lnTo>
                <a:lnTo>
                  <a:pt x="433580" y="463550"/>
                </a:lnTo>
                <a:lnTo>
                  <a:pt x="405071" y="427990"/>
                </a:lnTo>
                <a:lnTo>
                  <a:pt x="382425" y="383540"/>
                </a:lnTo>
                <a:lnTo>
                  <a:pt x="366374" y="334010"/>
                </a:lnTo>
                <a:lnTo>
                  <a:pt x="356212" y="266700"/>
                </a:lnTo>
                <a:lnTo>
                  <a:pt x="355834" y="238760"/>
                </a:lnTo>
                <a:lnTo>
                  <a:pt x="355748" y="232410"/>
                </a:lnTo>
                <a:lnTo>
                  <a:pt x="365084" y="163830"/>
                </a:lnTo>
                <a:lnTo>
                  <a:pt x="389668" y="101600"/>
                </a:lnTo>
                <a:lnTo>
                  <a:pt x="438372" y="43180"/>
                </a:lnTo>
                <a:lnTo>
                  <a:pt x="475981" y="20320"/>
                </a:lnTo>
                <a:lnTo>
                  <a:pt x="521261" y="5080"/>
                </a:lnTo>
                <a:lnTo>
                  <a:pt x="574578" y="0"/>
                </a:lnTo>
                <a:lnTo>
                  <a:pt x="627895" y="5080"/>
                </a:lnTo>
                <a:lnTo>
                  <a:pt x="673174" y="20320"/>
                </a:lnTo>
                <a:lnTo>
                  <a:pt x="710783" y="43180"/>
                </a:lnTo>
                <a:lnTo>
                  <a:pt x="713309" y="45720"/>
                </a:lnTo>
                <a:lnTo>
                  <a:pt x="574578" y="45720"/>
                </a:lnTo>
                <a:lnTo>
                  <a:pt x="532303" y="49530"/>
                </a:lnTo>
                <a:lnTo>
                  <a:pt x="467394" y="78740"/>
                </a:lnTo>
                <a:lnTo>
                  <a:pt x="429150" y="124460"/>
                </a:lnTo>
                <a:lnTo>
                  <a:pt x="409362" y="175260"/>
                </a:lnTo>
                <a:lnTo>
                  <a:pt x="401701" y="232410"/>
                </a:lnTo>
                <a:lnTo>
                  <a:pt x="401767" y="247650"/>
                </a:lnTo>
                <a:lnTo>
                  <a:pt x="401928" y="260350"/>
                </a:lnTo>
                <a:lnTo>
                  <a:pt x="401976" y="264160"/>
                </a:lnTo>
                <a:lnTo>
                  <a:pt x="410934" y="322580"/>
                </a:lnTo>
                <a:lnTo>
                  <a:pt x="425074" y="367030"/>
                </a:lnTo>
                <a:lnTo>
                  <a:pt x="444711" y="405130"/>
                </a:lnTo>
                <a:lnTo>
                  <a:pt x="497446" y="453390"/>
                </a:lnTo>
                <a:lnTo>
                  <a:pt x="503777" y="457200"/>
                </a:lnTo>
                <a:lnTo>
                  <a:pt x="508814" y="461010"/>
                </a:lnTo>
                <a:lnTo>
                  <a:pt x="512140" y="467360"/>
                </a:lnTo>
                <a:lnTo>
                  <a:pt x="513341" y="474980"/>
                </a:lnTo>
                <a:lnTo>
                  <a:pt x="513341" y="530860"/>
                </a:lnTo>
                <a:lnTo>
                  <a:pt x="512934" y="533400"/>
                </a:lnTo>
                <a:close/>
              </a:path>
              <a:path w="1149350" h="891539">
                <a:moveTo>
                  <a:pt x="1020051" y="845820"/>
                </a:moveTo>
                <a:lnTo>
                  <a:pt x="974307" y="845820"/>
                </a:lnTo>
                <a:lnTo>
                  <a:pt x="972572" y="801370"/>
                </a:lnTo>
                <a:lnTo>
                  <a:pt x="968444" y="763270"/>
                </a:lnTo>
                <a:lnTo>
                  <a:pt x="961188" y="730250"/>
                </a:lnTo>
                <a:lnTo>
                  <a:pt x="950073" y="701040"/>
                </a:lnTo>
                <a:lnTo>
                  <a:pt x="948770" y="699770"/>
                </a:lnTo>
                <a:lnTo>
                  <a:pt x="947728" y="697230"/>
                </a:lnTo>
                <a:lnTo>
                  <a:pt x="946946" y="695960"/>
                </a:lnTo>
                <a:lnTo>
                  <a:pt x="942154" y="687070"/>
                </a:lnTo>
                <a:lnTo>
                  <a:pt x="936751" y="679450"/>
                </a:lnTo>
                <a:lnTo>
                  <a:pt x="898969" y="645160"/>
                </a:lnTo>
                <a:lnTo>
                  <a:pt x="827047" y="608330"/>
                </a:lnTo>
                <a:lnTo>
                  <a:pt x="778766" y="590550"/>
                </a:lnTo>
                <a:lnTo>
                  <a:pt x="721336" y="572770"/>
                </a:lnTo>
                <a:lnTo>
                  <a:pt x="654054" y="553720"/>
                </a:lnTo>
                <a:lnTo>
                  <a:pt x="646807" y="551180"/>
                </a:lnTo>
                <a:lnTo>
                  <a:pt x="641025" y="546100"/>
                </a:lnTo>
                <a:lnTo>
                  <a:pt x="637198" y="539750"/>
                </a:lnTo>
                <a:lnTo>
                  <a:pt x="635814" y="530860"/>
                </a:lnTo>
                <a:lnTo>
                  <a:pt x="635814" y="474980"/>
                </a:lnTo>
                <a:lnTo>
                  <a:pt x="679261" y="435610"/>
                </a:lnTo>
                <a:lnTo>
                  <a:pt x="703988" y="406400"/>
                </a:lnTo>
                <a:lnTo>
                  <a:pt x="723877" y="367030"/>
                </a:lnTo>
                <a:lnTo>
                  <a:pt x="738222" y="322580"/>
                </a:lnTo>
                <a:lnTo>
                  <a:pt x="747179" y="264160"/>
                </a:lnTo>
                <a:lnTo>
                  <a:pt x="747454" y="232410"/>
                </a:lnTo>
                <a:lnTo>
                  <a:pt x="744997" y="204470"/>
                </a:lnTo>
                <a:lnTo>
                  <a:pt x="731512" y="148590"/>
                </a:lnTo>
                <a:lnTo>
                  <a:pt x="705128" y="102870"/>
                </a:lnTo>
                <a:lnTo>
                  <a:pt x="652458" y="60960"/>
                </a:lnTo>
                <a:lnTo>
                  <a:pt x="574578" y="45720"/>
                </a:lnTo>
                <a:lnTo>
                  <a:pt x="713309" y="45720"/>
                </a:lnTo>
                <a:lnTo>
                  <a:pt x="741088" y="73660"/>
                </a:lnTo>
                <a:lnTo>
                  <a:pt x="773758" y="132080"/>
                </a:lnTo>
                <a:lnTo>
                  <a:pt x="790598" y="198120"/>
                </a:lnTo>
                <a:lnTo>
                  <a:pt x="793407" y="232410"/>
                </a:lnTo>
                <a:lnTo>
                  <a:pt x="793029" y="260350"/>
                </a:lnTo>
                <a:lnTo>
                  <a:pt x="792943" y="266700"/>
                </a:lnTo>
                <a:lnTo>
                  <a:pt x="782781" y="334010"/>
                </a:lnTo>
                <a:lnTo>
                  <a:pt x="766731" y="383540"/>
                </a:lnTo>
                <a:lnTo>
                  <a:pt x="744085" y="427990"/>
                </a:lnTo>
                <a:lnTo>
                  <a:pt x="715576" y="463550"/>
                </a:lnTo>
                <a:lnTo>
                  <a:pt x="681936" y="490220"/>
                </a:lnTo>
                <a:lnTo>
                  <a:pt x="681936" y="514350"/>
                </a:lnTo>
                <a:lnTo>
                  <a:pt x="699815" y="518160"/>
                </a:lnTo>
                <a:lnTo>
                  <a:pt x="717082" y="523240"/>
                </a:lnTo>
                <a:lnTo>
                  <a:pt x="733714" y="528320"/>
                </a:lnTo>
                <a:lnTo>
                  <a:pt x="749687" y="533400"/>
                </a:lnTo>
                <a:lnTo>
                  <a:pt x="884633" y="533400"/>
                </a:lnTo>
                <a:lnTo>
                  <a:pt x="881960" y="535940"/>
                </a:lnTo>
                <a:lnTo>
                  <a:pt x="875026" y="539750"/>
                </a:lnTo>
                <a:lnTo>
                  <a:pt x="859334" y="543560"/>
                </a:lnTo>
                <a:lnTo>
                  <a:pt x="844668" y="547370"/>
                </a:lnTo>
                <a:lnTo>
                  <a:pt x="830980" y="551180"/>
                </a:lnTo>
                <a:lnTo>
                  <a:pt x="818219" y="556260"/>
                </a:lnTo>
                <a:lnTo>
                  <a:pt x="862449" y="572770"/>
                </a:lnTo>
                <a:lnTo>
                  <a:pt x="899813" y="591820"/>
                </a:lnTo>
                <a:lnTo>
                  <a:pt x="930973" y="610870"/>
                </a:lnTo>
                <a:lnTo>
                  <a:pt x="956587" y="632460"/>
                </a:lnTo>
                <a:lnTo>
                  <a:pt x="963879" y="640080"/>
                </a:lnTo>
                <a:lnTo>
                  <a:pt x="970561" y="648970"/>
                </a:lnTo>
                <a:lnTo>
                  <a:pt x="976705" y="656590"/>
                </a:lnTo>
                <a:lnTo>
                  <a:pt x="982385" y="665480"/>
                </a:lnTo>
                <a:lnTo>
                  <a:pt x="1148372" y="665480"/>
                </a:lnTo>
                <a:lnTo>
                  <a:pt x="1149112" y="687070"/>
                </a:lnTo>
                <a:lnTo>
                  <a:pt x="1126225" y="711200"/>
                </a:lnTo>
                <a:lnTo>
                  <a:pt x="1003492" y="711200"/>
                </a:lnTo>
                <a:lnTo>
                  <a:pt x="1011745" y="744220"/>
                </a:lnTo>
                <a:lnTo>
                  <a:pt x="1016944" y="781050"/>
                </a:lnTo>
                <a:lnTo>
                  <a:pt x="1019652" y="821690"/>
                </a:lnTo>
                <a:lnTo>
                  <a:pt x="1020051" y="845820"/>
                </a:lnTo>
                <a:close/>
              </a:path>
              <a:path w="1149350" h="891539">
                <a:moveTo>
                  <a:pt x="997498" y="891540"/>
                </a:moveTo>
                <a:lnTo>
                  <a:pt x="151657" y="891540"/>
                </a:lnTo>
                <a:lnTo>
                  <a:pt x="142687" y="890270"/>
                </a:lnTo>
                <a:lnTo>
                  <a:pt x="135403" y="885190"/>
                </a:lnTo>
                <a:lnTo>
                  <a:pt x="130513" y="877570"/>
                </a:lnTo>
                <a:lnTo>
                  <a:pt x="128726" y="868680"/>
                </a:lnTo>
                <a:lnTo>
                  <a:pt x="129503" y="821690"/>
                </a:lnTo>
                <a:lnTo>
                  <a:pt x="132211" y="781050"/>
                </a:lnTo>
                <a:lnTo>
                  <a:pt x="137410" y="744220"/>
                </a:lnTo>
                <a:lnTo>
                  <a:pt x="145664" y="711200"/>
                </a:lnTo>
                <a:lnTo>
                  <a:pt x="22931" y="711200"/>
                </a:lnTo>
                <a:lnTo>
                  <a:pt x="14071" y="708660"/>
                </a:lnTo>
                <a:lnTo>
                  <a:pt x="6775" y="704850"/>
                </a:lnTo>
                <a:lnTo>
                  <a:pt x="1824" y="697230"/>
                </a:lnTo>
                <a:lnTo>
                  <a:pt x="0" y="688340"/>
                </a:lnTo>
                <a:lnTo>
                  <a:pt x="1350" y="648970"/>
                </a:lnTo>
                <a:lnTo>
                  <a:pt x="17699" y="584200"/>
                </a:lnTo>
                <a:lnTo>
                  <a:pt x="57681" y="543560"/>
                </a:lnTo>
                <a:lnTo>
                  <a:pt x="123241" y="514350"/>
                </a:lnTo>
                <a:lnTo>
                  <a:pt x="169116" y="500380"/>
                </a:lnTo>
                <a:lnTo>
                  <a:pt x="153045" y="485140"/>
                </a:lnTo>
                <a:lnTo>
                  <a:pt x="128624" y="444500"/>
                </a:lnTo>
                <a:lnTo>
                  <a:pt x="117399" y="401320"/>
                </a:lnTo>
                <a:lnTo>
                  <a:pt x="115265" y="364490"/>
                </a:lnTo>
                <a:lnTo>
                  <a:pt x="116739" y="346710"/>
                </a:lnTo>
                <a:lnTo>
                  <a:pt x="133925" y="293370"/>
                </a:lnTo>
                <a:lnTo>
                  <a:pt x="161131" y="260350"/>
                </a:lnTo>
                <a:lnTo>
                  <a:pt x="207604" y="238760"/>
                </a:lnTo>
                <a:lnTo>
                  <a:pt x="237388" y="236220"/>
                </a:lnTo>
                <a:lnTo>
                  <a:pt x="267171" y="238760"/>
                </a:lnTo>
                <a:lnTo>
                  <a:pt x="292533" y="247650"/>
                </a:lnTo>
                <a:lnTo>
                  <a:pt x="313644" y="260350"/>
                </a:lnTo>
                <a:lnTo>
                  <a:pt x="330675" y="278130"/>
                </a:lnTo>
                <a:lnTo>
                  <a:pt x="333219" y="281940"/>
                </a:lnTo>
                <a:lnTo>
                  <a:pt x="237388" y="281940"/>
                </a:lnTo>
                <a:lnTo>
                  <a:pt x="218756" y="283210"/>
                </a:lnTo>
                <a:lnTo>
                  <a:pt x="180060" y="306070"/>
                </a:lnTo>
                <a:lnTo>
                  <a:pt x="162080" y="353060"/>
                </a:lnTo>
                <a:lnTo>
                  <a:pt x="160997" y="367030"/>
                </a:lnTo>
                <a:lnTo>
                  <a:pt x="161233" y="381000"/>
                </a:lnTo>
                <a:lnTo>
                  <a:pt x="171807" y="429260"/>
                </a:lnTo>
                <a:lnTo>
                  <a:pt x="202991" y="467360"/>
                </a:lnTo>
                <a:lnTo>
                  <a:pt x="209119" y="471170"/>
                </a:lnTo>
                <a:lnTo>
                  <a:pt x="213707" y="476250"/>
                </a:lnTo>
                <a:lnTo>
                  <a:pt x="216586" y="481330"/>
                </a:lnTo>
                <a:lnTo>
                  <a:pt x="217583" y="488950"/>
                </a:lnTo>
                <a:lnTo>
                  <a:pt x="217583" y="516890"/>
                </a:lnTo>
                <a:lnTo>
                  <a:pt x="151710" y="552450"/>
                </a:lnTo>
                <a:lnTo>
                  <a:pt x="114752" y="565150"/>
                </a:lnTo>
                <a:lnTo>
                  <a:pt x="68271" y="593090"/>
                </a:lnTo>
                <a:lnTo>
                  <a:pt x="48190" y="641350"/>
                </a:lnTo>
                <a:lnTo>
                  <a:pt x="46383" y="665480"/>
                </a:lnTo>
                <a:lnTo>
                  <a:pt x="225140" y="665480"/>
                </a:lnTo>
                <a:lnTo>
                  <a:pt x="218443" y="671830"/>
                </a:lnTo>
                <a:lnTo>
                  <a:pt x="212404" y="679450"/>
                </a:lnTo>
                <a:lnTo>
                  <a:pt x="207002" y="687070"/>
                </a:lnTo>
                <a:lnTo>
                  <a:pt x="202209" y="695960"/>
                </a:lnTo>
                <a:lnTo>
                  <a:pt x="201428" y="697230"/>
                </a:lnTo>
                <a:lnTo>
                  <a:pt x="200385" y="699770"/>
                </a:lnTo>
                <a:lnTo>
                  <a:pt x="199082" y="701040"/>
                </a:lnTo>
                <a:lnTo>
                  <a:pt x="187967" y="730250"/>
                </a:lnTo>
                <a:lnTo>
                  <a:pt x="180711" y="763270"/>
                </a:lnTo>
                <a:lnTo>
                  <a:pt x="176583" y="801370"/>
                </a:lnTo>
                <a:lnTo>
                  <a:pt x="174848" y="845820"/>
                </a:lnTo>
                <a:lnTo>
                  <a:pt x="1020051" y="845820"/>
                </a:lnTo>
                <a:lnTo>
                  <a:pt x="1020429" y="868680"/>
                </a:lnTo>
                <a:lnTo>
                  <a:pt x="1018642" y="877570"/>
                </a:lnTo>
                <a:lnTo>
                  <a:pt x="1013752" y="885190"/>
                </a:lnTo>
                <a:lnTo>
                  <a:pt x="1006468" y="890270"/>
                </a:lnTo>
                <a:lnTo>
                  <a:pt x="997498" y="891540"/>
                </a:lnTo>
                <a:close/>
              </a:path>
              <a:path w="1149350" h="891539">
                <a:moveTo>
                  <a:pt x="884633" y="533400"/>
                </a:moveTo>
                <a:lnTo>
                  <a:pt x="749687" y="533400"/>
                </a:lnTo>
                <a:lnTo>
                  <a:pt x="759422" y="528320"/>
                </a:lnTo>
                <a:lnTo>
                  <a:pt x="769915" y="524510"/>
                </a:lnTo>
                <a:lnTo>
                  <a:pt x="781238" y="519430"/>
                </a:lnTo>
                <a:lnTo>
                  <a:pt x="793464" y="515620"/>
                </a:lnTo>
                <a:lnTo>
                  <a:pt x="804796" y="511810"/>
                </a:lnTo>
                <a:lnTo>
                  <a:pt x="816884" y="508000"/>
                </a:lnTo>
                <a:lnTo>
                  <a:pt x="829705" y="504190"/>
                </a:lnTo>
                <a:lnTo>
                  <a:pt x="843235" y="500380"/>
                </a:lnTo>
                <a:lnTo>
                  <a:pt x="827205" y="485140"/>
                </a:lnTo>
                <a:lnTo>
                  <a:pt x="802963" y="444500"/>
                </a:lnTo>
                <a:lnTo>
                  <a:pt x="791742" y="401320"/>
                </a:lnTo>
                <a:lnTo>
                  <a:pt x="789535" y="364490"/>
                </a:lnTo>
                <a:lnTo>
                  <a:pt x="791119" y="346710"/>
                </a:lnTo>
                <a:lnTo>
                  <a:pt x="808305" y="293370"/>
                </a:lnTo>
                <a:lnTo>
                  <a:pt x="835511" y="260350"/>
                </a:lnTo>
                <a:lnTo>
                  <a:pt x="881984" y="238760"/>
                </a:lnTo>
                <a:lnTo>
                  <a:pt x="911768" y="236220"/>
                </a:lnTo>
                <a:lnTo>
                  <a:pt x="941551" y="238760"/>
                </a:lnTo>
                <a:lnTo>
                  <a:pt x="966913" y="247650"/>
                </a:lnTo>
                <a:lnTo>
                  <a:pt x="988024" y="260350"/>
                </a:lnTo>
                <a:lnTo>
                  <a:pt x="1005055" y="278130"/>
                </a:lnTo>
                <a:lnTo>
                  <a:pt x="1007599" y="281940"/>
                </a:lnTo>
                <a:lnTo>
                  <a:pt x="911768" y="281940"/>
                </a:lnTo>
                <a:lnTo>
                  <a:pt x="893026" y="283210"/>
                </a:lnTo>
                <a:lnTo>
                  <a:pt x="854440" y="306070"/>
                </a:lnTo>
                <a:lnTo>
                  <a:pt x="836460" y="353060"/>
                </a:lnTo>
                <a:lnTo>
                  <a:pt x="835377" y="367030"/>
                </a:lnTo>
                <a:lnTo>
                  <a:pt x="835613" y="381000"/>
                </a:lnTo>
                <a:lnTo>
                  <a:pt x="845951" y="427990"/>
                </a:lnTo>
                <a:lnTo>
                  <a:pt x="876329" y="467360"/>
                </a:lnTo>
                <a:lnTo>
                  <a:pt x="882619" y="469900"/>
                </a:lnTo>
                <a:lnTo>
                  <a:pt x="887566" y="474980"/>
                </a:lnTo>
                <a:lnTo>
                  <a:pt x="890803" y="481330"/>
                </a:lnTo>
                <a:lnTo>
                  <a:pt x="891964" y="488950"/>
                </a:lnTo>
                <a:lnTo>
                  <a:pt x="891964" y="516890"/>
                </a:lnTo>
                <a:lnTo>
                  <a:pt x="890746" y="524510"/>
                </a:lnTo>
                <a:lnTo>
                  <a:pt x="887306" y="530860"/>
                </a:lnTo>
                <a:lnTo>
                  <a:pt x="884633" y="533400"/>
                </a:lnTo>
                <a:close/>
              </a:path>
              <a:path w="1149350" h="891539">
                <a:moveTo>
                  <a:pt x="225140" y="665480"/>
                </a:moveTo>
                <a:lnTo>
                  <a:pt x="166770" y="665480"/>
                </a:lnTo>
                <a:lnTo>
                  <a:pt x="172450" y="656590"/>
                </a:lnTo>
                <a:lnTo>
                  <a:pt x="178594" y="648970"/>
                </a:lnTo>
                <a:lnTo>
                  <a:pt x="185276" y="640080"/>
                </a:lnTo>
                <a:lnTo>
                  <a:pt x="218182" y="610870"/>
                </a:lnTo>
                <a:lnTo>
                  <a:pt x="286706" y="572770"/>
                </a:lnTo>
                <a:lnTo>
                  <a:pt x="330936" y="556260"/>
                </a:lnTo>
                <a:lnTo>
                  <a:pt x="318175" y="551180"/>
                </a:lnTo>
                <a:lnTo>
                  <a:pt x="304487" y="547370"/>
                </a:lnTo>
                <a:lnTo>
                  <a:pt x="289821" y="543560"/>
                </a:lnTo>
                <a:lnTo>
                  <a:pt x="274129" y="539750"/>
                </a:lnTo>
                <a:lnTo>
                  <a:pt x="267195" y="535940"/>
                </a:lnTo>
                <a:lnTo>
                  <a:pt x="261849" y="530860"/>
                </a:lnTo>
                <a:lnTo>
                  <a:pt x="258409" y="524510"/>
                </a:lnTo>
                <a:lnTo>
                  <a:pt x="257192" y="516890"/>
                </a:lnTo>
                <a:lnTo>
                  <a:pt x="257192" y="488950"/>
                </a:lnTo>
                <a:lnTo>
                  <a:pt x="258352" y="481330"/>
                </a:lnTo>
                <a:lnTo>
                  <a:pt x="261589" y="474980"/>
                </a:lnTo>
                <a:lnTo>
                  <a:pt x="266536" y="469900"/>
                </a:lnTo>
                <a:lnTo>
                  <a:pt x="272826" y="467360"/>
                </a:lnTo>
                <a:lnTo>
                  <a:pt x="284646" y="458470"/>
                </a:lnTo>
                <a:lnTo>
                  <a:pt x="309308" y="408940"/>
                </a:lnTo>
                <a:lnTo>
                  <a:pt x="313778" y="367030"/>
                </a:lnTo>
                <a:lnTo>
                  <a:pt x="312695" y="353060"/>
                </a:lnTo>
                <a:lnTo>
                  <a:pt x="301372" y="316230"/>
                </a:lnTo>
                <a:lnTo>
                  <a:pt x="271817" y="288290"/>
                </a:lnTo>
                <a:lnTo>
                  <a:pt x="237388" y="281940"/>
                </a:lnTo>
                <a:lnTo>
                  <a:pt x="333219" y="281940"/>
                </a:lnTo>
                <a:lnTo>
                  <a:pt x="354457" y="327660"/>
                </a:lnTo>
                <a:lnTo>
                  <a:pt x="359620" y="364490"/>
                </a:lnTo>
                <a:lnTo>
                  <a:pt x="359404" y="381000"/>
                </a:lnTo>
                <a:lnTo>
                  <a:pt x="353867" y="419100"/>
                </a:lnTo>
                <a:lnTo>
                  <a:pt x="335463" y="466090"/>
                </a:lnTo>
                <a:lnTo>
                  <a:pt x="305920" y="500380"/>
                </a:lnTo>
                <a:lnTo>
                  <a:pt x="319450" y="504190"/>
                </a:lnTo>
                <a:lnTo>
                  <a:pt x="332271" y="508000"/>
                </a:lnTo>
                <a:lnTo>
                  <a:pt x="344360" y="511810"/>
                </a:lnTo>
                <a:lnTo>
                  <a:pt x="355691" y="515620"/>
                </a:lnTo>
                <a:lnTo>
                  <a:pt x="367918" y="519430"/>
                </a:lnTo>
                <a:lnTo>
                  <a:pt x="379241" y="524510"/>
                </a:lnTo>
                <a:lnTo>
                  <a:pt x="389733" y="528320"/>
                </a:lnTo>
                <a:lnTo>
                  <a:pt x="399468" y="533400"/>
                </a:lnTo>
                <a:lnTo>
                  <a:pt x="512934" y="533400"/>
                </a:lnTo>
                <a:lnTo>
                  <a:pt x="512120" y="538480"/>
                </a:lnTo>
                <a:lnTo>
                  <a:pt x="508651" y="544830"/>
                </a:lnTo>
                <a:lnTo>
                  <a:pt x="503228" y="549910"/>
                </a:lnTo>
                <a:lnTo>
                  <a:pt x="496143" y="553720"/>
                </a:lnTo>
                <a:lnTo>
                  <a:pt x="428513" y="572770"/>
                </a:lnTo>
                <a:lnTo>
                  <a:pt x="370814" y="590550"/>
                </a:lnTo>
                <a:lnTo>
                  <a:pt x="322336" y="608330"/>
                </a:lnTo>
                <a:lnTo>
                  <a:pt x="282371" y="626110"/>
                </a:lnTo>
                <a:lnTo>
                  <a:pt x="250209" y="645160"/>
                </a:lnTo>
                <a:lnTo>
                  <a:pt x="225140" y="665480"/>
                </a:lnTo>
                <a:close/>
              </a:path>
              <a:path w="1149350" h="891539">
                <a:moveTo>
                  <a:pt x="1148372" y="665480"/>
                </a:moveTo>
                <a:lnTo>
                  <a:pt x="1102772" y="665480"/>
                </a:lnTo>
                <a:lnTo>
                  <a:pt x="1100965" y="641350"/>
                </a:lnTo>
                <a:lnTo>
                  <a:pt x="1097105" y="622300"/>
                </a:lnTo>
                <a:lnTo>
                  <a:pt x="1061833" y="579120"/>
                </a:lnTo>
                <a:lnTo>
                  <a:pt x="997445" y="552450"/>
                </a:lnTo>
                <a:lnTo>
                  <a:pt x="949812" y="539750"/>
                </a:lnTo>
                <a:lnTo>
                  <a:pt x="942565" y="537210"/>
                </a:lnTo>
                <a:lnTo>
                  <a:pt x="936783" y="532130"/>
                </a:lnTo>
                <a:lnTo>
                  <a:pt x="932956" y="524510"/>
                </a:lnTo>
                <a:lnTo>
                  <a:pt x="931572" y="516890"/>
                </a:lnTo>
                <a:lnTo>
                  <a:pt x="931572" y="488950"/>
                </a:lnTo>
                <a:lnTo>
                  <a:pt x="932569" y="481330"/>
                </a:lnTo>
                <a:lnTo>
                  <a:pt x="935448" y="476250"/>
                </a:lnTo>
                <a:lnTo>
                  <a:pt x="940036" y="471170"/>
                </a:lnTo>
                <a:lnTo>
                  <a:pt x="946164" y="467360"/>
                </a:lnTo>
                <a:lnTo>
                  <a:pt x="958220" y="459740"/>
                </a:lnTo>
                <a:lnTo>
                  <a:pt x="983688" y="408940"/>
                </a:lnTo>
                <a:lnTo>
                  <a:pt x="988158" y="367030"/>
                </a:lnTo>
                <a:lnTo>
                  <a:pt x="987075" y="353060"/>
                </a:lnTo>
                <a:lnTo>
                  <a:pt x="975752" y="316230"/>
                </a:lnTo>
                <a:lnTo>
                  <a:pt x="946099" y="288290"/>
                </a:lnTo>
                <a:lnTo>
                  <a:pt x="911768" y="281940"/>
                </a:lnTo>
                <a:lnTo>
                  <a:pt x="1007599" y="281940"/>
                </a:lnTo>
                <a:lnTo>
                  <a:pt x="1028837" y="327660"/>
                </a:lnTo>
                <a:lnTo>
                  <a:pt x="1033890" y="364490"/>
                </a:lnTo>
                <a:lnTo>
                  <a:pt x="1033685" y="381000"/>
                </a:lnTo>
                <a:lnTo>
                  <a:pt x="1033654" y="383540"/>
                </a:lnTo>
                <a:lnTo>
                  <a:pt x="1020531" y="444500"/>
                </a:lnTo>
                <a:lnTo>
                  <a:pt x="996110" y="485140"/>
                </a:lnTo>
                <a:lnTo>
                  <a:pt x="980039" y="500380"/>
                </a:lnTo>
                <a:lnTo>
                  <a:pt x="1025914" y="514350"/>
                </a:lnTo>
                <a:lnTo>
                  <a:pt x="1062676" y="528320"/>
                </a:lnTo>
                <a:lnTo>
                  <a:pt x="1113456" y="560070"/>
                </a:lnTo>
                <a:lnTo>
                  <a:pt x="1142348" y="612140"/>
                </a:lnTo>
                <a:lnTo>
                  <a:pt x="1147718" y="646430"/>
                </a:lnTo>
                <a:lnTo>
                  <a:pt x="1148372" y="665480"/>
                </a:lnTo>
                <a:close/>
              </a:path>
            </a:pathLst>
          </a:custGeom>
          <a:solidFill>
            <a:srgbClr val="4EBFE7"/>
          </a:solidFill>
        </p:spPr>
        <p:txBody>
          <a:bodyPr wrap="square" lIns="0" tIns="0" rIns="0" bIns="0" rtlCol="0"/>
          <a:lstStyle/>
          <a:p>
            <a:endParaRPr/>
          </a:p>
        </p:txBody>
      </p:sp>
      <p:grpSp>
        <p:nvGrpSpPr>
          <p:cNvPr id="11" name="object 11"/>
          <p:cNvGrpSpPr/>
          <p:nvPr/>
        </p:nvGrpSpPr>
        <p:grpSpPr>
          <a:xfrm>
            <a:off x="135283" y="6889657"/>
            <a:ext cx="6892290" cy="3252470"/>
            <a:chOff x="135283" y="6889657"/>
            <a:chExt cx="6892290" cy="3252470"/>
          </a:xfrm>
        </p:grpSpPr>
        <p:sp>
          <p:nvSpPr>
            <p:cNvPr id="12" name="object 12"/>
            <p:cNvSpPr/>
            <p:nvPr/>
          </p:nvSpPr>
          <p:spPr>
            <a:xfrm>
              <a:off x="832673" y="7298339"/>
              <a:ext cx="5499735" cy="2735580"/>
            </a:xfrm>
            <a:custGeom>
              <a:avLst/>
              <a:gdLst/>
              <a:ahLst/>
              <a:cxnLst/>
              <a:rect l="l" t="t" r="r" b="b"/>
              <a:pathLst>
                <a:path w="5499735" h="2735579">
                  <a:moveTo>
                    <a:pt x="685502" y="2735129"/>
                  </a:moveTo>
                  <a:lnTo>
                    <a:pt x="640485" y="2734794"/>
                  </a:lnTo>
                  <a:lnTo>
                    <a:pt x="594673" y="2732868"/>
                  </a:lnTo>
                  <a:lnTo>
                    <a:pt x="548476" y="2728949"/>
                  </a:lnTo>
                  <a:lnTo>
                    <a:pt x="502302" y="2722631"/>
                  </a:lnTo>
                  <a:lnTo>
                    <a:pt x="456558" y="2713511"/>
                  </a:lnTo>
                  <a:lnTo>
                    <a:pt x="411654" y="2701185"/>
                  </a:lnTo>
                  <a:lnTo>
                    <a:pt x="367998" y="2685247"/>
                  </a:lnTo>
                  <a:lnTo>
                    <a:pt x="325998" y="2665294"/>
                  </a:lnTo>
                  <a:lnTo>
                    <a:pt x="286063" y="2640923"/>
                  </a:lnTo>
                  <a:lnTo>
                    <a:pt x="248600" y="2611727"/>
                  </a:lnTo>
                  <a:lnTo>
                    <a:pt x="214019" y="2577305"/>
                  </a:lnTo>
                  <a:lnTo>
                    <a:pt x="182728" y="2537250"/>
                  </a:lnTo>
                  <a:lnTo>
                    <a:pt x="155136" y="2491160"/>
                  </a:lnTo>
                  <a:lnTo>
                    <a:pt x="131649" y="2438629"/>
                  </a:lnTo>
                  <a:lnTo>
                    <a:pt x="115547" y="2389475"/>
                  </a:lnTo>
                  <a:lnTo>
                    <a:pt x="103269" y="2338172"/>
                  </a:lnTo>
                  <a:lnTo>
                    <a:pt x="94070" y="2285262"/>
                  </a:lnTo>
                  <a:lnTo>
                    <a:pt x="87203" y="2231283"/>
                  </a:lnTo>
                  <a:lnTo>
                    <a:pt x="81921" y="2176776"/>
                  </a:lnTo>
                  <a:lnTo>
                    <a:pt x="77477" y="2122280"/>
                  </a:lnTo>
                  <a:lnTo>
                    <a:pt x="16826" y="1345812"/>
                  </a:lnTo>
                  <a:lnTo>
                    <a:pt x="9549" y="1246208"/>
                  </a:lnTo>
                  <a:lnTo>
                    <a:pt x="6344" y="1196011"/>
                  </a:lnTo>
                  <a:lnTo>
                    <a:pt x="3632" y="1145679"/>
                  </a:lnTo>
                  <a:lnTo>
                    <a:pt x="1568" y="1095307"/>
                  </a:lnTo>
                  <a:lnTo>
                    <a:pt x="306" y="1044992"/>
                  </a:lnTo>
                  <a:lnTo>
                    <a:pt x="0" y="994828"/>
                  </a:lnTo>
                  <a:lnTo>
                    <a:pt x="802" y="944913"/>
                  </a:lnTo>
                  <a:lnTo>
                    <a:pt x="2868" y="895342"/>
                  </a:lnTo>
                  <a:lnTo>
                    <a:pt x="6351" y="846211"/>
                  </a:lnTo>
                  <a:lnTo>
                    <a:pt x="11405" y="797616"/>
                  </a:lnTo>
                  <a:lnTo>
                    <a:pt x="18183" y="749653"/>
                  </a:lnTo>
                  <a:lnTo>
                    <a:pt x="26840" y="702417"/>
                  </a:lnTo>
                  <a:lnTo>
                    <a:pt x="37530" y="656005"/>
                  </a:lnTo>
                  <a:lnTo>
                    <a:pt x="50406" y="610512"/>
                  </a:lnTo>
                  <a:lnTo>
                    <a:pt x="65623" y="566035"/>
                  </a:lnTo>
                  <a:lnTo>
                    <a:pt x="93251" y="500383"/>
                  </a:lnTo>
                  <a:lnTo>
                    <a:pt x="127470" y="437911"/>
                  </a:lnTo>
                  <a:lnTo>
                    <a:pt x="167886" y="379259"/>
                  </a:lnTo>
                  <a:lnTo>
                    <a:pt x="214106" y="325062"/>
                  </a:lnTo>
                  <a:lnTo>
                    <a:pt x="265617" y="275866"/>
                  </a:lnTo>
                  <a:lnTo>
                    <a:pt x="321903" y="232215"/>
                  </a:lnTo>
                  <a:lnTo>
                    <a:pt x="382350" y="194536"/>
                  </a:lnTo>
                  <a:lnTo>
                    <a:pt x="446344" y="163259"/>
                  </a:lnTo>
                  <a:lnTo>
                    <a:pt x="493323" y="145525"/>
                  </a:lnTo>
                  <a:lnTo>
                    <a:pt x="540757" y="131040"/>
                  </a:lnTo>
                  <a:lnTo>
                    <a:pt x="588581" y="119446"/>
                  </a:lnTo>
                  <a:lnTo>
                    <a:pt x="636731" y="110387"/>
                  </a:lnTo>
                  <a:lnTo>
                    <a:pt x="685140" y="103504"/>
                  </a:lnTo>
                  <a:lnTo>
                    <a:pt x="733743" y="98441"/>
                  </a:lnTo>
                  <a:lnTo>
                    <a:pt x="782476" y="94840"/>
                  </a:lnTo>
                  <a:lnTo>
                    <a:pt x="831272" y="92344"/>
                  </a:lnTo>
                  <a:lnTo>
                    <a:pt x="880067" y="90595"/>
                  </a:lnTo>
                  <a:lnTo>
                    <a:pt x="2204709" y="57303"/>
                  </a:lnTo>
                  <a:lnTo>
                    <a:pt x="4909556" y="466"/>
                  </a:lnTo>
                  <a:lnTo>
                    <a:pt x="4955925" y="0"/>
                  </a:lnTo>
                  <a:lnTo>
                    <a:pt x="5002749" y="878"/>
                  </a:lnTo>
                  <a:lnTo>
                    <a:pt x="5049584" y="4040"/>
                  </a:lnTo>
                  <a:lnTo>
                    <a:pt x="5095987" y="10421"/>
                  </a:lnTo>
                  <a:lnTo>
                    <a:pt x="5141514" y="20959"/>
                  </a:lnTo>
                  <a:lnTo>
                    <a:pt x="5185722" y="36591"/>
                  </a:lnTo>
                  <a:lnTo>
                    <a:pt x="5228166" y="58254"/>
                  </a:lnTo>
                  <a:lnTo>
                    <a:pt x="5268404" y="86885"/>
                  </a:lnTo>
                  <a:lnTo>
                    <a:pt x="5305992" y="123422"/>
                  </a:lnTo>
                  <a:lnTo>
                    <a:pt x="5331753" y="155887"/>
                  </a:lnTo>
                  <a:lnTo>
                    <a:pt x="5354518" y="191386"/>
                  </a:lnTo>
                  <a:lnTo>
                    <a:pt x="5374469" y="229655"/>
                  </a:lnTo>
                  <a:lnTo>
                    <a:pt x="5391784" y="270431"/>
                  </a:lnTo>
                  <a:lnTo>
                    <a:pt x="5406645" y="313449"/>
                  </a:lnTo>
                  <a:lnTo>
                    <a:pt x="5419232" y="358445"/>
                  </a:lnTo>
                  <a:lnTo>
                    <a:pt x="5429725" y="405155"/>
                  </a:lnTo>
                  <a:lnTo>
                    <a:pt x="5438304" y="453314"/>
                  </a:lnTo>
                  <a:lnTo>
                    <a:pt x="5445150" y="502659"/>
                  </a:lnTo>
                  <a:lnTo>
                    <a:pt x="5450443" y="552926"/>
                  </a:lnTo>
                  <a:lnTo>
                    <a:pt x="5454363" y="603850"/>
                  </a:lnTo>
                  <a:lnTo>
                    <a:pt x="5457091" y="655168"/>
                  </a:lnTo>
                  <a:lnTo>
                    <a:pt x="5458807" y="706614"/>
                  </a:lnTo>
                  <a:lnTo>
                    <a:pt x="5459692" y="757926"/>
                  </a:lnTo>
                  <a:lnTo>
                    <a:pt x="5459925" y="808839"/>
                  </a:lnTo>
                  <a:lnTo>
                    <a:pt x="5459741" y="886011"/>
                  </a:lnTo>
                  <a:lnTo>
                    <a:pt x="5460319" y="917797"/>
                  </a:lnTo>
                  <a:lnTo>
                    <a:pt x="5464807" y="1038734"/>
                  </a:lnTo>
                  <a:lnTo>
                    <a:pt x="5469708" y="1137075"/>
                  </a:lnTo>
                  <a:lnTo>
                    <a:pt x="5475774" y="1246231"/>
                  </a:lnTo>
                  <a:lnTo>
                    <a:pt x="5497869" y="1609780"/>
                  </a:lnTo>
                  <a:lnTo>
                    <a:pt x="5498776" y="1627650"/>
                  </a:lnTo>
                  <a:lnTo>
                    <a:pt x="5499257" y="1645526"/>
                  </a:lnTo>
                  <a:lnTo>
                    <a:pt x="5499315" y="1663409"/>
                  </a:lnTo>
                  <a:lnTo>
                    <a:pt x="5498947" y="1681298"/>
                  </a:lnTo>
                  <a:lnTo>
                    <a:pt x="5495303" y="1734822"/>
                  </a:lnTo>
                  <a:lnTo>
                    <a:pt x="5487859" y="1787961"/>
                  </a:lnTo>
                  <a:lnTo>
                    <a:pt x="5476653" y="1840436"/>
                  </a:lnTo>
                  <a:lnTo>
                    <a:pt x="5461745" y="1891972"/>
                  </a:lnTo>
                  <a:lnTo>
                    <a:pt x="5443209" y="1942316"/>
                  </a:lnTo>
                  <a:lnTo>
                    <a:pt x="5421134" y="1991223"/>
                  </a:lnTo>
                  <a:lnTo>
                    <a:pt x="5395636" y="2038436"/>
                  </a:lnTo>
                  <a:lnTo>
                    <a:pt x="5366849" y="2083706"/>
                  </a:lnTo>
                  <a:lnTo>
                    <a:pt x="5334915" y="2126815"/>
                  </a:lnTo>
                  <a:lnTo>
                    <a:pt x="5299989" y="2167550"/>
                  </a:lnTo>
                  <a:lnTo>
                    <a:pt x="5262252" y="2205697"/>
                  </a:lnTo>
                  <a:lnTo>
                    <a:pt x="5221906" y="2241056"/>
                  </a:lnTo>
                  <a:lnTo>
                    <a:pt x="5179146" y="2273456"/>
                  </a:lnTo>
                  <a:lnTo>
                    <a:pt x="5134182" y="2302737"/>
                  </a:lnTo>
                  <a:lnTo>
                    <a:pt x="5087248" y="2328745"/>
                  </a:lnTo>
                  <a:lnTo>
                    <a:pt x="5038591" y="2351344"/>
                  </a:lnTo>
                  <a:lnTo>
                    <a:pt x="4988451" y="2370425"/>
                  </a:lnTo>
                  <a:lnTo>
                    <a:pt x="4937070" y="2385893"/>
                  </a:lnTo>
                  <a:lnTo>
                    <a:pt x="4884720" y="2397667"/>
                  </a:lnTo>
                  <a:lnTo>
                    <a:pt x="4831674" y="2405685"/>
                  </a:lnTo>
                  <a:lnTo>
                    <a:pt x="4724503" y="2417586"/>
                  </a:lnTo>
                  <a:lnTo>
                    <a:pt x="4614307" y="2429200"/>
                  </a:lnTo>
                  <a:lnTo>
                    <a:pt x="4444797" y="2446107"/>
                  </a:lnTo>
                  <a:lnTo>
                    <a:pt x="4214395" y="2467740"/>
                  </a:lnTo>
                  <a:lnTo>
                    <a:pt x="3543554" y="2527200"/>
                  </a:lnTo>
                  <a:lnTo>
                    <a:pt x="3297738" y="2549950"/>
                  </a:lnTo>
                  <a:lnTo>
                    <a:pt x="3166403" y="2563131"/>
                  </a:lnTo>
                  <a:lnTo>
                    <a:pt x="3086960" y="2571745"/>
                  </a:lnTo>
                  <a:lnTo>
                    <a:pt x="3014782" y="2580232"/>
                  </a:lnTo>
                  <a:lnTo>
                    <a:pt x="2950534" y="2588602"/>
                  </a:lnTo>
                  <a:lnTo>
                    <a:pt x="2901799" y="2595086"/>
                  </a:lnTo>
                  <a:lnTo>
                    <a:pt x="2853024" y="2601061"/>
                  </a:lnTo>
                  <a:lnTo>
                    <a:pt x="2804211" y="2606578"/>
                  </a:lnTo>
                  <a:lnTo>
                    <a:pt x="2755366" y="2611688"/>
                  </a:lnTo>
                  <a:lnTo>
                    <a:pt x="2706491" y="2616441"/>
                  </a:lnTo>
                  <a:lnTo>
                    <a:pt x="2657591" y="2620888"/>
                  </a:lnTo>
                  <a:lnTo>
                    <a:pt x="2559727" y="2629065"/>
                  </a:lnTo>
                  <a:lnTo>
                    <a:pt x="2216935" y="2655456"/>
                  </a:lnTo>
                  <a:lnTo>
                    <a:pt x="1653721" y="2695216"/>
                  </a:lnTo>
                  <a:lnTo>
                    <a:pt x="1449254" y="2707905"/>
                  </a:lnTo>
                  <a:lnTo>
                    <a:pt x="1296083" y="2716274"/>
                  </a:lnTo>
                  <a:lnTo>
                    <a:pt x="1194070" y="2721181"/>
                  </a:lnTo>
                  <a:lnTo>
                    <a:pt x="1092146" y="2725472"/>
                  </a:lnTo>
                  <a:lnTo>
                    <a:pt x="990320" y="2729079"/>
                  </a:lnTo>
                  <a:lnTo>
                    <a:pt x="888598" y="2731936"/>
                  </a:lnTo>
                  <a:lnTo>
                    <a:pt x="786989" y="2733975"/>
                  </a:lnTo>
                  <a:lnTo>
                    <a:pt x="685502" y="2735129"/>
                  </a:lnTo>
                  <a:close/>
                </a:path>
              </a:pathLst>
            </a:custGeom>
            <a:solidFill>
              <a:srgbClr val="56AEFF"/>
            </a:solidFill>
          </p:spPr>
          <p:txBody>
            <a:bodyPr wrap="square" lIns="0" tIns="0" rIns="0" bIns="0" rtlCol="0"/>
            <a:lstStyle/>
            <a:p>
              <a:endParaRPr/>
            </a:p>
          </p:txBody>
        </p:sp>
        <p:sp>
          <p:nvSpPr>
            <p:cNvPr id="13" name="object 13"/>
            <p:cNvSpPr/>
            <p:nvPr/>
          </p:nvSpPr>
          <p:spPr>
            <a:xfrm>
              <a:off x="135283" y="6889657"/>
              <a:ext cx="6892290" cy="3252470"/>
            </a:xfrm>
            <a:custGeom>
              <a:avLst/>
              <a:gdLst/>
              <a:ahLst/>
              <a:cxnLst/>
              <a:rect l="l" t="t" r="r" b="b"/>
              <a:pathLst>
                <a:path w="6892290" h="3252470">
                  <a:moveTo>
                    <a:pt x="634010" y="723666"/>
                  </a:moveTo>
                  <a:lnTo>
                    <a:pt x="616354" y="723666"/>
                  </a:lnTo>
                  <a:lnTo>
                    <a:pt x="610134" y="722848"/>
                  </a:lnTo>
                  <a:lnTo>
                    <a:pt x="564776" y="709803"/>
                  </a:lnTo>
                  <a:lnTo>
                    <a:pt x="525037" y="697740"/>
                  </a:lnTo>
                  <a:lnTo>
                    <a:pt x="483695" y="684496"/>
                  </a:lnTo>
                  <a:lnTo>
                    <a:pt x="441235" y="670088"/>
                  </a:lnTo>
                  <a:lnTo>
                    <a:pt x="398142" y="654530"/>
                  </a:lnTo>
                  <a:lnTo>
                    <a:pt x="354901" y="637839"/>
                  </a:lnTo>
                  <a:lnTo>
                    <a:pt x="311996" y="620027"/>
                  </a:lnTo>
                  <a:lnTo>
                    <a:pt x="269914" y="601112"/>
                  </a:lnTo>
                  <a:lnTo>
                    <a:pt x="229139" y="581108"/>
                  </a:lnTo>
                  <a:lnTo>
                    <a:pt x="190156" y="560031"/>
                  </a:lnTo>
                  <a:lnTo>
                    <a:pt x="153451" y="537895"/>
                  </a:lnTo>
                  <a:lnTo>
                    <a:pt x="119508" y="514715"/>
                  </a:lnTo>
                  <a:lnTo>
                    <a:pt x="88812" y="490508"/>
                  </a:lnTo>
                  <a:lnTo>
                    <a:pt x="39104" y="439069"/>
                  </a:lnTo>
                  <a:lnTo>
                    <a:pt x="8206" y="383699"/>
                  </a:lnTo>
                  <a:lnTo>
                    <a:pt x="0" y="324519"/>
                  </a:lnTo>
                  <a:lnTo>
                    <a:pt x="5618" y="293538"/>
                  </a:lnTo>
                  <a:lnTo>
                    <a:pt x="38725" y="228872"/>
                  </a:lnTo>
                  <a:lnTo>
                    <a:pt x="67183" y="195216"/>
                  </a:lnTo>
                  <a:lnTo>
                    <a:pt x="100889" y="164258"/>
                  </a:lnTo>
                  <a:lnTo>
                    <a:pt x="134695" y="141214"/>
                  </a:lnTo>
                  <a:lnTo>
                    <a:pt x="202262" y="116953"/>
                  </a:lnTo>
                  <a:lnTo>
                    <a:pt x="235850" y="114776"/>
                  </a:lnTo>
                  <a:lnTo>
                    <a:pt x="269193" y="118597"/>
                  </a:lnTo>
                  <a:lnTo>
                    <a:pt x="334798" y="142311"/>
                  </a:lnTo>
                  <a:lnTo>
                    <a:pt x="398387" y="184262"/>
                  </a:lnTo>
                  <a:lnTo>
                    <a:pt x="429209" y="210878"/>
                  </a:lnTo>
                  <a:lnTo>
                    <a:pt x="459269" y="240615"/>
                  </a:lnTo>
                  <a:lnTo>
                    <a:pt x="488479" y="272994"/>
                  </a:lnTo>
                  <a:lnTo>
                    <a:pt x="516754" y="307535"/>
                  </a:lnTo>
                  <a:lnTo>
                    <a:pt x="544007" y="343759"/>
                  </a:lnTo>
                  <a:lnTo>
                    <a:pt x="570151" y="381187"/>
                  </a:lnTo>
                  <a:lnTo>
                    <a:pt x="595102" y="419340"/>
                  </a:lnTo>
                  <a:lnTo>
                    <a:pt x="618771" y="457738"/>
                  </a:lnTo>
                  <a:lnTo>
                    <a:pt x="641074" y="495902"/>
                  </a:lnTo>
                  <a:lnTo>
                    <a:pt x="661923" y="533352"/>
                  </a:lnTo>
                  <a:lnTo>
                    <a:pt x="681232" y="569610"/>
                  </a:lnTo>
                  <a:lnTo>
                    <a:pt x="698916" y="604195"/>
                  </a:lnTo>
                  <a:lnTo>
                    <a:pt x="707967" y="642593"/>
                  </a:lnTo>
                  <a:lnTo>
                    <a:pt x="706132" y="658506"/>
                  </a:lnTo>
                  <a:lnTo>
                    <a:pt x="683469" y="700005"/>
                  </a:lnTo>
                  <a:lnTo>
                    <a:pt x="641838" y="722421"/>
                  </a:lnTo>
                  <a:lnTo>
                    <a:pt x="634010" y="723666"/>
                  </a:lnTo>
                  <a:close/>
                </a:path>
                <a:path w="6892290" h="3252470">
                  <a:moveTo>
                    <a:pt x="159026" y="1154824"/>
                  </a:moveTo>
                  <a:lnTo>
                    <a:pt x="92830" y="1148259"/>
                  </a:lnTo>
                  <a:lnTo>
                    <a:pt x="42367" y="1117669"/>
                  </a:lnTo>
                  <a:lnTo>
                    <a:pt x="12562" y="1058178"/>
                  </a:lnTo>
                  <a:lnTo>
                    <a:pt x="6945" y="1016069"/>
                  </a:lnTo>
                  <a:lnTo>
                    <a:pt x="8753" y="971204"/>
                  </a:lnTo>
                  <a:lnTo>
                    <a:pt x="18321" y="933558"/>
                  </a:lnTo>
                  <a:lnTo>
                    <a:pt x="57684" y="877929"/>
                  </a:lnTo>
                  <a:lnTo>
                    <a:pt x="118932" y="845193"/>
                  </a:lnTo>
                  <a:lnTo>
                    <a:pt x="195962" y="831360"/>
                  </a:lnTo>
                  <a:lnTo>
                    <a:pt x="238488" y="830285"/>
                  </a:lnTo>
                  <a:lnTo>
                    <a:pt x="282671" y="832440"/>
                  </a:lnTo>
                  <a:lnTo>
                    <a:pt x="327748" y="837325"/>
                  </a:lnTo>
                  <a:lnTo>
                    <a:pt x="372957" y="844442"/>
                  </a:lnTo>
                  <a:lnTo>
                    <a:pt x="417533" y="853293"/>
                  </a:lnTo>
                  <a:lnTo>
                    <a:pt x="460716" y="863378"/>
                  </a:lnTo>
                  <a:lnTo>
                    <a:pt x="501741" y="874199"/>
                  </a:lnTo>
                  <a:lnTo>
                    <a:pt x="539845" y="885257"/>
                  </a:lnTo>
                  <a:lnTo>
                    <a:pt x="573304" y="909296"/>
                  </a:lnTo>
                  <a:lnTo>
                    <a:pt x="584290" y="943112"/>
                  </a:lnTo>
                  <a:lnTo>
                    <a:pt x="584153" y="949071"/>
                  </a:lnTo>
                  <a:lnTo>
                    <a:pt x="563445" y="991192"/>
                  </a:lnTo>
                  <a:lnTo>
                    <a:pt x="519555" y="1017856"/>
                  </a:lnTo>
                  <a:lnTo>
                    <a:pt x="482643" y="1038400"/>
                  </a:lnTo>
                  <a:lnTo>
                    <a:pt x="443507" y="1059036"/>
                  </a:lnTo>
                  <a:lnTo>
                    <a:pt x="402764" y="1079153"/>
                  </a:lnTo>
                  <a:lnTo>
                    <a:pt x="361029" y="1098142"/>
                  </a:lnTo>
                  <a:lnTo>
                    <a:pt x="318918" y="1115394"/>
                  </a:lnTo>
                  <a:lnTo>
                    <a:pt x="277047" y="1130297"/>
                  </a:lnTo>
                  <a:lnTo>
                    <a:pt x="236030" y="1142243"/>
                  </a:lnTo>
                  <a:lnTo>
                    <a:pt x="196485" y="1150622"/>
                  </a:lnTo>
                  <a:lnTo>
                    <a:pt x="159026" y="1154824"/>
                  </a:lnTo>
                  <a:close/>
                </a:path>
                <a:path w="6892290" h="3252470">
                  <a:moveTo>
                    <a:pt x="873929" y="505903"/>
                  </a:moveTo>
                  <a:lnTo>
                    <a:pt x="865055" y="505903"/>
                  </a:lnTo>
                  <a:lnTo>
                    <a:pt x="857416" y="505364"/>
                  </a:lnTo>
                  <a:lnTo>
                    <a:pt x="818296" y="493262"/>
                  </a:lnTo>
                  <a:lnTo>
                    <a:pt x="786503" y="467455"/>
                  </a:lnTo>
                  <a:lnTo>
                    <a:pt x="766597" y="431616"/>
                  </a:lnTo>
                  <a:lnTo>
                    <a:pt x="753070" y="387823"/>
                  </a:lnTo>
                  <a:lnTo>
                    <a:pt x="740778" y="343123"/>
                  </a:lnTo>
                  <a:lnTo>
                    <a:pt x="730238" y="298243"/>
                  </a:lnTo>
                  <a:lnTo>
                    <a:pt x="721967" y="253913"/>
                  </a:lnTo>
                  <a:lnTo>
                    <a:pt x="716482" y="210862"/>
                  </a:lnTo>
                  <a:lnTo>
                    <a:pt x="714300" y="169820"/>
                  </a:lnTo>
                  <a:lnTo>
                    <a:pt x="715940" y="131515"/>
                  </a:lnTo>
                  <a:lnTo>
                    <a:pt x="732748" y="66034"/>
                  </a:lnTo>
                  <a:lnTo>
                    <a:pt x="771046" y="20251"/>
                  </a:lnTo>
                  <a:lnTo>
                    <a:pt x="834971" y="0"/>
                  </a:lnTo>
                  <a:lnTo>
                    <a:pt x="877836" y="1271"/>
                  </a:lnTo>
                  <a:lnTo>
                    <a:pt x="922204" y="10468"/>
                  </a:lnTo>
                  <a:lnTo>
                    <a:pt x="958015" y="26275"/>
                  </a:lnTo>
                  <a:lnTo>
                    <a:pt x="1006510" y="74944"/>
                  </a:lnTo>
                  <a:lnTo>
                    <a:pt x="1028420" y="141736"/>
                  </a:lnTo>
                  <a:lnTo>
                    <a:pt x="1031000" y="180198"/>
                  </a:lnTo>
                  <a:lnTo>
                    <a:pt x="1028845" y="221112"/>
                  </a:lnTo>
                  <a:lnTo>
                    <a:pt x="1022593" y="263786"/>
                  </a:lnTo>
                  <a:lnTo>
                    <a:pt x="1012882" y="307528"/>
                  </a:lnTo>
                  <a:lnTo>
                    <a:pt x="1000348" y="351645"/>
                  </a:lnTo>
                  <a:lnTo>
                    <a:pt x="985630" y="395444"/>
                  </a:lnTo>
                  <a:lnTo>
                    <a:pt x="969363" y="438232"/>
                  </a:lnTo>
                  <a:lnTo>
                    <a:pt x="947164" y="472697"/>
                  </a:lnTo>
                  <a:lnTo>
                    <a:pt x="913755" y="496377"/>
                  </a:lnTo>
                  <a:lnTo>
                    <a:pt x="873929" y="505903"/>
                  </a:lnTo>
                  <a:close/>
                </a:path>
                <a:path w="6892290" h="3252470">
                  <a:moveTo>
                    <a:pt x="6664262" y="3113933"/>
                  </a:moveTo>
                  <a:lnTo>
                    <a:pt x="6597452" y="3103385"/>
                  </a:lnTo>
                  <a:lnTo>
                    <a:pt x="6531521" y="3072610"/>
                  </a:lnTo>
                  <a:lnTo>
                    <a:pt x="6499147" y="3050829"/>
                  </a:lnTo>
                  <a:lnTo>
                    <a:pt x="6467308" y="3025421"/>
                  </a:lnTo>
                  <a:lnTo>
                    <a:pt x="6436110" y="2996862"/>
                  </a:lnTo>
                  <a:lnTo>
                    <a:pt x="6405656" y="2965631"/>
                  </a:lnTo>
                  <a:lnTo>
                    <a:pt x="6376052" y="2932202"/>
                  </a:lnTo>
                  <a:lnTo>
                    <a:pt x="6347404" y="2897053"/>
                  </a:lnTo>
                  <a:lnTo>
                    <a:pt x="6319816" y="2860661"/>
                  </a:lnTo>
                  <a:lnTo>
                    <a:pt x="6293393" y="2823502"/>
                  </a:lnTo>
                  <a:lnTo>
                    <a:pt x="6268241" y="2786053"/>
                  </a:lnTo>
                  <a:lnTo>
                    <a:pt x="6244465" y="2748791"/>
                  </a:lnTo>
                  <a:lnTo>
                    <a:pt x="6222169" y="2712192"/>
                  </a:lnTo>
                  <a:lnTo>
                    <a:pt x="6201459" y="2676732"/>
                  </a:lnTo>
                  <a:lnTo>
                    <a:pt x="6182439" y="2642890"/>
                  </a:lnTo>
                  <a:lnTo>
                    <a:pt x="6171945" y="2604994"/>
                  </a:lnTo>
                  <a:lnTo>
                    <a:pt x="6173140" y="2589074"/>
                  </a:lnTo>
                  <a:lnTo>
                    <a:pt x="6194010" y="2546816"/>
                  </a:lnTo>
                  <a:lnTo>
                    <a:pt x="6234595" y="2522691"/>
                  </a:lnTo>
                  <a:lnTo>
                    <a:pt x="6258186" y="2520198"/>
                  </a:lnTo>
                  <a:lnTo>
                    <a:pt x="6266056" y="2520875"/>
                  </a:lnTo>
                  <a:lnTo>
                    <a:pt x="6311930" y="2532142"/>
                  </a:lnTo>
                  <a:lnTo>
                    <a:pt x="6352159" y="2542700"/>
                  </a:lnTo>
                  <a:lnTo>
                    <a:pt x="6394031" y="2554368"/>
                  </a:lnTo>
                  <a:lnTo>
                    <a:pt x="6437060" y="2567149"/>
                  </a:lnTo>
                  <a:lnTo>
                    <a:pt x="6480762" y="2581049"/>
                  </a:lnTo>
                  <a:lnTo>
                    <a:pt x="6524652" y="2596069"/>
                  </a:lnTo>
                  <a:lnTo>
                    <a:pt x="6568244" y="2612216"/>
                  </a:lnTo>
                  <a:lnTo>
                    <a:pt x="6611055" y="2629491"/>
                  </a:lnTo>
                  <a:lnTo>
                    <a:pt x="6652599" y="2647900"/>
                  </a:lnTo>
                  <a:lnTo>
                    <a:pt x="6692390" y="2667446"/>
                  </a:lnTo>
                  <a:lnTo>
                    <a:pt x="6729945" y="2688133"/>
                  </a:lnTo>
                  <a:lnTo>
                    <a:pt x="6764778" y="2709965"/>
                  </a:lnTo>
                  <a:lnTo>
                    <a:pt x="6796405" y="2732945"/>
                  </a:lnTo>
                  <a:lnTo>
                    <a:pt x="6848097" y="2782368"/>
                  </a:lnTo>
                  <a:lnTo>
                    <a:pt x="6881144" y="2836432"/>
                  </a:lnTo>
                  <a:lnTo>
                    <a:pt x="6891664" y="2895168"/>
                  </a:lnTo>
                  <a:lnTo>
                    <a:pt x="6887265" y="2926298"/>
                  </a:lnTo>
                  <a:lnTo>
                    <a:pt x="6856723" y="2992101"/>
                  </a:lnTo>
                  <a:lnTo>
                    <a:pt x="6829611" y="3026782"/>
                  </a:lnTo>
                  <a:lnTo>
                    <a:pt x="6797153" y="3059093"/>
                  </a:lnTo>
                  <a:lnTo>
                    <a:pt x="6764284" y="3083486"/>
                  </a:lnTo>
                  <a:lnTo>
                    <a:pt x="6697733" y="3110430"/>
                  </a:lnTo>
                  <a:lnTo>
                    <a:pt x="6664262" y="3113933"/>
                  </a:lnTo>
                  <a:close/>
                </a:path>
                <a:path w="6892290" h="3252470">
                  <a:moveTo>
                    <a:pt x="6027090" y="3252293"/>
                  </a:moveTo>
                  <a:lnTo>
                    <a:pt x="5982418" y="3244836"/>
                  </a:lnTo>
                  <a:lnTo>
                    <a:pt x="5946034" y="3230450"/>
                  </a:lnTo>
                  <a:lnTo>
                    <a:pt x="5895693" y="3183746"/>
                  </a:lnTo>
                  <a:lnTo>
                    <a:pt x="5871194" y="3117898"/>
                  </a:lnTo>
                  <a:lnTo>
                    <a:pt x="5867113" y="3079581"/>
                  </a:lnTo>
                  <a:lnTo>
                    <a:pt x="5867665" y="3038622"/>
                  </a:lnTo>
                  <a:lnTo>
                    <a:pt x="5872121" y="2996862"/>
                  </a:lnTo>
                  <a:lnTo>
                    <a:pt x="5880233" y="2951632"/>
                  </a:lnTo>
                  <a:lnTo>
                    <a:pt x="5891031" y="2907032"/>
                  </a:lnTo>
                  <a:lnTo>
                    <a:pt x="5904026" y="2862646"/>
                  </a:lnTo>
                  <a:lnTo>
                    <a:pt x="5918608" y="2819191"/>
                  </a:lnTo>
                  <a:lnTo>
                    <a:pt x="5939451" y="2783871"/>
                  </a:lnTo>
                  <a:lnTo>
                    <a:pt x="5971922" y="2758897"/>
                  </a:lnTo>
                  <a:lnTo>
                    <a:pt x="6012198" y="2747728"/>
                  </a:lnTo>
                  <a:lnTo>
                    <a:pt x="6013661" y="2747728"/>
                  </a:lnTo>
                  <a:lnTo>
                    <a:pt x="6019625" y="2747466"/>
                  </a:lnTo>
                  <a:lnTo>
                    <a:pt x="6059938" y="2755007"/>
                  </a:lnTo>
                  <a:lnTo>
                    <a:pt x="6094491" y="2777010"/>
                  </a:lnTo>
                  <a:lnTo>
                    <a:pt x="6118352" y="2810308"/>
                  </a:lnTo>
                  <a:lnTo>
                    <a:pt x="6136724" y="2861170"/>
                  </a:lnTo>
                  <a:lnTo>
                    <a:pt x="6150744" y="2905348"/>
                  </a:lnTo>
                  <a:lnTo>
                    <a:pt x="6163025" y="2949776"/>
                  </a:lnTo>
                  <a:lnTo>
                    <a:pt x="6173021" y="2993745"/>
                  </a:lnTo>
                  <a:lnTo>
                    <a:pt x="6180185" y="3036546"/>
                  </a:lnTo>
                  <a:lnTo>
                    <a:pt x="6183972" y="3077471"/>
                  </a:lnTo>
                  <a:lnTo>
                    <a:pt x="6183850" y="3111426"/>
                  </a:lnTo>
                  <a:lnTo>
                    <a:pt x="6179226" y="3150858"/>
                  </a:lnTo>
                  <a:lnTo>
                    <a:pt x="6154412" y="3208236"/>
                  </a:lnTo>
                  <a:lnTo>
                    <a:pt x="6105157" y="3243937"/>
                  </a:lnTo>
                  <a:lnTo>
                    <a:pt x="6069998" y="3251887"/>
                  </a:lnTo>
                  <a:lnTo>
                    <a:pt x="6027090" y="3252293"/>
                  </a:lnTo>
                  <a:close/>
                </a:path>
                <a:path w="6892290" h="3252470">
                  <a:moveTo>
                    <a:pt x="6633694" y="2398782"/>
                  </a:moveTo>
                  <a:lnTo>
                    <a:pt x="6589467" y="2398343"/>
                  </a:lnTo>
                  <a:lnTo>
                    <a:pt x="6544239" y="2395218"/>
                  </a:lnTo>
                  <a:lnTo>
                    <a:pt x="6498795" y="2389877"/>
                  </a:lnTo>
                  <a:lnTo>
                    <a:pt x="6453915" y="2382791"/>
                  </a:lnTo>
                  <a:lnTo>
                    <a:pt x="6410381" y="2374430"/>
                  </a:lnTo>
                  <a:lnTo>
                    <a:pt x="6368976" y="2365264"/>
                  </a:lnTo>
                  <a:lnTo>
                    <a:pt x="6330482" y="2355763"/>
                  </a:lnTo>
                  <a:lnTo>
                    <a:pt x="6296113" y="2333095"/>
                  </a:lnTo>
                  <a:lnTo>
                    <a:pt x="6283674" y="2293816"/>
                  </a:lnTo>
                  <a:lnTo>
                    <a:pt x="6285198" y="2281874"/>
                  </a:lnTo>
                  <a:lnTo>
                    <a:pt x="6307103" y="2246979"/>
                  </a:lnTo>
                  <a:lnTo>
                    <a:pt x="6345380" y="2222527"/>
                  </a:lnTo>
                  <a:lnTo>
                    <a:pt x="6381433" y="2200547"/>
                  </a:lnTo>
                  <a:lnTo>
                    <a:pt x="6419714" y="2178391"/>
                  </a:lnTo>
                  <a:lnTo>
                    <a:pt x="6459631" y="2156693"/>
                  </a:lnTo>
                  <a:lnTo>
                    <a:pt x="6500591" y="2136084"/>
                  </a:lnTo>
                  <a:lnTo>
                    <a:pt x="6542002" y="2117199"/>
                  </a:lnTo>
                  <a:lnTo>
                    <a:pt x="6583270" y="2100670"/>
                  </a:lnTo>
                  <a:lnTo>
                    <a:pt x="6623804" y="2087131"/>
                  </a:lnTo>
                  <a:lnTo>
                    <a:pt x="6663009" y="2077214"/>
                  </a:lnTo>
                  <a:lnTo>
                    <a:pt x="6735067" y="2070782"/>
                  </a:lnTo>
                  <a:lnTo>
                    <a:pt x="6766733" y="2075532"/>
                  </a:lnTo>
                  <a:lnTo>
                    <a:pt x="6818377" y="2104131"/>
                  </a:lnTo>
                  <a:lnTo>
                    <a:pt x="6850485" y="2162416"/>
                  </a:lnTo>
                  <a:lnTo>
                    <a:pt x="6857731" y="2204274"/>
                  </a:lnTo>
                  <a:lnTo>
                    <a:pt x="6857690" y="2249170"/>
                  </a:lnTo>
                  <a:lnTo>
                    <a:pt x="6849612" y="2287148"/>
                  </a:lnTo>
                  <a:lnTo>
                    <a:pt x="6812469" y="2344230"/>
                  </a:lnTo>
                  <a:lnTo>
                    <a:pt x="6752560" y="2379281"/>
                  </a:lnTo>
                  <a:lnTo>
                    <a:pt x="6676140" y="2396065"/>
                  </a:lnTo>
                  <a:lnTo>
                    <a:pt x="6633694" y="2398782"/>
                  </a:lnTo>
                  <a:close/>
                </a:path>
              </a:pathLst>
            </a:custGeom>
            <a:solidFill>
              <a:srgbClr val="0070C8"/>
            </a:solidFill>
          </p:spPr>
          <p:txBody>
            <a:bodyPr wrap="square" lIns="0" tIns="0" rIns="0" bIns="0" rtlCol="0"/>
            <a:lstStyle/>
            <a:p>
              <a:endParaRPr/>
            </a:p>
          </p:txBody>
        </p:sp>
      </p:grpSp>
      <p:pic>
        <p:nvPicPr>
          <p:cNvPr id="14" name="object 14"/>
          <p:cNvPicPr/>
          <p:nvPr/>
        </p:nvPicPr>
        <p:blipFill>
          <a:blip r:embed="rId3" cstate="print"/>
          <a:stretch>
            <a:fillRect/>
          </a:stretch>
        </p:blipFill>
        <p:spPr>
          <a:xfrm>
            <a:off x="6236207" y="39624"/>
            <a:ext cx="12051791" cy="2602991"/>
          </a:xfrm>
          <a:prstGeom prst="rect">
            <a:avLst/>
          </a:prstGeom>
        </p:spPr>
      </p:pic>
      <p:sp>
        <p:nvSpPr>
          <p:cNvPr id="15" name="object 15"/>
          <p:cNvSpPr txBox="1">
            <a:spLocks noGrp="1"/>
          </p:cNvSpPr>
          <p:nvPr>
            <p:ph type="title"/>
          </p:nvPr>
        </p:nvSpPr>
        <p:spPr>
          <a:xfrm>
            <a:off x="7812905" y="3880049"/>
            <a:ext cx="2209165" cy="524510"/>
          </a:xfrm>
          <a:prstGeom prst="rect">
            <a:avLst/>
          </a:prstGeom>
        </p:spPr>
        <p:txBody>
          <a:bodyPr vert="horz" wrap="square" lIns="0" tIns="15875" rIns="0" bIns="0" rtlCol="0">
            <a:spAutoFit/>
          </a:bodyPr>
          <a:lstStyle/>
          <a:p>
            <a:pPr marL="12700">
              <a:lnSpc>
                <a:spcPct val="100000"/>
              </a:lnSpc>
              <a:spcBef>
                <a:spcPts val="125"/>
              </a:spcBef>
            </a:pPr>
            <a:r>
              <a:rPr sz="3250" b="1" spc="-595" dirty="0">
                <a:solidFill>
                  <a:srgbClr val="4AD0FA"/>
                </a:solidFill>
                <a:latin typeface="Trebuchet MS"/>
                <a:cs typeface="Trebuchet MS"/>
              </a:rPr>
              <a:t>1.</a:t>
            </a:r>
            <a:r>
              <a:rPr sz="3250" b="1" spc="-200" dirty="0">
                <a:solidFill>
                  <a:srgbClr val="4AD0FA"/>
                </a:solidFill>
                <a:latin typeface="Trebuchet MS"/>
                <a:cs typeface="Trebuchet MS"/>
              </a:rPr>
              <a:t> </a:t>
            </a:r>
            <a:r>
              <a:rPr sz="3250" b="1" spc="-10" dirty="0">
                <a:solidFill>
                  <a:srgbClr val="4AD0FA"/>
                </a:solidFill>
                <a:latin typeface="Trebuchet MS"/>
                <a:cs typeface="Trebuchet MS"/>
              </a:rPr>
              <a:t>Usuarios:</a:t>
            </a:r>
            <a:endParaRPr sz="3250">
              <a:latin typeface="Trebuchet MS"/>
              <a:cs typeface="Trebuchet MS"/>
            </a:endParaRPr>
          </a:p>
        </p:txBody>
      </p:sp>
      <p:pic>
        <p:nvPicPr>
          <p:cNvPr id="16" name="object 16"/>
          <p:cNvPicPr/>
          <p:nvPr/>
        </p:nvPicPr>
        <p:blipFill>
          <a:blip r:embed="rId4" cstate="print"/>
          <a:stretch>
            <a:fillRect/>
          </a:stretch>
        </p:blipFill>
        <p:spPr>
          <a:xfrm>
            <a:off x="8033445" y="4664073"/>
            <a:ext cx="85725" cy="85724"/>
          </a:xfrm>
          <a:prstGeom prst="rect">
            <a:avLst/>
          </a:prstGeom>
        </p:spPr>
      </p:pic>
      <p:pic>
        <p:nvPicPr>
          <p:cNvPr id="17" name="object 17"/>
          <p:cNvPicPr/>
          <p:nvPr/>
        </p:nvPicPr>
        <p:blipFill>
          <a:blip r:embed="rId4" cstate="print"/>
          <a:stretch>
            <a:fillRect/>
          </a:stretch>
        </p:blipFill>
        <p:spPr>
          <a:xfrm>
            <a:off x="8033445" y="5026023"/>
            <a:ext cx="85725" cy="85724"/>
          </a:xfrm>
          <a:prstGeom prst="rect">
            <a:avLst/>
          </a:prstGeom>
        </p:spPr>
      </p:pic>
      <p:pic>
        <p:nvPicPr>
          <p:cNvPr id="18" name="object 18"/>
          <p:cNvPicPr/>
          <p:nvPr/>
        </p:nvPicPr>
        <p:blipFill>
          <a:blip r:embed="rId4" cstate="print"/>
          <a:stretch>
            <a:fillRect/>
          </a:stretch>
        </p:blipFill>
        <p:spPr>
          <a:xfrm>
            <a:off x="8995805" y="6397216"/>
            <a:ext cx="85725" cy="85724"/>
          </a:xfrm>
          <a:prstGeom prst="rect">
            <a:avLst/>
          </a:prstGeom>
        </p:spPr>
      </p:pic>
      <p:pic>
        <p:nvPicPr>
          <p:cNvPr id="19" name="object 19"/>
          <p:cNvPicPr/>
          <p:nvPr/>
        </p:nvPicPr>
        <p:blipFill>
          <a:blip r:embed="rId4" cstate="print"/>
          <a:stretch>
            <a:fillRect/>
          </a:stretch>
        </p:blipFill>
        <p:spPr>
          <a:xfrm>
            <a:off x="8995805" y="6730591"/>
            <a:ext cx="85725" cy="85724"/>
          </a:xfrm>
          <a:prstGeom prst="rect">
            <a:avLst/>
          </a:prstGeom>
        </p:spPr>
      </p:pic>
      <p:pic>
        <p:nvPicPr>
          <p:cNvPr id="20" name="object 20"/>
          <p:cNvPicPr/>
          <p:nvPr/>
        </p:nvPicPr>
        <p:blipFill>
          <a:blip r:embed="rId4" cstate="print"/>
          <a:stretch>
            <a:fillRect/>
          </a:stretch>
        </p:blipFill>
        <p:spPr>
          <a:xfrm>
            <a:off x="9946882" y="8131147"/>
            <a:ext cx="85725" cy="85724"/>
          </a:xfrm>
          <a:prstGeom prst="rect">
            <a:avLst/>
          </a:prstGeom>
        </p:spPr>
      </p:pic>
      <p:pic>
        <p:nvPicPr>
          <p:cNvPr id="21" name="object 21"/>
          <p:cNvPicPr/>
          <p:nvPr/>
        </p:nvPicPr>
        <p:blipFill>
          <a:blip r:embed="rId4" cstate="print"/>
          <a:stretch>
            <a:fillRect/>
          </a:stretch>
        </p:blipFill>
        <p:spPr>
          <a:xfrm>
            <a:off x="9946882" y="8464522"/>
            <a:ext cx="85725" cy="85724"/>
          </a:xfrm>
          <a:prstGeom prst="rect">
            <a:avLst/>
          </a:prstGeom>
        </p:spPr>
      </p:pic>
      <p:sp>
        <p:nvSpPr>
          <p:cNvPr id="22" name="object 22"/>
          <p:cNvSpPr txBox="1"/>
          <p:nvPr/>
        </p:nvSpPr>
        <p:spPr>
          <a:xfrm>
            <a:off x="8247112" y="4462282"/>
            <a:ext cx="8566785" cy="4521200"/>
          </a:xfrm>
          <a:prstGeom prst="rect">
            <a:avLst/>
          </a:prstGeom>
        </p:spPr>
        <p:txBody>
          <a:bodyPr vert="horz" wrap="square" lIns="0" tIns="83820" rIns="0" bIns="0" rtlCol="0">
            <a:spAutoFit/>
          </a:bodyPr>
          <a:lstStyle/>
          <a:p>
            <a:pPr marL="12700">
              <a:lnSpc>
                <a:spcPct val="100000"/>
              </a:lnSpc>
              <a:spcBef>
                <a:spcPts val="660"/>
              </a:spcBef>
            </a:pPr>
            <a:r>
              <a:rPr sz="1900" dirty="0">
                <a:solidFill>
                  <a:srgbClr val="FFFFFF"/>
                </a:solidFill>
                <a:latin typeface="Tahoma"/>
                <a:cs typeface="Tahoma"/>
              </a:rPr>
              <a:t>Un</a:t>
            </a:r>
            <a:r>
              <a:rPr sz="1900" spc="5" dirty="0">
                <a:solidFill>
                  <a:srgbClr val="FFFFFF"/>
                </a:solidFill>
                <a:latin typeface="Tahoma"/>
                <a:cs typeface="Tahoma"/>
              </a:rPr>
              <a:t> </a:t>
            </a:r>
            <a:r>
              <a:rPr sz="1900" spc="45" dirty="0">
                <a:solidFill>
                  <a:srgbClr val="FFFFFF"/>
                </a:solidFill>
                <a:latin typeface="Tahoma"/>
                <a:cs typeface="Tahoma"/>
              </a:rPr>
              <a:t>usuario</a:t>
            </a:r>
            <a:r>
              <a:rPr sz="1900" spc="10" dirty="0">
                <a:solidFill>
                  <a:srgbClr val="FFFFFF"/>
                </a:solidFill>
                <a:latin typeface="Tahoma"/>
                <a:cs typeface="Tahoma"/>
              </a:rPr>
              <a:t> </a:t>
            </a:r>
            <a:r>
              <a:rPr sz="1900" spc="100" dirty="0">
                <a:solidFill>
                  <a:srgbClr val="FFFFFF"/>
                </a:solidFill>
                <a:latin typeface="Tahoma"/>
                <a:cs typeface="Tahoma"/>
              </a:rPr>
              <a:t>puede</a:t>
            </a:r>
            <a:r>
              <a:rPr sz="1900" spc="5" dirty="0">
                <a:solidFill>
                  <a:srgbClr val="FFFFFF"/>
                </a:solidFill>
                <a:latin typeface="Tahoma"/>
                <a:cs typeface="Tahoma"/>
              </a:rPr>
              <a:t> </a:t>
            </a:r>
            <a:r>
              <a:rPr sz="1900" dirty="0">
                <a:solidFill>
                  <a:srgbClr val="FFFFFF"/>
                </a:solidFill>
                <a:latin typeface="Tahoma"/>
                <a:cs typeface="Tahoma"/>
              </a:rPr>
              <a:t>realizar</a:t>
            </a:r>
            <a:r>
              <a:rPr sz="1900" spc="10" dirty="0">
                <a:solidFill>
                  <a:srgbClr val="FFFFFF"/>
                </a:solidFill>
                <a:latin typeface="Tahoma"/>
                <a:cs typeface="Tahoma"/>
              </a:rPr>
              <a:t> </a:t>
            </a:r>
            <a:r>
              <a:rPr sz="1900" dirty="0">
                <a:solidFill>
                  <a:srgbClr val="FFFFFF"/>
                </a:solidFill>
                <a:latin typeface="Tahoma"/>
                <a:cs typeface="Tahoma"/>
              </a:rPr>
              <a:t>varias</a:t>
            </a:r>
            <a:r>
              <a:rPr sz="1900" spc="5" dirty="0">
                <a:solidFill>
                  <a:srgbClr val="FFFFFF"/>
                </a:solidFill>
                <a:latin typeface="Tahoma"/>
                <a:cs typeface="Tahoma"/>
              </a:rPr>
              <a:t> </a:t>
            </a:r>
            <a:r>
              <a:rPr sz="1900" spc="-10" dirty="0">
                <a:solidFill>
                  <a:srgbClr val="FFFFFF"/>
                </a:solidFill>
                <a:latin typeface="Tahoma"/>
                <a:cs typeface="Tahoma"/>
              </a:rPr>
              <a:t>órdenes.</a:t>
            </a:r>
            <a:endParaRPr sz="1900">
              <a:latin typeface="Tahoma"/>
              <a:cs typeface="Tahoma"/>
            </a:endParaRPr>
          </a:p>
          <a:p>
            <a:pPr marL="12700" marR="1016000">
              <a:lnSpc>
                <a:spcPct val="125000"/>
              </a:lnSpc>
            </a:pPr>
            <a:r>
              <a:rPr sz="1900" spc="114" dirty="0">
                <a:solidFill>
                  <a:srgbClr val="FFFFFF"/>
                </a:solidFill>
                <a:latin typeface="Tahoma"/>
                <a:cs typeface="Tahoma"/>
              </a:rPr>
              <a:t>Cada</a:t>
            </a:r>
            <a:r>
              <a:rPr sz="1900" spc="-75" dirty="0">
                <a:solidFill>
                  <a:srgbClr val="FFFFFF"/>
                </a:solidFill>
                <a:latin typeface="Tahoma"/>
                <a:cs typeface="Tahoma"/>
              </a:rPr>
              <a:t> </a:t>
            </a:r>
            <a:r>
              <a:rPr sz="1900" spc="45" dirty="0">
                <a:solidFill>
                  <a:srgbClr val="FFFFFF"/>
                </a:solidFill>
                <a:latin typeface="Tahoma"/>
                <a:cs typeface="Tahoma"/>
              </a:rPr>
              <a:t>usuario</a:t>
            </a:r>
            <a:r>
              <a:rPr sz="1900" spc="-75" dirty="0">
                <a:solidFill>
                  <a:srgbClr val="FFFFFF"/>
                </a:solidFill>
                <a:latin typeface="Tahoma"/>
                <a:cs typeface="Tahoma"/>
              </a:rPr>
              <a:t> </a:t>
            </a:r>
            <a:r>
              <a:rPr sz="1900" spc="100" dirty="0">
                <a:solidFill>
                  <a:srgbClr val="FFFFFF"/>
                </a:solidFill>
                <a:latin typeface="Tahoma"/>
                <a:cs typeface="Tahoma"/>
              </a:rPr>
              <a:t>puede</a:t>
            </a:r>
            <a:r>
              <a:rPr sz="1900" spc="-70" dirty="0">
                <a:solidFill>
                  <a:srgbClr val="FFFFFF"/>
                </a:solidFill>
                <a:latin typeface="Tahoma"/>
                <a:cs typeface="Tahoma"/>
              </a:rPr>
              <a:t> </a:t>
            </a:r>
            <a:r>
              <a:rPr sz="1900" spc="60" dirty="0">
                <a:solidFill>
                  <a:srgbClr val="FFFFFF"/>
                </a:solidFill>
                <a:latin typeface="Tahoma"/>
                <a:cs typeface="Tahoma"/>
              </a:rPr>
              <a:t>tener</a:t>
            </a:r>
            <a:r>
              <a:rPr sz="1900" spc="-75" dirty="0">
                <a:solidFill>
                  <a:srgbClr val="FFFFFF"/>
                </a:solidFill>
                <a:latin typeface="Tahoma"/>
                <a:cs typeface="Tahoma"/>
              </a:rPr>
              <a:t> </a:t>
            </a:r>
            <a:r>
              <a:rPr sz="1900" spc="60" dirty="0">
                <a:solidFill>
                  <a:srgbClr val="FFFFFF"/>
                </a:solidFill>
                <a:latin typeface="Tahoma"/>
                <a:cs typeface="Tahoma"/>
              </a:rPr>
              <a:t>múltiples</a:t>
            </a:r>
            <a:r>
              <a:rPr sz="1900" spc="-75" dirty="0">
                <a:solidFill>
                  <a:srgbClr val="FFFFFF"/>
                </a:solidFill>
                <a:latin typeface="Tahoma"/>
                <a:cs typeface="Tahoma"/>
              </a:rPr>
              <a:t> </a:t>
            </a:r>
            <a:r>
              <a:rPr sz="1900" spc="60" dirty="0">
                <a:solidFill>
                  <a:srgbClr val="FFFFFF"/>
                </a:solidFill>
                <a:latin typeface="Tahoma"/>
                <a:cs typeface="Tahoma"/>
              </a:rPr>
              <a:t>ubicaciones,</a:t>
            </a:r>
            <a:r>
              <a:rPr sz="1900" spc="-70" dirty="0">
                <a:solidFill>
                  <a:srgbClr val="FFFFFF"/>
                </a:solidFill>
                <a:latin typeface="Tahoma"/>
                <a:cs typeface="Tahoma"/>
              </a:rPr>
              <a:t> </a:t>
            </a:r>
            <a:r>
              <a:rPr sz="1900" spc="110" dirty="0">
                <a:solidFill>
                  <a:srgbClr val="FFFFFF"/>
                </a:solidFill>
                <a:latin typeface="Tahoma"/>
                <a:cs typeface="Tahoma"/>
              </a:rPr>
              <a:t>y</a:t>
            </a:r>
            <a:r>
              <a:rPr sz="1900" spc="-75" dirty="0">
                <a:solidFill>
                  <a:srgbClr val="FFFFFF"/>
                </a:solidFill>
                <a:latin typeface="Tahoma"/>
                <a:cs typeface="Tahoma"/>
              </a:rPr>
              <a:t> </a:t>
            </a:r>
            <a:r>
              <a:rPr sz="1900" spc="110" dirty="0">
                <a:solidFill>
                  <a:srgbClr val="FFFFFF"/>
                </a:solidFill>
                <a:latin typeface="Tahoma"/>
                <a:cs typeface="Tahoma"/>
              </a:rPr>
              <a:t>cada</a:t>
            </a:r>
            <a:r>
              <a:rPr sz="1900" spc="-70" dirty="0">
                <a:solidFill>
                  <a:srgbClr val="FFFFFF"/>
                </a:solidFill>
                <a:latin typeface="Tahoma"/>
                <a:cs typeface="Tahoma"/>
              </a:rPr>
              <a:t> </a:t>
            </a:r>
            <a:r>
              <a:rPr sz="1900" spc="75" dirty="0">
                <a:solidFill>
                  <a:srgbClr val="FFFFFF"/>
                </a:solidFill>
                <a:latin typeface="Tahoma"/>
                <a:cs typeface="Tahoma"/>
              </a:rPr>
              <a:t>ubicación </a:t>
            </a:r>
            <a:r>
              <a:rPr sz="1900" spc="100" dirty="0">
                <a:solidFill>
                  <a:srgbClr val="FFFFFF"/>
                </a:solidFill>
                <a:latin typeface="Tahoma"/>
                <a:cs typeface="Tahoma"/>
              </a:rPr>
              <a:t>puede</a:t>
            </a:r>
            <a:r>
              <a:rPr sz="1900" spc="-70" dirty="0">
                <a:solidFill>
                  <a:srgbClr val="FFFFFF"/>
                </a:solidFill>
                <a:latin typeface="Tahoma"/>
                <a:cs typeface="Tahoma"/>
              </a:rPr>
              <a:t> </a:t>
            </a:r>
            <a:r>
              <a:rPr sz="1900" spc="65" dirty="0">
                <a:solidFill>
                  <a:srgbClr val="FFFFFF"/>
                </a:solidFill>
                <a:latin typeface="Tahoma"/>
                <a:cs typeface="Tahoma"/>
              </a:rPr>
              <a:t>estar</a:t>
            </a:r>
            <a:r>
              <a:rPr sz="1900" spc="-70" dirty="0">
                <a:solidFill>
                  <a:srgbClr val="FFFFFF"/>
                </a:solidFill>
                <a:latin typeface="Tahoma"/>
                <a:cs typeface="Tahoma"/>
              </a:rPr>
              <a:t> </a:t>
            </a:r>
            <a:r>
              <a:rPr sz="1900" spc="85" dirty="0">
                <a:solidFill>
                  <a:srgbClr val="FFFFFF"/>
                </a:solidFill>
                <a:latin typeface="Tahoma"/>
                <a:cs typeface="Tahoma"/>
              </a:rPr>
              <a:t>asociada</a:t>
            </a:r>
            <a:r>
              <a:rPr sz="1900" spc="-70" dirty="0">
                <a:solidFill>
                  <a:srgbClr val="FFFFFF"/>
                </a:solidFill>
                <a:latin typeface="Tahoma"/>
                <a:cs typeface="Tahoma"/>
              </a:rPr>
              <a:t> </a:t>
            </a:r>
            <a:r>
              <a:rPr sz="1900" dirty="0">
                <a:solidFill>
                  <a:srgbClr val="FFFFFF"/>
                </a:solidFill>
                <a:latin typeface="Tahoma"/>
                <a:cs typeface="Tahoma"/>
              </a:rPr>
              <a:t>a</a:t>
            </a:r>
            <a:r>
              <a:rPr sz="1900" spc="-70" dirty="0">
                <a:solidFill>
                  <a:srgbClr val="FFFFFF"/>
                </a:solidFill>
                <a:latin typeface="Tahoma"/>
                <a:cs typeface="Tahoma"/>
              </a:rPr>
              <a:t> </a:t>
            </a:r>
            <a:r>
              <a:rPr sz="1900" spc="50" dirty="0">
                <a:solidFill>
                  <a:srgbClr val="FFFFFF"/>
                </a:solidFill>
                <a:latin typeface="Tahoma"/>
                <a:cs typeface="Tahoma"/>
              </a:rPr>
              <a:t>varios</a:t>
            </a:r>
            <a:r>
              <a:rPr sz="1900" spc="-65" dirty="0">
                <a:solidFill>
                  <a:srgbClr val="FFFFFF"/>
                </a:solidFill>
                <a:latin typeface="Tahoma"/>
                <a:cs typeface="Tahoma"/>
              </a:rPr>
              <a:t> </a:t>
            </a:r>
            <a:r>
              <a:rPr sz="1900" spc="-10" dirty="0">
                <a:solidFill>
                  <a:srgbClr val="FFFFFF"/>
                </a:solidFill>
                <a:latin typeface="Tahoma"/>
                <a:cs typeface="Tahoma"/>
              </a:rPr>
              <a:t>usuarios.</a:t>
            </a:r>
            <a:endParaRPr sz="1900">
              <a:latin typeface="Tahoma"/>
              <a:cs typeface="Tahoma"/>
            </a:endParaRPr>
          </a:p>
          <a:p>
            <a:pPr marL="925830" indent="-434975">
              <a:lnSpc>
                <a:spcPct val="100000"/>
              </a:lnSpc>
              <a:spcBef>
                <a:spcPts val="1275"/>
              </a:spcBef>
              <a:buAutoNum type="arabicPeriod" startAt="2"/>
              <a:tabLst>
                <a:tab pos="925830" algn="l"/>
              </a:tabLst>
            </a:pPr>
            <a:r>
              <a:rPr sz="3250" b="1" spc="60" dirty="0">
                <a:solidFill>
                  <a:srgbClr val="4AD0FA"/>
                </a:solidFill>
                <a:latin typeface="Trebuchet MS"/>
                <a:cs typeface="Trebuchet MS"/>
              </a:rPr>
              <a:t>Órdenes:</a:t>
            </a:r>
            <a:endParaRPr sz="3250">
              <a:latin typeface="Trebuchet MS"/>
              <a:cs typeface="Trebuchet MS"/>
            </a:endParaRPr>
          </a:p>
          <a:p>
            <a:pPr marL="974725">
              <a:lnSpc>
                <a:spcPct val="100000"/>
              </a:lnSpc>
              <a:spcBef>
                <a:spcPts val="495"/>
              </a:spcBef>
            </a:pPr>
            <a:r>
              <a:rPr sz="1900" spc="114" dirty="0">
                <a:solidFill>
                  <a:srgbClr val="FFFFFF"/>
                </a:solidFill>
                <a:latin typeface="Tahoma"/>
                <a:cs typeface="Tahoma"/>
              </a:rPr>
              <a:t>Cada</a:t>
            </a:r>
            <a:r>
              <a:rPr sz="1900" spc="-60" dirty="0">
                <a:solidFill>
                  <a:srgbClr val="FFFFFF"/>
                </a:solidFill>
                <a:latin typeface="Tahoma"/>
                <a:cs typeface="Tahoma"/>
              </a:rPr>
              <a:t> </a:t>
            </a:r>
            <a:r>
              <a:rPr sz="1900" spc="70" dirty="0">
                <a:solidFill>
                  <a:srgbClr val="FFFFFF"/>
                </a:solidFill>
                <a:latin typeface="Tahoma"/>
                <a:cs typeface="Tahoma"/>
              </a:rPr>
              <a:t>orden</a:t>
            </a:r>
            <a:r>
              <a:rPr sz="1900" spc="-60" dirty="0">
                <a:solidFill>
                  <a:srgbClr val="FFFFFF"/>
                </a:solidFill>
                <a:latin typeface="Tahoma"/>
                <a:cs typeface="Tahoma"/>
              </a:rPr>
              <a:t> </a:t>
            </a:r>
            <a:r>
              <a:rPr sz="1900" spc="60" dirty="0">
                <a:solidFill>
                  <a:srgbClr val="FFFFFF"/>
                </a:solidFill>
                <a:latin typeface="Tahoma"/>
                <a:cs typeface="Tahoma"/>
              </a:rPr>
              <a:t>tiene</a:t>
            </a:r>
            <a:r>
              <a:rPr sz="1900" spc="-60" dirty="0">
                <a:solidFill>
                  <a:srgbClr val="FFFFFF"/>
                </a:solidFill>
                <a:latin typeface="Tahoma"/>
                <a:cs typeface="Tahoma"/>
              </a:rPr>
              <a:t> </a:t>
            </a:r>
            <a:r>
              <a:rPr sz="1900" dirty="0">
                <a:solidFill>
                  <a:srgbClr val="FFFFFF"/>
                </a:solidFill>
                <a:latin typeface="Tahoma"/>
                <a:cs typeface="Tahoma"/>
              </a:rPr>
              <a:t>un</a:t>
            </a:r>
            <a:r>
              <a:rPr sz="1900" spc="-60" dirty="0">
                <a:solidFill>
                  <a:srgbClr val="FFFFFF"/>
                </a:solidFill>
                <a:latin typeface="Tahoma"/>
                <a:cs typeface="Tahoma"/>
              </a:rPr>
              <a:t> </a:t>
            </a:r>
            <a:r>
              <a:rPr sz="1900" spc="75" dirty="0">
                <a:solidFill>
                  <a:srgbClr val="FFFFFF"/>
                </a:solidFill>
                <a:latin typeface="Tahoma"/>
                <a:cs typeface="Tahoma"/>
              </a:rPr>
              <a:t>único</a:t>
            </a:r>
            <a:r>
              <a:rPr sz="1900" spc="-60" dirty="0">
                <a:solidFill>
                  <a:srgbClr val="FFFFFF"/>
                </a:solidFill>
                <a:latin typeface="Tahoma"/>
                <a:cs typeface="Tahoma"/>
              </a:rPr>
              <a:t> </a:t>
            </a:r>
            <a:r>
              <a:rPr sz="1900" spc="-10" dirty="0">
                <a:solidFill>
                  <a:srgbClr val="FFFFFF"/>
                </a:solidFill>
                <a:latin typeface="Tahoma"/>
                <a:cs typeface="Tahoma"/>
              </a:rPr>
              <a:t>detalle.</a:t>
            </a:r>
            <a:endParaRPr sz="1900">
              <a:latin typeface="Tahoma"/>
              <a:cs typeface="Tahoma"/>
            </a:endParaRPr>
          </a:p>
          <a:p>
            <a:pPr marL="1039494">
              <a:lnSpc>
                <a:spcPct val="100000"/>
              </a:lnSpc>
              <a:spcBef>
                <a:spcPts val="345"/>
              </a:spcBef>
            </a:pPr>
            <a:r>
              <a:rPr sz="1900" dirty="0">
                <a:solidFill>
                  <a:srgbClr val="FFFFFF"/>
                </a:solidFill>
                <a:latin typeface="Tahoma"/>
                <a:cs typeface="Tahoma"/>
              </a:rPr>
              <a:t>Un</a:t>
            </a:r>
            <a:r>
              <a:rPr sz="1900" spc="-35" dirty="0">
                <a:solidFill>
                  <a:srgbClr val="FFFFFF"/>
                </a:solidFill>
                <a:latin typeface="Tahoma"/>
                <a:cs typeface="Tahoma"/>
              </a:rPr>
              <a:t> </a:t>
            </a:r>
            <a:r>
              <a:rPr sz="1900" spc="60" dirty="0">
                <a:solidFill>
                  <a:srgbClr val="FFFFFF"/>
                </a:solidFill>
                <a:latin typeface="Tahoma"/>
                <a:cs typeface="Tahoma"/>
              </a:rPr>
              <a:t>detalle</a:t>
            </a:r>
            <a:r>
              <a:rPr sz="1900" spc="-30" dirty="0">
                <a:solidFill>
                  <a:srgbClr val="FFFFFF"/>
                </a:solidFill>
                <a:latin typeface="Tahoma"/>
                <a:cs typeface="Tahoma"/>
              </a:rPr>
              <a:t> </a:t>
            </a:r>
            <a:r>
              <a:rPr sz="1900" spc="120" dirty="0">
                <a:solidFill>
                  <a:srgbClr val="FFFFFF"/>
                </a:solidFill>
                <a:latin typeface="Tahoma"/>
                <a:cs typeface="Tahoma"/>
              </a:rPr>
              <a:t>de</a:t>
            </a:r>
            <a:r>
              <a:rPr sz="1900" spc="-30" dirty="0">
                <a:solidFill>
                  <a:srgbClr val="FFFFFF"/>
                </a:solidFill>
                <a:latin typeface="Tahoma"/>
                <a:cs typeface="Tahoma"/>
              </a:rPr>
              <a:t> </a:t>
            </a:r>
            <a:r>
              <a:rPr sz="1900" spc="70" dirty="0">
                <a:solidFill>
                  <a:srgbClr val="FFFFFF"/>
                </a:solidFill>
                <a:latin typeface="Tahoma"/>
                <a:cs typeface="Tahoma"/>
              </a:rPr>
              <a:t>orden</a:t>
            </a:r>
            <a:r>
              <a:rPr sz="1900" spc="-35" dirty="0">
                <a:solidFill>
                  <a:srgbClr val="FFFFFF"/>
                </a:solidFill>
                <a:latin typeface="Tahoma"/>
                <a:cs typeface="Tahoma"/>
              </a:rPr>
              <a:t> </a:t>
            </a:r>
            <a:r>
              <a:rPr sz="1900" spc="100" dirty="0">
                <a:solidFill>
                  <a:srgbClr val="FFFFFF"/>
                </a:solidFill>
                <a:latin typeface="Tahoma"/>
                <a:cs typeface="Tahoma"/>
              </a:rPr>
              <a:t>puede</a:t>
            </a:r>
            <a:r>
              <a:rPr sz="1900" spc="-30" dirty="0">
                <a:solidFill>
                  <a:srgbClr val="FFFFFF"/>
                </a:solidFill>
                <a:latin typeface="Tahoma"/>
                <a:cs typeface="Tahoma"/>
              </a:rPr>
              <a:t> </a:t>
            </a:r>
            <a:r>
              <a:rPr sz="1900" dirty="0">
                <a:solidFill>
                  <a:srgbClr val="FFFFFF"/>
                </a:solidFill>
                <a:latin typeface="Tahoma"/>
                <a:cs typeface="Tahoma"/>
              </a:rPr>
              <a:t>incluir</a:t>
            </a:r>
            <a:r>
              <a:rPr sz="1900" spc="-30" dirty="0">
                <a:solidFill>
                  <a:srgbClr val="FFFFFF"/>
                </a:solidFill>
                <a:latin typeface="Tahoma"/>
                <a:cs typeface="Tahoma"/>
              </a:rPr>
              <a:t> </a:t>
            </a:r>
            <a:r>
              <a:rPr sz="1900" spc="50" dirty="0">
                <a:solidFill>
                  <a:srgbClr val="FFFFFF"/>
                </a:solidFill>
                <a:latin typeface="Tahoma"/>
                <a:cs typeface="Tahoma"/>
              </a:rPr>
              <a:t>varios</a:t>
            </a:r>
            <a:r>
              <a:rPr sz="1900" spc="-35" dirty="0">
                <a:solidFill>
                  <a:srgbClr val="FFFFFF"/>
                </a:solidFill>
                <a:latin typeface="Tahoma"/>
                <a:cs typeface="Tahoma"/>
              </a:rPr>
              <a:t> </a:t>
            </a:r>
            <a:r>
              <a:rPr sz="1900" spc="65" dirty="0">
                <a:solidFill>
                  <a:srgbClr val="FFFFFF"/>
                </a:solidFill>
                <a:latin typeface="Tahoma"/>
                <a:cs typeface="Tahoma"/>
              </a:rPr>
              <a:t>productos.</a:t>
            </a:r>
            <a:endParaRPr sz="1900">
              <a:latin typeface="Tahoma"/>
              <a:cs typeface="Tahoma"/>
            </a:endParaRPr>
          </a:p>
          <a:p>
            <a:pPr>
              <a:lnSpc>
                <a:spcPct val="100000"/>
              </a:lnSpc>
              <a:spcBef>
                <a:spcPts val="1395"/>
              </a:spcBef>
            </a:pPr>
            <a:endParaRPr sz="1900">
              <a:latin typeface="Tahoma"/>
              <a:cs typeface="Tahoma"/>
            </a:endParaRPr>
          </a:p>
          <a:p>
            <a:pPr marL="1693545" indent="-445134">
              <a:lnSpc>
                <a:spcPct val="100000"/>
              </a:lnSpc>
              <a:buAutoNum type="arabicPeriod" startAt="3"/>
              <a:tabLst>
                <a:tab pos="1693545" algn="l"/>
              </a:tabLst>
            </a:pPr>
            <a:r>
              <a:rPr sz="3250" b="1" spc="70" dirty="0">
                <a:solidFill>
                  <a:srgbClr val="4AD0FA"/>
                </a:solidFill>
                <a:latin typeface="Trebuchet MS"/>
                <a:cs typeface="Trebuchet MS"/>
              </a:rPr>
              <a:t>Productos:</a:t>
            </a:r>
            <a:endParaRPr sz="3250">
              <a:latin typeface="Trebuchet MS"/>
              <a:cs typeface="Trebuchet MS"/>
            </a:endParaRPr>
          </a:p>
          <a:p>
            <a:pPr marL="1925955" marR="5080">
              <a:lnSpc>
                <a:spcPct val="115100"/>
              </a:lnSpc>
              <a:spcBef>
                <a:spcPts val="815"/>
              </a:spcBef>
            </a:pPr>
            <a:r>
              <a:rPr sz="1900" spc="85" dirty="0">
                <a:solidFill>
                  <a:srgbClr val="FFFFFF"/>
                </a:solidFill>
                <a:latin typeface="Tahoma"/>
                <a:cs typeface="Tahoma"/>
              </a:rPr>
              <a:t>Los</a:t>
            </a:r>
            <a:r>
              <a:rPr sz="1900" spc="-65" dirty="0">
                <a:solidFill>
                  <a:srgbClr val="FFFFFF"/>
                </a:solidFill>
                <a:latin typeface="Tahoma"/>
                <a:cs typeface="Tahoma"/>
              </a:rPr>
              <a:t> </a:t>
            </a:r>
            <a:r>
              <a:rPr sz="1900" spc="105" dirty="0">
                <a:solidFill>
                  <a:srgbClr val="FFFFFF"/>
                </a:solidFill>
                <a:latin typeface="Tahoma"/>
                <a:cs typeface="Tahoma"/>
              </a:rPr>
              <a:t>productos</a:t>
            </a:r>
            <a:r>
              <a:rPr sz="1900" spc="-65" dirty="0">
                <a:solidFill>
                  <a:srgbClr val="FFFFFF"/>
                </a:solidFill>
                <a:latin typeface="Tahoma"/>
                <a:cs typeface="Tahoma"/>
              </a:rPr>
              <a:t> </a:t>
            </a:r>
            <a:r>
              <a:rPr sz="1900" spc="85" dirty="0">
                <a:solidFill>
                  <a:srgbClr val="FFFFFF"/>
                </a:solidFill>
                <a:latin typeface="Tahoma"/>
                <a:cs typeface="Tahoma"/>
              </a:rPr>
              <a:t>pueden</a:t>
            </a:r>
            <a:r>
              <a:rPr sz="1900" spc="-60" dirty="0">
                <a:solidFill>
                  <a:srgbClr val="FFFFFF"/>
                </a:solidFill>
                <a:latin typeface="Tahoma"/>
                <a:cs typeface="Tahoma"/>
              </a:rPr>
              <a:t> </a:t>
            </a:r>
            <a:r>
              <a:rPr sz="1900" spc="80" dirty="0">
                <a:solidFill>
                  <a:srgbClr val="FFFFFF"/>
                </a:solidFill>
                <a:latin typeface="Tahoma"/>
                <a:cs typeface="Tahoma"/>
              </a:rPr>
              <a:t>pertenecer</a:t>
            </a:r>
            <a:r>
              <a:rPr sz="1900" spc="-65" dirty="0">
                <a:solidFill>
                  <a:srgbClr val="FFFFFF"/>
                </a:solidFill>
                <a:latin typeface="Tahoma"/>
                <a:cs typeface="Tahoma"/>
              </a:rPr>
              <a:t> </a:t>
            </a:r>
            <a:r>
              <a:rPr sz="1900" dirty="0">
                <a:solidFill>
                  <a:srgbClr val="FFFFFF"/>
                </a:solidFill>
                <a:latin typeface="Tahoma"/>
                <a:cs typeface="Tahoma"/>
              </a:rPr>
              <a:t>a</a:t>
            </a:r>
            <a:r>
              <a:rPr sz="1900" spc="-60" dirty="0">
                <a:solidFill>
                  <a:srgbClr val="FFFFFF"/>
                </a:solidFill>
                <a:latin typeface="Tahoma"/>
                <a:cs typeface="Tahoma"/>
              </a:rPr>
              <a:t> </a:t>
            </a:r>
            <a:r>
              <a:rPr sz="1900" spc="70" dirty="0">
                <a:solidFill>
                  <a:srgbClr val="FFFFFF"/>
                </a:solidFill>
                <a:latin typeface="Tahoma"/>
                <a:cs typeface="Tahoma"/>
              </a:rPr>
              <a:t>diferentes</a:t>
            </a:r>
            <a:r>
              <a:rPr sz="1900" spc="-65" dirty="0">
                <a:solidFill>
                  <a:srgbClr val="FFFFFF"/>
                </a:solidFill>
                <a:latin typeface="Tahoma"/>
                <a:cs typeface="Tahoma"/>
              </a:rPr>
              <a:t> </a:t>
            </a:r>
            <a:r>
              <a:rPr sz="1900" spc="-10" dirty="0">
                <a:solidFill>
                  <a:srgbClr val="FFFFFF"/>
                </a:solidFill>
                <a:latin typeface="Tahoma"/>
                <a:cs typeface="Tahoma"/>
              </a:rPr>
              <a:t>categorías. </a:t>
            </a:r>
            <a:r>
              <a:rPr sz="1900" spc="114" dirty="0">
                <a:solidFill>
                  <a:srgbClr val="FFFFFF"/>
                </a:solidFill>
                <a:latin typeface="Tahoma"/>
                <a:cs typeface="Tahoma"/>
              </a:rPr>
              <a:t>Cada</a:t>
            </a:r>
            <a:r>
              <a:rPr sz="1900" spc="-45" dirty="0">
                <a:solidFill>
                  <a:srgbClr val="FFFFFF"/>
                </a:solidFill>
                <a:latin typeface="Tahoma"/>
                <a:cs typeface="Tahoma"/>
              </a:rPr>
              <a:t> </a:t>
            </a:r>
            <a:r>
              <a:rPr sz="1900" spc="105" dirty="0">
                <a:solidFill>
                  <a:srgbClr val="FFFFFF"/>
                </a:solidFill>
                <a:latin typeface="Tahoma"/>
                <a:cs typeface="Tahoma"/>
              </a:rPr>
              <a:t>producto</a:t>
            </a:r>
            <a:r>
              <a:rPr sz="1900" spc="-40" dirty="0">
                <a:solidFill>
                  <a:srgbClr val="FFFFFF"/>
                </a:solidFill>
                <a:latin typeface="Tahoma"/>
                <a:cs typeface="Tahoma"/>
              </a:rPr>
              <a:t> </a:t>
            </a:r>
            <a:r>
              <a:rPr sz="1900" spc="60" dirty="0">
                <a:solidFill>
                  <a:srgbClr val="FFFFFF"/>
                </a:solidFill>
                <a:latin typeface="Tahoma"/>
                <a:cs typeface="Tahoma"/>
              </a:rPr>
              <a:t>tiene</a:t>
            </a:r>
            <a:r>
              <a:rPr sz="1900" spc="-40" dirty="0">
                <a:solidFill>
                  <a:srgbClr val="FFFFFF"/>
                </a:solidFill>
                <a:latin typeface="Tahoma"/>
                <a:cs typeface="Tahoma"/>
              </a:rPr>
              <a:t> </a:t>
            </a:r>
            <a:r>
              <a:rPr sz="1900" dirty="0">
                <a:solidFill>
                  <a:srgbClr val="FFFFFF"/>
                </a:solidFill>
                <a:latin typeface="Tahoma"/>
                <a:cs typeface="Tahoma"/>
              </a:rPr>
              <a:t>un</a:t>
            </a:r>
            <a:r>
              <a:rPr sz="1900" spc="-40" dirty="0">
                <a:solidFill>
                  <a:srgbClr val="FFFFFF"/>
                </a:solidFill>
                <a:latin typeface="Tahoma"/>
                <a:cs typeface="Tahoma"/>
              </a:rPr>
              <a:t> </a:t>
            </a:r>
            <a:r>
              <a:rPr sz="1900" spc="-155" dirty="0">
                <a:solidFill>
                  <a:srgbClr val="FFFFFF"/>
                </a:solidFill>
                <a:latin typeface="Tahoma"/>
                <a:cs typeface="Tahoma"/>
              </a:rPr>
              <a:t>ID,</a:t>
            </a:r>
            <a:r>
              <a:rPr sz="1900" spc="-40" dirty="0">
                <a:solidFill>
                  <a:srgbClr val="FFFFFF"/>
                </a:solidFill>
                <a:latin typeface="Tahoma"/>
                <a:cs typeface="Tahoma"/>
              </a:rPr>
              <a:t> </a:t>
            </a:r>
            <a:r>
              <a:rPr sz="1900" dirty="0">
                <a:solidFill>
                  <a:srgbClr val="FFFFFF"/>
                </a:solidFill>
                <a:latin typeface="Tahoma"/>
                <a:cs typeface="Tahoma"/>
              </a:rPr>
              <a:t>nombre,</a:t>
            </a:r>
            <a:r>
              <a:rPr sz="1900" spc="-40" dirty="0">
                <a:solidFill>
                  <a:srgbClr val="FFFFFF"/>
                </a:solidFill>
                <a:latin typeface="Tahoma"/>
                <a:cs typeface="Tahoma"/>
              </a:rPr>
              <a:t> </a:t>
            </a:r>
            <a:r>
              <a:rPr sz="1900" spc="70" dirty="0">
                <a:solidFill>
                  <a:srgbClr val="FFFFFF"/>
                </a:solidFill>
                <a:latin typeface="Tahoma"/>
                <a:cs typeface="Tahoma"/>
              </a:rPr>
              <a:t>descripción,</a:t>
            </a:r>
            <a:r>
              <a:rPr sz="1900" spc="-40" dirty="0">
                <a:solidFill>
                  <a:srgbClr val="FFFFFF"/>
                </a:solidFill>
                <a:latin typeface="Tahoma"/>
                <a:cs typeface="Tahoma"/>
              </a:rPr>
              <a:t> </a:t>
            </a:r>
            <a:r>
              <a:rPr sz="1900" spc="95" dirty="0">
                <a:solidFill>
                  <a:srgbClr val="FFFFFF"/>
                </a:solidFill>
                <a:latin typeface="Tahoma"/>
                <a:cs typeface="Tahoma"/>
              </a:rPr>
              <a:t>precio</a:t>
            </a:r>
            <a:r>
              <a:rPr sz="1900" spc="-40" dirty="0">
                <a:solidFill>
                  <a:srgbClr val="FFFFFF"/>
                </a:solidFill>
                <a:latin typeface="Tahoma"/>
                <a:cs typeface="Tahoma"/>
              </a:rPr>
              <a:t> </a:t>
            </a:r>
            <a:r>
              <a:rPr sz="1900" spc="60" dirty="0">
                <a:solidFill>
                  <a:srgbClr val="FFFFFF"/>
                </a:solidFill>
                <a:latin typeface="Tahoma"/>
                <a:cs typeface="Tahoma"/>
              </a:rPr>
              <a:t>y </a:t>
            </a:r>
            <a:r>
              <a:rPr sz="1900" spc="90" dirty="0">
                <a:solidFill>
                  <a:srgbClr val="FFFFFF"/>
                </a:solidFill>
                <a:latin typeface="Tahoma"/>
                <a:cs typeface="Tahoma"/>
              </a:rPr>
              <a:t>cantidad</a:t>
            </a:r>
            <a:r>
              <a:rPr sz="1900" spc="-75" dirty="0">
                <a:solidFill>
                  <a:srgbClr val="FFFFFF"/>
                </a:solidFill>
                <a:latin typeface="Tahoma"/>
                <a:cs typeface="Tahoma"/>
              </a:rPr>
              <a:t> </a:t>
            </a:r>
            <a:r>
              <a:rPr sz="1900" spc="55" dirty="0">
                <a:solidFill>
                  <a:srgbClr val="FFFFFF"/>
                </a:solidFill>
                <a:latin typeface="Tahoma"/>
                <a:cs typeface="Tahoma"/>
              </a:rPr>
              <a:t>en</a:t>
            </a:r>
            <a:r>
              <a:rPr sz="1900" spc="-70" dirty="0">
                <a:solidFill>
                  <a:srgbClr val="FFFFFF"/>
                </a:solidFill>
                <a:latin typeface="Tahoma"/>
                <a:cs typeface="Tahoma"/>
              </a:rPr>
              <a:t> </a:t>
            </a:r>
            <a:r>
              <a:rPr sz="1900" spc="45" dirty="0">
                <a:solidFill>
                  <a:srgbClr val="FFFFFF"/>
                </a:solidFill>
                <a:latin typeface="Tahoma"/>
                <a:cs typeface="Tahoma"/>
              </a:rPr>
              <a:t>stock.</a:t>
            </a:r>
            <a:endParaRPr sz="1900">
              <a:latin typeface="Tahoma"/>
              <a:cs typeface="Tahoma"/>
            </a:endParaRPr>
          </a:p>
        </p:txBody>
      </p:sp>
      <p:pic>
        <p:nvPicPr>
          <p:cNvPr id="23" name="object 23"/>
          <p:cNvPicPr/>
          <p:nvPr/>
        </p:nvPicPr>
        <p:blipFill>
          <a:blip r:embed="rId5" cstate="print"/>
          <a:stretch>
            <a:fillRect/>
          </a:stretch>
        </p:blipFill>
        <p:spPr>
          <a:xfrm>
            <a:off x="6541007" y="2990087"/>
            <a:ext cx="8747759" cy="664463"/>
          </a:xfrm>
          <a:prstGeom prst="rect">
            <a:avLst/>
          </a:prstGeom>
        </p:spPr>
      </p:pic>
      <p:sp>
        <p:nvSpPr>
          <p:cNvPr id="24" name="object 24"/>
          <p:cNvSpPr txBox="1"/>
          <p:nvPr/>
        </p:nvSpPr>
        <p:spPr>
          <a:xfrm rot="21360000">
            <a:off x="1260094" y="7521235"/>
            <a:ext cx="1517898" cy="311150"/>
          </a:xfrm>
          <a:prstGeom prst="rect">
            <a:avLst/>
          </a:prstGeom>
        </p:spPr>
        <p:txBody>
          <a:bodyPr vert="horz" wrap="square" lIns="0" tIns="0" rIns="0" bIns="0" rtlCol="0">
            <a:spAutoFit/>
          </a:bodyPr>
          <a:lstStyle/>
          <a:p>
            <a:pPr>
              <a:lnSpc>
                <a:spcPts val="2410"/>
              </a:lnSpc>
            </a:pPr>
            <a:r>
              <a:rPr sz="2450" b="1" spc="-10" dirty="0">
                <a:solidFill>
                  <a:srgbClr val="FFFFFF"/>
                </a:solidFill>
                <a:latin typeface="Trebuchet MS"/>
                <a:cs typeface="Trebuchet MS"/>
              </a:rPr>
              <a:t>Re</a:t>
            </a:r>
            <a:r>
              <a:rPr sz="3675" b="1" spc="-15" baseline="1133" dirty="0">
                <a:solidFill>
                  <a:srgbClr val="FFFFFF"/>
                </a:solidFill>
                <a:latin typeface="Trebuchet MS"/>
                <a:cs typeface="Trebuchet MS"/>
              </a:rPr>
              <a:t>sum</a:t>
            </a:r>
            <a:r>
              <a:rPr sz="3675" b="1" spc="-15" baseline="2267" dirty="0">
                <a:solidFill>
                  <a:srgbClr val="FFFFFF"/>
                </a:solidFill>
                <a:latin typeface="Trebuchet MS"/>
                <a:cs typeface="Trebuchet MS"/>
              </a:rPr>
              <a:t>en</a:t>
            </a:r>
            <a:r>
              <a:rPr sz="3675" b="1" spc="-15" baseline="3401" dirty="0">
                <a:solidFill>
                  <a:srgbClr val="FFFFFF"/>
                </a:solidFill>
                <a:latin typeface="Trebuchet MS"/>
                <a:cs typeface="Trebuchet MS"/>
              </a:rPr>
              <a:t>:</a:t>
            </a:r>
            <a:endParaRPr sz="3675" baseline="3401">
              <a:latin typeface="Trebuchet MS"/>
              <a:cs typeface="Trebuchet MS"/>
            </a:endParaRPr>
          </a:p>
        </p:txBody>
      </p:sp>
      <p:sp>
        <p:nvSpPr>
          <p:cNvPr id="25" name="object 25"/>
          <p:cNvSpPr txBox="1"/>
          <p:nvPr/>
        </p:nvSpPr>
        <p:spPr>
          <a:xfrm rot="21360000">
            <a:off x="1692802" y="7755165"/>
            <a:ext cx="3638603" cy="241300"/>
          </a:xfrm>
          <a:prstGeom prst="rect">
            <a:avLst/>
          </a:prstGeom>
        </p:spPr>
        <p:txBody>
          <a:bodyPr vert="horz" wrap="square" lIns="0" tIns="0" rIns="0" bIns="0" rtlCol="0">
            <a:spAutoFit/>
          </a:bodyPr>
          <a:lstStyle/>
          <a:p>
            <a:pPr>
              <a:lnSpc>
                <a:spcPts val="1730"/>
              </a:lnSpc>
            </a:pPr>
            <a:r>
              <a:rPr sz="2850" spc="89" baseline="-5847" dirty="0">
                <a:solidFill>
                  <a:srgbClr val="FFFFFF"/>
                </a:solidFill>
                <a:latin typeface="Tahoma"/>
                <a:cs typeface="Tahoma"/>
              </a:rPr>
              <a:t>Este</a:t>
            </a:r>
            <a:r>
              <a:rPr sz="2850" spc="-157" baseline="-5847" dirty="0">
                <a:solidFill>
                  <a:srgbClr val="FFFFFF"/>
                </a:solidFill>
                <a:latin typeface="Tahoma"/>
                <a:cs typeface="Tahoma"/>
              </a:rPr>
              <a:t> </a:t>
            </a:r>
            <a:r>
              <a:rPr sz="2850" spc="82" baseline="-4385" dirty="0">
                <a:solidFill>
                  <a:srgbClr val="FFFFFF"/>
                </a:solidFill>
                <a:latin typeface="Tahoma"/>
                <a:cs typeface="Tahoma"/>
              </a:rPr>
              <a:t>sist</a:t>
            </a:r>
            <a:r>
              <a:rPr sz="2850" spc="82" baseline="-2923" dirty="0">
                <a:solidFill>
                  <a:srgbClr val="FFFFFF"/>
                </a:solidFill>
                <a:latin typeface="Tahoma"/>
                <a:cs typeface="Tahoma"/>
              </a:rPr>
              <a:t>ema</a:t>
            </a:r>
            <a:r>
              <a:rPr sz="2850" spc="-157" baseline="-2923" dirty="0">
                <a:solidFill>
                  <a:srgbClr val="FFFFFF"/>
                </a:solidFill>
                <a:latin typeface="Tahoma"/>
                <a:cs typeface="Tahoma"/>
              </a:rPr>
              <a:t> </a:t>
            </a:r>
            <a:r>
              <a:rPr sz="2850" spc="82" baseline="-1461" dirty="0">
                <a:solidFill>
                  <a:srgbClr val="FFFFFF"/>
                </a:solidFill>
                <a:latin typeface="Tahoma"/>
                <a:cs typeface="Tahoma"/>
              </a:rPr>
              <a:t>perm</a:t>
            </a:r>
            <a:r>
              <a:rPr sz="1900" spc="55" dirty="0">
                <a:solidFill>
                  <a:srgbClr val="FFFFFF"/>
                </a:solidFill>
                <a:latin typeface="Tahoma"/>
                <a:cs typeface="Tahoma"/>
              </a:rPr>
              <a:t>ite</a:t>
            </a:r>
            <a:r>
              <a:rPr sz="1900" spc="-100" dirty="0">
                <a:solidFill>
                  <a:srgbClr val="FFFFFF"/>
                </a:solidFill>
                <a:latin typeface="Tahoma"/>
                <a:cs typeface="Tahoma"/>
              </a:rPr>
              <a:t> </a:t>
            </a:r>
            <a:r>
              <a:rPr sz="1900" dirty="0">
                <a:solidFill>
                  <a:srgbClr val="FFFFFF"/>
                </a:solidFill>
                <a:latin typeface="Tahoma"/>
                <a:cs typeface="Tahoma"/>
              </a:rPr>
              <a:t>r</a:t>
            </a:r>
            <a:r>
              <a:rPr sz="2850" baseline="1461" dirty="0">
                <a:solidFill>
                  <a:srgbClr val="FFFFFF"/>
                </a:solidFill>
                <a:latin typeface="Tahoma"/>
                <a:cs typeface="Tahoma"/>
              </a:rPr>
              <a:t>ealiza</a:t>
            </a:r>
            <a:r>
              <a:rPr sz="2850" baseline="2923" dirty="0">
                <a:solidFill>
                  <a:srgbClr val="FFFFFF"/>
                </a:solidFill>
                <a:latin typeface="Tahoma"/>
                <a:cs typeface="Tahoma"/>
              </a:rPr>
              <a:t>r</a:t>
            </a:r>
            <a:r>
              <a:rPr sz="2850" spc="-157" baseline="2923" dirty="0">
                <a:solidFill>
                  <a:srgbClr val="FFFFFF"/>
                </a:solidFill>
                <a:latin typeface="Tahoma"/>
                <a:cs typeface="Tahoma"/>
              </a:rPr>
              <a:t> </a:t>
            </a:r>
            <a:r>
              <a:rPr sz="2850" spc="-37" baseline="2923" dirty="0">
                <a:solidFill>
                  <a:srgbClr val="FFFFFF"/>
                </a:solidFill>
                <a:latin typeface="Tahoma"/>
                <a:cs typeface="Tahoma"/>
              </a:rPr>
              <a:t>un</a:t>
            </a:r>
            <a:endParaRPr sz="2850" baseline="2923">
              <a:latin typeface="Tahoma"/>
              <a:cs typeface="Tahoma"/>
            </a:endParaRPr>
          </a:p>
        </p:txBody>
      </p:sp>
      <p:sp>
        <p:nvSpPr>
          <p:cNvPr id="26" name="object 26"/>
          <p:cNvSpPr txBox="1"/>
          <p:nvPr/>
        </p:nvSpPr>
        <p:spPr>
          <a:xfrm rot="21360000">
            <a:off x="1345216" y="8089635"/>
            <a:ext cx="4388386" cy="241300"/>
          </a:xfrm>
          <a:prstGeom prst="rect">
            <a:avLst/>
          </a:prstGeom>
        </p:spPr>
        <p:txBody>
          <a:bodyPr vert="horz" wrap="square" lIns="0" tIns="0" rIns="0" bIns="0" rtlCol="0">
            <a:spAutoFit/>
          </a:bodyPr>
          <a:lstStyle/>
          <a:p>
            <a:pPr>
              <a:lnSpc>
                <a:spcPts val="1850"/>
              </a:lnSpc>
            </a:pPr>
            <a:r>
              <a:rPr sz="2850" baseline="-2923" dirty="0">
                <a:solidFill>
                  <a:srgbClr val="FFFFFF"/>
                </a:solidFill>
                <a:latin typeface="Tahoma"/>
                <a:cs typeface="Tahoma"/>
              </a:rPr>
              <a:t>seg</a:t>
            </a:r>
            <a:r>
              <a:rPr sz="2850" baseline="-1461" dirty="0">
                <a:solidFill>
                  <a:srgbClr val="FFFFFF"/>
                </a:solidFill>
                <a:latin typeface="Tahoma"/>
                <a:cs typeface="Tahoma"/>
              </a:rPr>
              <a:t>uimie</a:t>
            </a:r>
            <a:r>
              <a:rPr sz="1900" dirty="0">
                <a:solidFill>
                  <a:srgbClr val="FFFFFF"/>
                </a:solidFill>
                <a:latin typeface="Tahoma"/>
                <a:cs typeface="Tahoma"/>
              </a:rPr>
              <a:t>nto</a:t>
            </a:r>
            <a:r>
              <a:rPr sz="1900" spc="-5" dirty="0">
                <a:solidFill>
                  <a:srgbClr val="FFFFFF"/>
                </a:solidFill>
                <a:latin typeface="Tahoma"/>
                <a:cs typeface="Tahoma"/>
              </a:rPr>
              <a:t> </a:t>
            </a:r>
            <a:r>
              <a:rPr sz="2850" spc="67" baseline="1461" dirty="0">
                <a:solidFill>
                  <a:srgbClr val="FFFFFF"/>
                </a:solidFill>
                <a:latin typeface="Tahoma"/>
                <a:cs typeface="Tahoma"/>
              </a:rPr>
              <a:t>deta</a:t>
            </a:r>
            <a:r>
              <a:rPr sz="2850" spc="67" baseline="2923" dirty="0">
                <a:solidFill>
                  <a:srgbClr val="FFFFFF"/>
                </a:solidFill>
                <a:latin typeface="Tahoma"/>
                <a:cs typeface="Tahoma"/>
              </a:rPr>
              <a:t>llado</a:t>
            </a:r>
            <a:r>
              <a:rPr sz="2850" spc="-7" baseline="2923" dirty="0">
                <a:solidFill>
                  <a:srgbClr val="FFFFFF"/>
                </a:solidFill>
                <a:latin typeface="Tahoma"/>
                <a:cs typeface="Tahoma"/>
              </a:rPr>
              <a:t> </a:t>
            </a:r>
            <a:r>
              <a:rPr sz="2850" spc="157" baseline="4385" dirty="0">
                <a:solidFill>
                  <a:srgbClr val="FFFFFF"/>
                </a:solidFill>
                <a:latin typeface="Tahoma"/>
                <a:cs typeface="Tahoma"/>
              </a:rPr>
              <a:t>de</a:t>
            </a:r>
            <a:r>
              <a:rPr sz="2850" spc="-7" baseline="4385" dirty="0">
                <a:solidFill>
                  <a:srgbClr val="FFFFFF"/>
                </a:solidFill>
                <a:latin typeface="Tahoma"/>
                <a:cs typeface="Tahoma"/>
              </a:rPr>
              <a:t> </a:t>
            </a:r>
            <a:r>
              <a:rPr sz="2850" baseline="4385" dirty="0">
                <a:solidFill>
                  <a:srgbClr val="FFFFFF"/>
                </a:solidFill>
                <a:latin typeface="Tahoma"/>
                <a:cs typeface="Tahoma"/>
              </a:rPr>
              <a:t>la</a:t>
            </a:r>
            <a:r>
              <a:rPr sz="2850" baseline="5847" dirty="0">
                <a:solidFill>
                  <a:srgbClr val="FFFFFF"/>
                </a:solidFill>
                <a:latin typeface="Tahoma"/>
                <a:cs typeface="Tahoma"/>
              </a:rPr>
              <a:t>s</a:t>
            </a:r>
            <a:r>
              <a:rPr sz="2850" spc="-7" baseline="5847" dirty="0">
                <a:solidFill>
                  <a:srgbClr val="FFFFFF"/>
                </a:solidFill>
                <a:latin typeface="Tahoma"/>
                <a:cs typeface="Tahoma"/>
              </a:rPr>
              <a:t> </a:t>
            </a:r>
            <a:r>
              <a:rPr sz="2850" baseline="5847" dirty="0">
                <a:solidFill>
                  <a:srgbClr val="FFFFFF"/>
                </a:solidFill>
                <a:latin typeface="Tahoma"/>
                <a:cs typeface="Tahoma"/>
              </a:rPr>
              <a:t>ve</a:t>
            </a:r>
            <a:r>
              <a:rPr sz="2850" baseline="7309" dirty="0">
                <a:solidFill>
                  <a:srgbClr val="FFFFFF"/>
                </a:solidFill>
                <a:latin typeface="Tahoma"/>
                <a:cs typeface="Tahoma"/>
              </a:rPr>
              <a:t>ntas, </a:t>
            </a:r>
            <a:r>
              <a:rPr sz="2850" spc="-37" baseline="8771" dirty="0">
                <a:solidFill>
                  <a:srgbClr val="FFFFFF"/>
                </a:solidFill>
                <a:latin typeface="Tahoma"/>
                <a:cs typeface="Tahoma"/>
              </a:rPr>
              <a:t>el</a:t>
            </a:r>
            <a:endParaRPr sz="2850" baseline="8771">
              <a:latin typeface="Tahoma"/>
              <a:cs typeface="Tahoma"/>
            </a:endParaRPr>
          </a:p>
        </p:txBody>
      </p:sp>
      <p:sp>
        <p:nvSpPr>
          <p:cNvPr id="27" name="object 27"/>
          <p:cNvSpPr txBox="1"/>
          <p:nvPr/>
        </p:nvSpPr>
        <p:spPr>
          <a:xfrm rot="21360000">
            <a:off x="1232460" y="8422723"/>
            <a:ext cx="4668642" cy="241300"/>
          </a:xfrm>
          <a:prstGeom prst="rect">
            <a:avLst/>
          </a:prstGeom>
        </p:spPr>
        <p:txBody>
          <a:bodyPr vert="horz" wrap="square" lIns="0" tIns="0" rIns="0" bIns="0" rtlCol="0">
            <a:spAutoFit/>
          </a:bodyPr>
          <a:lstStyle/>
          <a:p>
            <a:pPr>
              <a:lnSpc>
                <a:spcPts val="1645"/>
              </a:lnSpc>
            </a:pPr>
            <a:r>
              <a:rPr sz="2850" spc="127" baseline="-8771" dirty="0">
                <a:solidFill>
                  <a:srgbClr val="FFFFFF"/>
                </a:solidFill>
                <a:latin typeface="Tahoma"/>
                <a:cs typeface="Tahoma"/>
              </a:rPr>
              <a:t>stock</a:t>
            </a:r>
            <a:r>
              <a:rPr sz="2850" spc="-135" baseline="-8771" dirty="0">
                <a:solidFill>
                  <a:srgbClr val="FFFFFF"/>
                </a:solidFill>
                <a:latin typeface="Tahoma"/>
                <a:cs typeface="Tahoma"/>
              </a:rPr>
              <a:t> </a:t>
            </a:r>
            <a:r>
              <a:rPr sz="2850" spc="157" baseline="-7309" dirty="0">
                <a:solidFill>
                  <a:srgbClr val="FFFFFF"/>
                </a:solidFill>
                <a:latin typeface="Tahoma"/>
                <a:cs typeface="Tahoma"/>
              </a:rPr>
              <a:t>de</a:t>
            </a:r>
            <a:r>
              <a:rPr sz="2850" spc="-127" baseline="-7309" dirty="0">
                <a:solidFill>
                  <a:srgbClr val="FFFFFF"/>
                </a:solidFill>
                <a:latin typeface="Tahoma"/>
                <a:cs typeface="Tahoma"/>
              </a:rPr>
              <a:t> </a:t>
            </a:r>
            <a:r>
              <a:rPr sz="2850" spc="120" baseline="-5847" dirty="0">
                <a:solidFill>
                  <a:srgbClr val="FFFFFF"/>
                </a:solidFill>
                <a:latin typeface="Tahoma"/>
                <a:cs typeface="Tahoma"/>
              </a:rPr>
              <a:t>prod</a:t>
            </a:r>
            <a:r>
              <a:rPr sz="2850" spc="120" baseline="-4385" dirty="0">
                <a:solidFill>
                  <a:srgbClr val="FFFFFF"/>
                </a:solidFill>
                <a:latin typeface="Tahoma"/>
                <a:cs typeface="Tahoma"/>
              </a:rPr>
              <a:t>uctos</a:t>
            </a:r>
            <a:r>
              <a:rPr sz="2850" spc="-127" baseline="-4385" dirty="0">
                <a:solidFill>
                  <a:srgbClr val="FFFFFF"/>
                </a:solidFill>
                <a:latin typeface="Tahoma"/>
                <a:cs typeface="Tahoma"/>
              </a:rPr>
              <a:t> </a:t>
            </a:r>
            <a:r>
              <a:rPr sz="2850" spc="165" baseline="-2923" dirty="0">
                <a:solidFill>
                  <a:srgbClr val="FFFFFF"/>
                </a:solidFill>
                <a:latin typeface="Tahoma"/>
                <a:cs typeface="Tahoma"/>
              </a:rPr>
              <a:t>y</a:t>
            </a:r>
            <a:r>
              <a:rPr sz="2850" spc="-127" baseline="-2923" dirty="0">
                <a:solidFill>
                  <a:srgbClr val="FFFFFF"/>
                </a:solidFill>
                <a:latin typeface="Tahoma"/>
                <a:cs typeface="Tahoma"/>
              </a:rPr>
              <a:t> </a:t>
            </a:r>
            <a:r>
              <a:rPr sz="2850" baseline="-2923" dirty="0">
                <a:solidFill>
                  <a:srgbClr val="FFFFFF"/>
                </a:solidFill>
                <a:latin typeface="Tahoma"/>
                <a:cs typeface="Tahoma"/>
              </a:rPr>
              <a:t>la</a:t>
            </a:r>
            <a:r>
              <a:rPr sz="2850" baseline="-1461" dirty="0">
                <a:solidFill>
                  <a:srgbClr val="FFFFFF"/>
                </a:solidFill>
                <a:latin typeface="Tahoma"/>
                <a:cs typeface="Tahoma"/>
              </a:rPr>
              <a:t>s</a:t>
            </a:r>
            <a:r>
              <a:rPr sz="2850" spc="-127" baseline="-1461" dirty="0">
                <a:solidFill>
                  <a:srgbClr val="FFFFFF"/>
                </a:solidFill>
                <a:latin typeface="Tahoma"/>
                <a:cs typeface="Tahoma"/>
              </a:rPr>
              <a:t> </a:t>
            </a:r>
            <a:r>
              <a:rPr sz="2850" spc="67" baseline="-1461" dirty="0">
                <a:solidFill>
                  <a:srgbClr val="FFFFFF"/>
                </a:solidFill>
                <a:latin typeface="Tahoma"/>
                <a:cs typeface="Tahoma"/>
              </a:rPr>
              <a:t>pre</a:t>
            </a:r>
            <a:r>
              <a:rPr sz="1900" spc="45" dirty="0">
                <a:solidFill>
                  <a:srgbClr val="FFFFFF"/>
                </a:solidFill>
                <a:latin typeface="Tahoma"/>
                <a:cs typeface="Tahoma"/>
              </a:rPr>
              <a:t>feren</a:t>
            </a:r>
            <a:r>
              <a:rPr sz="2850" spc="67" baseline="1461" dirty="0">
                <a:solidFill>
                  <a:srgbClr val="FFFFFF"/>
                </a:solidFill>
                <a:latin typeface="Tahoma"/>
                <a:cs typeface="Tahoma"/>
              </a:rPr>
              <a:t>cias</a:t>
            </a:r>
            <a:r>
              <a:rPr sz="2850" spc="-127" baseline="1461" dirty="0">
                <a:solidFill>
                  <a:srgbClr val="FFFFFF"/>
                </a:solidFill>
                <a:latin typeface="Tahoma"/>
                <a:cs typeface="Tahoma"/>
              </a:rPr>
              <a:t> </a:t>
            </a:r>
            <a:r>
              <a:rPr sz="2850" spc="120" baseline="2923" dirty="0">
                <a:solidFill>
                  <a:srgbClr val="FFFFFF"/>
                </a:solidFill>
                <a:latin typeface="Tahoma"/>
                <a:cs typeface="Tahoma"/>
              </a:rPr>
              <a:t>de</a:t>
            </a:r>
            <a:endParaRPr sz="2850" baseline="2923">
              <a:latin typeface="Tahoma"/>
              <a:cs typeface="Tahoma"/>
            </a:endParaRPr>
          </a:p>
        </p:txBody>
      </p:sp>
      <p:sp>
        <p:nvSpPr>
          <p:cNvPr id="28" name="object 28"/>
          <p:cNvSpPr txBox="1"/>
          <p:nvPr/>
        </p:nvSpPr>
        <p:spPr>
          <a:xfrm rot="21360000">
            <a:off x="1200500" y="8755339"/>
            <a:ext cx="4786592" cy="241300"/>
          </a:xfrm>
          <a:prstGeom prst="rect">
            <a:avLst/>
          </a:prstGeom>
        </p:spPr>
        <p:txBody>
          <a:bodyPr vert="horz" wrap="square" lIns="0" tIns="0" rIns="0" bIns="0" rtlCol="0">
            <a:spAutoFit/>
          </a:bodyPr>
          <a:lstStyle/>
          <a:p>
            <a:pPr>
              <a:lnSpc>
                <a:spcPts val="1855"/>
              </a:lnSpc>
            </a:pPr>
            <a:r>
              <a:rPr sz="2850" baseline="-2923" dirty="0">
                <a:solidFill>
                  <a:srgbClr val="FFFFFF"/>
                </a:solidFill>
                <a:latin typeface="Tahoma"/>
                <a:cs typeface="Tahoma"/>
              </a:rPr>
              <a:t>los</a:t>
            </a:r>
            <a:r>
              <a:rPr sz="2850" spc="30" baseline="-2923" dirty="0">
                <a:solidFill>
                  <a:srgbClr val="FFFFFF"/>
                </a:solidFill>
                <a:latin typeface="Tahoma"/>
                <a:cs typeface="Tahoma"/>
              </a:rPr>
              <a:t> </a:t>
            </a:r>
            <a:r>
              <a:rPr sz="2850" baseline="-2923" dirty="0">
                <a:solidFill>
                  <a:srgbClr val="FFFFFF"/>
                </a:solidFill>
                <a:latin typeface="Tahoma"/>
                <a:cs typeface="Tahoma"/>
              </a:rPr>
              <a:t>u</a:t>
            </a:r>
            <a:r>
              <a:rPr sz="2850" baseline="-1461" dirty="0">
                <a:solidFill>
                  <a:srgbClr val="FFFFFF"/>
                </a:solidFill>
                <a:latin typeface="Tahoma"/>
                <a:cs typeface="Tahoma"/>
              </a:rPr>
              <a:t>suar</a:t>
            </a:r>
            <a:r>
              <a:rPr sz="1900" dirty="0">
                <a:solidFill>
                  <a:srgbClr val="FFFFFF"/>
                </a:solidFill>
                <a:latin typeface="Tahoma"/>
                <a:cs typeface="Tahoma"/>
              </a:rPr>
              <a:t>ios,</a:t>
            </a:r>
            <a:r>
              <a:rPr sz="1900" spc="25" dirty="0">
                <a:solidFill>
                  <a:srgbClr val="FFFFFF"/>
                </a:solidFill>
                <a:latin typeface="Tahoma"/>
                <a:cs typeface="Tahoma"/>
              </a:rPr>
              <a:t> </a:t>
            </a:r>
            <a:r>
              <a:rPr sz="1900" dirty="0">
                <a:solidFill>
                  <a:srgbClr val="FFFFFF"/>
                </a:solidFill>
                <a:latin typeface="Tahoma"/>
                <a:cs typeface="Tahoma"/>
              </a:rPr>
              <a:t>f</a:t>
            </a:r>
            <a:r>
              <a:rPr sz="2850" baseline="1461" dirty="0">
                <a:solidFill>
                  <a:srgbClr val="FFFFFF"/>
                </a:solidFill>
                <a:latin typeface="Tahoma"/>
                <a:cs typeface="Tahoma"/>
              </a:rPr>
              <a:t>acilit</a:t>
            </a:r>
            <a:r>
              <a:rPr sz="2850" baseline="2923" dirty="0">
                <a:solidFill>
                  <a:srgbClr val="FFFFFF"/>
                </a:solidFill>
                <a:latin typeface="Tahoma"/>
                <a:cs typeface="Tahoma"/>
              </a:rPr>
              <a:t>ando</a:t>
            </a:r>
            <a:r>
              <a:rPr sz="2850" spc="37" baseline="2923" dirty="0">
                <a:solidFill>
                  <a:srgbClr val="FFFFFF"/>
                </a:solidFill>
                <a:latin typeface="Tahoma"/>
                <a:cs typeface="Tahoma"/>
              </a:rPr>
              <a:t> </a:t>
            </a:r>
            <a:r>
              <a:rPr sz="2850" baseline="4385" dirty="0">
                <a:solidFill>
                  <a:srgbClr val="FFFFFF"/>
                </a:solidFill>
                <a:latin typeface="Tahoma"/>
                <a:cs typeface="Tahoma"/>
              </a:rPr>
              <a:t>así</a:t>
            </a:r>
            <a:r>
              <a:rPr sz="2850" spc="37" baseline="4385" dirty="0">
                <a:solidFill>
                  <a:srgbClr val="FFFFFF"/>
                </a:solidFill>
                <a:latin typeface="Tahoma"/>
                <a:cs typeface="Tahoma"/>
              </a:rPr>
              <a:t> </a:t>
            </a:r>
            <a:r>
              <a:rPr sz="2850" baseline="4385" dirty="0">
                <a:solidFill>
                  <a:srgbClr val="FFFFFF"/>
                </a:solidFill>
                <a:latin typeface="Tahoma"/>
                <a:cs typeface="Tahoma"/>
              </a:rPr>
              <a:t>l</a:t>
            </a:r>
            <a:r>
              <a:rPr sz="2850" baseline="5847" dirty="0">
                <a:solidFill>
                  <a:srgbClr val="FFFFFF"/>
                </a:solidFill>
                <a:latin typeface="Tahoma"/>
                <a:cs typeface="Tahoma"/>
              </a:rPr>
              <a:t>a</a:t>
            </a:r>
            <a:r>
              <a:rPr sz="2850" spc="37" baseline="5847" dirty="0">
                <a:solidFill>
                  <a:srgbClr val="FFFFFF"/>
                </a:solidFill>
                <a:latin typeface="Tahoma"/>
                <a:cs typeface="Tahoma"/>
              </a:rPr>
              <a:t> </a:t>
            </a:r>
            <a:r>
              <a:rPr sz="2850" baseline="5847" dirty="0">
                <a:solidFill>
                  <a:srgbClr val="FFFFFF"/>
                </a:solidFill>
                <a:latin typeface="Tahoma"/>
                <a:cs typeface="Tahoma"/>
              </a:rPr>
              <a:t>ges</a:t>
            </a:r>
            <a:r>
              <a:rPr sz="2850" baseline="7309" dirty="0">
                <a:solidFill>
                  <a:srgbClr val="FFFFFF"/>
                </a:solidFill>
                <a:latin typeface="Tahoma"/>
                <a:cs typeface="Tahoma"/>
              </a:rPr>
              <a:t>tión</a:t>
            </a:r>
            <a:r>
              <a:rPr sz="2850" spc="37" baseline="7309" dirty="0">
                <a:solidFill>
                  <a:srgbClr val="FFFFFF"/>
                </a:solidFill>
                <a:latin typeface="Tahoma"/>
                <a:cs typeface="Tahoma"/>
              </a:rPr>
              <a:t> </a:t>
            </a:r>
            <a:r>
              <a:rPr sz="2850" spc="157" baseline="8771" dirty="0">
                <a:solidFill>
                  <a:srgbClr val="FFFFFF"/>
                </a:solidFill>
                <a:latin typeface="Tahoma"/>
                <a:cs typeface="Tahoma"/>
              </a:rPr>
              <a:t>de</a:t>
            </a:r>
            <a:r>
              <a:rPr sz="2850" spc="30" baseline="8771" dirty="0">
                <a:solidFill>
                  <a:srgbClr val="FFFFFF"/>
                </a:solidFill>
                <a:latin typeface="Tahoma"/>
                <a:cs typeface="Tahoma"/>
              </a:rPr>
              <a:t> </a:t>
            </a:r>
            <a:r>
              <a:rPr sz="2850" spc="-37" baseline="8771" dirty="0">
                <a:solidFill>
                  <a:srgbClr val="FFFFFF"/>
                </a:solidFill>
                <a:latin typeface="Tahoma"/>
                <a:cs typeface="Tahoma"/>
              </a:rPr>
              <a:t>la</a:t>
            </a:r>
            <a:endParaRPr sz="2850" baseline="8771">
              <a:latin typeface="Tahoma"/>
              <a:cs typeface="Tahoma"/>
            </a:endParaRPr>
          </a:p>
        </p:txBody>
      </p:sp>
      <p:sp>
        <p:nvSpPr>
          <p:cNvPr id="29" name="object 29"/>
          <p:cNvSpPr txBox="1"/>
          <p:nvPr/>
        </p:nvSpPr>
        <p:spPr>
          <a:xfrm rot="21360000">
            <a:off x="1228854" y="9087592"/>
            <a:ext cx="4784689" cy="241300"/>
          </a:xfrm>
          <a:prstGeom prst="rect">
            <a:avLst/>
          </a:prstGeom>
        </p:spPr>
        <p:txBody>
          <a:bodyPr vert="horz" wrap="square" lIns="0" tIns="0" rIns="0" bIns="0" rtlCol="0">
            <a:spAutoFit/>
          </a:bodyPr>
          <a:lstStyle/>
          <a:p>
            <a:pPr>
              <a:lnSpc>
                <a:spcPts val="1855"/>
              </a:lnSpc>
            </a:pPr>
            <a:r>
              <a:rPr sz="2850" baseline="-2923" dirty="0">
                <a:solidFill>
                  <a:srgbClr val="FFFFFF"/>
                </a:solidFill>
                <a:latin typeface="Tahoma"/>
                <a:cs typeface="Tahoma"/>
              </a:rPr>
              <a:t>tien</a:t>
            </a:r>
            <a:r>
              <a:rPr sz="2850" baseline="-1461" dirty="0">
                <a:solidFill>
                  <a:srgbClr val="FFFFFF"/>
                </a:solidFill>
                <a:latin typeface="Tahoma"/>
                <a:cs typeface="Tahoma"/>
              </a:rPr>
              <a:t>da</a:t>
            </a:r>
            <a:r>
              <a:rPr sz="2850" spc="-52" baseline="-1461" dirty="0">
                <a:solidFill>
                  <a:srgbClr val="FFFFFF"/>
                </a:solidFill>
                <a:latin typeface="Tahoma"/>
                <a:cs typeface="Tahoma"/>
              </a:rPr>
              <a:t> </a:t>
            </a:r>
            <a:r>
              <a:rPr sz="2850" spc="165" baseline="-1461" dirty="0">
                <a:solidFill>
                  <a:srgbClr val="FFFFFF"/>
                </a:solidFill>
                <a:latin typeface="Tahoma"/>
                <a:cs typeface="Tahoma"/>
              </a:rPr>
              <a:t>y</a:t>
            </a:r>
            <a:r>
              <a:rPr sz="2850" spc="-52" baseline="-1461" dirty="0">
                <a:solidFill>
                  <a:srgbClr val="FFFFFF"/>
                </a:solidFill>
                <a:latin typeface="Tahoma"/>
                <a:cs typeface="Tahoma"/>
              </a:rPr>
              <a:t> </a:t>
            </a:r>
            <a:r>
              <a:rPr sz="1900" dirty="0">
                <a:solidFill>
                  <a:srgbClr val="FFFFFF"/>
                </a:solidFill>
                <a:latin typeface="Tahoma"/>
                <a:cs typeface="Tahoma"/>
              </a:rPr>
              <a:t>la</a:t>
            </a:r>
            <a:r>
              <a:rPr sz="1900" spc="-35" dirty="0">
                <a:solidFill>
                  <a:srgbClr val="FFFFFF"/>
                </a:solidFill>
                <a:latin typeface="Tahoma"/>
                <a:cs typeface="Tahoma"/>
              </a:rPr>
              <a:t> </a:t>
            </a:r>
            <a:r>
              <a:rPr sz="1900" spc="50" dirty="0">
                <a:solidFill>
                  <a:srgbClr val="FFFFFF"/>
                </a:solidFill>
                <a:latin typeface="Tahoma"/>
                <a:cs typeface="Tahoma"/>
              </a:rPr>
              <a:t>ide</a:t>
            </a:r>
            <a:r>
              <a:rPr sz="2850" spc="75" baseline="1461" dirty="0">
                <a:solidFill>
                  <a:srgbClr val="FFFFFF"/>
                </a:solidFill>
                <a:latin typeface="Tahoma"/>
                <a:cs typeface="Tahoma"/>
              </a:rPr>
              <a:t>ntific</a:t>
            </a:r>
            <a:r>
              <a:rPr sz="2850" spc="75" baseline="2923" dirty="0">
                <a:solidFill>
                  <a:srgbClr val="FFFFFF"/>
                </a:solidFill>
                <a:latin typeface="Tahoma"/>
                <a:cs typeface="Tahoma"/>
              </a:rPr>
              <a:t>ació</a:t>
            </a:r>
            <a:r>
              <a:rPr sz="2850" spc="75" baseline="4385" dirty="0">
                <a:solidFill>
                  <a:srgbClr val="FFFFFF"/>
                </a:solidFill>
                <a:latin typeface="Tahoma"/>
                <a:cs typeface="Tahoma"/>
              </a:rPr>
              <a:t>n</a:t>
            </a:r>
            <a:r>
              <a:rPr sz="2850" spc="-44" baseline="4385" dirty="0">
                <a:solidFill>
                  <a:srgbClr val="FFFFFF"/>
                </a:solidFill>
                <a:latin typeface="Tahoma"/>
                <a:cs typeface="Tahoma"/>
              </a:rPr>
              <a:t> </a:t>
            </a:r>
            <a:r>
              <a:rPr sz="2850" spc="157" baseline="4385" dirty="0">
                <a:solidFill>
                  <a:srgbClr val="FFFFFF"/>
                </a:solidFill>
                <a:latin typeface="Tahoma"/>
                <a:cs typeface="Tahoma"/>
              </a:rPr>
              <a:t>de</a:t>
            </a:r>
            <a:r>
              <a:rPr sz="2850" spc="-52" baseline="4385" dirty="0">
                <a:solidFill>
                  <a:srgbClr val="FFFFFF"/>
                </a:solidFill>
                <a:latin typeface="Tahoma"/>
                <a:cs typeface="Tahoma"/>
              </a:rPr>
              <a:t> </a:t>
            </a:r>
            <a:r>
              <a:rPr sz="2850" baseline="5847" dirty="0">
                <a:solidFill>
                  <a:srgbClr val="FFFFFF"/>
                </a:solidFill>
                <a:latin typeface="Tahoma"/>
                <a:cs typeface="Tahoma"/>
              </a:rPr>
              <a:t>los</a:t>
            </a:r>
            <a:r>
              <a:rPr sz="2850" spc="-52" baseline="5847" dirty="0">
                <a:solidFill>
                  <a:srgbClr val="FFFFFF"/>
                </a:solidFill>
                <a:latin typeface="Tahoma"/>
                <a:cs typeface="Tahoma"/>
              </a:rPr>
              <a:t> </a:t>
            </a:r>
            <a:r>
              <a:rPr sz="2850" spc="104" baseline="5847" dirty="0">
                <a:solidFill>
                  <a:srgbClr val="FFFFFF"/>
                </a:solidFill>
                <a:latin typeface="Tahoma"/>
                <a:cs typeface="Tahoma"/>
              </a:rPr>
              <a:t>p</a:t>
            </a:r>
            <a:r>
              <a:rPr sz="2850" spc="104" baseline="7309" dirty="0">
                <a:solidFill>
                  <a:srgbClr val="FFFFFF"/>
                </a:solidFill>
                <a:latin typeface="Tahoma"/>
                <a:cs typeface="Tahoma"/>
              </a:rPr>
              <a:t>rodu</a:t>
            </a:r>
            <a:r>
              <a:rPr sz="2850" spc="104" baseline="8771" dirty="0">
                <a:solidFill>
                  <a:srgbClr val="FFFFFF"/>
                </a:solidFill>
                <a:latin typeface="Tahoma"/>
                <a:cs typeface="Tahoma"/>
              </a:rPr>
              <a:t>ctos</a:t>
            </a:r>
            <a:endParaRPr sz="2850" baseline="8771">
              <a:latin typeface="Tahoma"/>
              <a:cs typeface="Tahoma"/>
            </a:endParaRPr>
          </a:p>
        </p:txBody>
      </p:sp>
      <p:sp>
        <p:nvSpPr>
          <p:cNvPr id="30" name="object 30"/>
          <p:cNvSpPr txBox="1"/>
          <p:nvPr/>
        </p:nvSpPr>
        <p:spPr>
          <a:xfrm rot="21360000">
            <a:off x="2777595" y="9410901"/>
            <a:ext cx="1740194" cy="241300"/>
          </a:xfrm>
          <a:prstGeom prst="rect">
            <a:avLst/>
          </a:prstGeom>
        </p:spPr>
        <p:txBody>
          <a:bodyPr vert="horz" wrap="square" lIns="0" tIns="0" rIns="0" bIns="0" rtlCol="0">
            <a:spAutoFit/>
          </a:bodyPr>
          <a:lstStyle/>
          <a:p>
            <a:pPr>
              <a:lnSpc>
                <a:spcPts val="1900"/>
              </a:lnSpc>
            </a:pPr>
            <a:r>
              <a:rPr sz="1900" spc="65" dirty="0">
                <a:solidFill>
                  <a:srgbClr val="FFFFFF"/>
                </a:solidFill>
                <a:latin typeface="Tahoma"/>
                <a:cs typeface="Tahoma"/>
              </a:rPr>
              <a:t>má</a:t>
            </a:r>
            <a:r>
              <a:rPr sz="2850" spc="97" baseline="1461" dirty="0">
                <a:solidFill>
                  <a:srgbClr val="FFFFFF"/>
                </a:solidFill>
                <a:latin typeface="Tahoma"/>
                <a:cs typeface="Tahoma"/>
              </a:rPr>
              <a:t>s</a:t>
            </a:r>
            <a:r>
              <a:rPr sz="2850" spc="-165" baseline="1461" dirty="0">
                <a:solidFill>
                  <a:srgbClr val="FFFFFF"/>
                </a:solidFill>
                <a:latin typeface="Tahoma"/>
                <a:cs typeface="Tahoma"/>
              </a:rPr>
              <a:t> </a:t>
            </a:r>
            <a:r>
              <a:rPr sz="2850" spc="-15" baseline="1461" dirty="0">
                <a:solidFill>
                  <a:srgbClr val="FFFFFF"/>
                </a:solidFill>
                <a:latin typeface="Tahoma"/>
                <a:cs typeface="Tahoma"/>
              </a:rPr>
              <a:t>po</a:t>
            </a:r>
            <a:r>
              <a:rPr sz="2850" spc="-15" baseline="2923" dirty="0">
                <a:solidFill>
                  <a:srgbClr val="FFFFFF"/>
                </a:solidFill>
                <a:latin typeface="Tahoma"/>
                <a:cs typeface="Tahoma"/>
              </a:rPr>
              <a:t>pular</a:t>
            </a:r>
            <a:r>
              <a:rPr sz="2850" spc="-15" baseline="4385" dirty="0">
                <a:solidFill>
                  <a:srgbClr val="FFFFFF"/>
                </a:solidFill>
                <a:latin typeface="Tahoma"/>
                <a:cs typeface="Tahoma"/>
              </a:rPr>
              <a:t>es.</a:t>
            </a:r>
            <a:endParaRPr sz="2850" baseline="4385">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a:p>
        </p:txBody>
      </p:sp>
      <p:sp>
        <p:nvSpPr>
          <p:cNvPr id="3" name="object 3"/>
          <p:cNvSpPr/>
          <p:nvPr/>
        </p:nvSpPr>
        <p:spPr>
          <a:xfrm>
            <a:off x="906664" y="6859985"/>
            <a:ext cx="586740" cy="0"/>
          </a:xfrm>
          <a:custGeom>
            <a:avLst/>
            <a:gdLst/>
            <a:ahLst/>
            <a:cxnLst/>
            <a:rect l="l" t="t" r="r" b="b"/>
            <a:pathLst>
              <a:path w="586740">
                <a:moveTo>
                  <a:pt x="586120" y="0"/>
                </a:moveTo>
                <a:lnTo>
                  <a:pt x="0" y="0"/>
                </a:lnTo>
              </a:path>
            </a:pathLst>
          </a:custGeom>
          <a:ln w="47624">
            <a:solidFill>
              <a:srgbClr val="4AD0FA"/>
            </a:solidFill>
          </a:ln>
        </p:spPr>
        <p:txBody>
          <a:bodyPr wrap="square" lIns="0" tIns="0" rIns="0" bIns="0" rtlCol="0"/>
          <a:lstStyle/>
          <a:p>
            <a:endParaRPr/>
          </a:p>
        </p:txBody>
      </p:sp>
      <p:sp>
        <p:nvSpPr>
          <p:cNvPr id="4" name="object 4"/>
          <p:cNvSpPr/>
          <p:nvPr/>
        </p:nvSpPr>
        <p:spPr>
          <a:xfrm>
            <a:off x="906664" y="2801281"/>
            <a:ext cx="586740" cy="0"/>
          </a:xfrm>
          <a:custGeom>
            <a:avLst/>
            <a:gdLst/>
            <a:ahLst/>
            <a:cxnLst/>
            <a:rect l="l" t="t" r="r" b="b"/>
            <a:pathLst>
              <a:path w="586740">
                <a:moveTo>
                  <a:pt x="586120" y="0"/>
                </a:moveTo>
                <a:lnTo>
                  <a:pt x="0" y="0"/>
                </a:lnTo>
              </a:path>
            </a:pathLst>
          </a:custGeom>
          <a:ln w="47624">
            <a:solidFill>
              <a:srgbClr val="4AD0FA"/>
            </a:solidFill>
          </a:ln>
        </p:spPr>
        <p:txBody>
          <a:bodyPr wrap="square" lIns="0" tIns="0" rIns="0" bIns="0" rtlCol="0"/>
          <a:lstStyle/>
          <a:p>
            <a:endParaRPr/>
          </a:p>
        </p:txBody>
      </p:sp>
      <p:sp>
        <p:nvSpPr>
          <p:cNvPr id="5" name="object 5"/>
          <p:cNvSpPr/>
          <p:nvPr/>
        </p:nvSpPr>
        <p:spPr>
          <a:xfrm>
            <a:off x="906664" y="4839577"/>
            <a:ext cx="586740" cy="0"/>
          </a:xfrm>
          <a:custGeom>
            <a:avLst/>
            <a:gdLst/>
            <a:ahLst/>
            <a:cxnLst/>
            <a:rect l="l" t="t" r="r" b="b"/>
            <a:pathLst>
              <a:path w="586740">
                <a:moveTo>
                  <a:pt x="586120" y="0"/>
                </a:moveTo>
                <a:lnTo>
                  <a:pt x="0" y="0"/>
                </a:lnTo>
              </a:path>
            </a:pathLst>
          </a:custGeom>
          <a:ln w="47624">
            <a:solidFill>
              <a:srgbClr val="4AD0FA"/>
            </a:solidFill>
          </a:ln>
        </p:spPr>
        <p:txBody>
          <a:bodyPr wrap="square" lIns="0" tIns="0" rIns="0" bIns="0" rtlCol="0"/>
          <a:lstStyle/>
          <a:p>
            <a:endParaRPr/>
          </a:p>
        </p:txBody>
      </p:sp>
      <p:sp>
        <p:nvSpPr>
          <p:cNvPr id="6" name="object 6"/>
          <p:cNvSpPr/>
          <p:nvPr/>
        </p:nvSpPr>
        <p:spPr>
          <a:xfrm>
            <a:off x="18205660" y="10285898"/>
            <a:ext cx="30480" cy="1270"/>
          </a:xfrm>
          <a:custGeom>
            <a:avLst/>
            <a:gdLst/>
            <a:ahLst/>
            <a:cxnLst/>
            <a:rect l="l" t="t" r="r" b="b"/>
            <a:pathLst>
              <a:path w="30480" h="1270">
                <a:moveTo>
                  <a:pt x="30402" y="1101"/>
                </a:moveTo>
                <a:lnTo>
                  <a:pt x="0" y="1101"/>
                </a:lnTo>
                <a:lnTo>
                  <a:pt x="2375" y="628"/>
                </a:lnTo>
                <a:lnTo>
                  <a:pt x="8757" y="0"/>
                </a:lnTo>
                <a:lnTo>
                  <a:pt x="21645" y="0"/>
                </a:lnTo>
                <a:lnTo>
                  <a:pt x="28027" y="628"/>
                </a:lnTo>
                <a:lnTo>
                  <a:pt x="30402" y="1101"/>
                </a:lnTo>
                <a:close/>
              </a:path>
            </a:pathLst>
          </a:custGeom>
          <a:solidFill>
            <a:srgbClr val="CFF4FF"/>
          </a:solidFill>
        </p:spPr>
        <p:txBody>
          <a:bodyPr wrap="square" lIns="0" tIns="0" rIns="0" bIns="0" rtlCol="0"/>
          <a:lstStyle/>
          <a:p>
            <a:endParaRPr/>
          </a:p>
        </p:txBody>
      </p:sp>
      <p:sp>
        <p:nvSpPr>
          <p:cNvPr id="7" name="object 7"/>
          <p:cNvSpPr/>
          <p:nvPr/>
        </p:nvSpPr>
        <p:spPr>
          <a:xfrm>
            <a:off x="11660626" y="9980668"/>
            <a:ext cx="38100" cy="38100"/>
          </a:xfrm>
          <a:custGeom>
            <a:avLst/>
            <a:gdLst/>
            <a:ahLst/>
            <a:cxnLst/>
            <a:rect l="l" t="t" r="r" b="b"/>
            <a:pathLst>
              <a:path w="38100" h="38100">
                <a:moveTo>
                  <a:pt x="37523" y="16273"/>
                </a:moveTo>
                <a:lnTo>
                  <a:pt x="37523" y="21249"/>
                </a:lnTo>
                <a:lnTo>
                  <a:pt x="37047" y="23643"/>
                </a:lnTo>
                <a:lnTo>
                  <a:pt x="21249" y="37523"/>
                </a:lnTo>
                <a:lnTo>
                  <a:pt x="16273" y="37523"/>
                </a:lnTo>
                <a:lnTo>
                  <a:pt x="0" y="21249"/>
                </a:lnTo>
                <a:lnTo>
                  <a:pt x="0" y="16273"/>
                </a:lnTo>
                <a:lnTo>
                  <a:pt x="18761" y="0"/>
                </a:lnTo>
                <a:lnTo>
                  <a:pt x="21249" y="0"/>
                </a:lnTo>
                <a:lnTo>
                  <a:pt x="37523" y="16273"/>
                </a:lnTo>
                <a:close/>
              </a:path>
            </a:pathLst>
          </a:custGeom>
          <a:solidFill>
            <a:srgbClr val="CFF4FF"/>
          </a:solidFill>
        </p:spPr>
        <p:txBody>
          <a:bodyPr wrap="square" lIns="0" tIns="0" rIns="0" bIns="0" rtlCol="0"/>
          <a:lstStyle/>
          <a:p>
            <a:endParaRPr/>
          </a:p>
        </p:txBody>
      </p:sp>
      <p:sp>
        <p:nvSpPr>
          <p:cNvPr id="8" name="object 8"/>
          <p:cNvSpPr/>
          <p:nvPr/>
        </p:nvSpPr>
        <p:spPr>
          <a:xfrm>
            <a:off x="11995245" y="9976893"/>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9" name="object 9"/>
          <p:cNvSpPr/>
          <p:nvPr/>
        </p:nvSpPr>
        <p:spPr>
          <a:xfrm>
            <a:off x="12329864" y="9973118"/>
            <a:ext cx="52705" cy="52705"/>
          </a:xfrm>
          <a:custGeom>
            <a:avLst/>
            <a:gdLst/>
            <a:ahLst/>
            <a:cxnLst/>
            <a:rect l="l" t="t" r="r" b="b"/>
            <a:pathLst>
              <a:path w="52704" h="52704">
                <a:moveTo>
                  <a:pt x="52622" y="22822"/>
                </a:moveTo>
                <a:lnTo>
                  <a:pt x="52622" y="29800"/>
                </a:lnTo>
                <a:lnTo>
                  <a:pt x="51955" y="33156"/>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10" name="object 10"/>
          <p:cNvSpPr/>
          <p:nvPr/>
        </p:nvSpPr>
        <p:spPr>
          <a:xfrm>
            <a:off x="12664475" y="9969335"/>
            <a:ext cx="60325" cy="60325"/>
          </a:xfrm>
          <a:custGeom>
            <a:avLst/>
            <a:gdLst/>
            <a:ahLst/>
            <a:cxnLst/>
            <a:rect l="l" t="t" r="r" b="b"/>
            <a:pathLst>
              <a:path w="60325" h="60325">
                <a:moveTo>
                  <a:pt x="60187" y="26103"/>
                </a:moveTo>
                <a:lnTo>
                  <a:pt x="60187" y="34084"/>
                </a:lnTo>
                <a:lnTo>
                  <a:pt x="59423" y="37923"/>
                </a:lnTo>
                <a:lnTo>
                  <a:pt x="34084" y="60187"/>
                </a:lnTo>
                <a:lnTo>
                  <a:pt x="26102" y="60187"/>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11" name="object 11"/>
          <p:cNvPicPr/>
          <p:nvPr/>
        </p:nvPicPr>
        <p:blipFill>
          <a:blip r:embed="rId2" cstate="print"/>
          <a:stretch>
            <a:fillRect/>
          </a:stretch>
        </p:blipFill>
        <p:spPr>
          <a:xfrm>
            <a:off x="12999087" y="9965560"/>
            <a:ext cx="67737" cy="67737"/>
          </a:xfrm>
          <a:prstGeom prst="rect">
            <a:avLst/>
          </a:prstGeom>
        </p:spPr>
      </p:pic>
      <p:pic>
        <p:nvPicPr>
          <p:cNvPr id="12" name="object 12"/>
          <p:cNvPicPr/>
          <p:nvPr/>
        </p:nvPicPr>
        <p:blipFill>
          <a:blip r:embed="rId3" cstate="print"/>
          <a:stretch>
            <a:fillRect/>
          </a:stretch>
        </p:blipFill>
        <p:spPr>
          <a:xfrm>
            <a:off x="13333705" y="9961785"/>
            <a:ext cx="75286" cy="75287"/>
          </a:xfrm>
          <a:prstGeom prst="rect">
            <a:avLst/>
          </a:prstGeom>
        </p:spPr>
      </p:pic>
      <p:pic>
        <p:nvPicPr>
          <p:cNvPr id="13" name="object 13"/>
          <p:cNvPicPr/>
          <p:nvPr/>
        </p:nvPicPr>
        <p:blipFill>
          <a:blip r:embed="rId4" cstate="print"/>
          <a:stretch>
            <a:fillRect/>
          </a:stretch>
        </p:blipFill>
        <p:spPr>
          <a:xfrm>
            <a:off x="13668325" y="9958011"/>
            <a:ext cx="82836" cy="82836"/>
          </a:xfrm>
          <a:prstGeom prst="rect">
            <a:avLst/>
          </a:prstGeom>
        </p:spPr>
      </p:pic>
      <p:pic>
        <p:nvPicPr>
          <p:cNvPr id="14" name="object 14"/>
          <p:cNvPicPr/>
          <p:nvPr/>
        </p:nvPicPr>
        <p:blipFill>
          <a:blip r:embed="rId5" cstate="print"/>
          <a:stretch>
            <a:fillRect/>
          </a:stretch>
        </p:blipFill>
        <p:spPr>
          <a:xfrm>
            <a:off x="14002935" y="9954228"/>
            <a:ext cx="90401" cy="90401"/>
          </a:xfrm>
          <a:prstGeom prst="rect">
            <a:avLst/>
          </a:prstGeom>
        </p:spPr>
      </p:pic>
      <p:pic>
        <p:nvPicPr>
          <p:cNvPr id="15" name="object 15"/>
          <p:cNvPicPr/>
          <p:nvPr/>
        </p:nvPicPr>
        <p:blipFill>
          <a:blip r:embed="rId6" cstate="print"/>
          <a:stretch>
            <a:fillRect/>
          </a:stretch>
        </p:blipFill>
        <p:spPr>
          <a:xfrm>
            <a:off x="14337555" y="9950453"/>
            <a:ext cx="97950" cy="97951"/>
          </a:xfrm>
          <a:prstGeom prst="rect">
            <a:avLst/>
          </a:prstGeom>
        </p:spPr>
      </p:pic>
      <p:pic>
        <p:nvPicPr>
          <p:cNvPr id="16" name="object 16"/>
          <p:cNvPicPr/>
          <p:nvPr/>
        </p:nvPicPr>
        <p:blipFill>
          <a:blip r:embed="rId7" cstate="print"/>
          <a:stretch>
            <a:fillRect/>
          </a:stretch>
        </p:blipFill>
        <p:spPr>
          <a:xfrm>
            <a:off x="14672174" y="9946678"/>
            <a:ext cx="105500" cy="105500"/>
          </a:xfrm>
          <a:prstGeom prst="rect">
            <a:avLst/>
          </a:prstGeom>
        </p:spPr>
      </p:pic>
      <p:pic>
        <p:nvPicPr>
          <p:cNvPr id="17" name="object 17"/>
          <p:cNvPicPr/>
          <p:nvPr/>
        </p:nvPicPr>
        <p:blipFill>
          <a:blip r:embed="rId8" cstate="print"/>
          <a:stretch>
            <a:fillRect/>
          </a:stretch>
        </p:blipFill>
        <p:spPr>
          <a:xfrm>
            <a:off x="15006794" y="9942904"/>
            <a:ext cx="113050" cy="113050"/>
          </a:xfrm>
          <a:prstGeom prst="rect">
            <a:avLst/>
          </a:prstGeom>
        </p:spPr>
      </p:pic>
      <p:pic>
        <p:nvPicPr>
          <p:cNvPr id="18" name="object 18"/>
          <p:cNvPicPr/>
          <p:nvPr/>
        </p:nvPicPr>
        <p:blipFill>
          <a:blip r:embed="rId9" cstate="print"/>
          <a:stretch>
            <a:fillRect/>
          </a:stretch>
        </p:blipFill>
        <p:spPr>
          <a:xfrm>
            <a:off x="14492062" y="10138529"/>
            <a:ext cx="105500" cy="105500"/>
          </a:xfrm>
          <a:prstGeom prst="rect">
            <a:avLst/>
          </a:prstGeom>
        </p:spPr>
      </p:pic>
      <p:pic>
        <p:nvPicPr>
          <p:cNvPr id="19" name="object 19"/>
          <p:cNvPicPr/>
          <p:nvPr/>
        </p:nvPicPr>
        <p:blipFill>
          <a:blip r:embed="rId10" cstate="print"/>
          <a:stretch>
            <a:fillRect/>
          </a:stretch>
        </p:blipFill>
        <p:spPr>
          <a:xfrm>
            <a:off x="15183806" y="10130971"/>
            <a:ext cx="120615" cy="120615"/>
          </a:xfrm>
          <a:prstGeom prst="rect">
            <a:avLst/>
          </a:prstGeom>
        </p:spPr>
      </p:pic>
      <p:pic>
        <p:nvPicPr>
          <p:cNvPr id="20" name="object 20"/>
          <p:cNvPicPr/>
          <p:nvPr/>
        </p:nvPicPr>
        <p:blipFill>
          <a:blip r:embed="rId11" cstate="print"/>
          <a:stretch>
            <a:fillRect/>
          </a:stretch>
        </p:blipFill>
        <p:spPr>
          <a:xfrm>
            <a:off x="15515235" y="10128608"/>
            <a:ext cx="125343" cy="125343"/>
          </a:xfrm>
          <a:prstGeom prst="rect">
            <a:avLst/>
          </a:prstGeom>
        </p:spPr>
      </p:pic>
      <p:pic>
        <p:nvPicPr>
          <p:cNvPr id="21" name="object 21"/>
          <p:cNvPicPr/>
          <p:nvPr/>
        </p:nvPicPr>
        <p:blipFill>
          <a:blip r:embed="rId12" cstate="print"/>
          <a:stretch>
            <a:fillRect/>
          </a:stretch>
        </p:blipFill>
        <p:spPr>
          <a:xfrm>
            <a:off x="13506313" y="9769928"/>
            <a:ext cx="75286" cy="75287"/>
          </a:xfrm>
          <a:prstGeom prst="rect">
            <a:avLst/>
          </a:prstGeom>
        </p:spPr>
      </p:pic>
      <p:pic>
        <p:nvPicPr>
          <p:cNvPr id="22" name="object 22"/>
          <p:cNvPicPr/>
          <p:nvPr/>
        </p:nvPicPr>
        <p:blipFill>
          <a:blip r:embed="rId9" cstate="print"/>
          <a:stretch>
            <a:fillRect/>
          </a:stretch>
        </p:blipFill>
        <p:spPr>
          <a:xfrm>
            <a:off x="14859792" y="9754821"/>
            <a:ext cx="105500" cy="105501"/>
          </a:xfrm>
          <a:prstGeom prst="rect">
            <a:avLst/>
          </a:prstGeom>
        </p:spPr>
      </p:pic>
      <p:pic>
        <p:nvPicPr>
          <p:cNvPr id="23" name="object 23"/>
          <p:cNvPicPr/>
          <p:nvPr/>
        </p:nvPicPr>
        <p:blipFill>
          <a:blip r:embed="rId9" cstate="print"/>
          <a:stretch>
            <a:fillRect/>
          </a:stretch>
        </p:blipFill>
        <p:spPr>
          <a:xfrm>
            <a:off x="14492062" y="9754821"/>
            <a:ext cx="105500" cy="105501"/>
          </a:xfrm>
          <a:prstGeom prst="rect">
            <a:avLst/>
          </a:prstGeom>
        </p:spPr>
      </p:pic>
      <p:pic>
        <p:nvPicPr>
          <p:cNvPr id="24" name="object 24"/>
          <p:cNvPicPr/>
          <p:nvPr/>
        </p:nvPicPr>
        <p:blipFill>
          <a:blip r:embed="rId13" cstate="print"/>
          <a:stretch>
            <a:fillRect/>
          </a:stretch>
        </p:blipFill>
        <p:spPr>
          <a:xfrm>
            <a:off x="14188340" y="9758791"/>
            <a:ext cx="97560" cy="97561"/>
          </a:xfrm>
          <a:prstGeom prst="rect">
            <a:avLst/>
          </a:prstGeom>
        </p:spPr>
      </p:pic>
      <p:sp>
        <p:nvSpPr>
          <p:cNvPr id="25" name="object 25"/>
          <p:cNvSpPr/>
          <p:nvPr/>
        </p:nvSpPr>
        <p:spPr>
          <a:xfrm>
            <a:off x="11660626" y="9596960"/>
            <a:ext cx="38100" cy="38100"/>
          </a:xfrm>
          <a:custGeom>
            <a:avLst/>
            <a:gdLst/>
            <a:ahLst/>
            <a:cxnLst/>
            <a:rect l="l" t="t" r="r" b="b"/>
            <a:pathLst>
              <a:path w="38100" h="38100">
                <a:moveTo>
                  <a:pt x="37523" y="16273"/>
                </a:moveTo>
                <a:lnTo>
                  <a:pt x="37523" y="21249"/>
                </a:lnTo>
                <a:lnTo>
                  <a:pt x="37047" y="23643"/>
                </a:lnTo>
                <a:lnTo>
                  <a:pt x="21249" y="37523"/>
                </a:lnTo>
                <a:lnTo>
                  <a:pt x="16273" y="37523"/>
                </a:lnTo>
                <a:lnTo>
                  <a:pt x="0" y="21249"/>
                </a:lnTo>
                <a:lnTo>
                  <a:pt x="0" y="16273"/>
                </a:lnTo>
                <a:lnTo>
                  <a:pt x="18761" y="0"/>
                </a:lnTo>
                <a:lnTo>
                  <a:pt x="21249" y="0"/>
                </a:lnTo>
                <a:lnTo>
                  <a:pt x="37523" y="16273"/>
                </a:lnTo>
                <a:close/>
              </a:path>
            </a:pathLst>
          </a:custGeom>
          <a:solidFill>
            <a:srgbClr val="CFF4FF"/>
          </a:solidFill>
        </p:spPr>
        <p:txBody>
          <a:bodyPr wrap="square" lIns="0" tIns="0" rIns="0" bIns="0" rtlCol="0"/>
          <a:lstStyle/>
          <a:p>
            <a:endParaRPr/>
          </a:p>
        </p:txBody>
      </p:sp>
      <p:sp>
        <p:nvSpPr>
          <p:cNvPr id="26" name="object 26"/>
          <p:cNvSpPr/>
          <p:nvPr/>
        </p:nvSpPr>
        <p:spPr>
          <a:xfrm>
            <a:off x="11995245" y="9593185"/>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27" name="object 27"/>
          <p:cNvSpPr/>
          <p:nvPr/>
        </p:nvSpPr>
        <p:spPr>
          <a:xfrm>
            <a:off x="12329864" y="9589411"/>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28" name="object 28"/>
          <p:cNvSpPr/>
          <p:nvPr/>
        </p:nvSpPr>
        <p:spPr>
          <a:xfrm>
            <a:off x="12664475" y="9585628"/>
            <a:ext cx="60325" cy="60325"/>
          </a:xfrm>
          <a:custGeom>
            <a:avLst/>
            <a:gdLst/>
            <a:ahLst/>
            <a:cxnLst/>
            <a:rect l="l" t="t" r="r" b="b"/>
            <a:pathLst>
              <a:path w="60325" h="60325">
                <a:moveTo>
                  <a:pt x="60187" y="26103"/>
                </a:moveTo>
                <a:lnTo>
                  <a:pt x="60187" y="34084"/>
                </a:lnTo>
                <a:lnTo>
                  <a:pt x="59423" y="37923"/>
                </a:lnTo>
                <a:lnTo>
                  <a:pt x="34084" y="60187"/>
                </a:lnTo>
                <a:lnTo>
                  <a:pt x="26102" y="60187"/>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29" name="object 29"/>
          <p:cNvPicPr/>
          <p:nvPr/>
        </p:nvPicPr>
        <p:blipFill>
          <a:blip r:embed="rId14" cstate="print"/>
          <a:stretch>
            <a:fillRect/>
          </a:stretch>
        </p:blipFill>
        <p:spPr>
          <a:xfrm>
            <a:off x="12999087" y="9581853"/>
            <a:ext cx="67737" cy="67737"/>
          </a:xfrm>
          <a:prstGeom prst="rect">
            <a:avLst/>
          </a:prstGeom>
        </p:spPr>
      </p:pic>
      <p:pic>
        <p:nvPicPr>
          <p:cNvPr id="30" name="object 30"/>
          <p:cNvPicPr/>
          <p:nvPr/>
        </p:nvPicPr>
        <p:blipFill>
          <a:blip r:embed="rId12" cstate="print"/>
          <a:stretch>
            <a:fillRect/>
          </a:stretch>
        </p:blipFill>
        <p:spPr>
          <a:xfrm>
            <a:off x="13333705" y="9578078"/>
            <a:ext cx="75286" cy="75287"/>
          </a:xfrm>
          <a:prstGeom prst="rect">
            <a:avLst/>
          </a:prstGeom>
        </p:spPr>
      </p:pic>
      <p:pic>
        <p:nvPicPr>
          <p:cNvPr id="31" name="object 31"/>
          <p:cNvPicPr/>
          <p:nvPr/>
        </p:nvPicPr>
        <p:blipFill>
          <a:blip r:embed="rId15" cstate="print"/>
          <a:stretch>
            <a:fillRect/>
          </a:stretch>
        </p:blipFill>
        <p:spPr>
          <a:xfrm>
            <a:off x="13668325" y="9574303"/>
            <a:ext cx="82836" cy="82836"/>
          </a:xfrm>
          <a:prstGeom prst="rect">
            <a:avLst/>
          </a:prstGeom>
        </p:spPr>
      </p:pic>
      <p:pic>
        <p:nvPicPr>
          <p:cNvPr id="32" name="object 32"/>
          <p:cNvPicPr/>
          <p:nvPr/>
        </p:nvPicPr>
        <p:blipFill>
          <a:blip r:embed="rId5" cstate="print"/>
          <a:stretch>
            <a:fillRect/>
          </a:stretch>
        </p:blipFill>
        <p:spPr>
          <a:xfrm>
            <a:off x="14002935" y="9570522"/>
            <a:ext cx="90401" cy="90401"/>
          </a:xfrm>
          <a:prstGeom prst="rect">
            <a:avLst/>
          </a:prstGeom>
        </p:spPr>
      </p:pic>
      <p:pic>
        <p:nvPicPr>
          <p:cNvPr id="33" name="object 33"/>
          <p:cNvPicPr/>
          <p:nvPr/>
        </p:nvPicPr>
        <p:blipFill>
          <a:blip r:embed="rId16" cstate="print"/>
          <a:stretch>
            <a:fillRect/>
          </a:stretch>
        </p:blipFill>
        <p:spPr>
          <a:xfrm>
            <a:off x="14337555" y="9566747"/>
            <a:ext cx="97950" cy="97951"/>
          </a:xfrm>
          <a:prstGeom prst="rect">
            <a:avLst/>
          </a:prstGeom>
        </p:spPr>
      </p:pic>
      <p:pic>
        <p:nvPicPr>
          <p:cNvPr id="34" name="object 34"/>
          <p:cNvPicPr/>
          <p:nvPr/>
        </p:nvPicPr>
        <p:blipFill>
          <a:blip r:embed="rId9" cstate="print"/>
          <a:stretch>
            <a:fillRect/>
          </a:stretch>
        </p:blipFill>
        <p:spPr>
          <a:xfrm>
            <a:off x="14672174" y="9562972"/>
            <a:ext cx="105500" cy="105501"/>
          </a:xfrm>
          <a:prstGeom prst="rect">
            <a:avLst/>
          </a:prstGeom>
        </p:spPr>
      </p:pic>
      <p:pic>
        <p:nvPicPr>
          <p:cNvPr id="35" name="object 35"/>
          <p:cNvPicPr/>
          <p:nvPr/>
        </p:nvPicPr>
        <p:blipFill>
          <a:blip r:embed="rId17" cstate="print"/>
          <a:stretch>
            <a:fillRect/>
          </a:stretch>
        </p:blipFill>
        <p:spPr>
          <a:xfrm>
            <a:off x="15006794" y="9559197"/>
            <a:ext cx="113050" cy="113050"/>
          </a:xfrm>
          <a:prstGeom prst="rect">
            <a:avLst/>
          </a:prstGeom>
        </p:spPr>
      </p:pic>
      <p:sp>
        <p:nvSpPr>
          <p:cNvPr id="36" name="object 36"/>
          <p:cNvSpPr/>
          <p:nvPr/>
        </p:nvSpPr>
        <p:spPr>
          <a:xfrm>
            <a:off x="11660626" y="9213253"/>
            <a:ext cx="38100" cy="38100"/>
          </a:xfrm>
          <a:custGeom>
            <a:avLst/>
            <a:gdLst/>
            <a:ahLst/>
            <a:cxnLst/>
            <a:rect l="l" t="t" r="r" b="b"/>
            <a:pathLst>
              <a:path w="38100" h="38100">
                <a:moveTo>
                  <a:pt x="37523" y="16274"/>
                </a:moveTo>
                <a:lnTo>
                  <a:pt x="37523" y="21249"/>
                </a:lnTo>
                <a:lnTo>
                  <a:pt x="37047" y="23642"/>
                </a:lnTo>
                <a:lnTo>
                  <a:pt x="21249" y="37523"/>
                </a:lnTo>
                <a:lnTo>
                  <a:pt x="16273" y="37523"/>
                </a:lnTo>
                <a:lnTo>
                  <a:pt x="0" y="21249"/>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37" name="object 37"/>
          <p:cNvSpPr/>
          <p:nvPr/>
        </p:nvSpPr>
        <p:spPr>
          <a:xfrm>
            <a:off x="11995245" y="9209478"/>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38" name="object 38"/>
          <p:cNvSpPr/>
          <p:nvPr/>
        </p:nvSpPr>
        <p:spPr>
          <a:xfrm>
            <a:off x="12329864" y="9205703"/>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39" name="object 39"/>
          <p:cNvSpPr/>
          <p:nvPr/>
        </p:nvSpPr>
        <p:spPr>
          <a:xfrm>
            <a:off x="12664475" y="9201922"/>
            <a:ext cx="60325" cy="60325"/>
          </a:xfrm>
          <a:custGeom>
            <a:avLst/>
            <a:gdLst/>
            <a:ahLst/>
            <a:cxnLst/>
            <a:rect l="l" t="t" r="r" b="b"/>
            <a:pathLst>
              <a:path w="60325" h="60325">
                <a:moveTo>
                  <a:pt x="60187" y="26103"/>
                </a:moveTo>
                <a:lnTo>
                  <a:pt x="60187" y="34084"/>
                </a:lnTo>
                <a:lnTo>
                  <a:pt x="59423" y="37923"/>
                </a:lnTo>
                <a:lnTo>
                  <a:pt x="34084" y="60187"/>
                </a:lnTo>
                <a:lnTo>
                  <a:pt x="26102" y="60187"/>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40" name="object 40"/>
          <p:cNvPicPr/>
          <p:nvPr/>
        </p:nvPicPr>
        <p:blipFill>
          <a:blip r:embed="rId14" cstate="print"/>
          <a:stretch>
            <a:fillRect/>
          </a:stretch>
        </p:blipFill>
        <p:spPr>
          <a:xfrm>
            <a:off x="12999087" y="9198147"/>
            <a:ext cx="67737" cy="67737"/>
          </a:xfrm>
          <a:prstGeom prst="rect">
            <a:avLst/>
          </a:prstGeom>
        </p:spPr>
      </p:pic>
      <p:pic>
        <p:nvPicPr>
          <p:cNvPr id="41" name="object 41"/>
          <p:cNvPicPr/>
          <p:nvPr/>
        </p:nvPicPr>
        <p:blipFill>
          <a:blip r:embed="rId12" cstate="print"/>
          <a:stretch>
            <a:fillRect/>
          </a:stretch>
        </p:blipFill>
        <p:spPr>
          <a:xfrm>
            <a:off x="13333705" y="9194372"/>
            <a:ext cx="75286" cy="75287"/>
          </a:xfrm>
          <a:prstGeom prst="rect">
            <a:avLst/>
          </a:prstGeom>
        </p:spPr>
      </p:pic>
      <p:pic>
        <p:nvPicPr>
          <p:cNvPr id="42" name="object 42"/>
          <p:cNvPicPr/>
          <p:nvPr/>
        </p:nvPicPr>
        <p:blipFill>
          <a:blip r:embed="rId4" cstate="print"/>
          <a:stretch>
            <a:fillRect/>
          </a:stretch>
        </p:blipFill>
        <p:spPr>
          <a:xfrm>
            <a:off x="13668325" y="9190597"/>
            <a:ext cx="82836" cy="82836"/>
          </a:xfrm>
          <a:prstGeom prst="rect">
            <a:avLst/>
          </a:prstGeom>
        </p:spPr>
      </p:pic>
      <p:pic>
        <p:nvPicPr>
          <p:cNvPr id="43" name="object 43"/>
          <p:cNvPicPr/>
          <p:nvPr/>
        </p:nvPicPr>
        <p:blipFill>
          <a:blip r:embed="rId5" cstate="print"/>
          <a:stretch>
            <a:fillRect/>
          </a:stretch>
        </p:blipFill>
        <p:spPr>
          <a:xfrm>
            <a:off x="14002935" y="9186815"/>
            <a:ext cx="90401" cy="90401"/>
          </a:xfrm>
          <a:prstGeom prst="rect">
            <a:avLst/>
          </a:prstGeom>
        </p:spPr>
      </p:pic>
      <p:pic>
        <p:nvPicPr>
          <p:cNvPr id="44" name="object 44"/>
          <p:cNvPicPr/>
          <p:nvPr/>
        </p:nvPicPr>
        <p:blipFill>
          <a:blip r:embed="rId6" cstate="print"/>
          <a:stretch>
            <a:fillRect/>
          </a:stretch>
        </p:blipFill>
        <p:spPr>
          <a:xfrm>
            <a:off x="14337555" y="9183039"/>
            <a:ext cx="97950" cy="97951"/>
          </a:xfrm>
          <a:prstGeom prst="rect">
            <a:avLst/>
          </a:prstGeom>
        </p:spPr>
      </p:pic>
      <p:pic>
        <p:nvPicPr>
          <p:cNvPr id="45" name="object 45"/>
          <p:cNvPicPr/>
          <p:nvPr/>
        </p:nvPicPr>
        <p:blipFill>
          <a:blip r:embed="rId9" cstate="print"/>
          <a:stretch>
            <a:fillRect/>
          </a:stretch>
        </p:blipFill>
        <p:spPr>
          <a:xfrm>
            <a:off x="14672174" y="9179264"/>
            <a:ext cx="105500" cy="105501"/>
          </a:xfrm>
          <a:prstGeom prst="rect">
            <a:avLst/>
          </a:prstGeom>
        </p:spPr>
      </p:pic>
      <p:pic>
        <p:nvPicPr>
          <p:cNvPr id="46" name="object 46"/>
          <p:cNvPicPr/>
          <p:nvPr/>
        </p:nvPicPr>
        <p:blipFill>
          <a:blip r:embed="rId17" cstate="print"/>
          <a:stretch>
            <a:fillRect/>
          </a:stretch>
        </p:blipFill>
        <p:spPr>
          <a:xfrm>
            <a:off x="15006794" y="9175490"/>
            <a:ext cx="113050" cy="113050"/>
          </a:xfrm>
          <a:prstGeom prst="rect">
            <a:avLst/>
          </a:prstGeom>
        </p:spPr>
      </p:pic>
      <p:pic>
        <p:nvPicPr>
          <p:cNvPr id="47" name="object 47"/>
          <p:cNvPicPr/>
          <p:nvPr/>
        </p:nvPicPr>
        <p:blipFill>
          <a:blip r:embed="rId18" cstate="print"/>
          <a:stretch>
            <a:fillRect/>
          </a:stretch>
        </p:blipFill>
        <p:spPr>
          <a:xfrm>
            <a:off x="15341404" y="9171707"/>
            <a:ext cx="120615" cy="120615"/>
          </a:xfrm>
          <a:prstGeom prst="rect">
            <a:avLst/>
          </a:prstGeom>
        </p:spPr>
      </p:pic>
      <p:pic>
        <p:nvPicPr>
          <p:cNvPr id="48" name="object 48"/>
          <p:cNvPicPr/>
          <p:nvPr/>
        </p:nvPicPr>
        <p:blipFill>
          <a:blip r:embed="rId19" cstate="print"/>
          <a:stretch>
            <a:fillRect/>
          </a:stretch>
        </p:blipFill>
        <p:spPr>
          <a:xfrm>
            <a:off x="14188340" y="9375085"/>
            <a:ext cx="97560" cy="97561"/>
          </a:xfrm>
          <a:prstGeom prst="rect">
            <a:avLst/>
          </a:prstGeom>
        </p:spPr>
      </p:pic>
      <p:pic>
        <p:nvPicPr>
          <p:cNvPr id="49" name="object 49"/>
          <p:cNvPicPr/>
          <p:nvPr/>
        </p:nvPicPr>
        <p:blipFill>
          <a:blip r:embed="rId9" cstate="print"/>
          <a:stretch>
            <a:fillRect/>
          </a:stretch>
        </p:blipFill>
        <p:spPr>
          <a:xfrm>
            <a:off x="14829772" y="9371114"/>
            <a:ext cx="105500" cy="105501"/>
          </a:xfrm>
          <a:prstGeom prst="rect">
            <a:avLst/>
          </a:prstGeom>
        </p:spPr>
      </p:pic>
      <p:sp>
        <p:nvSpPr>
          <p:cNvPr id="50" name="object 50"/>
          <p:cNvSpPr/>
          <p:nvPr/>
        </p:nvSpPr>
        <p:spPr>
          <a:xfrm>
            <a:off x="11660626" y="8828645"/>
            <a:ext cx="38100" cy="38100"/>
          </a:xfrm>
          <a:custGeom>
            <a:avLst/>
            <a:gdLst/>
            <a:ahLst/>
            <a:cxnLst/>
            <a:rect l="l" t="t" r="r" b="b"/>
            <a:pathLst>
              <a:path w="38100" h="38100">
                <a:moveTo>
                  <a:pt x="37523" y="16273"/>
                </a:moveTo>
                <a:lnTo>
                  <a:pt x="37523" y="21249"/>
                </a:lnTo>
                <a:lnTo>
                  <a:pt x="37047" y="23643"/>
                </a:lnTo>
                <a:lnTo>
                  <a:pt x="21249" y="37523"/>
                </a:lnTo>
                <a:lnTo>
                  <a:pt x="16273" y="37523"/>
                </a:lnTo>
                <a:lnTo>
                  <a:pt x="0" y="21249"/>
                </a:lnTo>
                <a:lnTo>
                  <a:pt x="0" y="16273"/>
                </a:lnTo>
                <a:lnTo>
                  <a:pt x="18761" y="0"/>
                </a:lnTo>
                <a:lnTo>
                  <a:pt x="21249" y="0"/>
                </a:lnTo>
                <a:lnTo>
                  <a:pt x="37523" y="16273"/>
                </a:lnTo>
                <a:close/>
              </a:path>
            </a:pathLst>
          </a:custGeom>
          <a:solidFill>
            <a:srgbClr val="CFF4FF"/>
          </a:solidFill>
        </p:spPr>
        <p:txBody>
          <a:bodyPr wrap="square" lIns="0" tIns="0" rIns="0" bIns="0" rtlCol="0"/>
          <a:lstStyle/>
          <a:p>
            <a:endParaRPr/>
          </a:p>
        </p:txBody>
      </p:sp>
      <p:sp>
        <p:nvSpPr>
          <p:cNvPr id="51" name="object 51"/>
          <p:cNvSpPr/>
          <p:nvPr/>
        </p:nvSpPr>
        <p:spPr>
          <a:xfrm>
            <a:off x="11995245" y="8824870"/>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52" name="object 52"/>
          <p:cNvSpPr/>
          <p:nvPr/>
        </p:nvSpPr>
        <p:spPr>
          <a:xfrm>
            <a:off x="12329864" y="8821096"/>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53" name="object 53"/>
          <p:cNvSpPr/>
          <p:nvPr/>
        </p:nvSpPr>
        <p:spPr>
          <a:xfrm>
            <a:off x="12664475" y="8817313"/>
            <a:ext cx="60325" cy="60325"/>
          </a:xfrm>
          <a:custGeom>
            <a:avLst/>
            <a:gdLst/>
            <a:ahLst/>
            <a:cxnLst/>
            <a:rect l="l" t="t" r="r" b="b"/>
            <a:pathLst>
              <a:path w="60325" h="60325">
                <a:moveTo>
                  <a:pt x="60187" y="26103"/>
                </a:moveTo>
                <a:lnTo>
                  <a:pt x="60187" y="34084"/>
                </a:lnTo>
                <a:lnTo>
                  <a:pt x="59423" y="37923"/>
                </a:lnTo>
                <a:lnTo>
                  <a:pt x="34084" y="60187"/>
                </a:lnTo>
                <a:lnTo>
                  <a:pt x="26102" y="60187"/>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54" name="object 54"/>
          <p:cNvPicPr/>
          <p:nvPr/>
        </p:nvPicPr>
        <p:blipFill>
          <a:blip r:embed="rId2" cstate="print"/>
          <a:stretch>
            <a:fillRect/>
          </a:stretch>
        </p:blipFill>
        <p:spPr>
          <a:xfrm>
            <a:off x="12999087" y="8813538"/>
            <a:ext cx="67737" cy="67737"/>
          </a:xfrm>
          <a:prstGeom prst="rect">
            <a:avLst/>
          </a:prstGeom>
        </p:spPr>
      </p:pic>
      <p:pic>
        <p:nvPicPr>
          <p:cNvPr id="55" name="object 55"/>
          <p:cNvPicPr/>
          <p:nvPr/>
        </p:nvPicPr>
        <p:blipFill>
          <a:blip r:embed="rId12" cstate="print"/>
          <a:stretch>
            <a:fillRect/>
          </a:stretch>
        </p:blipFill>
        <p:spPr>
          <a:xfrm>
            <a:off x="13333705" y="8809763"/>
            <a:ext cx="75286" cy="75287"/>
          </a:xfrm>
          <a:prstGeom prst="rect">
            <a:avLst/>
          </a:prstGeom>
        </p:spPr>
      </p:pic>
      <p:pic>
        <p:nvPicPr>
          <p:cNvPr id="56" name="object 56"/>
          <p:cNvPicPr/>
          <p:nvPr/>
        </p:nvPicPr>
        <p:blipFill>
          <a:blip r:embed="rId5" cstate="print"/>
          <a:stretch>
            <a:fillRect/>
          </a:stretch>
        </p:blipFill>
        <p:spPr>
          <a:xfrm>
            <a:off x="14002935" y="8802206"/>
            <a:ext cx="90401" cy="90401"/>
          </a:xfrm>
          <a:prstGeom prst="rect">
            <a:avLst/>
          </a:prstGeom>
        </p:spPr>
      </p:pic>
      <p:pic>
        <p:nvPicPr>
          <p:cNvPr id="57" name="object 57"/>
          <p:cNvPicPr/>
          <p:nvPr/>
        </p:nvPicPr>
        <p:blipFill>
          <a:blip r:embed="rId4" cstate="print"/>
          <a:stretch>
            <a:fillRect/>
          </a:stretch>
        </p:blipFill>
        <p:spPr>
          <a:xfrm>
            <a:off x="13668325" y="8805989"/>
            <a:ext cx="82836" cy="82836"/>
          </a:xfrm>
          <a:prstGeom prst="rect">
            <a:avLst/>
          </a:prstGeom>
        </p:spPr>
      </p:pic>
      <p:pic>
        <p:nvPicPr>
          <p:cNvPr id="58" name="object 58"/>
          <p:cNvPicPr/>
          <p:nvPr/>
        </p:nvPicPr>
        <p:blipFill>
          <a:blip r:embed="rId6" cstate="print"/>
          <a:stretch>
            <a:fillRect/>
          </a:stretch>
        </p:blipFill>
        <p:spPr>
          <a:xfrm>
            <a:off x="14337555" y="8798431"/>
            <a:ext cx="97950" cy="97951"/>
          </a:xfrm>
          <a:prstGeom prst="rect">
            <a:avLst/>
          </a:prstGeom>
        </p:spPr>
      </p:pic>
      <p:pic>
        <p:nvPicPr>
          <p:cNvPr id="59" name="object 59"/>
          <p:cNvPicPr/>
          <p:nvPr/>
        </p:nvPicPr>
        <p:blipFill>
          <a:blip r:embed="rId9" cstate="print"/>
          <a:stretch>
            <a:fillRect/>
          </a:stretch>
        </p:blipFill>
        <p:spPr>
          <a:xfrm>
            <a:off x="14672174" y="8794656"/>
            <a:ext cx="105500" cy="105501"/>
          </a:xfrm>
          <a:prstGeom prst="rect">
            <a:avLst/>
          </a:prstGeom>
        </p:spPr>
      </p:pic>
      <p:pic>
        <p:nvPicPr>
          <p:cNvPr id="60" name="object 60"/>
          <p:cNvPicPr/>
          <p:nvPr/>
        </p:nvPicPr>
        <p:blipFill>
          <a:blip r:embed="rId8" cstate="print"/>
          <a:stretch>
            <a:fillRect/>
          </a:stretch>
        </p:blipFill>
        <p:spPr>
          <a:xfrm>
            <a:off x="15006794" y="8790882"/>
            <a:ext cx="113050" cy="113050"/>
          </a:xfrm>
          <a:prstGeom prst="rect">
            <a:avLst/>
          </a:prstGeom>
        </p:spPr>
      </p:pic>
      <p:pic>
        <p:nvPicPr>
          <p:cNvPr id="61" name="object 61"/>
          <p:cNvPicPr/>
          <p:nvPr/>
        </p:nvPicPr>
        <p:blipFill>
          <a:blip r:embed="rId9" cstate="print"/>
          <a:stretch>
            <a:fillRect/>
          </a:stretch>
        </p:blipFill>
        <p:spPr>
          <a:xfrm>
            <a:off x="14492062" y="8986507"/>
            <a:ext cx="105500" cy="105501"/>
          </a:xfrm>
          <a:prstGeom prst="rect">
            <a:avLst/>
          </a:prstGeom>
        </p:spPr>
      </p:pic>
      <p:pic>
        <p:nvPicPr>
          <p:cNvPr id="62" name="object 62"/>
          <p:cNvPicPr/>
          <p:nvPr/>
        </p:nvPicPr>
        <p:blipFill>
          <a:blip r:embed="rId12" cstate="print"/>
          <a:stretch>
            <a:fillRect/>
          </a:stretch>
        </p:blipFill>
        <p:spPr>
          <a:xfrm>
            <a:off x="13506313" y="8617906"/>
            <a:ext cx="75286" cy="75287"/>
          </a:xfrm>
          <a:prstGeom prst="rect">
            <a:avLst/>
          </a:prstGeom>
        </p:spPr>
      </p:pic>
      <p:pic>
        <p:nvPicPr>
          <p:cNvPr id="63" name="object 63"/>
          <p:cNvPicPr/>
          <p:nvPr/>
        </p:nvPicPr>
        <p:blipFill>
          <a:blip r:embed="rId9" cstate="print"/>
          <a:stretch>
            <a:fillRect/>
          </a:stretch>
        </p:blipFill>
        <p:spPr>
          <a:xfrm>
            <a:off x="14859792" y="8602799"/>
            <a:ext cx="105500" cy="105501"/>
          </a:xfrm>
          <a:prstGeom prst="rect">
            <a:avLst/>
          </a:prstGeom>
        </p:spPr>
      </p:pic>
      <p:pic>
        <p:nvPicPr>
          <p:cNvPr id="64" name="object 64"/>
          <p:cNvPicPr/>
          <p:nvPr/>
        </p:nvPicPr>
        <p:blipFill>
          <a:blip r:embed="rId9" cstate="print"/>
          <a:stretch>
            <a:fillRect/>
          </a:stretch>
        </p:blipFill>
        <p:spPr>
          <a:xfrm>
            <a:off x="14492062" y="8602799"/>
            <a:ext cx="105500" cy="105501"/>
          </a:xfrm>
          <a:prstGeom prst="rect">
            <a:avLst/>
          </a:prstGeom>
        </p:spPr>
      </p:pic>
      <p:pic>
        <p:nvPicPr>
          <p:cNvPr id="65" name="object 65"/>
          <p:cNvPicPr/>
          <p:nvPr/>
        </p:nvPicPr>
        <p:blipFill>
          <a:blip r:embed="rId19" cstate="print"/>
          <a:stretch>
            <a:fillRect/>
          </a:stretch>
        </p:blipFill>
        <p:spPr>
          <a:xfrm>
            <a:off x="14188340" y="8606770"/>
            <a:ext cx="97560" cy="97561"/>
          </a:xfrm>
          <a:prstGeom prst="rect">
            <a:avLst/>
          </a:prstGeom>
        </p:spPr>
      </p:pic>
      <p:sp>
        <p:nvSpPr>
          <p:cNvPr id="66" name="object 66"/>
          <p:cNvSpPr/>
          <p:nvPr/>
        </p:nvSpPr>
        <p:spPr>
          <a:xfrm>
            <a:off x="11660626" y="8444938"/>
            <a:ext cx="38100" cy="38100"/>
          </a:xfrm>
          <a:custGeom>
            <a:avLst/>
            <a:gdLst/>
            <a:ahLst/>
            <a:cxnLst/>
            <a:rect l="l" t="t" r="r" b="b"/>
            <a:pathLst>
              <a:path w="38100" h="38100">
                <a:moveTo>
                  <a:pt x="37523" y="16274"/>
                </a:moveTo>
                <a:lnTo>
                  <a:pt x="37523" y="21250"/>
                </a:lnTo>
                <a:lnTo>
                  <a:pt x="37047" y="23643"/>
                </a:lnTo>
                <a:lnTo>
                  <a:pt x="21249" y="37523"/>
                </a:lnTo>
                <a:lnTo>
                  <a:pt x="16273" y="37523"/>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67" name="object 67"/>
          <p:cNvSpPr/>
          <p:nvPr/>
        </p:nvSpPr>
        <p:spPr>
          <a:xfrm>
            <a:off x="11995245" y="8441163"/>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68" name="object 68"/>
          <p:cNvSpPr/>
          <p:nvPr/>
        </p:nvSpPr>
        <p:spPr>
          <a:xfrm>
            <a:off x="12329864" y="8437388"/>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69" name="object 69"/>
          <p:cNvSpPr/>
          <p:nvPr/>
        </p:nvSpPr>
        <p:spPr>
          <a:xfrm>
            <a:off x="12664475" y="8433606"/>
            <a:ext cx="60325" cy="60325"/>
          </a:xfrm>
          <a:custGeom>
            <a:avLst/>
            <a:gdLst/>
            <a:ahLst/>
            <a:cxnLst/>
            <a:rect l="l" t="t" r="r" b="b"/>
            <a:pathLst>
              <a:path w="60325" h="60325">
                <a:moveTo>
                  <a:pt x="60187" y="26103"/>
                </a:moveTo>
                <a:lnTo>
                  <a:pt x="60187" y="34084"/>
                </a:lnTo>
                <a:lnTo>
                  <a:pt x="59423" y="37923"/>
                </a:lnTo>
                <a:lnTo>
                  <a:pt x="34084" y="60187"/>
                </a:lnTo>
                <a:lnTo>
                  <a:pt x="26102" y="60187"/>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70" name="object 70"/>
          <p:cNvPicPr/>
          <p:nvPr/>
        </p:nvPicPr>
        <p:blipFill>
          <a:blip r:embed="rId20" cstate="print"/>
          <a:stretch>
            <a:fillRect/>
          </a:stretch>
        </p:blipFill>
        <p:spPr>
          <a:xfrm>
            <a:off x="12999087" y="8429831"/>
            <a:ext cx="67737" cy="67737"/>
          </a:xfrm>
          <a:prstGeom prst="rect">
            <a:avLst/>
          </a:prstGeom>
        </p:spPr>
      </p:pic>
      <p:pic>
        <p:nvPicPr>
          <p:cNvPr id="71" name="object 71"/>
          <p:cNvPicPr/>
          <p:nvPr/>
        </p:nvPicPr>
        <p:blipFill>
          <a:blip r:embed="rId12" cstate="print"/>
          <a:stretch>
            <a:fillRect/>
          </a:stretch>
        </p:blipFill>
        <p:spPr>
          <a:xfrm>
            <a:off x="13333705" y="8426057"/>
            <a:ext cx="75286" cy="75287"/>
          </a:xfrm>
          <a:prstGeom prst="rect">
            <a:avLst/>
          </a:prstGeom>
        </p:spPr>
      </p:pic>
      <p:pic>
        <p:nvPicPr>
          <p:cNvPr id="72" name="object 72"/>
          <p:cNvPicPr/>
          <p:nvPr/>
        </p:nvPicPr>
        <p:blipFill>
          <a:blip r:embed="rId15" cstate="print"/>
          <a:stretch>
            <a:fillRect/>
          </a:stretch>
        </p:blipFill>
        <p:spPr>
          <a:xfrm>
            <a:off x="13668325" y="8422282"/>
            <a:ext cx="82836" cy="82836"/>
          </a:xfrm>
          <a:prstGeom prst="rect">
            <a:avLst/>
          </a:prstGeom>
        </p:spPr>
      </p:pic>
      <p:pic>
        <p:nvPicPr>
          <p:cNvPr id="73" name="object 73"/>
          <p:cNvPicPr/>
          <p:nvPr/>
        </p:nvPicPr>
        <p:blipFill>
          <a:blip r:embed="rId5" cstate="print"/>
          <a:stretch>
            <a:fillRect/>
          </a:stretch>
        </p:blipFill>
        <p:spPr>
          <a:xfrm>
            <a:off x="14002935" y="8418500"/>
            <a:ext cx="90401" cy="90401"/>
          </a:xfrm>
          <a:prstGeom prst="rect">
            <a:avLst/>
          </a:prstGeom>
        </p:spPr>
      </p:pic>
      <p:pic>
        <p:nvPicPr>
          <p:cNvPr id="74" name="object 74"/>
          <p:cNvPicPr/>
          <p:nvPr/>
        </p:nvPicPr>
        <p:blipFill>
          <a:blip r:embed="rId16" cstate="print"/>
          <a:stretch>
            <a:fillRect/>
          </a:stretch>
        </p:blipFill>
        <p:spPr>
          <a:xfrm>
            <a:off x="14337555" y="8414725"/>
            <a:ext cx="97950" cy="97951"/>
          </a:xfrm>
          <a:prstGeom prst="rect">
            <a:avLst/>
          </a:prstGeom>
        </p:spPr>
      </p:pic>
      <p:pic>
        <p:nvPicPr>
          <p:cNvPr id="75" name="object 75"/>
          <p:cNvPicPr/>
          <p:nvPr/>
        </p:nvPicPr>
        <p:blipFill>
          <a:blip r:embed="rId9" cstate="print"/>
          <a:stretch>
            <a:fillRect/>
          </a:stretch>
        </p:blipFill>
        <p:spPr>
          <a:xfrm>
            <a:off x="14672174" y="8410950"/>
            <a:ext cx="105500" cy="105501"/>
          </a:xfrm>
          <a:prstGeom prst="rect">
            <a:avLst/>
          </a:prstGeom>
        </p:spPr>
      </p:pic>
      <p:pic>
        <p:nvPicPr>
          <p:cNvPr id="76" name="object 76"/>
          <p:cNvPicPr/>
          <p:nvPr/>
        </p:nvPicPr>
        <p:blipFill>
          <a:blip r:embed="rId17" cstate="print"/>
          <a:stretch>
            <a:fillRect/>
          </a:stretch>
        </p:blipFill>
        <p:spPr>
          <a:xfrm>
            <a:off x="15006794" y="8407175"/>
            <a:ext cx="113050" cy="113050"/>
          </a:xfrm>
          <a:prstGeom prst="rect">
            <a:avLst/>
          </a:prstGeom>
        </p:spPr>
      </p:pic>
      <p:sp>
        <p:nvSpPr>
          <p:cNvPr id="77" name="object 77"/>
          <p:cNvSpPr/>
          <p:nvPr/>
        </p:nvSpPr>
        <p:spPr>
          <a:xfrm>
            <a:off x="11660626" y="8061231"/>
            <a:ext cx="38100" cy="38100"/>
          </a:xfrm>
          <a:custGeom>
            <a:avLst/>
            <a:gdLst/>
            <a:ahLst/>
            <a:cxnLst/>
            <a:rect l="l" t="t" r="r" b="b"/>
            <a:pathLst>
              <a:path w="38100" h="38100">
                <a:moveTo>
                  <a:pt x="37523" y="16274"/>
                </a:moveTo>
                <a:lnTo>
                  <a:pt x="37523" y="21249"/>
                </a:lnTo>
                <a:lnTo>
                  <a:pt x="37047" y="23643"/>
                </a:lnTo>
                <a:lnTo>
                  <a:pt x="21249" y="37523"/>
                </a:lnTo>
                <a:lnTo>
                  <a:pt x="16273" y="37523"/>
                </a:lnTo>
                <a:lnTo>
                  <a:pt x="0" y="21249"/>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78" name="object 78"/>
          <p:cNvSpPr/>
          <p:nvPr/>
        </p:nvSpPr>
        <p:spPr>
          <a:xfrm>
            <a:off x="11995245" y="8057457"/>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19547" y="0"/>
                </a:lnTo>
                <a:lnTo>
                  <a:pt x="22536" y="0"/>
                </a:lnTo>
                <a:lnTo>
                  <a:pt x="25525" y="0"/>
                </a:lnTo>
                <a:lnTo>
                  <a:pt x="44501" y="16673"/>
                </a:lnTo>
                <a:lnTo>
                  <a:pt x="45073" y="19548"/>
                </a:lnTo>
                <a:close/>
              </a:path>
            </a:pathLst>
          </a:custGeom>
          <a:solidFill>
            <a:srgbClr val="CFF4FF"/>
          </a:solidFill>
        </p:spPr>
        <p:txBody>
          <a:bodyPr wrap="square" lIns="0" tIns="0" rIns="0" bIns="0" rtlCol="0"/>
          <a:lstStyle/>
          <a:p>
            <a:endParaRPr/>
          </a:p>
        </p:txBody>
      </p:sp>
      <p:sp>
        <p:nvSpPr>
          <p:cNvPr id="79" name="object 79"/>
          <p:cNvSpPr/>
          <p:nvPr/>
        </p:nvSpPr>
        <p:spPr>
          <a:xfrm>
            <a:off x="12329864" y="8053681"/>
            <a:ext cx="52705" cy="52705"/>
          </a:xfrm>
          <a:custGeom>
            <a:avLst/>
            <a:gdLst/>
            <a:ahLst/>
            <a:cxnLst/>
            <a:rect l="l" t="t" r="r" b="b"/>
            <a:pathLst>
              <a:path w="52704" h="52704">
                <a:moveTo>
                  <a:pt x="52622" y="22822"/>
                </a:moveTo>
                <a:lnTo>
                  <a:pt x="52622" y="29801"/>
                </a:lnTo>
                <a:lnTo>
                  <a:pt x="51955" y="33157"/>
                </a:lnTo>
                <a:lnTo>
                  <a:pt x="29800" y="52623"/>
                </a:lnTo>
                <a:lnTo>
                  <a:pt x="22822" y="52623"/>
                </a:lnTo>
                <a:lnTo>
                  <a:pt x="0" y="29801"/>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80" name="object 80"/>
          <p:cNvSpPr/>
          <p:nvPr/>
        </p:nvSpPr>
        <p:spPr>
          <a:xfrm>
            <a:off x="12664475" y="8049899"/>
            <a:ext cx="60325" cy="60325"/>
          </a:xfrm>
          <a:custGeom>
            <a:avLst/>
            <a:gdLst/>
            <a:ahLst/>
            <a:cxnLst/>
            <a:rect l="l" t="t" r="r" b="b"/>
            <a:pathLst>
              <a:path w="60325" h="60325">
                <a:moveTo>
                  <a:pt x="60187" y="26103"/>
                </a:moveTo>
                <a:lnTo>
                  <a:pt x="60187" y="34084"/>
                </a:lnTo>
                <a:lnTo>
                  <a:pt x="59423" y="37923"/>
                </a:lnTo>
                <a:lnTo>
                  <a:pt x="34084" y="60188"/>
                </a:lnTo>
                <a:lnTo>
                  <a:pt x="26102" y="60188"/>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81" name="object 81"/>
          <p:cNvPicPr/>
          <p:nvPr/>
        </p:nvPicPr>
        <p:blipFill>
          <a:blip r:embed="rId2" cstate="print"/>
          <a:stretch>
            <a:fillRect/>
          </a:stretch>
        </p:blipFill>
        <p:spPr>
          <a:xfrm>
            <a:off x="12999087" y="8046124"/>
            <a:ext cx="67737" cy="67737"/>
          </a:xfrm>
          <a:prstGeom prst="rect">
            <a:avLst/>
          </a:prstGeom>
        </p:spPr>
      </p:pic>
      <p:pic>
        <p:nvPicPr>
          <p:cNvPr id="82" name="object 82"/>
          <p:cNvPicPr/>
          <p:nvPr/>
        </p:nvPicPr>
        <p:blipFill>
          <a:blip r:embed="rId3" cstate="print"/>
          <a:stretch>
            <a:fillRect/>
          </a:stretch>
        </p:blipFill>
        <p:spPr>
          <a:xfrm>
            <a:off x="13333705" y="8042350"/>
            <a:ext cx="75286" cy="75287"/>
          </a:xfrm>
          <a:prstGeom prst="rect">
            <a:avLst/>
          </a:prstGeom>
        </p:spPr>
      </p:pic>
      <p:pic>
        <p:nvPicPr>
          <p:cNvPr id="83" name="object 83"/>
          <p:cNvPicPr/>
          <p:nvPr/>
        </p:nvPicPr>
        <p:blipFill>
          <a:blip r:embed="rId4" cstate="print"/>
          <a:stretch>
            <a:fillRect/>
          </a:stretch>
        </p:blipFill>
        <p:spPr>
          <a:xfrm>
            <a:off x="13668325" y="8038574"/>
            <a:ext cx="82836" cy="82837"/>
          </a:xfrm>
          <a:prstGeom prst="rect">
            <a:avLst/>
          </a:prstGeom>
        </p:spPr>
      </p:pic>
      <p:pic>
        <p:nvPicPr>
          <p:cNvPr id="84" name="object 84"/>
          <p:cNvPicPr/>
          <p:nvPr/>
        </p:nvPicPr>
        <p:blipFill>
          <a:blip r:embed="rId5" cstate="print"/>
          <a:stretch>
            <a:fillRect/>
          </a:stretch>
        </p:blipFill>
        <p:spPr>
          <a:xfrm>
            <a:off x="14002935" y="8034792"/>
            <a:ext cx="90401" cy="90402"/>
          </a:xfrm>
          <a:prstGeom prst="rect">
            <a:avLst/>
          </a:prstGeom>
        </p:spPr>
      </p:pic>
      <p:pic>
        <p:nvPicPr>
          <p:cNvPr id="85" name="object 85"/>
          <p:cNvPicPr/>
          <p:nvPr/>
        </p:nvPicPr>
        <p:blipFill>
          <a:blip r:embed="rId6" cstate="print"/>
          <a:stretch>
            <a:fillRect/>
          </a:stretch>
        </p:blipFill>
        <p:spPr>
          <a:xfrm>
            <a:off x="14337555" y="8031017"/>
            <a:ext cx="97950" cy="97951"/>
          </a:xfrm>
          <a:prstGeom prst="rect">
            <a:avLst/>
          </a:prstGeom>
        </p:spPr>
      </p:pic>
      <p:pic>
        <p:nvPicPr>
          <p:cNvPr id="86" name="object 86"/>
          <p:cNvPicPr/>
          <p:nvPr/>
        </p:nvPicPr>
        <p:blipFill>
          <a:blip r:embed="rId7" cstate="print"/>
          <a:stretch>
            <a:fillRect/>
          </a:stretch>
        </p:blipFill>
        <p:spPr>
          <a:xfrm>
            <a:off x="14672174" y="8027243"/>
            <a:ext cx="105500" cy="105501"/>
          </a:xfrm>
          <a:prstGeom prst="rect">
            <a:avLst/>
          </a:prstGeom>
        </p:spPr>
      </p:pic>
      <p:pic>
        <p:nvPicPr>
          <p:cNvPr id="87" name="object 87"/>
          <p:cNvPicPr/>
          <p:nvPr/>
        </p:nvPicPr>
        <p:blipFill>
          <a:blip r:embed="rId8" cstate="print"/>
          <a:stretch>
            <a:fillRect/>
          </a:stretch>
        </p:blipFill>
        <p:spPr>
          <a:xfrm>
            <a:off x="15006794" y="8023467"/>
            <a:ext cx="113050" cy="113051"/>
          </a:xfrm>
          <a:prstGeom prst="rect">
            <a:avLst/>
          </a:prstGeom>
        </p:spPr>
      </p:pic>
      <p:pic>
        <p:nvPicPr>
          <p:cNvPr id="88" name="object 88"/>
          <p:cNvPicPr/>
          <p:nvPr/>
        </p:nvPicPr>
        <p:blipFill>
          <a:blip r:embed="rId21" cstate="print"/>
          <a:stretch>
            <a:fillRect/>
          </a:stretch>
        </p:blipFill>
        <p:spPr>
          <a:xfrm>
            <a:off x="15341404" y="8019685"/>
            <a:ext cx="120615" cy="120615"/>
          </a:xfrm>
          <a:prstGeom prst="rect">
            <a:avLst/>
          </a:prstGeom>
        </p:spPr>
      </p:pic>
      <p:pic>
        <p:nvPicPr>
          <p:cNvPr id="89" name="object 89"/>
          <p:cNvPicPr/>
          <p:nvPr/>
        </p:nvPicPr>
        <p:blipFill>
          <a:blip r:embed="rId13" cstate="print"/>
          <a:stretch>
            <a:fillRect/>
          </a:stretch>
        </p:blipFill>
        <p:spPr>
          <a:xfrm>
            <a:off x="14188340" y="8223062"/>
            <a:ext cx="97560" cy="97561"/>
          </a:xfrm>
          <a:prstGeom prst="rect">
            <a:avLst/>
          </a:prstGeom>
        </p:spPr>
      </p:pic>
      <p:pic>
        <p:nvPicPr>
          <p:cNvPr id="90" name="object 90"/>
          <p:cNvPicPr/>
          <p:nvPr/>
        </p:nvPicPr>
        <p:blipFill>
          <a:blip r:embed="rId9" cstate="print"/>
          <a:stretch>
            <a:fillRect/>
          </a:stretch>
        </p:blipFill>
        <p:spPr>
          <a:xfrm>
            <a:off x="14829772" y="8219092"/>
            <a:ext cx="105500" cy="105500"/>
          </a:xfrm>
          <a:prstGeom prst="rect">
            <a:avLst/>
          </a:prstGeom>
        </p:spPr>
      </p:pic>
      <p:sp>
        <p:nvSpPr>
          <p:cNvPr id="91" name="object 91"/>
          <p:cNvSpPr/>
          <p:nvPr/>
        </p:nvSpPr>
        <p:spPr>
          <a:xfrm>
            <a:off x="11660626" y="7676623"/>
            <a:ext cx="38100" cy="38100"/>
          </a:xfrm>
          <a:custGeom>
            <a:avLst/>
            <a:gdLst/>
            <a:ahLst/>
            <a:cxnLst/>
            <a:rect l="l" t="t" r="r" b="b"/>
            <a:pathLst>
              <a:path w="38100" h="38100">
                <a:moveTo>
                  <a:pt x="37523" y="16274"/>
                </a:moveTo>
                <a:lnTo>
                  <a:pt x="37523" y="21249"/>
                </a:lnTo>
                <a:lnTo>
                  <a:pt x="37047" y="23643"/>
                </a:lnTo>
                <a:lnTo>
                  <a:pt x="21249" y="37523"/>
                </a:lnTo>
                <a:lnTo>
                  <a:pt x="16273" y="37523"/>
                </a:lnTo>
                <a:lnTo>
                  <a:pt x="0" y="21249"/>
                </a:lnTo>
                <a:lnTo>
                  <a:pt x="0" y="16274"/>
                </a:lnTo>
                <a:lnTo>
                  <a:pt x="16273" y="0"/>
                </a:lnTo>
                <a:lnTo>
                  <a:pt x="18761" y="0"/>
                </a:lnTo>
                <a:lnTo>
                  <a:pt x="21249" y="0"/>
                </a:lnTo>
                <a:lnTo>
                  <a:pt x="37047" y="13880"/>
                </a:lnTo>
                <a:lnTo>
                  <a:pt x="37523" y="16274"/>
                </a:lnTo>
                <a:close/>
              </a:path>
            </a:pathLst>
          </a:custGeom>
          <a:solidFill>
            <a:srgbClr val="CFF4FF"/>
          </a:solidFill>
        </p:spPr>
        <p:txBody>
          <a:bodyPr wrap="square" lIns="0" tIns="0" rIns="0" bIns="0" rtlCol="0"/>
          <a:lstStyle/>
          <a:p>
            <a:endParaRPr/>
          </a:p>
        </p:txBody>
      </p:sp>
      <p:sp>
        <p:nvSpPr>
          <p:cNvPr id="92" name="object 92"/>
          <p:cNvSpPr/>
          <p:nvPr/>
        </p:nvSpPr>
        <p:spPr>
          <a:xfrm>
            <a:off x="11995245" y="7672848"/>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93" name="object 93"/>
          <p:cNvSpPr/>
          <p:nvPr/>
        </p:nvSpPr>
        <p:spPr>
          <a:xfrm>
            <a:off x="12329864" y="7669073"/>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94" name="object 94"/>
          <p:cNvSpPr/>
          <p:nvPr/>
        </p:nvSpPr>
        <p:spPr>
          <a:xfrm>
            <a:off x="12664475" y="7665291"/>
            <a:ext cx="60325" cy="60325"/>
          </a:xfrm>
          <a:custGeom>
            <a:avLst/>
            <a:gdLst/>
            <a:ahLst/>
            <a:cxnLst/>
            <a:rect l="l" t="t" r="r" b="b"/>
            <a:pathLst>
              <a:path w="60325" h="60325">
                <a:moveTo>
                  <a:pt x="60187" y="26103"/>
                </a:moveTo>
                <a:lnTo>
                  <a:pt x="60187" y="34084"/>
                </a:lnTo>
                <a:lnTo>
                  <a:pt x="59423" y="37923"/>
                </a:lnTo>
                <a:lnTo>
                  <a:pt x="34084" y="60188"/>
                </a:lnTo>
                <a:lnTo>
                  <a:pt x="26102" y="60188"/>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95" name="object 95"/>
          <p:cNvPicPr/>
          <p:nvPr/>
        </p:nvPicPr>
        <p:blipFill>
          <a:blip r:embed="rId14" cstate="print"/>
          <a:stretch>
            <a:fillRect/>
          </a:stretch>
        </p:blipFill>
        <p:spPr>
          <a:xfrm>
            <a:off x="12999087" y="7661516"/>
            <a:ext cx="67737" cy="67737"/>
          </a:xfrm>
          <a:prstGeom prst="rect">
            <a:avLst/>
          </a:prstGeom>
        </p:spPr>
      </p:pic>
      <p:pic>
        <p:nvPicPr>
          <p:cNvPr id="96" name="object 96"/>
          <p:cNvPicPr/>
          <p:nvPr/>
        </p:nvPicPr>
        <p:blipFill>
          <a:blip r:embed="rId12" cstate="print"/>
          <a:stretch>
            <a:fillRect/>
          </a:stretch>
        </p:blipFill>
        <p:spPr>
          <a:xfrm>
            <a:off x="13333705" y="7657741"/>
            <a:ext cx="75286" cy="75287"/>
          </a:xfrm>
          <a:prstGeom prst="rect">
            <a:avLst/>
          </a:prstGeom>
        </p:spPr>
      </p:pic>
      <p:pic>
        <p:nvPicPr>
          <p:cNvPr id="97" name="object 97"/>
          <p:cNvPicPr/>
          <p:nvPr/>
        </p:nvPicPr>
        <p:blipFill>
          <a:blip r:embed="rId4" cstate="print"/>
          <a:stretch>
            <a:fillRect/>
          </a:stretch>
        </p:blipFill>
        <p:spPr>
          <a:xfrm>
            <a:off x="13668325" y="7653966"/>
            <a:ext cx="82836" cy="82837"/>
          </a:xfrm>
          <a:prstGeom prst="rect">
            <a:avLst/>
          </a:prstGeom>
        </p:spPr>
      </p:pic>
      <p:pic>
        <p:nvPicPr>
          <p:cNvPr id="98" name="object 98"/>
          <p:cNvPicPr/>
          <p:nvPr/>
        </p:nvPicPr>
        <p:blipFill>
          <a:blip r:embed="rId5" cstate="print"/>
          <a:stretch>
            <a:fillRect/>
          </a:stretch>
        </p:blipFill>
        <p:spPr>
          <a:xfrm>
            <a:off x="14002935" y="7650184"/>
            <a:ext cx="90401" cy="90401"/>
          </a:xfrm>
          <a:prstGeom prst="rect">
            <a:avLst/>
          </a:prstGeom>
        </p:spPr>
      </p:pic>
      <p:pic>
        <p:nvPicPr>
          <p:cNvPr id="99" name="object 99"/>
          <p:cNvPicPr/>
          <p:nvPr/>
        </p:nvPicPr>
        <p:blipFill>
          <a:blip r:embed="rId6" cstate="print"/>
          <a:stretch>
            <a:fillRect/>
          </a:stretch>
        </p:blipFill>
        <p:spPr>
          <a:xfrm>
            <a:off x="14337555" y="7646410"/>
            <a:ext cx="97950" cy="97951"/>
          </a:xfrm>
          <a:prstGeom prst="rect">
            <a:avLst/>
          </a:prstGeom>
        </p:spPr>
      </p:pic>
      <p:pic>
        <p:nvPicPr>
          <p:cNvPr id="100" name="object 100"/>
          <p:cNvPicPr/>
          <p:nvPr/>
        </p:nvPicPr>
        <p:blipFill>
          <a:blip r:embed="rId22" cstate="print"/>
          <a:stretch>
            <a:fillRect/>
          </a:stretch>
        </p:blipFill>
        <p:spPr>
          <a:xfrm>
            <a:off x="14672174" y="7642635"/>
            <a:ext cx="105500" cy="105500"/>
          </a:xfrm>
          <a:prstGeom prst="rect">
            <a:avLst/>
          </a:prstGeom>
        </p:spPr>
      </p:pic>
      <p:pic>
        <p:nvPicPr>
          <p:cNvPr id="101" name="object 101"/>
          <p:cNvPicPr/>
          <p:nvPr/>
        </p:nvPicPr>
        <p:blipFill>
          <a:blip r:embed="rId17" cstate="print"/>
          <a:stretch>
            <a:fillRect/>
          </a:stretch>
        </p:blipFill>
        <p:spPr>
          <a:xfrm>
            <a:off x="15006794" y="7638860"/>
            <a:ext cx="113050" cy="113050"/>
          </a:xfrm>
          <a:prstGeom prst="rect">
            <a:avLst/>
          </a:prstGeom>
        </p:spPr>
      </p:pic>
      <p:pic>
        <p:nvPicPr>
          <p:cNvPr id="102" name="object 102"/>
          <p:cNvPicPr/>
          <p:nvPr/>
        </p:nvPicPr>
        <p:blipFill>
          <a:blip r:embed="rId9" cstate="print"/>
          <a:stretch>
            <a:fillRect/>
          </a:stretch>
        </p:blipFill>
        <p:spPr>
          <a:xfrm>
            <a:off x="14492062" y="7834485"/>
            <a:ext cx="105500" cy="105501"/>
          </a:xfrm>
          <a:prstGeom prst="rect">
            <a:avLst/>
          </a:prstGeom>
        </p:spPr>
      </p:pic>
      <p:pic>
        <p:nvPicPr>
          <p:cNvPr id="103" name="object 103"/>
          <p:cNvPicPr/>
          <p:nvPr/>
        </p:nvPicPr>
        <p:blipFill>
          <a:blip r:embed="rId3" cstate="print"/>
          <a:stretch>
            <a:fillRect/>
          </a:stretch>
        </p:blipFill>
        <p:spPr>
          <a:xfrm>
            <a:off x="13506313" y="7465885"/>
            <a:ext cx="75286" cy="75287"/>
          </a:xfrm>
          <a:prstGeom prst="rect">
            <a:avLst/>
          </a:prstGeom>
        </p:spPr>
      </p:pic>
      <p:pic>
        <p:nvPicPr>
          <p:cNvPr id="104" name="object 104"/>
          <p:cNvPicPr/>
          <p:nvPr/>
        </p:nvPicPr>
        <p:blipFill>
          <a:blip r:embed="rId7" cstate="print"/>
          <a:stretch>
            <a:fillRect/>
          </a:stretch>
        </p:blipFill>
        <p:spPr>
          <a:xfrm>
            <a:off x="14859792" y="7450778"/>
            <a:ext cx="105500" cy="105501"/>
          </a:xfrm>
          <a:prstGeom prst="rect">
            <a:avLst/>
          </a:prstGeom>
        </p:spPr>
      </p:pic>
      <p:pic>
        <p:nvPicPr>
          <p:cNvPr id="105" name="object 105"/>
          <p:cNvPicPr/>
          <p:nvPr/>
        </p:nvPicPr>
        <p:blipFill>
          <a:blip r:embed="rId7" cstate="print"/>
          <a:stretch>
            <a:fillRect/>
          </a:stretch>
        </p:blipFill>
        <p:spPr>
          <a:xfrm>
            <a:off x="14492062" y="7450778"/>
            <a:ext cx="105500" cy="105501"/>
          </a:xfrm>
          <a:prstGeom prst="rect">
            <a:avLst/>
          </a:prstGeom>
        </p:spPr>
      </p:pic>
      <p:pic>
        <p:nvPicPr>
          <p:cNvPr id="106" name="object 106"/>
          <p:cNvPicPr/>
          <p:nvPr/>
        </p:nvPicPr>
        <p:blipFill>
          <a:blip r:embed="rId19" cstate="print"/>
          <a:stretch>
            <a:fillRect/>
          </a:stretch>
        </p:blipFill>
        <p:spPr>
          <a:xfrm>
            <a:off x="14188340" y="7454748"/>
            <a:ext cx="97560" cy="97561"/>
          </a:xfrm>
          <a:prstGeom prst="rect">
            <a:avLst/>
          </a:prstGeom>
        </p:spPr>
      </p:pic>
      <p:sp>
        <p:nvSpPr>
          <p:cNvPr id="107" name="object 107"/>
          <p:cNvSpPr/>
          <p:nvPr/>
        </p:nvSpPr>
        <p:spPr>
          <a:xfrm>
            <a:off x="11660626" y="7292916"/>
            <a:ext cx="38100" cy="38100"/>
          </a:xfrm>
          <a:custGeom>
            <a:avLst/>
            <a:gdLst/>
            <a:ahLst/>
            <a:cxnLst/>
            <a:rect l="l" t="t" r="r" b="b"/>
            <a:pathLst>
              <a:path w="38100" h="38100">
                <a:moveTo>
                  <a:pt x="37523" y="16274"/>
                </a:moveTo>
                <a:lnTo>
                  <a:pt x="37523" y="21250"/>
                </a:lnTo>
                <a:lnTo>
                  <a:pt x="37047" y="23643"/>
                </a:lnTo>
                <a:lnTo>
                  <a:pt x="21249" y="37523"/>
                </a:lnTo>
                <a:lnTo>
                  <a:pt x="16273" y="37523"/>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108" name="object 108"/>
          <p:cNvSpPr/>
          <p:nvPr/>
        </p:nvSpPr>
        <p:spPr>
          <a:xfrm>
            <a:off x="11995245" y="7289141"/>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109" name="object 109"/>
          <p:cNvSpPr/>
          <p:nvPr/>
        </p:nvSpPr>
        <p:spPr>
          <a:xfrm>
            <a:off x="12329864" y="7285366"/>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110" name="object 110"/>
          <p:cNvSpPr/>
          <p:nvPr/>
        </p:nvSpPr>
        <p:spPr>
          <a:xfrm>
            <a:off x="12664475" y="7281584"/>
            <a:ext cx="60325" cy="60325"/>
          </a:xfrm>
          <a:custGeom>
            <a:avLst/>
            <a:gdLst/>
            <a:ahLst/>
            <a:cxnLst/>
            <a:rect l="l" t="t" r="r" b="b"/>
            <a:pathLst>
              <a:path w="60325" h="60325">
                <a:moveTo>
                  <a:pt x="60187" y="26103"/>
                </a:moveTo>
                <a:lnTo>
                  <a:pt x="60187" y="34084"/>
                </a:lnTo>
                <a:lnTo>
                  <a:pt x="59423" y="37923"/>
                </a:lnTo>
                <a:lnTo>
                  <a:pt x="34084" y="60188"/>
                </a:lnTo>
                <a:lnTo>
                  <a:pt x="26102" y="60188"/>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111" name="object 111"/>
          <p:cNvPicPr/>
          <p:nvPr/>
        </p:nvPicPr>
        <p:blipFill>
          <a:blip r:embed="rId14" cstate="print"/>
          <a:stretch>
            <a:fillRect/>
          </a:stretch>
        </p:blipFill>
        <p:spPr>
          <a:xfrm>
            <a:off x="12999087" y="7277810"/>
            <a:ext cx="67737" cy="67737"/>
          </a:xfrm>
          <a:prstGeom prst="rect">
            <a:avLst/>
          </a:prstGeom>
        </p:spPr>
      </p:pic>
      <p:pic>
        <p:nvPicPr>
          <p:cNvPr id="112" name="object 112"/>
          <p:cNvPicPr/>
          <p:nvPr/>
        </p:nvPicPr>
        <p:blipFill>
          <a:blip r:embed="rId12" cstate="print"/>
          <a:stretch>
            <a:fillRect/>
          </a:stretch>
        </p:blipFill>
        <p:spPr>
          <a:xfrm>
            <a:off x="13333705" y="7274035"/>
            <a:ext cx="75286" cy="75287"/>
          </a:xfrm>
          <a:prstGeom prst="rect">
            <a:avLst/>
          </a:prstGeom>
        </p:spPr>
      </p:pic>
      <p:pic>
        <p:nvPicPr>
          <p:cNvPr id="113" name="object 113"/>
          <p:cNvPicPr/>
          <p:nvPr/>
        </p:nvPicPr>
        <p:blipFill>
          <a:blip r:embed="rId23" cstate="print"/>
          <a:stretch>
            <a:fillRect/>
          </a:stretch>
        </p:blipFill>
        <p:spPr>
          <a:xfrm>
            <a:off x="13668325" y="7270260"/>
            <a:ext cx="82836" cy="82836"/>
          </a:xfrm>
          <a:prstGeom prst="rect">
            <a:avLst/>
          </a:prstGeom>
        </p:spPr>
      </p:pic>
      <p:pic>
        <p:nvPicPr>
          <p:cNvPr id="114" name="object 114"/>
          <p:cNvPicPr/>
          <p:nvPr/>
        </p:nvPicPr>
        <p:blipFill>
          <a:blip r:embed="rId5" cstate="print"/>
          <a:stretch>
            <a:fillRect/>
          </a:stretch>
        </p:blipFill>
        <p:spPr>
          <a:xfrm>
            <a:off x="14002935" y="7266478"/>
            <a:ext cx="90401" cy="90401"/>
          </a:xfrm>
          <a:prstGeom prst="rect">
            <a:avLst/>
          </a:prstGeom>
        </p:spPr>
      </p:pic>
      <p:pic>
        <p:nvPicPr>
          <p:cNvPr id="115" name="object 115"/>
          <p:cNvPicPr/>
          <p:nvPr/>
        </p:nvPicPr>
        <p:blipFill>
          <a:blip r:embed="rId16" cstate="print"/>
          <a:stretch>
            <a:fillRect/>
          </a:stretch>
        </p:blipFill>
        <p:spPr>
          <a:xfrm>
            <a:off x="14337555" y="7262703"/>
            <a:ext cx="97950" cy="97951"/>
          </a:xfrm>
          <a:prstGeom prst="rect">
            <a:avLst/>
          </a:prstGeom>
        </p:spPr>
      </p:pic>
      <p:pic>
        <p:nvPicPr>
          <p:cNvPr id="116" name="object 116"/>
          <p:cNvPicPr/>
          <p:nvPr/>
        </p:nvPicPr>
        <p:blipFill>
          <a:blip r:embed="rId9" cstate="print"/>
          <a:stretch>
            <a:fillRect/>
          </a:stretch>
        </p:blipFill>
        <p:spPr>
          <a:xfrm>
            <a:off x="14672174" y="7258928"/>
            <a:ext cx="105500" cy="105501"/>
          </a:xfrm>
          <a:prstGeom prst="rect">
            <a:avLst/>
          </a:prstGeom>
        </p:spPr>
      </p:pic>
      <p:pic>
        <p:nvPicPr>
          <p:cNvPr id="117" name="object 117"/>
          <p:cNvPicPr/>
          <p:nvPr/>
        </p:nvPicPr>
        <p:blipFill>
          <a:blip r:embed="rId17" cstate="print"/>
          <a:stretch>
            <a:fillRect/>
          </a:stretch>
        </p:blipFill>
        <p:spPr>
          <a:xfrm>
            <a:off x="15006794" y="7255153"/>
            <a:ext cx="113050" cy="113051"/>
          </a:xfrm>
          <a:prstGeom prst="rect">
            <a:avLst/>
          </a:prstGeom>
        </p:spPr>
      </p:pic>
      <p:sp>
        <p:nvSpPr>
          <p:cNvPr id="118" name="object 118"/>
          <p:cNvSpPr/>
          <p:nvPr/>
        </p:nvSpPr>
        <p:spPr>
          <a:xfrm>
            <a:off x="11660626" y="6909209"/>
            <a:ext cx="38100" cy="38100"/>
          </a:xfrm>
          <a:custGeom>
            <a:avLst/>
            <a:gdLst/>
            <a:ahLst/>
            <a:cxnLst/>
            <a:rect l="l" t="t" r="r" b="b"/>
            <a:pathLst>
              <a:path w="38100" h="38100">
                <a:moveTo>
                  <a:pt x="37523" y="16274"/>
                </a:moveTo>
                <a:lnTo>
                  <a:pt x="37523" y="21250"/>
                </a:lnTo>
                <a:lnTo>
                  <a:pt x="37047" y="23643"/>
                </a:lnTo>
                <a:lnTo>
                  <a:pt x="21249" y="37523"/>
                </a:lnTo>
                <a:lnTo>
                  <a:pt x="16273" y="37523"/>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119" name="object 119"/>
          <p:cNvSpPr/>
          <p:nvPr/>
        </p:nvSpPr>
        <p:spPr>
          <a:xfrm>
            <a:off x="11995245" y="6905435"/>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120" name="object 120"/>
          <p:cNvSpPr/>
          <p:nvPr/>
        </p:nvSpPr>
        <p:spPr>
          <a:xfrm>
            <a:off x="12329864" y="6901659"/>
            <a:ext cx="52705" cy="52705"/>
          </a:xfrm>
          <a:custGeom>
            <a:avLst/>
            <a:gdLst/>
            <a:ahLst/>
            <a:cxnLst/>
            <a:rect l="l" t="t" r="r" b="b"/>
            <a:pathLst>
              <a:path w="52704" h="52704">
                <a:moveTo>
                  <a:pt x="52622" y="22822"/>
                </a:moveTo>
                <a:lnTo>
                  <a:pt x="52622" y="29800"/>
                </a:lnTo>
                <a:lnTo>
                  <a:pt x="51955" y="33156"/>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121" name="object 121"/>
          <p:cNvSpPr/>
          <p:nvPr/>
        </p:nvSpPr>
        <p:spPr>
          <a:xfrm>
            <a:off x="12664475" y="6897877"/>
            <a:ext cx="60325" cy="60325"/>
          </a:xfrm>
          <a:custGeom>
            <a:avLst/>
            <a:gdLst/>
            <a:ahLst/>
            <a:cxnLst/>
            <a:rect l="l" t="t" r="r" b="b"/>
            <a:pathLst>
              <a:path w="60325" h="60325">
                <a:moveTo>
                  <a:pt x="60187" y="26103"/>
                </a:moveTo>
                <a:lnTo>
                  <a:pt x="60187" y="34084"/>
                </a:lnTo>
                <a:lnTo>
                  <a:pt x="59423" y="37923"/>
                </a:lnTo>
                <a:lnTo>
                  <a:pt x="34084" y="60188"/>
                </a:lnTo>
                <a:lnTo>
                  <a:pt x="26102" y="60188"/>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122" name="object 122"/>
          <p:cNvPicPr/>
          <p:nvPr/>
        </p:nvPicPr>
        <p:blipFill>
          <a:blip r:embed="rId24" cstate="print"/>
          <a:stretch>
            <a:fillRect/>
          </a:stretch>
        </p:blipFill>
        <p:spPr>
          <a:xfrm>
            <a:off x="12999087" y="6894102"/>
            <a:ext cx="67737" cy="67737"/>
          </a:xfrm>
          <a:prstGeom prst="rect">
            <a:avLst/>
          </a:prstGeom>
        </p:spPr>
      </p:pic>
      <p:pic>
        <p:nvPicPr>
          <p:cNvPr id="123" name="object 123"/>
          <p:cNvPicPr/>
          <p:nvPr/>
        </p:nvPicPr>
        <p:blipFill>
          <a:blip r:embed="rId25" cstate="print"/>
          <a:stretch>
            <a:fillRect/>
          </a:stretch>
        </p:blipFill>
        <p:spPr>
          <a:xfrm>
            <a:off x="13333705" y="6890327"/>
            <a:ext cx="75286" cy="75286"/>
          </a:xfrm>
          <a:prstGeom prst="rect">
            <a:avLst/>
          </a:prstGeom>
        </p:spPr>
      </p:pic>
      <p:pic>
        <p:nvPicPr>
          <p:cNvPr id="124" name="object 124"/>
          <p:cNvPicPr/>
          <p:nvPr/>
        </p:nvPicPr>
        <p:blipFill>
          <a:blip r:embed="rId4" cstate="print"/>
          <a:stretch>
            <a:fillRect/>
          </a:stretch>
        </p:blipFill>
        <p:spPr>
          <a:xfrm>
            <a:off x="13668325" y="6886552"/>
            <a:ext cx="82836" cy="82837"/>
          </a:xfrm>
          <a:prstGeom prst="rect">
            <a:avLst/>
          </a:prstGeom>
        </p:spPr>
      </p:pic>
      <p:pic>
        <p:nvPicPr>
          <p:cNvPr id="125" name="object 125"/>
          <p:cNvPicPr/>
          <p:nvPr/>
        </p:nvPicPr>
        <p:blipFill>
          <a:blip r:embed="rId5" cstate="print"/>
          <a:stretch>
            <a:fillRect/>
          </a:stretch>
        </p:blipFill>
        <p:spPr>
          <a:xfrm>
            <a:off x="14002935" y="6882770"/>
            <a:ext cx="90401" cy="90402"/>
          </a:xfrm>
          <a:prstGeom prst="rect">
            <a:avLst/>
          </a:prstGeom>
        </p:spPr>
      </p:pic>
      <p:pic>
        <p:nvPicPr>
          <p:cNvPr id="126" name="object 126"/>
          <p:cNvPicPr/>
          <p:nvPr/>
        </p:nvPicPr>
        <p:blipFill>
          <a:blip r:embed="rId6" cstate="print"/>
          <a:stretch>
            <a:fillRect/>
          </a:stretch>
        </p:blipFill>
        <p:spPr>
          <a:xfrm>
            <a:off x="14337555" y="6878995"/>
            <a:ext cx="97950" cy="97951"/>
          </a:xfrm>
          <a:prstGeom prst="rect">
            <a:avLst/>
          </a:prstGeom>
        </p:spPr>
      </p:pic>
      <p:pic>
        <p:nvPicPr>
          <p:cNvPr id="127" name="object 127"/>
          <p:cNvPicPr/>
          <p:nvPr/>
        </p:nvPicPr>
        <p:blipFill>
          <a:blip r:embed="rId7" cstate="print"/>
          <a:stretch>
            <a:fillRect/>
          </a:stretch>
        </p:blipFill>
        <p:spPr>
          <a:xfrm>
            <a:off x="14672174" y="6875220"/>
            <a:ext cx="105500" cy="105501"/>
          </a:xfrm>
          <a:prstGeom prst="rect">
            <a:avLst/>
          </a:prstGeom>
        </p:spPr>
      </p:pic>
      <p:pic>
        <p:nvPicPr>
          <p:cNvPr id="128" name="object 128"/>
          <p:cNvPicPr/>
          <p:nvPr/>
        </p:nvPicPr>
        <p:blipFill>
          <a:blip r:embed="rId8" cstate="print"/>
          <a:stretch>
            <a:fillRect/>
          </a:stretch>
        </p:blipFill>
        <p:spPr>
          <a:xfrm>
            <a:off x="15006794" y="6871445"/>
            <a:ext cx="113050" cy="113051"/>
          </a:xfrm>
          <a:prstGeom prst="rect">
            <a:avLst/>
          </a:prstGeom>
        </p:spPr>
      </p:pic>
      <p:pic>
        <p:nvPicPr>
          <p:cNvPr id="129" name="object 129"/>
          <p:cNvPicPr/>
          <p:nvPr/>
        </p:nvPicPr>
        <p:blipFill>
          <a:blip r:embed="rId26" cstate="print"/>
          <a:stretch>
            <a:fillRect/>
          </a:stretch>
        </p:blipFill>
        <p:spPr>
          <a:xfrm>
            <a:off x="15341404" y="6867663"/>
            <a:ext cx="120615" cy="120615"/>
          </a:xfrm>
          <a:prstGeom prst="rect">
            <a:avLst/>
          </a:prstGeom>
        </p:spPr>
      </p:pic>
      <p:pic>
        <p:nvPicPr>
          <p:cNvPr id="130" name="object 130"/>
          <p:cNvPicPr/>
          <p:nvPr/>
        </p:nvPicPr>
        <p:blipFill>
          <a:blip r:embed="rId13" cstate="print"/>
          <a:stretch>
            <a:fillRect/>
          </a:stretch>
        </p:blipFill>
        <p:spPr>
          <a:xfrm>
            <a:off x="14188340" y="7071040"/>
            <a:ext cx="97560" cy="97561"/>
          </a:xfrm>
          <a:prstGeom prst="rect">
            <a:avLst/>
          </a:prstGeom>
        </p:spPr>
      </p:pic>
      <p:pic>
        <p:nvPicPr>
          <p:cNvPr id="131" name="object 131"/>
          <p:cNvPicPr/>
          <p:nvPr/>
        </p:nvPicPr>
        <p:blipFill>
          <a:blip r:embed="rId9" cstate="print"/>
          <a:stretch>
            <a:fillRect/>
          </a:stretch>
        </p:blipFill>
        <p:spPr>
          <a:xfrm>
            <a:off x="14829772" y="7067070"/>
            <a:ext cx="105500" cy="105501"/>
          </a:xfrm>
          <a:prstGeom prst="rect">
            <a:avLst/>
          </a:prstGeom>
        </p:spPr>
      </p:pic>
      <p:sp>
        <p:nvSpPr>
          <p:cNvPr id="132" name="object 132"/>
          <p:cNvSpPr/>
          <p:nvPr/>
        </p:nvSpPr>
        <p:spPr>
          <a:xfrm>
            <a:off x="11660626" y="6524602"/>
            <a:ext cx="38100" cy="38100"/>
          </a:xfrm>
          <a:custGeom>
            <a:avLst/>
            <a:gdLst/>
            <a:ahLst/>
            <a:cxnLst/>
            <a:rect l="l" t="t" r="r" b="b"/>
            <a:pathLst>
              <a:path w="38100" h="38100">
                <a:moveTo>
                  <a:pt x="37523" y="16274"/>
                </a:moveTo>
                <a:lnTo>
                  <a:pt x="37523" y="21249"/>
                </a:lnTo>
                <a:lnTo>
                  <a:pt x="37047" y="23643"/>
                </a:lnTo>
                <a:lnTo>
                  <a:pt x="21249" y="37523"/>
                </a:lnTo>
                <a:lnTo>
                  <a:pt x="16273" y="37523"/>
                </a:lnTo>
                <a:lnTo>
                  <a:pt x="0" y="21249"/>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133" name="object 133"/>
          <p:cNvSpPr/>
          <p:nvPr/>
        </p:nvSpPr>
        <p:spPr>
          <a:xfrm>
            <a:off x="11995245" y="6520827"/>
            <a:ext cx="45085" cy="45085"/>
          </a:xfrm>
          <a:custGeom>
            <a:avLst/>
            <a:gdLst/>
            <a:ahLst/>
            <a:cxnLst/>
            <a:rect l="l" t="t" r="r" b="b"/>
            <a:pathLst>
              <a:path w="45084" h="45084">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134" name="object 134"/>
          <p:cNvSpPr/>
          <p:nvPr/>
        </p:nvSpPr>
        <p:spPr>
          <a:xfrm>
            <a:off x="12329864" y="6517051"/>
            <a:ext cx="52705" cy="52705"/>
          </a:xfrm>
          <a:custGeom>
            <a:avLst/>
            <a:gdLst/>
            <a:ahLst/>
            <a:cxnLst/>
            <a:rect l="l" t="t" r="r" b="b"/>
            <a:pathLst>
              <a:path w="52704" h="52704">
                <a:moveTo>
                  <a:pt x="52622" y="22822"/>
                </a:moveTo>
                <a:lnTo>
                  <a:pt x="52622" y="29801"/>
                </a:lnTo>
                <a:lnTo>
                  <a:pt x="51955" y="33158"/>
                </a:lnTo>
                <a:lnTo>
                  <a:pt x="29800" y="52623"/>
                </a:lnTo>
                <a:lnTo>
                  <a:pt x="22822" y="52623"/>
                </a:lnTo>
                <a:lnTo>
                  <a:pt x="0" y="29801"/>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135" name="object 135"/>
          <p:cNvSpPr/>
          <p:nvPr/>
        </p:nvSpPr>
        <p:spPr>
          <a:xfrm>
            <a:off x="12664475" y="6513269"/>
            <a:ext cx="60325" cy="60325"/>
          </a:xfrm>
          <a:custGeom>
            <a:avLst/>
            <a:gdLst/>
            <a:ahLst/>
            <a:cxnLst/>
            <a:rect l="l" t="t" r="r" b="b"/>
            <a:pathLst>
              <a:path w="60325" h="60325">
                <a:moveTo>
                  <a:pt x="60187" y="26103"/>
                </a:moveTo>
                <a:lnTo>
                  <a:pt x="60187" y="34084"/>
                </a:lnTo>
                <a:lnTo>
                  <a:pt x="59423" y="37923"/>
                </a:lnTo>
                <a:lnTo>
                  <a:pt x="34084" y="60188"/>
                </a:lnTo>
                <a:lnTo>
                  <a:pt x="26102" y="60188"/>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136" name="object 136"/>
          <p:cNvPicPr/>
          <p:nvPr/>
        </p:nvPicPr>
        <p:blipFill>
          <a:blip r:embed="rId14" cstate="print"/>
          <a:stretch>
            <a:fillRect/>
          </a:stretch>
        </p:blipFill>
        <p:spPr>
          <a:xfrm>
            <a:off x="12999087" y="6509494"/>
            <a:ext cx="67737" cy="67737"/>
          </a:xfrm>
          <a:prstGeom prst="rect">
            <a:avLst/>
          </a:prstGeom>
        </p:spPr>
      </p:pic>
      <p:pic>
        <p:nvPicPr>
          <p:cNvPr id="137" name="object 137"/>
          <p:cNvPicPr/>
          <p:nvPr/>
        </p:nvPicPr>
        <p:blipFill>
          <a:blip r:embed="rId12" cstate="print"/>
          <a:stretch>
            <a:fillRect/>
          </a:stretch>
        </p:blipFill>
        <p:spPr>
          <a:xfrm>
            <a:off x="13333705" y="6505720"/>
            <a:ext cx="75286" cy="75287"/>
          </a:xfrm>
          <a:prstGeom prst="rect">
            <a:avLst/>
          </a:prstGeom>
        </p:spPr>
      </p:pic>
      <p:pic>
        <p:nvPicPr>
          <p:cNvPr id="138" name="object 138"/>
          <p:cNvPicPr/>
          <p:nvPr/>
        </p:nvPicPr>
        <p:blipFill>
          <a:blip r:embed="rId15" cstate="print"/>
          <a:stretch>
            <a:fillRect/>
          </a:stretch>
        </p:blipFill>
        <p:spPr>
          <a:xfrm>
            <a:off x="13668325" y="6501945"/>
            <a:ext cx="82836" cy="82837"/>
          </a:xfrm>
          <a:prstGeom prst="rect">
            <a:avLst/>
          </a:prstGeom>
        </p:spPr>
      </p:pic>
      <p:pic>
        <p:nvPicPr>
          <p:cNvPr id="139" name="object 139"/>
          <p:cNvPicPr/>
          <p:nvPr/>
        </p:nvPicPr>
        <p:blipFill>
          <a:blip r:embed="rId5" cstate="print"/>
          <a:stretch>
            <a:fillRect/>
          </a:stretch>
        </p:blipFill>
        <p:spPr>
          <a:xfrm>
            <a:off x="14002935" y="6498163"/>
            <a:ext cx="90401" cy="90402"/>
          </a:xfrm>
          <a:prstGeom prst="rect">
            <a:avLst/>
          </a:prstGeom>
        </p:spPr>
      </p:pic>
      <p:pic>
        <p:nvPicPr>
          <p:cNvPr id="140" name="object 140"/>
          <p:cNvPicPr/>
          <p:nvPr/>
        </p:nvPicPr>
        <p:blipFill>
          <a:blip r:embed="rId16" cstate="print"/>
          <a:stretch>
            <a:fillRect/>
          </a:stretch>
        </p:blipFill>
        <p:spPr>
          <a:xfrm>
            <a:off x="14337555" y="6494388"/>
            <a:ext cx="97950" cy="97951"/>
          </a:xfrm>
          <a:prstGeom prst="rect">
            <a:avLst/>
          </a:prstGeom>
        </p:spPr>
      </p:pic>
      <p:pic>
        <p:nvPicPr>
          <p:cNvPr id="141" name="object 141"/>
          <p:cNvPicPr/>
          <p:nvPr/>
        </p:nvPicPr>
        <p:blipFill>
          <a:blip r:embed="rId22" cstate="print"/>
          <a:stretch>
            <a:fillRect/>
          </a:stretch>
        </p:blipFill>
        <p:spPr>
          <a:xfrm>
            <a:off x="14672174" y="6490613"/>
            <a:ext cx="105500" cy="105501"/>
          </a:xfrm>
          <a:prstGeom prst="rect">
            <a:avLst/>
          </a:prstGeom>
        </p:spPr>
      </p:pic>
      <p:pic>
        <p:nvPicPr>
          <p:cNvPr id="142" name="object 142"/>
          <p:cNvPicPr/>
          <p:nvPr/>
        </p:nvPicPr>
        <p:blipFill>
          <a:blip r:embed="rId17" cstate="print"/>
          <a:stretch>
            <a:fillRect/>
          </a:stretch>
        </p:blipFill>
        <p:spPr>
          <a:xfrm>
            <a:off x="15006794" y="6486838"/>
            <a:ext cx="113050" cy="113051"/>
          </a:xfrm>
          <a:prstGeom prst="rect">
            <a:avLst/>
          </a:prstGeom>
        </p:spPr>
      </p:pic>
      <p:pic>
        <p:nvPicPr>
          <p:cNvPr id="143" name="object 143"/>
          <p:cNvPicPr/>
          <p:nvPr/>
        </p:nvPicPr>
        <p:blipFill>
          <a:blip r:embed="rId27" cstate="print"/>
          <a:stretch>
            <a:fillRect/>
          </a:stretch>
        </p:blipFill>
        <p:spPr>
          <a:xfrm>
            <a:off x="14492062" y="6682462"/>
            <a:ext cx="105500" cy="105501"/>
          </a:xfrm>
          <a:prstGeom prst="rect">
            <a:avLst/>
          </a:prstGeom>
        </p:spPr>
      </p:pic>
      <p:pic>
        <p:nvPicPr>
          <p:cNvPr id="144" name="object 144"/>
          <p:cNvPicPr/>
          <p:nvPr/>
        </p:nvPicPr>
        <p:blipFill>
          <a:blip r:embed="rId25" cstate="print"/>
          <a:stretch>
            <a:fillRect/>
          </a:stretch>
        </p:blipFill>
        <p:spPr>
          <a:xfrm>
            <a:off x="13506313" y="6313863"/>
            <a:ext cx="75286" cy="75287"/>
          </a:xfrm>
          <a:prstGeom prst="rect">
            <a:avLst/>
          </a:prstGeom>
        </p:spPr>
      </p:pic>
      <p:pic>
        <p:nvPicPr>
          <p:cNvPr id="145" name="object 145"/>
          <p:cNvPicPr/>
          <p:nvPr/>
        </p:nvPicPr>
        <p:blipFill>
          <a:blip r:embed="rId7" cstate="print"/>
          <a:stretch>
            <a:fillRect/>
          </a:stretch>
        </p:blipFill>
        <p:spPr>
          <a:xfrm>
            <a:off x="14859792" y="6298756"/>
            <a:ext cx="105500" cy="105501"/>
          </a:xfrm>
          <a:prstGeom prst="rect">
            <a:avLst/>
          </a:prstGeom>
        </p:spPr>
      </p:pic>
      <p:pic>
        <p:nvPicPr>
          <p:cNvPr id="146" name="object 146"/>
          <p:cNvPicPr/>
          <p:nvPr/>
        </p:nvPicPr>
        <p:blipFill>
          <a:blip r:embed="rId7" cstate="print"/>
          <a:stretch>
            <a:fillRect/>
          </a:stretch>
        </p:blipFill>
        <p:spPr>
          <a:xfrm>
            <a:off x="14492062" y="6298756"/>
            <a:ext cx="105500" cy="105501"/>
          </a:xfrm>
          <a:prstGeom prst="rect">
            <a:avLst/>
          </a:prstGeom>
        </p:spPr>
      </p:pic>
      <p:pic>
        <p:nvPicPr>
          <p:cNvPr id="147" name="object 147"/>
          <p:cNvPicPr/>
          <p:nvPr/>
        </p:nvPicPr>
        <p:blipFill>
          <a:blip r:embed="rId19" cstate="print"/>
          <a:stretch>
            <a:fillRect/>
          </a:stretch>
        </p:blipFill>
        <p:spPr>
          <a:xfrm>
            <a:off x="14188340" y="6302726"/>
            <a:ext cx="97560" cy="97561"/>
          </a:xfrm>
          <a:prstGeom prst="rect">
            <a:avLst/>
          </a:prstGeom>
        </p:spPr>
      </p:pic>
      <p:sp>
        <p:nvSpPr>
          <p:cNvPr id="148" name="object 148"/>
          <p:cNvSpPr/>
          <p:nvPr/>
        </p:nvSpPr>
        <p:spPr>
          <a:xfrm>
            <a:off x="11660626" y="6140894"/>
            <a:ext cx="38100" cy="38100"/>
          </a:xfrm>
          <a:custGeom>
            <a:avLst/>
            <a:gdLst/>
            <a:ahLst/>
            <a:cxnLst/>
            <a:rect l="l" t="t" r="r" b="b"/>
            <a:pathLst>
              <a:path w="38100" h="38100">
                <a:moveTo>
                  <a:pt x="37523" y="16274"/>
                </a:moveTo>
                <a:lnTo>
                  <a:pt x="37523" y="21250"/>
                </a:lnTo>
                <a:lnTo>
                  <a:pt x="37047" y="23643"/>
                </a:lnTo>
                <a:lnTo>
                  <a:pt x="21249" y="37523"/>
                </a:lnTo>
                <a:lnTo>
                  <a:pt x="16273" y="37523"/>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149" name="object 149"/>
          <p:cNvSpPr/>
          <p:nvPr/>
        </p:nvSpPr>
        <p:spPr>
          <a:xfrm>
            <a:off x="11995245" y="6137119"/>
            <a:ext cx="45085" cy="45085"/>
          </a:xfrm>
          <a:custGeom>
            <a:avLst/>
            <a:gdLst/>
            <a:ahLst/>
            <a:cxnLst/>
            <a:rect l="l" t="t" r="r" b="b"/>
            <a:pathLst>
              <a:path w="45084" h="45085">
                <a:moveTo>
                  <a:pt x="45073" y="19548"/>
                </a:moveTo>
                <a:lnTo>
                  <a:pt x="45073" y="25525"/>
                </a:lnTo>
                <a:lnTo>
                  <a:pt x="44501" y="28399"/>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150" name="object 150"/>
          <p:cNvSpPr/>
          <p:nvPr/>
        </p:nvSpPr>
        <p:spPr>
          <a:xfrm>
            <a:off x="12329864" y="6133344"/>
            <a:ext cx="52705" cy="52705"/>
          </a:xfrm>
          <a:custGeom>
            <a:avLst/>
            <a:gdLst/>
            <a:ahLst/>
            <a:cxnLst/>
            <a:rect l="l" t="t" r="r" b="b"/>
            <a:pathLst>
              <a:path w="52704" h="52704">
                <a:moveTo>
                  <a:pt x="52622" y="22823"/>
                </a:moveTo>
                <a:lnTo>
                  <a:pt x="52622" y="29801"/>
                </a:lnTo>
                <a:lnTo>
                  <a:pt x="51955" y="33158"/>
                </a:lnTo>
                <a:lnTo>
                  <a:pt x="29800" y="52623"/>
                </a:lnTo>
                <a:lnTo>
                  <a:pt x="22822" y="52623"/>
                </a:lnTo>
                <a:lnTo>
                  <a:pt x="0" y="29801"/>
                </a:lnTo>
                <a:lnTo>
                  <a:pt x="0" y="22823"/>
                </a:lnTo>
                <a:lnTo>
                  <a:pt x="26311" y="0"/>
                </a:lnTo>
                <a:lnTo>
                  <a:pt x="29800" y="0"/>
                </a:lnTo>
                <a:lnTo>
                  <a:pt x="52622" y="22823"/>
                </a:lnTo>
                <a:close/>
              </a:path>
            </a:pathLst>
          </a:custGeom>
          <a:solidFill>
            <a:srgbClr val="CFF4FF"/>
          </a:solidFill>
        </p:spPr>
        <p:txBody>
          <a:bodyPr wrap="square" lIns="0" tIns="0" rIns="0" bIns="0" rtlCol="0"/>
          <a:lstStyle/>
          <a:p>
            <a:endParaRPr/>
          </a:p>
        </p:txBody>
      </p:sp>
      <p:sp>
        <p:nvSpPr>
          <p:cNvPr id="151" name="object 151"/>
          <p:cNvSpPr/>
          <p:nvPr/>
        </p:nvSpPr>
        <p:spPr>
          <a:xfrm>
            <a:off x="12664475" y="6129562"/>
            <a:ext cx="60325" cy="60325"/>
          </a:xfrm>
          <a:custGeom>
            <a:avLst/>
            <a:gdLst/>
            <a:ahLst/>
            <a:cxnLst/>
            <a:rect l="l" t="t" r="r" b="b"/>
            <a:pathLst>
              <a:path w="60325" h="60325">
                <a:moveTo>
                  <a:pt x="60187" y="26103"/>
                </a:moveTo>
                <a:lnTo>
                  <a:pt x="60187" y="34084"/>
                </a:lnTo>
                <a:lnTo>
                  <a:pt x="59423" y="37924"/>
                </a:lnTo>
                <a:lnTo>
                  <a:pt x="34084" y="60188"/>
                </a:lnTo>
                <a:lnTo>
                  <a:pt x="26102" y="60188"/>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152" name="object 152"/>
          <p:cNvPicPr/>
          <p:nvPr/>
        </p:nvPicPr>
        <p:blipFill>
          <a:blip r:embed="rId20" cstate="print"/>
          <a:stretch>
            <a:fillRect/>
          </a:stretch>
        </p:blipFill>
        <p:spPr>
          <a:xfrm>
            <a:off x="12999087" y="6125787"/>
            <a:ext cx="67737" cy="67737"/>
          </a:xfrm>
          <a:prstGeom prst="rect">
            <a:avLst/>
          </a:prstGeom>
        </p:spPr>
      </p:pic>
      <p:pic>
        <p:nvPicPr>
          <p:cNvPr id="153" name="object 153"/>
          <p:cNvPicPr/>
          <p:nvPr/>
        </p:nvPicPr>
        <p:blipFill>
          <a:blip r:embed="rId12" cstate="print"/>
          <a:stretch>
            <a:fillRect/>
          </a:stretch>
        </p:blipFill>
        <p:spPr>
          <a:xfrm>
            <a:off x="13333705" y="6122013"/>
            <a:ext cx="75286" cy="75287"/>
          </a:xfrm>
          <a:prstGeom prst="rect">
            <a:avLst/>
          </a:prstGeom>
        </p:spPr>
      </p:pic>
      <p:pic>
        <p:nvPicPr>
          <p:cNvPr id="154" name="object 154"/>
          <p:cNvPicPr/>
          <p:nvPr/>
        </p:nvPicPr>
        <p:blipFill>
          <a:blip r:embed="rId4" cstate="print"/>
          <a:stretch>
            <a:fillRect/>
          </a:stretch>
        </p:blipFill>
        <p:spPr>
          <a:xfrm>
            <a:off x="13668325" y="6118237"/>
            <a:ext cx="82836" cy="82837"/>
          </a:xfrm>
          <a:prstGeom prst="rect">
            <a:avLst/>
          </a:prstGeom>
        </p:spPr>
      </p:pic>
      <p:pic>
        <p:nvPicPr>
          <p:cNvPr id="155" name="object 155"/>
          <p:cNvPicPr/>
          <p:nvPr/>
        </p:nvPicPr>
        <p:blipFill>
          <a:blip r:embed="rId5" cstate="print"/>
          <a:stretch>
            <a:fillRect/>
          </a:stretch>
        </p:blipFill>
        <p:spPr>
          <a:xfrm>
            <a:off x="14002935" y="6114455"/>
            <a:ext cx="90401" cy="90402"/>
          </a:xfrm>
          <a:prstGeom prst="rect">
            <a:avLst/>
          </a:prstGeom>
        </p:spPr>
      </p:pic>
      <p:pic>
        <p:nvPicPr>
          <p:cNvPr id="156" name="object 156"/>
          <p:cNvPicPr/>
          <p:nvPr/>
        </p:nvPicPr>
        <p:blipFill>
          <a:blip r:embed="rId6" cstate="print"/>
          <a:stretch>
            <a:fillRect/>
          </a:stretch>
        </p:blipFill>
        <p:spPr>
          <a:xfrm>
            <a:off x="14337555" y="6110680"/>
            <a:ext cx="97950" cy="97951"/>
          </a:xfrm>
          <a:prstGeom prst="rect">
            <a:avLst/>
          </a:prstGeom>
        </p:spPr>
      </p:pic>
      <p:pic>
        <p:nvPicPr>
          <p:cNvPr id="157" name="object 157"/>
          <p:cNvPicPr/>
          <p:nvPr/>
        </p:nvPicPr>
        <p:blipFill>
          <a:blip r:embed="rId27" cstate="print"/>
          <a:stretch>
            <a:fillRect/>
          </a:stretch>
        </p:blipFill>
        <p:spPr>
          <a:xfrm>
            <a:off x="14672174" y="6106906"/>
            <a:ext cx="105500" cy="105501"/>
          </a:xfrm>
          <a:prstGeom prst="rect">
            <a:avLst/>
          </a:prstGeom>
        </p:spPr>
      </p:pic>
      <p:pic>
        <p:nvPicPr>
          <p:cNvPr id="158" name="object 158"/>
          <p:cNvPicPr/>
          <p:nvPr/>
        </p:nvPicPr>
        <p:blipFill>
          <a:blip r:embed="rId17" cstate="print"/>
          <a:stretch>
            <a:fillRect/>
          </a:stretch>
        </p:blipFill>
        <p:spPr>
          <a:xfrm>
            <a:off x="15006794" y="6103130"/>
            <a:ext cx="113050" cy="113051"/>
          </a:xfrm>
          <a:prstGeom prst="rect">
            <a:avLst/>
          </a:prstGeom>
        </p:spPr>
      </p:pic>
      <p:sp>
        <p:nvSpPr>
          <p:cNvPr id="159" name="object 159"/>
          <p:cNvSpPr/>
          <p:nvPr/>
        </p:nvSpPr>
        <p:spPr>
          <a:xfrm>
            <a:off x="11660626" y="5757188"/>
            <a:ext cx="38100" cy="38100"/>
          </a:xfrm>
          <a:custGeom>
            <a:avLst/>
            <a:gdLst/>
            <a:ahLst/>
            <a:cxnLst/>
            <a:rect l="l" t="t" r="r" b="b"/>
            <a:pathLst>
              <a:path w="38100" h="38100">
                <a:moveTo>
                  <a:pt x="37523" y="16273"/>
                </a:moveTo>
                <a:lnTo>
                  <a:pt x="37523" y="21250"/>
                </a:lnTo>
                <a:lnTo>
                  <a:pt x="37047" y="23643"/>
                </a:lnTo>
                <a:lnTo>
                  <a:pt x="21249" y="37523"/>
                </a:lnTo>
                <a:lnTo>
                  <a:pt x="16273" y="37523"/>
                </a:lnTo>
                <a:lnTo>
                  <a:pt x="0" y="21250"/>
                </a:lnTo>
                <a:lnTo>
                  <a:pt x="0" y="16273"/>
                </a:lnTo>
                <a:lnTo>
                  <a:pt x="18761" y="0"/>
                </a:lnTo>
                <a:lnTo>
                  <a:pt x="21249" y="0"/>
                </a:lnTo>
                <a:lnTo>
                  <a:pt x="37523" y="16273"/>
                </a:lnTo>
                <a:close/>
              </a:path>
            </a:pathLst>
          </a:custGeom>
          <a:solidFill>
            <a:srgbClr val="CFF4FF"/>
          </a:solidFill>
        </p:spPr>
        <p:txBody>
          <a:bodyPr wrap="square" lIns="0" tIns="0" rIns="0" bIns="0" rtlCol="0"/>
          <a:lstStyle/>
          <a:p>
            <a:endParaRPr/>
          </a:p>
        </p:txBody>
      </p:sp>
      <p:sp>
        <p:nvSpPr>
          <p:cNvPr id="160" name="object 160"/>
          <p:cNvSpPr/>
          <p:nvPr/>
        </p:nvSpPr>
        <p:spPr>
          <a:xfrm>
            <a:off x="11995245" y="5753413"/>
            <a:ext cx="45085" cy="45085"/>
          </a:xfrm>
          <a:custGeom>
            <a:avLst/>
            <a:gdLst/>
            <a:ahLst/>
            <a:cxnLst/>
            <a:rect l="l" t="t" r="r" b="b"/>
            <a:pathLst>
              <a:path w="45084" h="45085">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161" name="object 161"/>
          <p:cNvSpPr/>
          <p:nvPr/>
        </p:nvSpPr>
        <p:spPr>
          <a:xfrm>
            <a:off x="12329864" y="5749637"/>
            <a:ext cx="52705" cy="52705"/>
          </a:xfrm>
          <a:custGeom>
            <a:avLst/>
            <a:gdLst/>
            <a:ahLst/>
            <a:cxnLst/>
            <a:rect l="l" t="t" r="r" b="b"/>
            <a:pathLst>
              <a:path w="52704" h="52704">
                <a:moveTo>
                  <a:pt x="52622" y="22822"/>
                </a:moveTo>
                <a:lnTo>
                  <a:pt x="52622" y="29801"/>
                </a:lnTo>
                <a:lnTo>
                  <a:pt x="51955" y="33157"/>
                </a:lnTo>
                <a:lnTo>
                  <a:pt x="29800" y="52623"/>
                </a:lnTo>
                <a:lnTo>
                  <a:pt x="22822" y="52623"/>
                </a:lnTo>
                <a:lnTo>
                  <a:pt x="0" y="29801"/>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162" name="object 162"/>
          <p:cNvSpPr/>
          <p:nvPr/>
        </p:nvSpPr>
        <p:spPr>
          <a:xfrm>
            <a:off x="12664475" y="5745855"/>
            <a:ext cx="60325" cy="60325"/>
          </a:xfrm>
          <a:custGeom>
            <a:avLst/>
            <a:gdLst/>
            <a:ahLst/>
            <a:cxnLst/>
            <a:rect l="l" t="t" r="r" b="b"/>
            <a:pathLst>
              <a:path w="60325" h="60325">
                <a:moveTo>
                  <a:pt x="60187" y="26103"/>
                </a:moveTo>
                <a:lnTo>
                  <a:pt x="60187" y="34085"/>
                </a:lnTo>
                <a:lnTo>
                  <a:pt x="59423" y="37924"/>
                </a:lnTo>
                <a:lnTo>
                  <a:pt x="34084" y="60188"/>
                </a:lnTo>
                <a:lnTo>
                  <a:pt x="26102" y="60188"/>
                </a:lnTo>
                <a:lnTo>
                  <a:pt x="0" y="34085"/>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163" name="object 163"/>
          <p:cNvPicPr/>
          <p:nvPr/>
        </p:nvPicPr>
        <p:blipFill>
          <a:blip r:embed="rId20" cstate="print"/>
          <a:stretch>
            <a:fillRect/>
          </a:stretch>
        </p:blipFill>
        <p:spPr>
          <a:xfrm>
            <a:off x="12999087" y="5742080"/>
            <a:ext cx="67737" cy="67737"/>
          </a:xfrm>
          <a:prstGeom prst="rect">
            <a:avLst/>
          </a:prstGeom>
        </p:spPr>
      </p:pic>
      <p:pic>
        <p:nvPicPr>
          <p:cNvPr id="164" name="object 164"/>
          <p:cNvPicPr/>
          <p:nvPr/>
        </p:nvPicPr>
        <p:blipFill>
          <a:blip r:embed="rId12" cstate="print"/>
          <a:stretch>
            <a:fillRect/>
          </a:stretch>
        </p:blipFill>
        <p:spPr>
          <a:xfrm>
            <a:off x="13333705" y="5738306"/>
            <a:ext cx="75286" cy="75287"/>
          </a:xfrm>
          <a:prstGeom prst="rect">
            <a:avLst/>
          </a:prstGeom>
        </p:spPr>
      </p:pic>
      <p:pic>
        <p:nvPicPr>
          <p:cNvPr id="165" name="object 165"/>
          <p:cNvPicPr/>
          <p:nvPr/>
        </p:nvPicPr>
        <p:blipFill>
          <a:blip r:embed="rId4" cstate="print"/>
          <a:stretch>
            <a:fillRect/>
          </a:stretch>
        </p:blipFill>
        <p:spPr>
          <a:xfrm>
            <a:off x="13668325" y="5734530"/>
            <a:ext cx="82836" cy="82837"/>
          </a:xfrm>
          <a:prstGeom prst="rect">
            <a:avLst/>
          </a:prstGeom>
        </p:spPr>
      </p:pic>
      <p:pic>
        <p:nvPicPr>
          <p:cNvPr id="166" name="object 166"/>
          <p:cNvPicPr/>
          <p:nvPr/>
        </p:nvPicPr>
        <p:blipFill>
          <a:blip r:embed="rId5" cstate="print"/>
          <a:stretch>
            <a:fillRect/>
          </a:stretch>
        </p:blipFill>
        <p:spPr>
          <a:xfrm>
            <a:off x="14002935" y="5730749"/>
            <a:ext cx="90401" cy="90402"/>
          </a:xfrm>
          <a:prstGeom prst="rect">
            <a:avLst/>
          </a:prstGeom>
        </p:spPr>
      </p:pic>
      <p:pic>
        <p:nvPicPr>
          <p:cNvPr id="167" name="object 167"/>
          <p:cNvPicPr/>
          <p:nvPr/>
        </p:nvPicPr>
        <p:blipFill>
          <a:blip r:embed="rId6" cstate="print"/>
          <a:stretch>
            <a:fillRect/>
          </a:stretch>
        </p:blipFill>
        <p:spPr>
          <a:xfrm>
            <a:off x="14337555" y="5726974"/>
            <a:ext cx="97950" cy="97951"/>
          </a:xfrm>
          <a:prstGeom prst="rect">
            <a:avLst/>
          </a:prstGeom>
        </p:spPr>
      </p:pic>
      <p:pic>
        <p:nvPicPr>
          <p:cNvPr id="168" name="object 168"/>
          <p:cNvPicPr/>
          <p:nvPr/>
        </p:nvPicPr>
        <p:blipFill>
          <a:blip r:embed="rId9" cstate="print"/>
          <a:stretch>
            <a:fillRect/>
          </a:stretch>
        </p:blipFill>
        <p:spPr>
          <a:xfrm>
            <a:off x="14672174" y="5723199"/>
            <a:ext cx="105500" cy="105501"/>
          </a:xfrm>
          <a:prstGeom prst="rect">
            <a:avLst/>
          </a:prstGeom>
        </p:spPr>
      </p:pic>
      <p:pic>
        <p:nvPicPr>
          <p:cNvPr id="169" name="object 169"/>
          <p:cNvPicPr/>
          <p:nvPr/>
        </p:nvPicPr>
        <p:blipFill>
          <a:blip r:embed="rId28" cstate="print"/>
          <a:stretch>
            <a:fillRect/>
          </a:stretch>
        </p:blipFill>
        <p:spPr>
          <a:xfrm>
            <a:off x="15341404" y="5715641"/>
            <a:ext cx="120615" cy="120615"/>
          </a:xfrm>
          <a:prstGeom prst="rect">
            <a:avLst/>
          </a:prstGeom>
        </p:spPr>
      </p:pic>
      <p:pic>
        <p:nvPicPr>
          <p:cNvPr id="170" name="object 170"/>
          <p:cNvPicPr/>
          <p:nvPr/>
        </p:nvPicPr>
        <p:blipFill>
          <a:blip r:embed="rId17" cstate="print"/>
          <a:stretch>
            <a:fillRect/>
          </a:stretch>
        </p:blipFill>
        <p:spPr>
          <a:xfrm>
            <a:off x="15006794" y="5719424"/>
            <a:ext cx="113050" cy="113051"/>
          </a:xfrm>
          <a:prstGeom prst="rect">
            <a:avLst/>
          </a:prstGeom>
        </p:spPr>
      </p:pic>
      <p:pic>
        <p:nvPicPr>
          <p:cNvPr id="171" name="object 171"/>
          <p:cNvPicPr/>
          <p:nvPr/>
        </p:nvPicPr>
        <p:blipFill>
          <a:blip r:embed="rId13" cstate="print"/>
          <a:stretch>
            <a:fillRect/>
          </a:stretch>
        </p:blipFill>
        <p:spPr>
          <a:xfrm>
            <a:off x="14188340" y="5919018"/>
            <a:ext cx="97560" cy="97561"/>
          </a:xfrm>
          <a:prstGeom prst="rect">
            <a:avLst/>
          </a:prstGeom>
        </p:spPr>
      </p:pic>
      <p:pic>
        <p:nvPicPr>
          <p:cNvPr id="172" name="object 172"/>
          <p:cNvPicPr/>
          <p:nvPr/>
        </p:nvPicPr>
        <p:blipFill>
          <a:blip r:embed="rId9" cstate="print"/>
          <a:stretch>
            <a:fillRect/>
          </a:stretch>
        </p:blipFill>
        <p:spPr>
          <a:xfrm>
            <a:off x="14829772" y="5915049"/>
            <a:ext cx="105500" cy="105501"/>
          </a:xfrm>
          <a:prstGeom prst="rect">
            <a:avLst/>
          </a:prstGeom>
        </p:spPr>
      </p:pic>
      <p:sp>
        <p:nvSpPr>
          <p:cNvPr id="173" name="object 173"/>
          <p:cNvSpPr/>
          <p:nvPr/>
        </p:nvSpPr>
        <p:spPr>
          <a:xfrm>
            <a:off x="11660626" y="5372580"/>
            <a:ext cx="38100" cy="38100"/>
          </a:xfrm>
          <a:custGeom>
            <a:avLst/>
            <a:gdLst/>
            <a:ahLst/>
            <a:cxnLst/>
            <a:rect l="l" t="t" r="r" b="b"/>
            <a:pathLst>
              <a:path w="38100" h="38100">
                <a:moveTo>
                  <a:pt x="37523" y="16274"/>
                </a:moveTo>
                <a:lnTo>
                  <a:pt x="37523" y="21250"/>
                </a:lnTo>
                <a:lnTo>
                  <a:pt x="37047" y="23643"/>
                </a:lnTo>
                <a:lnTo>
                  <a:pt x="21249" y="37523"/>
                </a:lnTo>
                <a:lnTo>
                  <a:pt x="16273" y="37523"/>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174" name="object 174"/>
          <p:cNvSpPr/>
          <p:nvPr/>
        </p:nvSpPr>
        <p:spPr>
          <a:xfrm>
            <a:off x="11995245" y="5368805"/>
            <a:ext cx="45085" cy="45085"/>
          </a:xfrm>
          <a:custGeom>
            <a:avLst/>
            <a:gdLst/>
            <a:ahLst/>
            <a:cxnLst/>
            <a:rect l="l" t="t" r="r" b="b"/>
            <a:pathLst>
              <a:path w="45084" h="45085">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175" name="object 175"/>
          <p:cNvSpPr/>
          <p:nvPr/>
        </p:nvSpPr>
        <p:spPr>
          <a:xfrm>
            <a:off x="12329864" y="5365029"/>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176" name="object 176"/>
          <p:cNvSpPr/>
          <p:nvPr/>
        </p:nvSpPr>
        <p:spPr>
          <a:xfrm>
            <a:off x="12664475" y="5361247"/>
            <a:ext cx="60325" cy="60325"/>
          </a:xfrm>
          <a:custGeom>
            <a:avLst/>
            <a:gdLst/>
            <a:ahLst/>
            <a:cxnLst/>
            <a:rect l="l" t="t" r="r" b="b"/>
            <a:pathLst>
              <a:path w="60325" h="60325">
                <a:moveTo>
                  <a:pt x="60187" y="26103"/>
                </a:moveTo>
                <a:lnTo>
                  <a:pt x="60187" y="34085"/>
                </a:lnTo>
                <a:lnTo>
                  <a:pt x="59423" y="37924"/>
                </a:lnTo>
                <a:lnTo>
                  <a:pt x="34084" y="60188"/>
                </a:lnTo>
                <a:lnTo>
                  <a:pt x="26102" y="60188"/>
                </a:lnTo>
                <a:lnTo>
                  <a:pt x="0" y="34085"/>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177" name="object 177"/>
          <p:cNvPicPr/>
          <p:nvPr/>
        </p:nvPicPr>
        <p:blipFill>
          <a:blip r:embed="rId20" cstate="print"/>
          <a:stretch>
            <a:fillRect/>
          </a:stretch>
        </p:blipFill>
        <p:spPr>
          <a:xfrm>
            <a:off x="12999087" y="5357472"/>
            <a:ext cx="67737" cy="67737"/>
          </a:xfrm>
          <a:prstGeom prst="rect">
            <a:avLst/>
          </a:prstGeom>
        </p:spPr>
      </p:pic>
      <p:pic>
        <p:nvPicPr>
          <p:cNvPr id="178" name="object 178"/>
          <p:cNvPicPr/>
          <p:nvPr/>
        </p:nvPicPr>
        <p:blipFill>
          <a:blip r:embed="rId12" cstate="print"/>
          <a:stretch>
            <a:fillRect/>
          </a:stretch>
        </p:blipFill>
        <p:spPr>
          <a:xfrm>
            <a:off x="13333705" y="5353698"/>
            <a:ext cx="75286" cy="75287"/>
          </a:xfrm>
          <a:prstGeom prst="rect">
            <a:avLst/>
          </a:prstGeom>
        </p:spPr>
      </p:pic>
      <p:pic>
        <p:nvPicPr>
          <p:cNvPr id="179" name="object 179"/>
          <p:cNvPicPr/>
          <p:nvPr/>
        </p:nvPicPr>
        <p:blipFill>
          <a:blip r:embed="rId5" cstate="print"/>
          <a:stretch>
            <a:fillRect/>
          </a:stretch>
        </p:blipFill>
        <p:spPr>
          <a:xfrm>
            <a:off x="14002935" y="5346141"/>
            <a:ext cx="90401" cy="90402"/>
          </a:xfrm>
          <a:prstGeom prst="rect">
            <a:avLst/>
          </a:prstGeom>
        </p:spPr>
      </p:pic>
      <p:pic>
        <p:nvPicPr>
          <p:cNvPr id="180" name="object 180"/>
          <p:cNvPicPr/>
          <p:nvPr/>
        </p:nvPicPr>
        <p:blipFill>
          <a:blip r:embed="rId23" cstate="print"/>
          <a:stretch>
            <a:fillRect/>
          </a:stretch>
        </p:blipFill>
        <p:spPr>
          <a:xfrm>
            <a:off x="13668325" y="5349923"/>
            <a:ext cx="82836" cy="82837"/>
          </a:xfrm>
          <a:prstGeom prst="rect">
            <a:avLst/>
          </a:prstGeom>
        </p:spPr>
      </p:pic>
      <p:pic>
        <p:nvPicPr>
          <p:cNvPr id="181" name="object 181"/>
          <p:cNvPicPr/>
          <p:nvPr/>
        </p:nvPicPr>
        <p:blipFill>
          <a:blip r:embed="rId16" cstate="print"/>
          <a:stretch>
            <a:fillRect/>
          </a:stretch>
        </p:blipFill>
        <p:spPr>
          <a:xfrm>
            <a:off x="14337555" y="5342366"/>
            <a:ext cx="97950" cy="97951"/>
          </a:xfrm>
          <a:prstGeom prst="rect">
            <a:avLst/>
          </a:prstGeom>
        </p:spPr>
      </p:pic>
      <p:pic>
        <p:nvPicPr>
          <p:cNvPr id="182" name="object 182"/>
          <p:cNvPicPr/>
          <p:nvPr/>
        </p:nvPicPr>
        <p:blipFill>
          <a:blip r:embed="rId9" cstate="print"/>
          <a:stretch>
            <a:fillRect/>
          </a:stretch>
        </p:blipFill>
        <p:spPr>
          <a:xfrm>
            <a:off x="14672174" y="5338591"/>
            <a:ext cx="105500" cy="105501"/>
          </a:xfrm>
          <a:prstGeom prst="rect">
            <a:avLst/>
          </a:prstGeom>
        </p:spPr>
      </p:pic>
      <p:pic>
        <p:nvPicPr>
          <p:cNvPr id="183" name="object 183"/>
          <p:cNvPicPr/>
          <p:nvPr/>
        </p:nvPicPr>
        <p:blipFill>
          <a:blip r:embed="rId17" cstate="print"/>
          <a:stretch>
            <a:fillRect/>
          </a:stretch>
        </p:blipFill>
        <p:spPr>
          <a:xfrm>
            <a:off x="15006794" y="5334816"/>
            <a:ext cx="113050" cy="113051"/>
          </a:xfrm>
          <a:prstGeom prst="rect">
            <a:avLst/>
          </a:prstGeom>
        </p:spPr>
      </p:pic>
      <p:pic>
        <p:nvPicPr>
          <p:cNvPr id="184" name="object 184"/>
          <p:cNvPicPr/>
          <p:nvPr/>
        </p:nvPicPr>
        <p:blipFill>
          <a:blip r:embed="rId9" cstate="print"/>
          <a:stretch>
            <a:fillRect/>
          </a:stretch>
        </p:blipFill>
        <p:spPr>
          <a:xfrm>
            <a:off x="14492062" y="5530441"/>
            <a:ext cx="105500" cy="105501"/>
          </a:xfrm>
          <a:prstGeom prst="rect">
            <a:avLst/>
          </a:prstGeom>
        </p:spPr>
      </p:pic>
      <p:pic>
        <p:nvPicPr>
          <p:cNvPr id="185" name="object 185"/>
          <p:cNvPicPr/>
          <p:nvPr/>
        </p:nvPicPr>
        <p:blipFill>
          <a:blip r:embed="rId12" cstate="print"/>
          <a:stretch>
            <a:fillRect/>
          </a:stretch>
        </p:blipFill>
        <p:spPr>
          <a:xfrm>
            <a:off x="13506313" y="5161841"/>
            <a:ext cx="75286" cy="75287"/>
          </a:xfrm>
          <a:prstGeom prst="rect">
            <a:avLst/>
          </a:prstGeom>
        </p:spPr>
      </p:pic>
      <p:pic>
        <p:nvPicPr>
          <p:cNvPr id="186" name="object 186"/>
          <p:cNvPicPr/>
          <p:nvPr/>
        </p:nvPicPr>
        <p:blipFill>
          <a:blip r:embed="rId9" cstate="print"/>
          <a:stretch>
            <a:fillRect/>
          </a:stretch>
        </p:blipFill>
        <p:spPr>
          <a:xfrm>
            <a:off x="14859792" y="5146734"/>
            <a:ext cx="105500" cy="105501"/>
          </a:xfrm>
          <a:prstGeom prst="rect">
            <a:avLst/>
          </a:prstGeom>
        </p:spPr>
      </p:pic>
      <p:pic>
        <p:nvPicPr>
          <p:cNvPr id="187" name="object 187"/>
          <p:cNvPicPr/>
          <p:nvPr/>
        </p:nvPicPr>
        <p:blipFill>
          <a:blip r:embed="rId9" cstate="print"/>
          <a:stretch>
            <a:fillRect/>
          </a:stretch>
        </p:blipFill>
        <p:spPr>
          <a:xfrm>
            <a:off x="14492062" y="5146734"/>
            <a:ext cx="105500" cy="105501"/>
          </a:xfrm>
          <a:prstGeom prst="rect">
            <a:avLst/>
          </a:prstGeom>
        </p:spPr>
      </p:pic>
      <p:pic>
        <p:nvPicPr>
          <p:cNvPr id="188" name="object 188"/>
          <p:cNvPicPr/>
          <p:nvPr/>
        </p:nvPicPr>
        <p:blipFill>
          <a:blip r:embed="rId19" cstate="print"/>
          <a:stretch>
            <a:fillRect/>
          </a:stretch>
        </p:blipFill>
        <p:spPr>
          <a:xfrm>
            <a:off x="14188340" y="5150704"/>
            <a:ext cx="97560" cy="97561"/>
          </a:xfrm>
          <a:prstGeom prst="rect">
            <a:avLst/>
          </a:prstGeom>
        </p:spPr>
      </p:pic>
      <p:sp>
        <p:nvSpPr>
          <p:cNvPr id="189" name="object 189"/>
          <p:cNvSpPr/>
          <p:nvPr/>
        </p:nvSpPr>
        <p:spPr>
          <a:xfrm>
            <a:off x="11660626" y="4988873"/>
            <a:ext cx="38100" cy="38100"/>
          </a:xfrm>
          <a:custGeom>
            <a:avLst/>
            <a:gdLst/>
            <a:ahLst/>
            <a:cxnLst/>
            <a:rect l="l" t="t" r="r" b="b"/>
            <a:pathLst>
              <a:path w="38100" h="38100">
                <a:moveTo>
                  <a:pt x="37523" y="16273"/>
                </a:moveTo>
                <a:lnTo>
                  <a:pt x="37523" y="21250"/>
                </a:lnTo>
                <a:lnTo>
                  <a:pt x="37047" y="23644"/>
                </a:lnTo>
                <a:lnTo>
                  <a:pt x="21249" y="37523"/>
                </a:lnTo>
                <a:lnTo>
                  <a:pt x="16273" y="37523"/>
                </a:lnTo>
                <a:lnTo>
                  <a:pt x="0" y="21250"/>
                </a:lnTo>
                <a:lnTo>
                  <a:pt x="0" y="16273"/>
                </a:lnTo>
                <a:lnTo>
                  <a:pt x="18761" y="0"/>
                </a:lnTo>
                <a:lnTo>
                  <a:pt x="21249" y="0"/>
                </a:lnTo>
                <a:lnTo>
                  <a:pt x="37523" y="16273"/>
                </a:lnTo>
                <a:close/>
              </a:path>
            </a:pathLst>
          </a:custGeom>
          <a:solidFill>
            <a:srgbClr val="CFF4FF"/>
          </a:solidFill>
        </p:spPr>
        <p:txBody>
          <a:bodyPr wrap="square" lIns="0" tIns="0" rIns="0" bIns="0" rtlCol="0"/>
          <a:lstStyle/>
          <a:p>
            <a:endParaRPr/>
          </a:p>
        </p:txBody>
      </p:sp>
      <p:sp>
        <p:nvSpPr>
          <p:cNvPr id="190" name="object 190"/>
          <p:cNvSpPr/>
          <p:nvPr/>
        </p:nvSpPr>
        <p:spPr>
          <a:xfrm>
            <a:off x="11995245" y="4985098"/>
            <a:ext cx="45085" cy="45085"/>
          </a:xfrm>
          <a:custGeom>
            <a:avLst/>
            <a:gdLst/>
            <a:ahLst/>
            <a:cxnLst/>
            <a:rect l="l" t="t" r="r" b="b"/>
            <a:pathLst>
              <a:path w="45084" h="45085">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191" name="object 191"/>
          <p:cNvSpPr/>
          <p:nvPr/>
        </p:nvSpPr>
        <p:spPr>
          <a:xfrm>
            <a:off x="12329864" y="4981323"/>
            <a:ext cx="52705" cy="52705"/>
          </a:xfrm>
          <a:custGeom>
            <a:avLst/>
            <a:gdLst/>
            <a:ahLst/>
            <a:cxnLst/>
            <a:rect l="l" t="t" r="r" b="b"/>
            <a:pathLst>
              <a:path w="52704" h="52704">
                <a:moveTo>
                  <a:pt x="52622" y="22822"/>
                </a:moveTo>
                <a:lnTo>
                  <a:pt x="52622" y="29801"/>
                </a:lnTo>
                <a:lnTo>
                  <a:pt x="51955" y="33157"/>
                </a:lnTo>
                <a:lnTo>
                  <a:pt x="29800" y="52623"/>
                </a:lnTo>
                <a:lnTo>
                  <a:pt x="22822" y="52623"/>
                </a:lnTo>
                <a:lnTo>
                  <a:pt x="0" y="29801"/>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192" name="object 192"/>
          <p:cNvSpPr/>
          <p:nvPr/>
        </p:nvSpPr>
        <p:spPr>
          <a:xfrm>
            <a:off x="12664475" y="4977541"/>
            <a:ext cx="60325" cy="60325"/>
          </a:xfrm>
          <a:custGeom>
            <a:avLst/>
            <a:gdLst/>
            <a:ahLst/>
            <a:cxnLst/>
            <a:rect l="l" t="t" r="r" b="b"/>
            <a:pathLst>
              <a:path w="60325" h="60325">
                <a:moveTo>
                  <a:pt x="60187" y="26103"/>
                </a:moveTo>
                <a:lnTo>
                  <a:pt x="60187" y="34084"/>
                </a:lnTo>
                <a:lnTo>
                  <a:pt x="59423" y="37924"/>
                </a:lnTo>
                <a:lnTo>
                  <a:pt x="34084" y="60188"/>
                </a:lnTo>
                <a:lnTo>
                  <a:pt x="26102" y="60188"/>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193" name="object 193"/>
          <p:cNvPicPr/>
          <p:nvPr/>
        </p:nvPicPr>
        <p:blipFill>
          <a:blip r:embed="rId20" cstate="print"/>
          <a:stretch>
            <a:fillRect/>
          </a:stretch>
        </p:blipFill>
        <p:spPr>
          <a:xfrm>
            <a:off x="12999087" y="4973766"/>
            <a:ext cx="67737" cy="67737"/>
          </a:xfrm>
          <a:prstGeom prst="rect">
            <a:avLst/>
          </a:prstGeom>
        </p:spPr>
      </p:pic>
      <p:pic>
        <p:nvPicPr>
          <p:cNvPr id="194" name="object 194"/>
          <p:cNvPicPr/>
          <p:nvPr/>
        </p:nvPicPr>
        <p:blipFill>
          <a:blip r:embed="rId12" cstate="print"/>
          <a:stretch>
            <a:fillRect/>
          </a:stretch>
        </p:blipFill>
        <p:spPr>
          <a:xfrm>
            <a:off x="13333705" y="4969991"/>
            <a:ext cx="75286" cy="75287"/>
          </a:xfrm>
          <a:prstGeom prst="rect">
            <a:avLst/>
          </a:prstGeom>
        </p:spPr>
      </p:pic>
      <p:pic>
        <p:nvPicPr>
          <p:cNvPr id="195" name="object 195"/>
          <p:cNvPicPr/>
          <p:nvPr/>
        </p:nvPicPr>
        <p:blipFill>
          <a:blip r:embed="rId4" cstate="print"/>
          <a:stretch>
            <a:fillRect/>
          </a:stretch>
        </p:blipFill>
        <p:spPr>
          <a:xfrm>
            <a:off x="13668325" y="4966216"/>
            <a:ext cx="82836" cy="82837"/>
          </a:xfrm>
          <a:prstGeom prst="rect">
            <a:avLst/>
          </a:prstGeom>
        </p:spPr>
      </p:pic>
      <p:pic>
        <p:nvPicPr>
          <p:cNvPr id="196" name="object 196"/>
          <p:cNvPicPr/>
          <p:nvPr/>
        </p:nvPicPr>
        <p:blipFill>
          <a:blip r:embed="rId5" cstate="print"/>
          <a:stretch>
            <a:fillRect/>
          </a:stretch>
        </p:blipFill>
        <p:spPr>
          <a:xfrm>
            <a:off x="14002935" y="4962434"/>
            <a:ext cx="90401" cy="90402"/>
          </a:xfrm>
          <a:prstGeom prst="rect">
            <a:avLst/>
          </a:prstGeom>
        </p:spPr>
      </p:pic>
      <p:pic>
        <p:nvPicPr>
          <p:cNvPr id="197" name="object 197"/>
          <p:cNvPicPr/>
          <p:nvPr/>
        </p:nvPicPr>
        <p:blipFill>
          <a:blip r:embed="rId6" cstate="print"/>
          <a:stretch>
            <a:fillRect/>
          </a:stretch>
        </p:blipFill>
        <p:spPr>
          <a:xfrm>
            <a:off x="14337555" y="4958659"/>
            <a:ext cx="97950" cy="97951"/>
          </a:xfrm>
          <a:prstGeom prst="rect">
            <a:avLst/>
          </a:prstGeom>
        </p:spPr>
      </p:pic>
      <p:pic>
        <p:nvPicPr>
          <p:cNvPr id="198" name="object 198"/>
          <p:cNvPicPr/>
          <p:nvPr/>
        </p:nvPicPr>
        <p:blipFill>
          <a:blip r:embed="rId29" cstate="print"/>
          <a:stretch>
            <a:fillRect/>
          </a:stretch>
        </p:blipFill>
        <p:spPr>
          <a:xfrm>
            <a:off x="15183806" y="0"/>
            <a:ext cx="3104193" cy="10287054"/>
          </a:xfrm>
          <a:prstGeom prst="rect">
            <a:avLst/>
          </a:prstGeom>
        </p:spPr>
      </p:pic>
      <p:pic>
        <p:nvPicPr>
          <p:cNvPr id="199" name="object 199"/>
          <p:cNvPicPr/>
          <p:nvPr/>
        </p:nvPicPr>
        <p:blipFill>
          <a:blip r:embed="rId9" cstate="print"/>
          <a:stretch>
            <a:fillRect/>
          </a:stretch>
        </p:blipFill>
        <p:spPr>
          <a:xfrm>
            <a:off x="14672174" y="4954884"/>
            <a:ext cx="105500" cy="105501"/>
          </a:xfrm>
          <a:prstGeom prst="rect">
            <a:avLst/>
          </a:prstGeom>
        </p:spPr>
      </p:pic>
      <p:pic>
        <p:nvPicPr>
          <p:cNvPr id="200" name="object 200"/>
          <p:cNvPicPr/>
          <p:nvPr/>
        </p:nvPicPr>
        <p:blipFill>
          <a:blip r:embed="rId17" cstate="print"/>
          <a:stretch>
            <a:fillRect/>
          </a:stretch>
        </p:blipFill>
        <p:spPr>
          <a:xfrm>
            <a:off x="15006794" y="4951109"/>
            <a:ext cx="113050" cy="113051"/>
          </a:xfrm>
          <a:prstGeom prst="rect">
            <a:avLst/>
          </a:prstGeom>
        </p:spPr>
      </p:pic>
      <p:sp>
        <p:nvSpPr>
          <p:cNvPr id="201" name="object 201"/>
          <p:cNvSpPr/>
          <p:nvPr/>
        </p:nvSpPr>
        <p:spPr>
          <a:xfrm>
            <a:off x="11660626" y="4605165"/>
            <a:ext cx="38100" cy="38100"/>
          </a:xfrm>
          <a:custGeom>
            <a:avLst/>
            <a:gdLst/>
            <a:ahLst/>
            <a:cxnLst/>
            <a:rect l="l" t="t" r="r" b="b"/>
            <a:pathLst>
              <a:path w="38100" h="38100">
                <a:moveTo>
                  <a:pt x="37523" y="16274"/>
                </a:moveTo>
                <a:lnTo>
                  <a:pt x="37523" y="21250"/>
                </a:lnTo>
                <a:lnTo>
                  <a:pt x="37047" y="23643"/>
                </a:lnTo>
                <a:lnTo>
                  <a:pt x="21249" y="37523"/>
                </a:lnTo>
                <a:lnTo>
                  <a:pt x="16273" y="37523"/>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202" name="object 202"/>
          <p:cNvSpPr/>
          <p:nvPr/>
        </p:nvSpPr>
        <p:spPr>
          <a:xfrm>
            <a:off x="11995245" y="4601391"/>
            <a:ext cx="45085" cy="45085"/>
          </a:xfrm>
          <a:custGeom>
            <a:avLst/>
            <a:gdLst/>
            <a:ahLst/>
            <a:cxnLst/>
            <a:rect l="l" t="t" r="r" b="b"/>
            <a:pathLst>
              <a:path w="45084" h="45085">
                <a:moveTo>
                  <a:pt x="45073" y="19548"/>
                </a:moveTo>
                <a:lnTo>
                  <a:pt x="45073" y="25525"/>
                </a:lnTo>
                <a:lnTo>
                  <a:pt x="44501" y="28400"/>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203" name="object 203"/>
          <p:cNvSpPr/>
          <p:nvPr/>
        </p:nvSpPr>
        <p:spPr>
          <a:xfrm>
            <a:off x="12329864" y="4597615"/>
            <a:ext cx="52705" cy="52705"/>
          </a:xfrm>
          <a:custGeom>
            <a:avLst/>
            <a:gdLst/>
            <a:ahLst/>
            <a:cxnLst/>
            <a:rect l="l" t="t" r="r" b="b"/>
            <a:pathLst>
              <a:path w="52704" h="52704">
                <a:moveTo>
                  <a:pt x="52622" y="22823"/>
                </a:moveTo>
                <a:lnTo>
                  <a:pt x="52622" y="29801"/>
                </a:lnTo>
                <a:lnTo>
                  <a:pt x="51955" y="33157"/>
                </a:lnTo>
                <a:lnTo>
                  <a:pt x="29800" y="52623"/>
                </a:lnTo>
                <a:lnTo>
                  <a:pt x="22822" y="52623"/>
                </a:lnTo>
                <a:lnTo>
                  <a:pt x="0" y="29801"/>
                </a:lnTo>
                <a:lnTo>
                  <a:pt x="0" y="22823"/>
                </a:lnTo>
                <a:lnTo>
                  <a:pt x="26311" y="0"/>
                </a:lnTo>
                <a:lnTo>
                  <a:pt x="29800" y="0"/>
                </a:lnTo>
                <a:lnTo>
                  <a:pt x="52622" y="22823"/>
                </a:lnTo>
                <a:close/>
              </a:path>
            </a:pathLst>
          </a:custGeom>
          <a:solidFill>
            <a:srgbClr val="CFF4FF"/>
          </a:solidFill>
        </p:spPr>
        <p:txBody>
          <a:bodyPr wrap="square" lIns="0" tIns="0" rIns="0" bIns="0" rtlCol="0"/>
          <a:lstStyle/>
          <a:p>
            <a:endParaRPr/>
          </a:p>
        </p:txBody>
      </p:sp>
      <p:sp>
        <p:nvSpPr>
          <p:cNvPr id="204" name="object 204"/>
          <p:cNvSpPr/>
          <p:nvPr/>
        </p:nvSpPr>
        <p:spPr>
          <a:xfrm>
            <a:off x="12664475" y="4593833"/>
            <a:ext cx="60325" cy="60325"/>
          </a:xfrm>
          <a:custGeom>
            <a:avLst/>
            <a:gdLst/>
            <a:ahLst/>
            <a:cxnLst/>
            <a:rect l="l" t="t" r="r" b="b"/>
            <a:pathLst>
              <a:path w="60325" h="60325">
                <a:moveTo>
                  <a:pt x="60187" y="26103"/>
                </a:moveTo>
                <a:lnTo>
                  <a:pt x="60187" y="34084"/>
                </a:lnTo>
                <a:lnTo>
                  <a:pt x="59423" y="37924"/>
                </a:lnTo>
                <a:lnTo>
                  <a:pt x="34084" y="60188"/>
                </a:lnTo>
                <a:lnTo>
                  <a:pt x="26102" y="60188"/>
                </a:lnTo>
                <a:lnTo>
                  <a:pt x="0" y="34084"/>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205" name="object 205"/>
          <p:cNvPicPr/>
          <p:nvPr/>
        </p:nvPicPr>
        <p:blipFill>
          <a:blip r:embed="rId14" cstate="print"/>
          <a:stretch>
            <a:fillRect/>
          </a:stretch>
        </p:blipFill>
        <p:spPr>
          <a:xfrm>
            <a:off x="12999087" y="4590058"/>
            <a:ext cx="67737" cy="67737"/>
          </a:xfrm>
          <a:prstGeom prst="rect">
            <a:avLst/>
          </a:prstGeom>
        </p:spPr>
      </p:pic>
      <p:pic>
        <p:nvPicPr>
          <p:cNvPr id="206" name="object 206"/>
          <p:cNvPicPr/>
          <p:nvPr/>
        </p:nvPicPr>
        <p:blipFill>
          <a:blip r:embed="rId12" cstate="print"/>
          <a:stretch>
            <a:fillRect/>
          </a:stretch>
        </p:blipFill>
        <p:spPr>
          <a:xfrm>
            <a:off x="13333705" y="4586284"/>
            <a:ext cx="75286" cy="75287"/>
          </a:xfrm>
          <a:prstGeom prst="rect">
            <a:avLst/>
          </a:prstGeom>
        </p:spPr>
      </p:pic>
      <p:pic>
        <p:nvPicPr>
          <p:cNvPr id="207" name="object 207"/>
          <p:cNvPicPr/>
          <p:nvPr/>
        </p:nvPicPr>
        <p:blipFill>
          <a:blip r:embed="rId4" cstate="print"/>
          <a:stretch>
            <a:fillRect/>
          </a:stretch>
        </p:blipFill>
        <p:spPr>
          <a:xfrm>
            <a:off x="13668325" y="4582509"/>
            <a:ext cx="82836" cy="82837"/>
          </a:xfrm>
          <a:prstGeom prst="rect">
            <a:avLst/>
          </a:prstGeom>
        </p:spPr>
      </p:pic>
      <p:pic>
        <p:nvPicPr>
          <p:cNvPr id="208" name="object 208"/>
          <p:cNvPicPr/>
          <p:nvPr/>
        </p:nvPicPr>
        <p:blipFill>
          <a:blip r:embed="rId30" cstate="print"/>
          <a:stretch>
            <a:fillRect/>
          </a:stretch>
        </p:blipFill>
        <p:spPr>
          <a:xfrm>
            <a:off x="14002935" y="4578726"/>
            <a:ext cx="90401" cy="90402"/>
          </a:xfrm>
          <a:prstGeom prst="rect">
            <a:avLst/>
          </a:prstGeom>
        </p:spPr>
      </p:pic>
      <p:pic>
        <p:nvPicPr>
          <p:cNvPr id="209" name="object 209"/>
          <p:cNvPicPr/>
          <p:nvPr/>
        </p:nvPicPr>
        <p:blipFill>
          <a:blip r:embed="rId6" cstate="print"/>
          <a:stretch>
            <a:fillRect/>
          </a:stretch>
        </p:blipFill>
        <p:spPr>
          <a:xfrm>
            <a:off x="14337555" y="4574952"/>
            <a:ext cx="97950" cy="97951"/>
          </a:xfrm>
          <a:prstGeom prst="rect">
            <a:avLst/>
          </a:prstGeom>
        </p:spPr>
      </p:pic>
      <p:pic>
        <p:nvPicPr>
          <p:cNvPr id="210" name="object 210"/>
          <p:cNvPicPr/>
          <p:nvPr/>
        </p:nvPicPr>
        <p:blipFill>
          <a:blip r:embed="rId9" cstate="print"/>
          <a:stretch>
            <a:fillRect/>
          </a:stretch>
        </p:blipFill>
        <p:spPr>
          <a:xfrm>
            <a:off x="14672174" y="4571177"/>
            <a:ext cx="105500" cy="105501"/>
          </a:xfrm>
          <a:prstGeom prst="rect">
            <a:avLst/>
          </a:prstGeom>
        </p:spPr>
      </p:pic>
      <p:pic>
        <p:nvPicPr>
          <p:cNvPr id="211" name="object 211"/>
          <p:cNvPicPr/>
          <p:nvPr/>
        </p:nvPicPr>
        <p:blipFill>
          <a:blip r:embed="rId17" cstate="print"/>
          <a:stretch>
            <a:fillRect/>
          </a:stretch>
        </p:blipFill>
        <p:spPr>
          <a:xfrm>
            <a:off x="15006794" y="4567401"/>
            <a:ext cx="113050" cy="113050"/>
          </a:xfrm>
          <a:prstGeom prst="rect">
            <a:avLst/>
          </a:prstGeom>
        </p:spPr>
      </p:pic>
      <p:pic>
        <p:nvPicPr>
          <p:cNvPr id="212" name="object 212"/>
          <p:cNvPicPr/>
          <p:nvPr/>
        </p:nvPicPr>
        <p:blipFill>
          <a:blip r:embed="rId31" cstate="print"/>
          <a:stretch>
            <a:fillRect/>
          </a:stretch>
        </p:blipFill>
        <p:spPr>
          <a:xfrm>
            <a:off x="15341404" y="4563619"/>
            <a:ext cx="120615" cy="120615"/>
          </a:xfrm>
          <a:prstGeom prst="rect">
            <a:avLst/>
          </a:prstGeom>
        </p:spPr>
      </p:pic>
      <p:pic>
        <p:nvPicPr>
          <p:cNvPr id="213" name="object 213"/>
          <p:cNvPicPr/>
          <p:nvPr/>
        </p:nvPicPr>
        <p:blipFill>
          <a:blip r:embed="rId13" cstate="print"/>
          <a:stretch>
            <a:fillRect/>
          </a:stretch>
        </p:blipFill>
        <p:spPr>
          <a:xfrm>
            <a:off x="14188340" y="4766997"/>
            <a:ext cx="97560" cy="97561"/>
          </a:xfrm>
          <a:prstGeom prst="rect">
            <a:avLst/>
          </a:prstGeom>
        </p:spPr>
      </p:pic>
      <p:pic>
        <p:nvPicPr>
          <p:cNvPr id="214" name="object 214"/>
          <p:cNvPicPr/>
          <p:nvPr/>
        </p:nvPicPr>
        <p:blipFill>
          <a:blip r:embed="rId32" cstate="print"/>
          <a:stretch>
            <a:fillRect/>
          </a:stretch>
        </p:blipFill>
        <p:spPr>
          <a:xfrm>
            <a:off x="14829772" y="4763027"/>
            <a:ext cx="105500" cy="105501"/>
          </a:xfrm>
          <a:prstGeom prst="rect">
            <a:avLst/>
          </a:prstGeom>
        </p:spPr>
      </p:pic>
      <p:sp>
        <p:nvSpPr>
          <p:cNvPr id="215" name="object 215"/>
          <p:cNvSpPr/>
          <p:nvPr/>
        </p:nvSpPr>
        <p:spPr>
          <a:xfrm>
            <a:off x="11660626" y="4220557"/>
            <a:ext cx="38100" cy="38100"/>
          </a:xfrm>
          <a:custGeom>
            <a:avLst/>
            <a:gdLst/>
            <a:ahLst/>
            <a:cxnLst/>
            <a:rect l="l" t="t" r="r" b="b"/>
            <a:pathLst>
              <a:path w="38100" h="38100">
                <a:moveTo>
                  <a:pt x="37523" y="16274"/>
                </a:moveTo>
                <a:lnTo>
                  <a:pt x="37523" y="21249"/>
                </a:lnTo>
                <a:lnTo>
                  <a:pt x="37047" y="23643"/>
                </a:lnTo>
                <a:lnTo>
                  <a:pt x="21249" y="37524"/>
                </a:lnTo>
                <a:lnTo>
                  <a:pt x="16273" y="37524"/>
                </a:lnTo>
                <a:lnTo>
                  <a:pt x="0" y="21249"/>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216" name="object 216"/>
          <p:cNvSpPr/>
          <p:nvPr/>
        </p:nvSpPr>
        <p:spPr>
          <a:xfrm>
            <a:off x="11995245" y="4216783"/>
            <a:ext cx="45085" cy="45085"/>
          </a:xfrm>
          <a:custGeom>
            <a:avLst/>
            <a:gdLst/>
            <a:ahLst/>
            <a:cxnLst/>
            <a:rect l="l" t="t" r="r" b="b"/>
            <a:pathLst>
              <a:path w="45084" h="45085">
                <a:moveTo>
                  <a:pt x="45073" y="19548"/>
                </a:moveTo>
                <a:lnTo>
                  <a:pt x="45073" y="25526"/>
                </a:lnTo>
                <a:lnTo>
                  <a:pt x="44501" y="28400"/>
                </a:lnTo>
                <a:lnTo>
                  <a:pt x="25525" y="45073"/>
                </a:lnTo>
                <a:lnTo>
                  <a:pt x="19547" y="45073"/>
                </a:lnTo>
                <a:lnTo>
                  <a:pt x="0" y="25526"/>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217" name="object 217"/>
          <p:cNvSpPr/>
          <p:nvPr/>
        </p:nvSpPr>
        <p:spPr>
          <a:xfrm>
            <a:off x="12329864" y="4213008"/>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2822" y="0"/>
                </a:lnTo>
                <a:lnTo>
                  <a:pt x="26311" y="0"/>
                </a:lnTo>
                <a:lnTo>
                  <a:pt x="29800" y="0"/>
                </a:lnTo>
                <a:lnTo>
                  <a:pt x="51955" y="19467"/>
                </a:lnTo>
                <a:lnTo>
                  <a:pt x="52622" y="22822"/>
                </a:lnTo>
                <a:close/>
              </a:path>
            </a:pathLst>
          </a:custGeom>
          <a:solidFill>
            <a:srgbClr val="CFF4FF"/>
          </a:solidFill>
        </p:spPr>
        <p:txBody>
          <a:bodyPr wrap="square" lIns="0" tIns="0" rIns="0" bIns="0" rtlCol="0"/>
          <a:lstStyle/>
          <a:p>
            <a:endParaRPr/>
          </a:p>
        </p:txBody>
      </p:sp>
      <p:sp>
        <p:nvSpPr>
          <p:cNvPr id="218" name="object 218"/>
          <p:cNvSpPr/>
          <p:nvPr/>
        </p:nvSpPr>
        <p:spPr>
          <a:xfrm>
            <a:off x="12664475" y="4209226"/>
            <a:ext cx="60325" cy="60325"/>
          </a:xfrm>
          <a:custGeom>
            <a:avLst/>
            <a:gdLst/>
            <a:ahLst/>
            <a:cxnLst/>
            <a:rect l="l" t="t" r="r" b="b"/>
            <a:pathLst>
              <a:path w="60325" h="60325">
                <a:moveTo>
                  <a:pt x="60187" y="26104"/>
                </a:moveTo>
                <a:lnTo>
                  <a:pt x="60187" y="34085"/>
                </a:lnTo>
                <a:lnTo>
                  <a:pt x="59423" y="37923"/>
                </a:lnTo>
                <a:lnTo>
                  <a:pt x="34084" y="60188"/>
                </a:lnTo>
                <a:lnTo>
                  <a:pt x="26102" y="60188"/>
                </a:lnTo>
                <a:lnTo>
                  <a:pt x="0" y="34085"/>
                </a:lnTo>
                <a:lnTo>
                  <a:pt x="0" y="26104"/>
                </a:lnTo>
                <a:lnTo>
                  <a:pt x="30093" y="0"/>
                </a:lnTo>
                <a:lnTo>
                  <a:pt x="34084" y="0"/>
                </a:lnTo>
                <a:lnTo>
                  <a:pt x="60187" y="26104"/>
                </a:lnTo>
                <a:close/>
              </a:path>
            </a:pathLst>
          </a:custGeom>
          <a:solidFill>
            <a:srgbClr val="CFF4FF"/>
          </a:solidFill>
        </p:spPr>
        <p:txBody>
          <a:bodyPr wrap="square" lIns="0" tIns="0" rIns="0" bIns="0" rtlCol="0"/>
          <a:lstStyle/>
          <a:p>
            <a:endParaRPr/>
          </a:p>
        </p:txBody>
      </p:sp>
      <p:pic>
        <p:nvPicPr>
          <p:cNvPr id="219" name="object 219"/>
          <p:cNvPicPr/>
          <p:nvPr/>
        </p:nvPicPr>
        <p:blipFill>
          <a:blip r:embed="rId20" cstate="print"/>
          <a:stretch>
            <a:fillRect/>
          </a:stretch>
        </p:blipFill>
        <p:spPr>
          <a:xfrm>
            <a:off x="12999087" y="4205450"/>
            <a:ext cx="67737" cy="67738"/>
          </a:xfrm>
          <a:prstGeom prst="rect">
            <a:avLst/>
          </a:prstGeom>
        </p:spPr>
      </p:pic>
      <p:pic>
        <p:nvPicPr>
          <p:cNvPr id="220" name="object 220"/>
          <p:cNvPicPr/>
          <p:nvPr/>
        </p:nvPicPr>
        <p:blipFill>
          <a:blip r:embed="rId12" cstate="print"/>
          <a:stretch>
            <a:fillRect/>
          </a:stretch>
        </p:blipFill>
        <p:spPr>
          <a:xfrm>
            <a:off x="13333705" y="4201676"/>
            <a:ext cx="75286" cy="75287"/>
          </a:xfrm>
          <a:prstGeom prst="rect">
            <a:avLst/>
          </a:prstGeom>
        </p:spPr>
      </p:pic>
      <p:pic>
        <p:nvPicPr>
          <p:cNvPr id="221" name="object 221"/>
          <p:cNvPicPr/>
          <p:nvPr/>
        </p:nvPicPr>
        <p:blipFill>
          <a:blip r:embed="rId23" cstate="print"/>
          <a:stretch>
            <a:fillRect/>
          </a:stretch>
        </p:blipFill>
        <p:spPr>
          <a:xfrm>
            <a:off x="13668325" y="4197901"/>
            <a:ext cx="82836" cy="82837"/>
          </a:xfrm>
          <a:prstGeom prst="rect">
            <a:avLst/>
          </a:prstGeom>
        </p:spPr>
      </p:pic>
      <p:pic>
        <p:nvPicPr>
          <p:cNvPr id="222" name="object 222"/>
          <p:cNvPicPr/>
          <p:nvPr/>
        </p:nvPicPr>
        <p:blipFill>
          <a:blip r:embed="rId5" cstate="print"/>
          <a:stretch>
            <a:fillRect/>
          </a:stretch>
        </p:blipFill>
        <p:spPr>
          <a:xfrm>
            <a:off x="14002935" y="4194118"/>
            <a:ext cx="90401" cy="90402"/>
          </a:xfrm>
          <a:prstGeom prst="rect">
            <a:avLst/>
          </a:prstGeom>
        </p:spPr>
      </p:pic>
      <p:pic>
        <p:nvPicPr>
          <p:cNvPr id="223" name="object 223"/>
          <p:cNvPicPr/>
          <p:nvPr/>
        </p:nvPicPr>
        <p:blipFill>
          <a:blip r:embed="rId16" cstate="print"/>
          <a:stretch>
            <a:fillRect/>
          </a:stretch>
        </p:blipFill>
        <p:spPr>
          <a:xfrm>
            <a:off x="14337555" y="4190344"/>
            <a:ext cx="97950" cy="97952"/>
          </a:xfrm>
          <a:prstGeom prst="rect">
            <a:avLst/>
          </a:prstGeom>
        </p:spPr>
      </p:pic>
      <p:pic>
        <p:nvPicPr>
          <p:cNvPr id="224" name="object 224"/>
          <p:cNvPicPr/>
          <p:nvPr/>
        </p:nvPicPr>
        <p:blipFill>
          <a:blip r:embed="rId32" cstate="print"/>
          <a:stretch>
            <a:fillRect/>
          </a:stretch>
        </p:blipFill>
        <p:spPr>
          <a:xfrm>
            <a:off x="14672174" y="4186569"/>
            <a:ext cx="105500" cy="105501"/>
          </a:xfrm>
          <a:prstGeom prst="rect">
            <a:avLst/>
          </a:prstGeom>
        </p:spPr>
      </p:pic>
      <p:pic>
        <p:nvPicPr>
          <p:cNvPr id="225" name="object 225"/>
          <p:cNvPicPr/>
          <p:nvPr/>
        </p:nvPicPr>
        <p:blipFill>
          <a:blip r:embed="rId33" cstate="print"/>
          <a:stretch>
            <a:fillRect/>
          </a:stretch>
        </p:blipFill>
        <p:spPr>
          <a:xfrm>
            <a:off x="15006794" y="4182794"/>
            <a:ext cx="113050" cy="113050"/>
          </a:xfrm>
          <a:prstGeom prst="rect">
            <a:avLst/>
          </a:prstGeom>
        </p:spPr>
      </p:pic>
      <p:pic>
        <p:nvPicPr>
          <p:cNvPr id="226" name="object 226"/>
          <p:cNvPicPr/>
          <p:nvPr/>
        </p:nvPicPr>
        <p:blipFill>
          <a:blip r:embed="rId32" cstate="print"/>
          <a:stretch>
            <a:fillRect/>
          </a:stretch>
        </p:blipFill>
        <p:spPr>
          <a:xfrm>
            <a:off x="14492062" y="4378419"/>
            <a:ext cx="105500" cy="105501"/>
          </a:xfrm>
          <a:prstGeom prst="rect">
            <a:avLst/>
          </a:prstGeom>
        </p:spPr>
      </p:pic>
      <p:pic>
        <p:nvPicPr>
          <p:cNvPr id="227" name="object 227"/>
          <p:cNvPicPr/>
          <p:nvPr/>
        </p:nvPicPr>
        <p:blipFill>
          <a:blip r:embed="rId12" cstate="print"/>
          <a:stretch>
            <a:fillRect/>
          </a:stretch>
        </p:blipFill>
        <p:spPr>
          <a:xfrm>
            <a:off x="13506313" y="4009819"/>
            <a:ext cx="75286" cy="75287"/>
          </a:xfrm>
          <a:prstGeom prst="rect">
            <a:avLst/>
          </a:prstGeom>
        </p:spPr>
      </p:pic>
      <p:pic>
        <p:nvPicPr>
          <p:cNvPr id="228" name="object 228"/>
          <p:cNvPicPr/>
          <p:nvPr/>
        </p:nvPicPr>
        <p:blipFill>
          <a:blip r:embed="rId32" cstate="print"/>
          <a:stretch>
            <a:fillRect/>
          </a:stretch>
        </p:blipFill>
        <p:spPr>
          <a:xfrm>
            <a:off x="14859792" y="3994712"/>
            <a:ext cx="105500" cy="105501"/>
          </a:xfrm>
          <a:prstGeom prst="rect">
            <a:avLst/>
          </a:prstGeom>
        </p:spPr>
      </p:pic>
      <p:pic>
        <p:nvPicPr>
          <p:cNvPr id="229" name="object 229"/>
          <p:cNvPicPr/>
          <p:nvPr/>
        </p:nvPicPr>
        <p:blipFill>
          <a:blip r:embed="rId32" cstate="print"/>
          <a:stretch>
            <a:fillRect/>
          </a:stretch>
        </p:blipFill>
        <p:spPr>
          <a:xfrm>
            <a:off x="14492062" y="3994712"/>
            <a:ext cx="105500" cy="105501"/>
          </a:xfrm>
          <a:prstGeom prst="rect">
            <a:avLst/>
          </a:prstGeom>
        </p:spPr>
      </p:pic>
      <p:pic>
        <p:nvPicPr>
          <p:cNvPr id="230" name="object 230"/>
          <p:cNvPicPr/>
          <p:nvPr/>
        </p:nvPicPr>
        <p:blipFill>
          <a:blip r:embed="rId19" cstate="print"/>
          <a:stretch>
            <a:fillRect/>
          </a:stretch>
        </p:blipFill>
        <p:spPr>
          <a:xfrm>
            <a:off x="14188340" y="3998682"/>
            <a:ext cx="97560" cy="97561"/>
          </a:xfrm>
          <a:prstGeom prst="rect">
            <a:avLst/>
          </a:prstGeom>
        </p:spPr>
      </p:pic>
      <p:sp>
        <p:nvSpPr>
          <p:cNvPr id="231" name="object 231"/>
          <p:cNvSpPr/>
          <p:nvPr/>
        </p:nvSpPr>
        <p:spPr>
          <a:xfrm>
            <a:off x="11660626" y="3836850"/>
            <a:ext cx="38100" cy="38100"/>
          </a:xfrm>
          <a:custGeom>
            <a:avLst/>
            <a:gdLst/>
            <a:ahLst/>
            <a:cxnLst/>
            <a:rect l="l" t="t" r="r" b="b"/>
            <a:pathLst>
              <a:path w="38100" h="38100">
                <a:moveTo>
                  <a:pt x="37523" y="16274"/>
                </a:moveTo>
                <a:lnTo>
                  <a:pt x="37523" y="21250"/>
                </a:lnTo>
                <a:lnTo>
                  <a:pt x="37047" y="23644"/>
                </a:lnTo>
                <a:lnTo>
                  <a:pt x="21249" y="37524"/>
                </a:lnTo>
                <a:lnTo>
                  <a:pt x="16273" y="37524"/>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232" name="object 232"/>
          <p:cNvSpPr/>
          <p:nvPr/>
        </p:nvSpPr>
        <p:spPr>
          <a:xfrm>
            <a:off x="11995245" y="3833076"/>
            <a:ext cx="45085" cy="45085"/>
          </a:xfrm>
          <a:custGeom>
            <a:avLst/>
            <a:gdLst/>
            <a:ahLst/>
            <a:cxnLst/>
            <a:rect l="l" t="t" r="r" b="b"/>
            <a:pathLst>
              <a:path w="45084" h="45085">
                <a:moveTo>
                  <a:pt x="45073" y="19548"/>
                </a:moveTo>
                <a:lnTo>
                  <a:pt x="45073" y="25525"/>
                </a:lnTo>
                <a:lnTo>
                  <a:pt x="44501" y="28399"/>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233" name="object 233"/>
          <p:cNvSpPr/>
          <p:nvPr/>
        </p:nvSpPr>
        <p:spPr>
          <a:xfrm>
            <a:off x="12329864" y="3829301"/>
            <a:ext cx="52705" cy="52705"/>
          </a:xfrm>
          <a:custGeom>
            <a:avLst/>
            <a:gdLst/>
            <a:ahLst/>
            <a:cxnLst/>
            <a:rect l="l" t="t" r="r" b="b"/>
            <a:pathLst>
              <a:path w="52704" h="52704">
                <a:moveTo>
                  <a:pt x="52622" y="22822"/>
                </a:moveTo>
                <a:lnTo>
                  <a:pt x="52622" y="29800"/>
                </a:lnTo>
                <a:lnTo>
                  <a:pt x="51955" y="33156"/>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234" name="object 234"/>
          <p:cNvSpPr/>
          <p:nvPr/>
        </p:nvSpPr>
        <p:spPr>
          <a:xfrm>
            <a:off x="12664475" y="3825518"/>
            <a:ext cx="60325" cy="60325"/>
          </a:xfrm>
          <a:custGeom>
            <a:avLst/>
            <a:gdLst/>
            <a:ahLst/>
            <a:cxnLst/>
            <a:rect l="l" t="t" r="r" b="b"/>
            <a:pathLst>
              <a:path w="60325" h="60325">
                <a:moveTo>
                  <a:pt x="60187" y="26103"/>
                </a:moveTo>
                <a:lnTo>
                  <a:pt x="60187" y="34085"/>
                </a:lnTo>
                <a:lnTo>
                  <a:pt x="59423" y="37924"/>
                </a:lnTo>
                <a:lnTo>
                  <a:pt x="34084" y="60188"/>
                </a:lnTo>
                <a:lnTo>
                  <a:pt x="26102" y="60188"/>
                </a:lnTo>
                <a:lnTo>
                  <a:pt x="0" y="34085"/>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235" name="object 235"/>
          <p:cNvPicPr/>
          <p:nvPr/>
        </p:nvPicPr>
        <p:blipFill>
          <a:blip r:embed="rId24" cstate="print"/>
          <a:stretch>
            <a:fillRect/>
          </a:stretch>
        </p:blipFill>
        <p:spPr>
          <a:xfrm>
            <a:off x="12999087" y="3821743"/>
            <a:ext cx="67737" cy="67738"/>
          </a:xfrm>
          <a:prstGeom prst="rect">
            <a:avLst/>
          </a:prstGeom>
        </p:spPr>
      </p:pic>
      <p:pic>
        <p:nvPicPr>
          <p:cNvPr id="236" name="object 236"/>
          <p:cNvPicPr/>
          <p:nvPr/>
        </p:nvPicPr>
        <p:blipFill>
          <a:blip r:embed="rId25" cstate="print"/>
          <a:stretch>
            <a:fillRect/>
          </a:stretch>
        </p:blipFill>
        <p:spPr>
          <a:xfrm>
            <a:off x="13333705" y="3817968"/>
            <a:ext cx="75286" cy="75287"/>
          </a:xfrm>
          <a:prstGeom prst="rect">
            <a:avLst/>
          </a:prstGeom>
        </p:spPr>
      </p:pic>
      <p:pic>
        <p:nvPicPr>
          <p:cNvPr id="237" name="object 237"/>
          <p:cNvPicPr/>
          <p:nvPr/>
        </p:nvPicPr>
        <p:blipFill>
          <a:blip r:embed="rId4" cstate="print"/>
          <a:stretch>
            <a:fillRect/>
          </a:stretch>
        </p:blipFill>
        <p:spPr>
          <a:xfrm>
            <a:off x="13668325" y="3814194"/>
            <a:ext cx="82836" cy="82837"/>
          </a:xfrm>
          <a:prstGeom prst="rect">
            <a:avLst/>
          </a:prstGeom>
        </p:spPr>
      </p:pic>
      <p:pic>
        <p:nvPicPr>
          <p:cNvPr id="238" name="object 238"/>
          <p:cNvPicPr/>
          <p:nvPr/>
        </p:nvPicPr>
        <p:blipFill>
          <a:blip r:embed="rId5" cstate="print"/>
          <a:stretch>
            <a:fillRect/>
          </a:stretch>
        </p:blipFill>
        <p:spPr>
          <a:xfrm>
            <a:off x="14002935" y="3810411"/>
            <a:ext cx="90401" cy="90402"/>
          </a:xfrm>
          <a:prstGeom prst="rect">
            <a:avLst/>
          </a:prstGeom>
        </p:spPr>
      </p:pic>
      <p:pic>
        <p:nvPicPr>
          <p:cNvPr id="239" name="object 239"/>
          <p:cNvPicPr/>
          <p:nvPr/>
        </p:nvPicPr>
        <p:blipFill>
          <a:blip r:embed="rId6" cstate="print"/>
          <a:stretch>
            <a:fillRect/>
          </a:stretch>
        </p:blipFill>
        <p:spPr>
          <a:xfrm>
            <a:off x="14337555" y="3806636"/>
            <a:ext cx="97950" cy="97952"/>
          </a:xfrm>
          <a:prstGeom prst="rect">
            <a:avLst/>
          </a:prstGeom>
        </p:spPr>
      </p:pic>
      <p:pic>
        <p:nvPicPr>
          <p:cNvPr id="240" name="object 240"/>
          <p:cNvPicPr/>
          <p:nvPr/>
        </p:nvPicPr>
        <p:blipFill>
          <a:blip r:embed="rId7" cstate="print"/>
          <a:stretch>
            <a:fillRect/>
          </a:stretch>
        </p:blipFill>
        <p:spPr>
          <a:xfrm>
            <a:off x="14672174" y="3802862"/>
            <a:ext cx="105500" cy="105500"/>
          </a:xfrm>
          <a:prstGeom prst="rect">
            <a:avLst/>
          </a:prstGeom>
        </p:spPr>
      </p:pic>
      <p:pic>
        <p:nvPicPr>
          <p:cNvPr id="241" name="object 241"/>
          <p:cNvPicPr/>
          <p:nvPr/>
        </p:nvPicPr>
        <p:blipFill>
          <a:blip r:embed="rId8" cstate="print"/>
          <a:stretch>
            <a:fillRect/>
          </a:stretch>
        </p:blipFill>
        <p:spPr>
          <a:xfrm>
            <a:off x="15006794" y="3799087"/>
            <a:ext cx="113050" cy="113049"/>
          </a:xfrm>
          <a:prstGeom prst="rect">
            <a:avLst/>
          </a:prstGeom>
        </p:spPr>
      </p:pic>
      <p:sp>
        <p:nvSpPr>
          <p:cNvPr id="242" name="object 242"/>
          <p:cNvSpPr/>
          <p:nvPr/>
        </p:nvSpPr>
        <p:spPr>
          <a:xfrm>
            <a:off x="11660626" y="3453144"/>
            <a:ext cx="38100" cy="38100"/>
          </a:xfrm>
          <a:custGeom>
            <a:avLst/>
            <a:gdLst/>
            <a:ahLst/>
            <a:cxnLst/>
            <a:rect l="l" t="t" r="r" b="b"/>
            <a:pathLst>
              <a:path w="38100" h="38100">
                <a:moveTo>
                  <a:pt x="37523" y="16273"/>
                </a:moveTo>
                <a:lnTo>
                  <a:pt x="37523" y="21250"/>
                </a:lnTo>
                <a:lnTo>
                  <a:pt x="37047" y="23643"/>
                </a:lnTo>
                <a:lnTo>
                  <a:pt x="21249" y="37524"/>
                </a:lnTo>
                <a:lnTo>
                  <a:pt x="16273" y="37524"/>
                </a:lnTo>
                <a:lnTo>
                  <a:pt x="0" y="21250"/>
                </a:lnTo>
                <a:lnTo>
                  <a:pt x="0" y="16273"/>
                </a:lnTo>
                <a:lnTo>
                  <a:pt x="16273" y="0"/>
                </a:lnTo>
                <a:lnTo>
                  <a:pt x="18761" y="0"/>
                </a:lnTo>
                <a:lnTo>
                  <a:pt x="21249" y="0"/>
                </a:lnTo>
                <a:lnTo>
                  <a:pt x="37047" y="13880"/>
                </a:lnTo>
                <a:lnTo>
                  <a:pt x="37523" y="16273"/>
                </a:lnTo>
                <a:close/>
              </a:path>
            </a:pathLst>
          </a:custGeom>
          <a:solidFill>
            <a:srgbClr val="CFF4FF"/>
          </a:solidFill>
        </p:spPr>
        <p:txBody>
          <a:bodyPr wrap="square" lIns="0" tIns="0" rIns="0" bIns="0" rtlCol="0"/>
          <a:lstStyle/>
          <a:p>
            <a:endParaRPr/>
          </a:p>
        </p:txBody>
      </p:sp>
      <p:sp>
        <p:nvSpPr>
          <p:cNvPr id="243" name="object 243"/>
          <p:cNvSpPr/>
          <p:nvPr/>
        </p:nvSpPr>
        <p:spPr>
          <a:xfrm>
            <a:off x="11995245" y="3449370"/>
            <a:ext cx="45085" cy="45085"/>
          </a:xfrm>
          <a:custGeom>
            <a:avLst/>
            <a:gdLst/>
            <a:ahLst/>
            <a:cxnLst/>
            <a:rect l="l" t="t" r="r" b="b"/>
            <a:pathLst>
              <a:path w="45084" h="45085">
                <a:moveTo>
                  <a:pt x="45073" y="19547"/>
                </a:moveTo>
                <a:lnTo>
                  <a:pt x="45073" y="25525"/>
                </a:lnTo>
                <a:lnTo>
                  <a:pt x="44501" y="28399"/>
                </a:lnTo>
                <a:lnTo>
                  <a:pt x="25525" y="45073"/>
                </a:lnTo>
                <a:lnTo>
                  <a:pt x="19547" y="45073"/>
                </a:lnTo>
                <a:lnTo>
                  <a:pt x="0" y="25525"/>
                </a:lnTo>
                <a:lnTo>
                  <a:pt x="0" y="19547"/>
                </a:lnTo>
                <a:lnTo>
                  <a:pt x="22536" y="0"/>
                </a:lnTo>
                <a:lnTo>
                  <a:pt x="25525" y="0"/>
                </a:lnTo>
                <a:lnTo>
                  <a:pt x="45073" y="19547"/>
                </a:lnTo>
                <a:close/>
              </a:path>
            </a:pathLst>
          </a:custGeom>
          <a:solidFill>
            <a:srgbClr val="CFF4FF"/>
          </a:solidFill>
        </p:spPr>
        <p:txBody>
          <a:bodyPr wrap="square" lIns="0" tIns="0" rIns="0" bIns="0" rtlCol="0"/>
          <a:lstStyle/>
          <a:p>
            <a:endParaRPr/>
          </a:p>
        </p:txBody>
      </p:sp>
      <p:sp>
        <p:nvSpPr>
          <p:cNvPr id="244" name="object 244"/>
          <p:cNvSpPr/>
          <p:nvPr/>
        </p:nvSpPr>
        <p:spPr>
          <a:xfrm>
            <a:off x="12329864" y="3445594"/>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2822" y="0"/>
                </a:lnTo>
                <a:lnTo>
                  <a:pt x="26311" y="0"/>
                </a:lnTo>
                <a:lnTo>
                  <a:pt x="29800" y="0"/>
                </a:lnTo>
                <a:lnTo>
                  <a:pt x="51955" y="19467"/>
                </a:lnTo>
                <a:lnTo>
                  <a:pt x="52622" y="22822"/>
                </a:lnTo>
                <a:close/>
              </a:path>
            </a:pathLst>
          </a:custGeom>
          <a:solidFill>
            <a:srgbClr val="CFF4FF"/>
          </a:solidFill>
        </p:spPr>
        <p:txBody>
          <a:bodyPr wrap="square" lIns="0" tIns="0" rIns="0" bIns="0" rtlCol="0"/>
          <a:lstStyle/>
          <a:p>
            <a:endParaRPr/>
          </a:p>
        </p:txBody>
      </p:sp>
      <p:sp>
        <p:nvSpPr>
          <p:cNvPr id="245" name="object 245"/>
          <p:cNvSpPr/>
          <p:nvPr/>
        </p:nvSpPr>
        <p:spPr>
          <a:xfrm>
            <a:off x="12664475" y="3441812"/>
            <a:ext cx="60325" cy="60325"/>
          </a:xfrm>
          <a:custGeom>
            <a:avLst/>
            <a:gdLst/>
            <a:ahLst/>
            <a:cxnLst/>
            <a:rect l="l" t="t" r="r" b="b"/>
            <a:pathLst>
              <a:path w="60325" h="60325">
                <a:moveTo>
                  <a:pt x="60187" y="26104"/>
                </a:moveTo>
                <a:lnTo>
                  <a:pt x="60187" y="34084"/>
                </a:lnTo>
                <a:lnTo>
                  <a:pt x="59423" y="37923"/>
                </a:lnTo>
                <a:lnTo>
                  <a:pt x="34084" y="60188"/>
                </a:lnTo>
                <a:lnTo>
                  <a:pt x="26102" y="60188"/>
                </a:lnTo>
                <a:lnTo>
                  <a:pt x="0" y="34084"/>
                </a:lnTo>
                <a:lnTo>
                  <a:pt x="0" y="26104"/>
                </a:lnTo>
                <a:lnTo>
                  <a:pt x="30093" y="0"/>
                </a:lnTo>
                <a:lnTo>
                  <a:pt x="34084" y="0"/>
                </a:lnTo>
                <a:lnTo>
                  <a:pt x="60187" y="26104"/>
                </a:lnTo>
                <a:close/>
              </a:path>
            </a:pathLst>
          </a:custGeom>
          <a:solidFill>
            <a:srgbClr val="CFF4FF"/>
          </a:solidFill>
        </p:spPr>
        <p:txBody>
          <a:bodyPr wrap="square" lIns="0" tIns="0" rIns="0" bIns="0" rtlCol="0"/>
          <a:lstStyle/>
          <a:p>
            <a:endParaRPr/>
          </a:p>
        </p:txBody>
      </p:sp>
      <p:pic>
        <p:nvPicPr>
          <p:cNvPr id="246" name="object 246"/>
          <p:cNvPicPr/>
          <p:nvPr/>
        </p:nvPicPr>
        <p:blipFill>
          <a:blip r:embed="rId14" cstate="print"/>
          <a:stretch>
            <a:fillRect/>
          </a:stretch>
        </p:blipFill>
        <p:spPr>
          <a:xfrm>
            <a:off x="12999087" y="3438037"/>
            <a:ext cx="67737" cy="67738"/>
          </a:xfrm>
          <a:prstGeom prst="rect">
            <a:avLst/>
          </a:prstGeom>
        </p:spPr>
      </p:pic>
      <p:pic>
        <p:nvPicPr>
          <p:cNvPr id="247" name="object 247"/>
          <p:cNvPicPr/>
          <p:nvPr/>
        </p:nvPicPr>
        <p:blipFill>
          <a:blip r:embed="rId12" cstate="print"/>
          <a:stretch>
            <a:fillRect/>
          </a:stretch>
        </p:blipFill>
        <p:spPr>
          <a:xfrm>
            <a:off x="13333705" y="3434262"/>
            <a:ext cx="75286" cy="75286"/>
          </a:xfrm>
          <a:prstGeom prst="rect">
            <a:avLst/>
          </a:prstGeom>
        </p:spPr>
      </p:pic>
      <p:pic>
        <p:nvPicPr>
          <p:cNvPr id="248" name="object 248"/>
          <p:cNvPicPr/>
          <p:nvPr/>
        </p:nvPicPr>
        <p:blipFill>
          <a:blip r:embed="rId23" cstate="print"/>
          <a:stretch>
            <a:fillRect/>
          </a:stretch>
        </p:blipFill>
        <p:spPr>
          <a:xfrm>
            <a:off x="13668325" y="3430488"/>
            <a:ext cx="82836" cy="82837"/>
          </a:xfrm>
          <a:prstGeom prst="rect">
            <a:avLst/>
          </a:prstGeom>
        </p:spPr>
      </p:pic>
      <p:pic>
        <p:nvPicPr>
          <p:cNvPr id="249" name="object 249"/>
          <p:cNvPicPr/>
          <p:nvPr/>
        </p:nvPicPr>
        <p:blipFill>
          <a:blip r:embed="rId5" cstate="print"/>
          <a:stretch>
            <a:fillRect/>
          </a:stretch>
        </p:blipFill>
        <p:spPr>
          <a:xfrm>
            <a:off x="14002935" y="3426704"/>
            <a:ext cx="90401" cy="90401"/>
          </a:xfrm>
          <a:prstGeom prst="rect">
            <a:avLst/>
          </a:prstGeom>
        </p:spPr>
      </p:pic>
      <p:pic>
        <p:nvPicPr>
          <p:cNvPr id="250" name="object 250"/>
          <p:cNvPicPr/>
          <p:nvPr/>
        </p:nvPicPr>
        <p:blipFill>
          <a:blip r:embed="rId16" cstate="print"/>
          <a:stretch>
            <a:fillRect/>
          </a:stretch>
        </p:blipFill>
        <p:spPr>
          <a:xfrm>
            <a:off x="14337555" y="3422930"/>
            <a:ext cx="97950" cy="97952"/>
          </a:xfrm>
          <a:prstGeom prst="rect">
            <a:avLst/>
          </a:prstGeom>
        </p:spPr>
      </p:pic>
      <p:pic>
        <p:nvPicPr>
          <p:cNvPr id="251" name="object 251"/>
          <p:cNvPicPr/>
          <p:nvPr/>
        </p:nvPicPr>
        <p:blipFill>
          <a:blip r:embed="rId22" cstate="print"/>
          <a:stretch>
            <a:fillRect/>
          </a:stretch>
        </p:blipFill>
        <p:spPr>
          <a:xfrm>
            <a:off x="14672174" y="3419156"/>
            <a:ext cx="105500" cy="105500"/>
          </a:xfrm>
          <a:prstGeom prst="rect">
            <a:avLst/>
          </a:prstGeom>
        </p:spPr>
      </p:pic>
      <p:pic>
        <p:nvPicPr>
          <p:cNvPr id="252" name="object 252"/>
          <p:cNvPicPr/>
          <p:nvPr/>
        </p:nvPicPr>
        <p:blipFill>
          <a:blip r:embed="rId34" cstate="print"/>
          <a:stretch>
            <a:fillRect/>
          </a:stretch>
        </p:blipFill>
        <p:spPr>
          <a:xfrm>
            <a:off x="15006794" y="3415380"/>
            <a:ext cx="113050" cy="113050"/>
          </a:xfrm>
          <a:prstGeom prst="rect">
            <a:avLst/>
          </a:prstGeom>
        </p:spPr>
      </p:pic>
      <p:pic>
        <p:nvPicPr>
          <p:cNvPr id="253" name="object 253"/>
          <p:cNvPicPr/>
          <p:nvPr/>
        </p:nvPicPr>
        <p:blipFill>
          <a:blip r:embed="rId35" cstate="print"/>
          <a:stretch>
            <a:fillRect/>
          </a:stretch>
        </p:blipFill>
        <p:spPr>
          <a:xfrm>
            <a:off x="15341404" y="3411598"/>
            <a:ext cx="120615" cy="120615"/>
          </a:xfrm>
          <a:prstGeom prst="rect">
            <a:avLst/>
          </a:prstGeom>
        </p:spPr>
      </p:pic>
      <p:pic>
        <p:nvPicPr>
          <p:cNvPr id="254" name="object 254"/>
          <p:cNvPicPr/>
          <p:nvPr/>
        </p:nvPicPr>
        <p:blipFill>
          <a:blip r:embed="rId13" cstate="print"/>
          <a:stretch>
            <a:fillRect/>
          </a:stretch>
        </p:blipFill>
        <p:spPr>
          <a:xfrm>
            <a:off x="14188340" y="3614975"/>
            <a:ext cx="97560" cy="97561"/>
          </a:xfrm>
          <a:prstGeom prst="rect">
            <a:avLst/>
          </a:prstGeom>
        </p:spPr>
      </p:pic>
      <p:pic>
        <p:nvPicPr>
          <p:cNvPr id="255" name="object 255"/>
          <p:cNvPicPr/>
          <p:nvPr/>
        </p:nvPicPr>
        <p:blipFill>
          <a:blip r:embed="rId9" cstate="print"/>
          <a:stretch>
            <a:fillRect/>
          </a:stretch>
        </p:blipFill>
        <p:spPr>
          <a:xfrm>
            <a:off x="14829772" y="3611005"/>
            <a:ext cx="105500" cy="105501"/>
          </a:xfrm>
          <a:prstGeom prst="rect">
            <a:avLst/>
          </a:prstGeom>
        </p:spPr>
      </p:pic>
      <p:sp>
        <p:nvSpPr>
          <p:cNvPr id="256" name="object 256"/>
          <p:cNvSpPr/>
          <p:nvPr/>
        </p:nvSpPr>
        <p:spPr>
          <a:xfrm>
            <a:off x="11660626" y="3068536"/>
            <a:ext cx="38100" cy="38100"/>
          </a:xfrm>
          <a:custGeom>
            <a:avLst/>
            <a:gdLst/>
            <a:ahLst/>
            <a:cxnLst/>
            <a:rect l="l" t="t" r="r" b="b"/>
            <a:pathLst>
              <a:path w="38100" h="38100">
                <a:moveTo>
                  <a:pt x="37523" y="16274"/>
                </a:moveTo>
                <a:lnTo>
                  <a:pt x="37523" y="21250"/>
                </a:lnTo>
                <a:lnTo>
                  <a:pt x="37047" y="23644"/>
                </a:lnTo>
                <a:lnTo>
                  <a:pt x="21249" y="37524"/>
                </a:lnTo>
                <a:lnTo>
                  <a:pt x="16273" y="37524"/>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257" name="object 257"/>
          <p:cNvSpPr/>
          <p:nvPr/>
        </p:nvSpPr>
        <p:spPr>
          <a:xfrm>
            <a:off x="11995245" y="3064762"/>
            <a:ext cx="45085" cy="45085"/>
          </a:xfrm>
          <a:custGeom>
            <a:avLst/>
            <a:gdLst/>
            <a:ahLst/>
            <a:cxnLst/>
            <a:rect l="l" t="t" r="r" b="b"/>
            <a:pathLst>
              <a:path w="45084" h="45085">
                <a:moveTo>
                  <a:pt x="45073" y="19548"/>
                </a:moveTo>
                <a:lnTo>
                  <a:pt x="45073" y="25525"/>
                </a:lnTo>
                <a:lnTo>
                  <a:pt x="44501" y="28400"/>
                </a:lnTo>
                <a:lnTo>
                  <a:pt x="25525" y="45072"/>
                </a:lnTo>
                <a:lnTo>
                  <a:pt x="19547" y="45072"/>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258" name="object 258"/>
          <p:cNvSpPr/>
          <p:nvPr/>
        </p:nvSpPr>
        <p:spPr>
          <a:xfrm>
            <a:off x="12329864" y="3060986"/>
            <a:ext cx="52705" cy="52705"/>
          </a:xfrm>
          <a:custGeom>
            <a:avLst/>
            <a:gdLst/>
            <a:ahLst/>
            <a:cxnLst/>
            <a:rect l="l" t="t" r="r" b="b"/>
            <a:pathLst>
              <a:path w="52704" h="52705">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259" name="object 259"/>
          <p:cNvSpPr/>
          <p:nvPr/>
        </p:nvSpPr>
        <p:spPr>
          <a:xfrm>
            <a:off x="12664475" y="3057204"/>
            <a:ext cx="60325" cy="60325"/>
          </a:xfrm>
          <a:custGeom>
            <a:avLst/>
            <a:gdLst/>
            <a:ahLst/>
            <a:cxnLst/>
            <a:rect l="l" t="t" r="r" b="b"/>
            <a:pathLst>
              <a:path w="60325" h="60325">
                <a:moveTo>
                  <a:pt x="60187" y="26104"/>
                </a:moveTo>
                <a:lnTo>
                  <a:pt x="60187" y="34085"/>
                </a:lnTo>
                <a:lnTo>
                  <a:pt x="59423" y="37923"/>
                </a:lnTo>
                <a:lnTo>
                  <a:pt x="34084" y="60188"/>
                </a:lnTo>
                <a:lnTo>
                  <a:pt x="26102" y="60188"/>
                </a:lnTo>
                <a:lnTo>
                  <a:pt x="0" y="34085"/>
                </a:lnTo>
                <a:lnTo>
                  <a:pt x="0" y="26104"/>
                </a:lnTo>
                <a:lnTo>
                  <a:pt x="30093" y="0"/>
                </a:lnTo>
                <a:lnTo>
                  <a:pt x="34084" y="0"/>
                </a:lnTo>
                <a:lnTo>
                  <a:pt x="60187" y="26104"/>
                </a:lnTo>
                <a:close/>
              </a:path>
            </a:pathLst>
          </a:custGeom>
          <a:solidFill>
            <a:srgbClr val="CFF4FF"/>
          </a:solidFill>
        </p:spPr>
        <p:txBody>
          <a:bodyPr wrap="square" lIns="0" tIns="0" rIns="0" bIns="0" rtlCol="0"/>
          <a:lstStyle/>
          <a:p>
            <a:endParaRPr/>
          </a:p>
        </p:txBody>
      </p:sp>
      <p:pic>
        <p:nvPicPr>
          <p:cNvPr id="260" name="object 260"/>
          <p:cNvPicPr/>
          <p:nvPr/>
        </p:nvPicPr>
        <p:blipFill>
          <a:blip r:embed="rId20" cstate="print"/>
          <a:stretch>
            <a:fillRect/>
          </a:stretch>
        </p:blipFill>
        <p:spPr>
          <a:xfrm>
            <a:off x="12999087" y="3053428"/>
            <a:ext cx="67737" cy="67738"/>
          </a:xfrm>
          <a:prstGeom prst="rect">
            <a:avLst/>
          </a:prstGeom>
        </p:spPr>
      </p:pic>
      <p:pic>
        <p:nvPicPr>
          <p:cNvPr id="261" name="object 261"/>
          <p:cNvPicPr/>
          <p:nvPr/>
        </p:nvPicPr>
        <p:blipFill>
          <a:blip r:embed="rId12" cstate="print"/>
          <a:stretch>
            <a:fillRect/>
          </a:stretch>
        </p:blipFill>
        <p:spPr>
          <a:xfrm>
            <a:off x="13333705" y="3049654"/>
            <a:ext cx="75286" cy="75287"/>
          </a:xfrm>
          <a:prstGeom prst="rect">
            <a:avLst/>
          </a:prstGeom>
        </p:spPr>
      </p:pic>
      <p:pic>
        <p:nvPicPr>
          <p:cNvPr id="262" name="object 262"/>
          <p:cNvPicPr/>
          <p:nvPr/>
        </p:nvPicPr>
        <p:blipFill>
          <a:blip r:embed="rId23" cstate="print"/>
          <a:stretch>
            <a:fillRect/>
          </a:stretch>
        </p:blipFill>
        <p:spPr>
          <a:xfrm>
            <a:off x="13668325" y="3045880"/>
            <a:ext cx="82836" cy="82837"/>
          </a:xfrm>
          <a:prstGeom prst="rect">
            <a:avLst/>
          </a:prstGeom>
        </p:spPr>
      </p:pic>
      <p:pic>
        <p:nvPicPr>
          <p:cNvPr id="263" name="object 263"/>
          <p:cNvPicPr/>
          <p:nvPr/>
        </p:nvPicPr>
        <p:blipFill>
          <a:blip r:embed="rId5" cstate="print"/>
          <a:stretch>
            <a:fillRect/>
          </a:stretch>
        </p:blipFill>
        <p:spPr>
          <a:xfrm>
            <a:off x="14002935" y="3042096"/>
            <a:ext cx="90401" cy="90402"/>
          </a:xfrm>
          <a:prstGeom prst="rect">
            <a:avLst/>
          </a:prstGeom>
        </p:spPr>
      </p:pic>
      <p:pic>
        <p:nvPicPr>
          <p:cNvPr id="264" name="object 264"/>
          <p:cNvPicPr/>
          <p:nvPr/>
        </p:nvPicPr>
        <p:blipFill>
          <a:blip r:embed="rId16" cstate="print"/>
          <a:stretch>
            <a:fillRect/>
          </a:stretch>
        </p:blipFill>
        <p:spPr>
          <a:xfrm>
            <a:off x="14337555" y="3038322"/>
            <a:ext cx="97950" cy="97951"/>
          </a:xfrm>
          <a:prstGeom prst="rect">
            <a:avLst/>
          </a:prstGeom>
        </p:spPr>
      </p:pic>
      <p:pic>
        <p:nvPicPr>
          <p:cNvPr id="265" name="object 265"/>
          <p:cNvPicPr/>
          <p:nvPr/>
        </p:nvPicPr>
        <p:blipFill>
          <a:blip r:embed="rId27" cstate="print"/>
          <a:stretch>
            <a:fillRect/>
          </a:stretch>
        </p:blipFill>
        <p:spPr>
          <a:xfrm>
            <a:off x="14672174" y="3034548"/>
            <a:ext cx="105500" cy="105500"/>
          </a:xfrm>
          <a:prstGeom prst="rect">
            <a:avLst/>
          </a:prstGeom>
        </p:spPr>
      </p:pic>
      <p:pic>
        <p:nvPicPr>
          <p:cNvPr id="266" name="object 266"/>
          <p:cNvPicPr/>
          <p:nvPr/>
        </p:nvPicPr>
        <p:blipFill>
          <a:blip r:embed="rId34" cstate="print"/>
          <a:stretch>
            <a:fillRect/>
          </a:stretch>
        </p:blipFill>
        <p:spPr>
          <a:xfrm>
            <a:off x="15006794" y="3030772"/>
            <a:ext cx="113050" cy="113050"/>
          </a:xfrm>
          <a:prstGeom prst="rect">
            <a:avLst/>
          </a:prstGeom>
        </p:spPr>
      </p:pic>
      <p:pic>
        <p:nvPicPr>
          <p:cNvPr id="267" name="object 267"/>
          <p:cNvPicPr/>
          <p:nvPr/>
        </p:nvPicPr>
        <p:blipFill>
          <a:blip r:embed="rId22" cstate="print"/>
          <a:stretch>
            <a:fillRect/>
          </a:stretch>
        </p:blipFill>
        <p:spPr>
          <a:xfrm>
            <a:off x="14492062" y="3226397"/>
            <a:ext cx="105500" cy="105500"/>
          </a:xfrm>
          <a:prstGeom prst="rect">
            <a:avLst/>
          </a:prstGeom>
        </p:spPr>
      </p:pic>
      <p:pic>
        <p:nvPicPr>
          <p:cNvPr id="268" name="object 268"/>
          <p:cNvPicPr/>
          <p:nvPr/>
        </p:nvPicPr>
        <p:blipFill>
          <a:blip r:embed="rId12" cstate="print"/>
          <a:stretch>
            <a:fillRect/>
          </a:stretch>
        </p:blipFill>
        <p:spPr>
          <a:xfrm>
            <a:off x="13506313" y="2857796"/>
            <a:ext cx="75286" cy="75287"/>
          </a:xfrm>
          <a:prstGeom prst="rect">
            <a:avLst/>
          </a:prstGeom>
        </p:spPr>
      </p:pic>
      <p:pic>
        <p:nvPicPr>
          <p:cNvPr id="269" name="object 269"/>
          <p:cNvPicPr/>
          <p:nvPr/>
        </p:nvPicPr>
        <p:blipFill>
          <a:blip r:embed="rId36" cstate="print"/>
          <a:stretch>
            <a:fillRect/>
          </a:stretch>
        </p:blipFill>
        <p:spPr>
          <a:xfrm>
            <a:off x="14859792" y="2842690"/>
            <a:ext cx="105500" cy="105499"/>
          </a:xfrm>
          <a:prstGeom prst="rect">
            <a:avLst/>
          </a:prstGeom>
        </p:spPr>
      </p:pic>
      <p:pic>
        <p:nvPicPr>
          <p:cNvPr id="270" name="object 270"/>
          <p:cNvPicPr/>
          <p:nvPr/>
        </p:nvPicPr>
        <p:blipFill>
          <a:blip r:embed="rId36" cstate="print"/>
          <a:stretch>
            <a:fillRect/>
          </a:stretch>
        </p:blipFill>
        <p:spPr>
          <a:xfrm>
            <a:off x="14492062" y="2842690"/>
            <a:ext cx="105500" cy="105499"/>
          </a:xfrm>
          <a:prstGeom prst="rect">
            <a:avLst/>
          </a:prstGeom>
        </p:spPr>
      </p:pic>
      <p:pic>
        <p:nvPicPr>
          <p:cNvPr id="271" name="object 271"/>
          <p:cNvPicPr/>
          <p:nvPr/>
        </p:nvPicPr>
        <p:blipFill>
          <a:blip r:embed="rId13" cstate="print"/>
          <a:stretch>
            <a:fillRect/>
          </a:stretch>
        </p:blipFill>
        <p:spPr>
          <a:xfrm>
            <a:off x="14188340" y="2846659"/>
            <a:ext cx="97560" cy="97561"/>
          </a:xfrm>
          <a:prstGeom prst="rect">
            <a:avLst/>
          </a:prstGeom>
        </p:spPr>
      </p:pic>
      <p:sp>
        <p:nvSpPr>
          <p:cNvPr id="272" name="object 272"/>
          <p:cNvSpPr/>
          <p:nvPr/>
        </p:nvSpPr>
        <p:spPr>
          <a:xfrm>
            <a:off x="11660626" y="2684829"/>
            <a:ext cx="38100" cy="38100"/>
          </a:xfrm>
          <a:custGeom>
            <a:avLst/>
            <a:gdLst/>
            <a:ahLst/>
            <a:cxnLst/>
            <a:rect l="l" t="t" r="r" b="b"/>
            <a:pathLst>
              <a:path w="38100" h="38100">
                <a:moveTo>
                  <a:pt x="37523" y="16274"/>
                </a:moveTo>
                <a:lnTo>
                  <a:pt x="37523" y="21250"/>
                </a:lnTo>
                <a:lnTo>
                  <a:pt x="37047" y="23644"/>
                </a:lnTo>
                <a:lnTo>
                  <a:pt x="21249" y="37524"/>
                </a:lnTo>
                <a:lnTo>
                  <a:pt x="16273" y="37524"/>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273" name="object 273"/>
          <p:cNvSpPr/>
          <p:nvPr/>
        </p:nvSpPr>
        <p:spPr>
          <a:xfrm>
            <a:off x="11995245" y="2681054"/>
            <a:ext cx="45085" cy="45085"/>
          </a:xfrm>
          <a:custGeom>
            <a:avLst/>
            <a:gdLst/>
            <a:ahLst/>
            <a:cxnLst/>
            <a:rect l="l" t="t" r="r" b="b"/>
            <a:pathLst>
              <a:path w="45084" h="45085">
                <a:moveTo>
                  <a:pt x="45073" y="19548"/>
                </a:moveTo>
                <a:lnTo>
                  <a:pt x="45073" y="25525"/>
                </a:lnTo>
                <a:lnTo>
                  <a:pt x="44501" y="28399"/>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274" name="object 274"/>
          <p:cNvSpPr/>
          <p:nvPr/>
        </p:nvSpPr>
        <p:spPr>
          <a:xfrm>
            <a:off x="12329864" y="2677279"/>
            <a:ext cx="52705" cy="52705"/>
          </a:xfrm>
          <a:custGeom>
            <a:avLst/>
            <a:gdLst/>
            <a:ahLst/>
            <a:cxnLst/>
            <a:rect l="l" t="t" r="r" b="b"/>
            <a:pathLst>
              <a:path w="52704" h="52705">
                <a:moveTo>
                  <a:pt x="52622" y="22823"/>
                </a:moveTo>
                <a:lnTo>
                  <a:pt x="52622" y="29800"/>
                </a:lnTo>
                <a:lnTo>
                  <a:pt x="51955" y="33157"/>
                </a:lnTo>
                <a:lnTo>
                  <a:pt x="29800" y="52623"/>
                </a:lnTo>
                <a:lnTo>
                  <a:pt x="22822" y="52623"/>
                </a:lnTo>
                <a:lnTo>
                  <a:pt x="0" y="29800"/>
                </a:lnTo>
                <a:lnTo>
                  <a:pt x="0" y="22823"/>
                </a:lnTo>
                <a:lnTo>
                  <a:pt x="26311" y="0"/>
                </a:lnTo>
                <a:lnTo>
                  <a:pt x="29800" y="0"/>
                </a:lnTo>
                <a:lnTo>
                  <a:pt x="52622" y="22823"/>
                </a:lnTo>
                <a:close/>
              </a:path>
            </a:pathLst>
          </a:custGeom>
          <a:solidFill>
            <a:srgbClr val="CFF4FF"/>
          </a:solidFill>
        </p:spPr>
        <p:txBody>
          <a:bodyPr wrap="square" lIns="0" tIns="0" rIns="0" bIns="0" rtlCol="0"/>
          <a:lstStyle/>
          <a:p>
            <a:endParaRPr/>
          </a:p>
        </p:txBody>
      </p:sp>
      <p:sp>
        <p:nvSpPr>
          <p:cNvPr id="275" name="object 275"/>
          <p:cNvSpPr/>
          <p:nvPr/>
        </p:nvSpPr>
        <p:spPr>
          <a:xfrm>
            <a:off x="12664475" y="2673496"/>
            <a:ext cx="60325" cy="60325"/>
          </a:xfrm>
          <a:custGeom>
            <a:avLst/>
            <a:gdLst/>
            <a:ahLst/>
            <a:cxnLst/>
            <a:rect l="l" t="t" r="r" b="b"/>
            <a:pathLst>
              <a:path w="60325" h="60325">
                <a:moveTo>
                  <a:pt x="60187" y="26104"/>
                </a:moveTo>
                <a:lnTo>
                  <a:pt x="60187" y="34085"/>
                </a:lnTo>
                <a:lnTo>
                  <a:pt x="59423" y="37923"/>
                </a:lnTo>
                <a:lnTo>
                  <a:pt x="34084" y="60187"/>
                </a:lnTo>
                <a:lnTo>
                  <a:pt x="26102" y="60187"/>
                </a:lnTo>
                <a:lnTo>
                  <a:pt x="0" y="34085"/>
                </a:lnTo>
                <a:lnTo>
                  <a:pt x="0" y="26104"/>
                </a:lnTo>
                <a:lnTo>
                  <a:pt x="30093" y="0"/>
                </a:lnTo>
                <a:lnTo>
                  <a:pt x="34084" y="0"/>
                </a:lnTo>
                <a:lnTo>
                  <a:pt x="60187" y="26104"/>
                </a:lnTo>
                <a:close/>
              </a:path>
            </a:pathLst>
          </a:custGeom>
          <a:solidFill>
            <a:srgbClr val="CFF4FF"/>
          </a:solidFill>
        </p:spPr>
        <p:txBody>
          <a:bodyPr wrap="square" lIns="0" tIns="0" rIns="0" bIns="0" rtlCol="0"/>
          <a:lstStyle/>
          <a:p>
            <a:endParaRPr/>
          </a:p>
        </p:txBody>
      </p:sp>
      <p:pic>
        <p:nvPicPr>
          <p:cNvPr id="276" name="object 276"/>
          <p:cNvPicPr/>
          <p:nvPr/>
        </p:nvPicPr>
        <p:blipFill>
          <a:blip r:embed="rId2" cstate="print"/>
          <a:stretch>
            <a:fillRect/>
          </a:stretch>
        </p:blipFill>
        <p:spPr>
          <a:xfrm>
            <a:off x="12999087" y="2669721"/>
            <a:ext cx="67737" cy="67738"/>
          </a:xfrm>
          <a:prstGeom prst="rect">
            <a:avLst/>
          </a:prstGeom>
        </p:spPr>
      </p:pic>
      <p:pic>
        <p:nvPicPr>
          <p:cNvPr id="277" name="object 277"/>
          <p:cNvPicPr/>
          <p:nvPr/>
        </p:nvPicPr>
        <p:blipFill>
          <a:blip r:embed="rId3" cstate="print"/>
          <a:stretch>
            <a:fillRect/>
          </a:stretch>
        </p:blipFill>
        <p:spPr>
          <a:xfrm>
            <a:off x="13333705" y="2665947"/>
            <a:ext cx="75286" cy="75287"/>
          </a:xfrm>
          <a:prstGeom prst="rect">
            <a:avLst/>
          </a:prstGeom>
        </p:spPr>
      </p:pic>
      <p:pic>
        <p:nvPicPr>
          <p:cNvPr id="278" name="object 278"/>
          <p:cNvPicPr/>
          <p:nvPr/>
        </p:nvPicPr>
        <p:blipFill>
          <a:blip r:embed="rId4" cstate="print"/>
          <a:stretch>
            <a:fillRect/>
          </a:stretch>
        </p:blipFill>
        <p:spPr>
          <a:xfrm>
            <a:off x="13668325" y="2662172"/>
            <a:ext cx="82836" cy="82837"/>
          </a:xfrm>
          <a:prstGeom prst="rect">
            <a:avLst/>
          </a:prstGeom>
        </p:spPr>
      </p:pic>
      <p:pic>
        <p:nvPicPr>
          <p:cNvPr id="279" name="object 279"/>
          <p:cNvPicPr/>
          <p:nvPr/>
        </p:nvPicPr>
        <p:blipFill>
          <a:blip r:embed="rId5" cstate="print"/>
          <a:stretch>
            <a:fillRect/>
          </a:stretch>
        </p:blipFill>
        <p:spPr>
          <a:xfrm>
            <a:off x="14002935" y="2658389"/>
            <a:ext cx="90401" cy="90401"/>
          </a:xfrm>
          <a:prstGeom prst="rect">
            <a:avLst/>
          </a:prstGeom>
        </p:spPr>
      </p:pic>
      <p:pic>
        <p:nvPicPr>
          <p:cNvPr id="280" name="object 280"/>
          <p:cNvPicPr/>
          <p:nvPr/>
        </p:nvPicPr>
        <p:blipFill>
          <a:blip r:embed="rId6" cstate="print"/>
          <a:stretch>
            <a:fillRect/>
          </a:stretch>
        </p:blipFill>
        <p:spPr>
          <a:xfrm>
            <a:off x="14337555" y="2654615"/>
            <a:ext cx="97950" cy="97952"/>
          </a:xfrm>
          <a:prstGeom prst="rect">
            <a:avLst/>
          </a:prstGeom>
        </p:spPr>
      </p:pic>
      <p:pic>
        <p:nvPicPr>
          <p:cNvPr id="281" name="object 281"/>
          <p:cNvPicPr/>
          <p:nvPr/>
        </p:nvPicPr>
        <p:blipFill>
          <a:blip r:embed="rId7" cstate="print"/>
          <a:stretch>
            <a:fillRect/>
          </a:stretch>
        </p:blipFill>
        <p:spPr>
          <a:xfrm>
            <a:off x="14672174" y="2650840"/>
            <a:ext cx="105500" cy="105500"/>
          </a:xfrm>
          <a:prstGeom prst="rect">
            <a:avLst/>
          </a:prstGeom>
        </p:spPr>
      </p:pic>
      <p:pic>
        <p:nvPicPr>
          <p:cNvPr id="282" name="object 282"/>
          <p:cNvPicPr/>
          <p:nvPr/>
        </p:nvPicPr>
        <p:blipFill>
          <a:blip r:embed="rId8" cstate="print"/>
          <a:stretch>
            <a:fillRect/>
          </a:stretch>
        </p:blipFill>
        <p:spPr>
          <a:xfrm>
            <a:off x="15006794" y="2647065"/>
            <a:ext cx="113050" cy="113051"/>
          </a:xfrm>
          <a:prstGeom prst="rect">
            <a:avLst/>
          </a:prstGeom>
        </p:spPr>
      </p:pic>
      <p:sp>
        <p:nvSpPr>
          <p:cNvPr id="283" name="object 283"/>
          <p:cNvSpPr/>
          <p:nvPr/>
        </p:nvSpPr>
        <p:spPr>
          <a:xfrm>
            <a:off x="11660626" y="2301121"/>
            <a:ext cx="38100" cy="38100"/>
          </a:xfrm>
          <a:custGeom>
            <a:avLst/>
            <a:gdLst/>
            <a:ahLst/>
            <a:cxnLst/>
            <a:rect l="l" t="t" r="r" b="b"/>
            <a:pathLst>
              <a:path w="38100" h="38100">
                <a:moveTo>
                  <a:pt x="37523" y="16274"/>
                </a:moveTo>
                <a:lnTo>
                  <a:pt x="37523" y="21250"/>
                </a:lnTo>
                <a:lnTo>
                  <a:pt x="37047" y="23643"/>
                </a:lnTo>
                <a:lnTo>
                  <a:pt x="21249" y="37524"/>
                </a:lnTo>
                <a:lnTo>
                  <a:pt x="16273" y="37524"/>
                </a:lnTo>
                <a:lnTo>
                  <a:pt x="0" y="21250"/>
                </a:lnTo>
                <a:lnTo>
                  <a:pt x="0" y="16274"/>
                </a:lnTo>
                <a:lnTo>
                  <a:pt x="16273" y="0"/>
                </a:lnTo>
                <a:lnTo>
                  <a:pt x="18761" y="0"/>
                </a:lnTo>
                <a:lnTo>
                  <a:pt x="21249" y="0"/>
                </a:lnTo>
                <a:lnTo>
                  <a:pt x="37047" y="13880"/>
                </a:lnTo>
                <a:lnTo>
                  <a:pt x="37523" y="16274"/>
                </a:lnTo>
                <a:close/>
              </a:path>
            </a:pathLst>
          </a:custGeom>
          <a:solidFill>
            <a:srgbClr val="CFF4FF"/>
          </a:solidFill>
        </p:spPr>
        <p:txBody>
          <a:bodyPr wrap="square" lIns="0" tIns="0" rIns="0" bIns="0" rtlCol="0"/>
          <a:lstStyle/>
          <a:p>
            <a:endParaRPr/>
          </a:p>
        </p:txBody>
      </p:sp>
      <p:sp>
        <p:nvSpPr>
          <p:cNvPr id="284" name="object 284"/>
          <p:cNvSpPr/>
          <p:nvPr/>
        </p:nvSpPr>
        <p:spPr>
          <a:xfrm>
            <a:off x="11995245" y="2297347"/>
            <a:ext cx="45085" cy="45085"/>
          </a:xfrm>
          <a:custGeom>
            <a:avLst/>
            <a:gdLst/>
            <a:ahLst/>
            <a:cxnLst/>
            <a:rect l="l" t="t" r="r" b="b"/>
            <a:pathLst>
              <a:path w="45084" h="45085">
                <a:moveTo>
                  <a:pt x="45073" y="19548"/>
                </a:moveTo>
                <a:lnTo>
                  <a:pt x="45073" y="25525"/>
                </a:lnTo>
                <a:lnTo>
                  <a:pt x="44501" y="28399"/>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285" name="object 285"/>
          <p:cNvSpPr/>
          <p:nvPr/>
        </p:nvSpPr>
        <p:spPr>
          <a:xfrm>
            <a:off x="12329864" y="2293572"/>
            <a:ext cx="52705" cy="52705"/>
          </a:xfrm>
          <a:custGeom>
            <a:avLst/>
            <a:gdLst/>
            <a:ahLst/>
            <a:cxnLst/>
            <a:rect l="l" t="t" r="r" b="b"/>
            <a:pathLst>
              <a:path w="52704" h="52705">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286" name="object 286"/>
          <p:cNvSpPr/>
          <p:nvPr/>
        </p:nvSpPr>
        <p:spPr>
          <a:xfrm>
            <a:off x="12664475" y="2289789"/>
            <a:ext cx="60325" cy="60325"/>
          </a:xfrm>
          <a:custGeom>
            <a:avLst/>
            <a:gdLst/>
            <a:ahLst/>
            <a:cxnLst/>
            <a:rect l="l" t="t" r="r" b="b"/>
            <a:pathLst>
              <a:path w="60325" h="60325">
                <a:moveTo>
                  <a:pt x="60187" y="26104"/>
                </a:moveTo>
                <a:lnTo>
                  <a:pt x="60187" y="34084"/>
                </a:lnTo>
                <a:lnTo>
                  <a:pt x="59423" y="37923"/>
                </a:lnTo>
                <a:lnTo>
                  <a:pt x="34084" y="60187"/>
                </a:lnTo>
                <a:lnTo>
                  <a:pt x="26102" y="60187"/>
                </a:lnTo>
                <a:lnTo>
                  <a:pt x="0" y="34084"/>
                </a:lnTo>
                <a:lnTo>
                  <a:pt x="0" y="26104"/>
                </a:lnTo>
                <a:lnTo>
                  <a:pt x="30093" y="0"/>
                </a:lnTo>
                <a:lnTo>
                  <a:pt x="34084" y="0"/>
                </a:lnTo>
                <a:lnTo>
                  <a:pt x="60187" y="26104"/>
                </a:lnTo>
                <a:close/>
              </a:path>
            </a:pathLst>
          </a:custGeom>
          <a:solidFill>
            <a:srgbClr val="CFF4FF"/>
          </a:solidFill>
        </p:spPr>
        <p:txBody>
          <a:bodyPr wrap="square" lIns="0" tIns="0" rIns="0" bIns="0" rtlCol="0"/>
          <a:lstStyle/>
          <a:p>
            <a:endParaRPr/>
          </a:p>
        </p:txBody>
      </p:sp>
      <p:pic>
        <p:nvPicPr>
          <p:cNvPr id="287" name="object 287"/>
          <p:cNvPicPr/>
          <p:nvPr/>
        </p:nvPicPr>
        <p:blipFill>
          <a:blip r:embed="rId20" cstate="print"/>
          <a:stretch>
            <a:fillRect/>
          </a:stretch>
        </p:blipFill>
        <p:spPr>
          <a:xfrm>
            <a:off x="12999087" y="2286014"/>
            <a:ext cx="67737" cy="67738"/>
          </a:xfrm>
          <a:prstGeom prst="rect">
            <a:avLst/>
          </a:prstGeom>
        </p:spPr>
      </p:pic>
      <p:pic>
        <p:nvPicPr>
          <p:cNvPr id="288" name="object 288"/>
          <p:cNvPicPr/>
          <p:nvPr/>
        </p:nvPicPr>
        <p:blipFill>
          <a:blip r:embed="rId12" cstate="print"/>
          <a:stretch>
            <a:fillRect/>
          </a:stretch>
        </p:blipFill>
        <p:spPr>
          <a:xfrm>
            <a:off x="13333705" y="2282239"/>
            <a:ext cx="75286" cy="75287"/>
          </a:xfrm>
          <a:prstGeom prst="rect">
            <a:avLst/>
          </a:prstGeom>
        </p:spPr>
      </p:pic>
      <p:pic>
        <p:nvPicPr>
          <p:cNvPr id="289" name="object 289"/>
          <p:cNvPicPr/>
          <p:nvPr/>
        </p:nvPicPr>
        <p:blipFill>
          <a:blip r:embed="rId23" cstate="print"/>
          <a:stretch>
            <a:fillRect/>
          </a:stretch>
        </p:blipFill>
        <p:spPr>
          <a:xfrm>
            <a:off x="13668325" y="2278465"/>
            <a:ext cx="82836" cy="82837"/>
          </a:xfrm>
          <a:prstGeom prst="rect">
            <a:avLst/>
          </a:prstGeom>
        </p:spPr>
      </p:pic>
      <p:pic>
        <p:nvPicPr>
          <p:cNvPr id="290" name="object 290"/>
          <p:cNvPicPr/>
          <p:nvPr/>
        </p:nvPicPr>
        <p:blipFill>
          <a:blip r:embed="rId37" cstate="print"/>
          <a:stretch>
            <a:fillRect/>
          </a:stretch>
        </p:blipFill>
        <p:spPr>
          <a:xfrm>
            <a:off x="14002935" y="2274682"/>
            <a:ext cx="90401" cy="90402"/>
          </a:xfrm>
          <a:prstGeom prst="rect">
            <a:avLst/>
          </a:prstGeom>
        </p:spPr>
      </p:pic>
      <p:pic>
        <p:nvPicPr>
          <p:cNvPr id="291" name="object 291"/>
          <p:cNvPicPr/>
          <p:nvPr/>
        </p:nvPicPr>
        <p:blipFill>
          <a:blip r:embed="rId16" cstate="print"/>
          <a:stretch>
            <a:fillRect/>
          </a:stretch>
        </p:blipFill>
        <p:spPr>
          <a:xfrm>
            <a:off x="14337555" y="2270907"/>
            <a:ext cx="97950" cy="97952"/>
          </a:xfrm>
          <a:prstGeom prst="rect">
            <a:avLst/>
          </a:prstGeom>
        </p:spPr>
      </p:pic>
      <p:pic>
        <p:nvPicPr>
          <p:cNvPr id="292" name="object 292"/>
          <p:cNvPicPr/>
          <p:nvPr/>
        </p:nvPicPr>
        <p:blipFill>
          <a:blip r:embed="rId38" cstate="print"/>
          <a:stretch>
            <a:fillRect/>
          </a:stretch>
        </p:blipFill>
        <p:spPr>
          <a:xfrm>
            <a:off x="14672174" y="2267133"/>
            <a:ext cx="105500" cy="105500"/>
          </a:xfrm>
          <a:prstGeom prst="rect">
            <a:avLst/>
          </a:prstGeom>
        </p:spPr>
      </p:pic>
      <p:pic>
        <p:nvPicPr>
          <p:cNvPr id="293" name="object 293"/>
          <p:cNvPicPr/>
          <p:nvPr/>
        </p:nvPicPr>
        <p:blipFill>
          <a:blip r:embed="rId17" cstate="print"/>
          <a:stretch>
            <a:fillRect/>
          </a:stretch>
        </p:blipFill>
        <p:spPr>
          <a:xfrm>
            <a:off x="15006794" y="2263358"/>
            <a:ext cx="113050" cy="113050"/>
          </a:xfrm>
          <a:prstGeom prst="rect">
            <a:avLst/>
          </a:prstGeom>
        </p:spPr>
      </p:pic>
      <p:pic>
        <p:nvPicPr>
          <p:cNvPr id="294" name="object 294"/>
          <p:cNvPicPr/>
          <p:nvPr/>
        </p:nvPicPr>
        <p:blipFill>
          <a:blip r:embed="rId39" cstate="print"/>
          <a:stretch>
            <a:fillRect/>
          </a:stretch>
        </p:blipFill>
        <p:spPr>
          <a:xfrm>
            <a:off x="15341404" y="2259575"/>
            <a:ext cx="120615" cy="120616"/>
          </a:xfrm>
          <a:prstGeom prst="rect">
            <a:avLst/>
          </a:prstGeom>
        </p:spPr>
      </p:pic>
      <p:pic>
        <p:nvPicPr>
          <p:cNvPr id="295" name="object 295"/>
          <p:cNvPicPr/>
          <p:nvPr/>
        </p:nvPicPr>
        <p:blipFill>
          <a:blip r:embed="rId19" cstate="print"/>
          <a:stretch>
            <a:fillRect/>
          </a:stretch>
        </p:blipFill>
        <p:spPr>
          <a:xfrm>
            <a:off x="14188340" y="2462953"/>
            <a:ext cx="97560" cy="97561"/>
          </a:xfrm>
          <a:prstGeom prst="rect">
            <a:avLst/>
          </a:prstGeom>
        </p:spPr>
      </p:pic>
      <p:pic>
        <p:nvPicPr>
          <p:cNvPr id="296" name="object 296"/>
          <p:cNvPicPr/>
          <p:nvPr/>
        </p:nvPicPr>
        <p:blipFill>
          <a:blip r:embed="rId22" cstate="print"/>
          <a:stretch>
            <a:fillRect/>
          </a:stretch>
        </p:blipFill>
        <p:spPr>
          <a:xfrm>
            <a:off x="14829772" y="2458984"/>
            <a:ext cx="105500" cy="105500"/>
          </a:xfrm>
          <a:prstGeom prst="rect">
            <a:avLst/>
          </a:prstGeom>
        </p:spPr>
      </p:pic>
      <p:sp>
        <p:nvSpPr>
          <p:cNvPr id="297" name="object 297"/>
          <p:cNvSpPr/>
          <p:nvPr/>
        </p:nvSpPr>
        <p:spPr>
          <a:xfrm>
            <a:off x="11660626" y="1916514"/>
            <a:ext cx="38100" cy="38100"/>
          </a:xfrm>
          <a:custGeom>
            <a:avLst/>
            <a:gdLst/>
            <a:ahLst/>
            <a:cxnLst/>
            <a:rect l="l" t="t" r="r" b="b"/>
            <a:pathLst>
              <a:path w="38100" h="38100">
                <a:moveTo>
                  <a:pt x="37523" y="16274"/>
                </a:moveTo>
                <a:lnTo>
                  <a:pt x="37523" y="21250"/>
                </a:lnTo>
                <a:lnTo>
                  <a:pt x="37047" y="23643"/>
                </a:lnTo>
                <a:lnTo>
                  <a:pt x="21249" y="37524"/>
                </a:lnTo>
                <a:lnTo>
                  <a:pt x="16273" y="37524"/>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298" name="object 298"/>
          <p:cNvSpPr/>
          <p:nvPr/>
        </p:nvSpPr>
        <p:spPr>
          <a:xfrm>
            <a:off x="11995245" y="1912740"/>
            <a:ext cx="45085" cy="45085"/>
          </a:xfrm>
          <a:custGeom>
            <a:avLst/>
            <a:gdLst/>
            <a:ahLst/>
            <a:cxnLst/>
            <a:rect l="l" t="t" r="r" b="b"/>
            <a:pathLst>
              <a:path w="45084" h="45085">
                <a:moveTo>
                  <a:pt x="45073" y="19549"/>
                </a:moveTo>
                <a:lnTo>
                  <a:pt x="45073" y="25526"/>
                </a:lnTo>
                <a:lnTo>
                  <a:pt x="44501" y="28400"/>
                </a:lnTo>
                <a:lnTo>
                  <a:pt x="25525" y="45073"/>
                </a:lnTo>
                <a:lnTo>
                  <a:pt x="19547" y="45073"/>
                </a:lnTo>
                <a:lnTo>
                  <a:pt x="0" y="25526"/>
                </a:lnTo>
                <a:lnTo>
                  <a:pt x="0" y="19549"/>
                </a:lnTo>
                <a:lnTo>
                  <a:pt x="22536" y="0"/>
                </a:lnTo>
                <a:lnTo>
                  <a:pt x="25525" y="0"/>
                </a:lnTo>
                <a:lnTo>
                  <a:pt x="45073" y="19549"/>
                </a:lnTo>
                <a:close/>
              </a:path>
            </a:pathLst>
          </a:custGeom>
          <a:solidFill>
            <a:srgbClr val="CFF4FF"/>
          </a:solidFill>
        </p:spPr>
        <p:txBody>
          <a:bodyPr wrap="square" lIns="0" tIns="0" rIns="0" bIns="0" rtlCol="0"/>
          <a:lstStyle/>
          <a:p>
            <a:endParaRPr/>
          </a:p>
        </p:txBody>
      </p:sp>
      <p:sp>
        <p:nvSpPr>
          <p:cNvPr id="299" name="object 299"/>
          <p:cNvSpPr/>
          <p:nvPr/>
        </p:nvSpPr>
        <p:spPr>
          <a:xfrm>
            <a:off x="12329864" y="1908965"/>
            <a:ext cx="52705" cy="52705"/>
          </a:xfrm>
          <a:custGeom>
            <a:avLst/>
            <a:gdLst/>
            <a:ahLst/>
            <a:cxnLst/>
            <a:rect l="l" t="t" r="r" b="b"/>
            <a:pathLst>
              <a:path w="52704" h="52705">
                <a:moveTo>
                  <a:pt x="52622" y="22823"/>
                </a:moveTo>
                <a:lnTo>
                  <a:pt x="52622" y="29800"/>
                </a:lnTo>
                <a:lnTo>
                  <a:pt x="51955" y="33157"/>
                </a:lnTo>
                <a:lnTo>
                  <a:pt x="29800" y="52623"/>
                </a:lnTo>
                <a:lnTo>
                  <a:pt x="22822" y="52623"/>
                </a:lnTo>
                <a:lnTo>
                  <a:pt x="0" y="29800"/>
                </a:lnTo>
                <a:lnTo>
                  <a:pt x="0" y="22823"/>
                </a:lnTo>
                <a:lnTo>
                  <a:pt x="26311" y="0"/>
                </a:lnTo>
                <a:lnTo>
                  <a:pt x="29800" y="0"/>
                </a:lnTo>
                <a:lnTo>
                  <a:pt x="52622" y="22823"/>
                </a:lnTo>
                <a:close/>
              </a:path>
            </a:pathLst>
          </a:custGeom>
          <a:solidFill>
            <a:srgbClr val="CFF4FF"/>
          </a:solidFill>
        </p:spPr>
        <p:txBody>
          <a:bodyPr wrap="square" lIns="0" tIns="0" rIns="0" bIns="0" rtlCol="0"/>
          <a:lstStyle/>
          <a:p>
            <a:endParaRPr/>
          </a:p>
        </p:txBody>
      </p:sp>
      <p:sp>
        <p:nvSpPr>
          <p:cNvPr id="300" name="object 300"/>
          <p:cNvSpPr/>
          <p:nvPr/>
        </p:nvSpPr>
        <p:spPr>
          <a:xfrm>
            <a:off x="12664475" y="1905182"/>
            <a:ext cx="60325" cy="60325"/>
          </a:xfrm>
          <a:custGeom>
            <a:avLst/>
            <a:gdLst/>
            <a:ahLst/>
            <a:cxnLst/>
            <a:rect l="l" t="t" r="r" b="b"/>
            <a:pathLst>
              <a:path w="60325" h="60325">
                <a:moveTo>
                  <a:pt x="60187" y="26104"/>
                </a:moveTo>
                <a:lnTo>
                  <a:pt x="60187" y="34085"/>
                </a:lnTo>
                <a:lnTo>
                  <a:pt x="59423" y="37924"/>
                </a:lnTo>
                <a:lnTo>
                  <a:pt x="34084" y="60188"/>
                </a:lnTo>
                <a:lnTo>
                  <a:pt x="26102" y="60188"/>
                </a:lnTo>
                <a:lnTo>
                  <a:pt x="0" y="34085"/>
                </a:lnTo>
                <a:lnTo>
                  <a:pt x="0" y="26104"/>
                </a:lnTo>
                <a:lnTo>
                  <a:pt x="30093" y="0"/>
                </a:lnTo>
                <a:lnTo>
                  <a:pt x="34084" y="0"/>
                </a:lnTo>
                <a:lnTo>
                  <a:pt x="60187" y="26104"/>
                </a:lnTo>
                <a:close/>
              </a:path>
            </a:pathLst>
          </a:custGeom>
          <a:solidFill>
            <a:srgbClr val="CFF4FF"/>
          </a:solidFill>
        </p:spPr>
        <p:txBody>
          <a:bodyPr wrap="square" lIns="0" tIns="0" rIns="0" bIns="0" rtlCol="0"/>
          <a:lstStyle/>
          <a:p>
            <a:endParaRPr/>
          </a:p>
        </p:txBody>
      </p:sp>
      <p:pic>
        <p:nvPicPr>
          <p:cNvPr id="301" name="object 301"/>
          <p:cNvPicPr/>
          <p:nvPr/>
        </p:nvPicPr>
        <p:blipFill>
          <a:blip r:embed="rId20" cstate="print"/>
          <a:stretch>
            <a:fillRect/>
          </a:stretch>
        </p:blipFill>
        <p:spPr>
          <a:xfrm>
            <a:off x="12999087" y="1901407"/>
            <a:ext cx="67737" cy="67738"/>
          </a:xfrm>
          <a:prstGeom prst="rect">
            <a:avLst/>
          </a:prstGeom>
        </p:spPr>
      </p:pic>
      <p:pic>
        <p:nvPicPr>
          <p:cNvPr id="302" name="object 302"/>
          <p:cNvPicPr/>
          <p:nvPr/>
        </p:nvPicPr>
        <p:blipFill>
          <a:blip r:embed="rId12" cstate="print"/>
          <a:stretch>
            <a:fillRect/>
          </a:stretch>
        </p:blipFill>
        <p:spPr>
          <a:xfrm>
            <a:off x="13333705" y="1897633"/>
            <a:ext cx="75286" cy="75287"/>
          </a:xfrm>
          <a:prstGeom prst="rect">
            <a:avLst/>
          </a:prstGeom>
        </p:spPr>
      </p:pic>
      <p:pic>
        <p:nvPicPr>
          <p:cNvPr id="303" name="object 303"/>
          <p:cNvPicPr/>
          <p:nvPr/>
        </p:nvPicPr>
        <p:blipFill>
          <a:blip r:embed="rId4" cstate="print"/>
          <a:stretch>
            <a:fillRect/>
          </a:stretch>
        </p:blipFill>
        <p:spPr>
          <a:xfrm>
            <a:off x="13668325" y="1893858"/>
            <a:ext cx="82836" cy="82837"/>
          </a:xfrm>
          <a:prstGeom prst="rect">
            <a:avLst/>
          </a:prstGeom>
        </p:spPr>
      </p:pic>
      <p:pic>
        <p:nvPicPr>
          <p:cNvPr id="304" name="object 304"/>
          <p:cNvPicPr/>
          <p:nvPr/>
        </p:nvPicPr>
        <p:blipFill>
          <a:blip r:embed="rId5" cstate="print"/>
          <a:stretch>
            <a:fillRect/>
          </a:stretch>
        </p:blipFill>
        <p:spPr>
          <a:xfrm>
            <a:off x="14002935" y="1890075"/>
            <a:ext cx="90401" cy="90402"/>
          </a:xfrm>
          <a:prstGeom prst="rect">
            <a:avLst/>
          </a:prstGeom>
        </p:spPr>
      </p:pic>
      <p:pic>
        <p:nvPicPr>
          <p:cNvPr id="305" name="object 305"/>
          <p:cNvPicPr/>
          <p:nvPr/>
        </p:nvPicPr>
        <p:blipFill>
          <a:blip r:embed="rId6" cstate="print"/>
          <a:stretch>
            <a:fillRect/>
          </a:stretch>
        </p:blipFill>
        <p:spPr>
          <a:xfrm>
            <a:off x="14337555" y="1886300"/>
            <a:ext cx="97950" cy="97952"/>
          </a:xfrm>
          <a:prstGeom prst="rect">
            <a:avLst/>
          </a:prstGeom>
        </p:spPr>
      </p:pic>
      <p:pic>
        <p:nvPicPr>
          <p:cNvPr id="306" name="object 306"/>
          <p:cNvPicPr/>
          <p:nvPr/>
        </p:nvPicPr>
        <p:blipFill>
          <a:blip r:embed="rId40" cstate="print"/>
          <a:stretch>
            <a:fillRect/>
          </a:stretch>
        </p:blipFill>
        <p:spPr>
          <a:xfrm>
            <a:off x="14672174" y="1882526"/>
            <a:ext cx="105500" cy="105501"/>
          </a:xfrm>
          <a:prstGeom prst="rect">
            <a:avLst/>
          </a:prstGeom>
        </p:spPr>
      </p:pic>
      <p:pic>
        <p:nvPicPr>
          <p:cNvPr id="307" name="object 307"/>
          <p:cNvPicPr/>
          <p:nvPr/>
        </p:nvPicPr>
        <p:blipFill>
          <a:blip r:embed="rId41" cstate="print"/>
          <a:stretch>
            <a:fillRect/>
          </a:stretch>
        </p:blipFill>
        <p:spPr>
          <a:xfrm>
            <a:off x="15006794" y="1878751"/>
            <a:ext cx="113050" cy="113050"/>
          </a:xfrm>
          <a:prstGeom prst="rect">
            <a:avLst/>
          </a:prstGeom>
        </p:spPr>
      </p:pic>
      <p:pic>
        <p:nvPicPr>
          <p:cNvPr id="308" name="object 308"/>
          <p:cNvPicPr/>
          <p:nvPr/>
        </p:nvPicPr>
        <p:blipFill>
          <a:blip r:embed="rId7" cstate="print"/>
          <a:stretch>
            <a:fillRect/>
          </a:stretch>
        </p:blipFill>
        <p:spPr>
          <a:xfrm>
            <a:off x="14492062" y="2074376"/>
            <a:ext cx="105500" cy="105500"/>
          </a:xfrm>
          <a:prstGeom prst="rect">
            <a:avLst/>
          </a:prstGeom>
        </p:spPr>
      </p:pic>
      <p:pic>
        <p:nvPicPr>
          <p:cNvPr id="309" name="object 309"/>
          <p:cNvPicPr/>
          <p:nvPr/>
        </p:nvPicPr>
        <p:blipFill>
          <a:blip r:embed="rId12" cstate="print"/>
          <a:stretch>
            <a:fillRect/>
          </a:stretch>
        </p:blipFill>
        <p:spPr>
          <a:xfrm>
            <a:off x="13506313" y="1705775"/>
            <a:ext cx="75286" cy="75287"/>
          </a:xfrm>
          <a:prstGeom prst="rect">
            <a:avLst/>
          </a:prstGeom>
        </p:spPr>
      </p:pic>
      <p:pic>
        <p:nvPicPr>
          <p:cNvPr id="310" name="object 310"/>
          <p:cNvPicPr/>
          <p:nvPr/>
        </p:nvPicPr>
        <p:blipFill>
          <a:blip r:embed="rId42" cstate="print"/>
          <a:stretch>
            <a:fillRect/>
          </a:stretch>
        </p:blipFill>
        <p:spPr>
          <a:xfrm>
            <a:off x="14859792" y="1690668"/>
            <a:ext cx="105500" cy="105501"/>
          </a:xfrm>
          <a:prstGeom prst="rect">
            <a:avLst/>
          </a:prstGeom>
        </p:spPr>
      </p:pic>
      <p:pic>
        <p:nvPicPr>
          <p:cNvPr id="311" name="object 311"/>
          <p:cNvPicPr/>
          <p:nvPr/>
        </p:nvPicPr>
        <p:blipFill>
          <a:blip r:embed="rId42" cstate="print"/>
          <a:stretch>
            <a:fillRect/>
          </a:stretch>
        </p:blipFill>
        <p:spPr>
          <a:xfrm>
            <a:off x="14492062" y="1690668"/>
            <a:ext cx="105500" cy="105501"/>
          </a:xfrm>
          <a:prstGeom prst="rect">
            <a:avLst/>
          </a:prstGeom>
        </p:spPr>
      </p:pic>
      <p:pic>
        <p:nvPicPr>
          <p:cNvPr id="312" name="object 312"/>
          <p:cNvPicPr/>
          <p:nvPr/>
        </p:nvPicPr>
        <p:blipFill>
          <a:blip r:embed="rId13" cstate="print"/>
          <a:stretch>
            <a:fillRect/>
          </a:stretch>
        </p:blipFill>
        <p:spPr>
          <a:xfrm>
            <a:off x="14188340" y="1694638"/>
            <a:ext cx="97560" cy="97561"/>
          </a:xfrm>
          <a:prstGeom prst="rect">
            <a:avLst/>
          </a:prstGeom>
        </p:spPr>
      </p:pic>
      <p:sp>
        <p:nvSpPr>
          <p:cNvPr id="313" name="object 313"/>
          <p:cNvSpPr/>
          <p:nvPr/>
        </p:nvSpPr>
        <p:spPr>
          <a:xfrm>
            <a:off x="11660626" y="1532807"/>
            <a:ext cx="38100" cy="38100"/>
          </a:xfrm>
          <a:custGeom>
            <a:avLst/>
            <a:gdLst/>
            <a:ahLst/>
            <a:cxnLst/>
            <a:rect l="l" t="t" r="r" b="b"/>
            <a:pathLst>
              <a:path w="38100" h="38100">
                <a:moveTo>
                  <a:pt x="37523" y="16274"/>
                </a:moveTo>
                <a:lnTo>
                  <a:pt x="37523" y="21250"/>
                </a:lnTo>
                <a:lnTo>
                  <a:pt x="37047" y="23644"/>
                </a:lnTo>
                <a:lnTo>
                  <a:pt x="21249" y="37524"/>
                </a:lnTo>
                <a:lnTo>
                  <a:pt x="16273" y="37524"/>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314" name="object 314"/>
          <p:cNvSpPr/>
          <p:nvPr/>
        </p:nvSpPr>
        <p:spPr>
          <a:xfrm>
            <a:off x="11995245" y="1529033"/>
            <a:ext cx="45085" cy="45085"/>
          </a:xfrm>
          <a:custGeom>
            <a:avLst/>
            <a:gdLst/>
            <a:ahLst/>
            <a:cxnLst/>
            <a:rect l="l" t="t" r="r" b="b"/>
            <a:pathLst>
              <a:path w="45084" h="45084">
                <a:moveTo>
                  <a:pt x="45073" y="19547"/>
                </a:moveTo>
                <a:lnTo>
                  <a:pt x="45073" y="25525"/>
                </a:lnTo>
                <a:lnTo>
                  <a:pt x="44501" y="28400"/>
                </a:lnTo>
                <a:lnTo>
                  <a:pt x="25525" y="45073"/>
                </a:lnTo>
                <a:lnTo>
                  <a:pt x="19547" y="45073"/>
                </a:lnTo>
                <a:lnTo>
                  <a:pt x="0" y="25525"/>
                </a:lnTo>
                <a:lnTo>
                  <a:pt x="0" y="19547"/>
                </a:lnTo>
                <a:lnTo>
                  <a:pt x="22536" y="0"/>
                </a:lnTo>
                <a:lnTo>
                  <a:pt x="25525" y="0"/>
                </a:lnTo>
                <a:lnTo>
                  <a:pt x="45073" y="19547"/>
                </a:lnTo>
                <a:close/>
              </a:path>
            </a:pathLst>
          </a:custGeom>
          <a:solidFill>
            <a:srgbClr val="CFF4FF"/>
          </a:solidFill>
        </p:spPr>
        <p:txBody>
          <a:bodyPr wrap="square" lIns="0" tIns="0" rIns="0" bIns="0" rtlCol="0"/>
          <a:lstStyle/>
          <a:p>
            <a:endParaRPr/>
          </a:p>
        </p:txBody>
      </p:sp>
      <p:sp>
        <p:nvSpPr>
          <p:cNvPr id="315" name="object 315"/>
          <p:cNvSpPr/>
          <p:nvPr/>
        </p:nvSpPr>
        <p:spPr>
          <a:xfrm>
            <a:off x="12329864" y="1525257"/>
            <a:ext cx="52705" cy="52705"/>
          </a:xfrm>
          <a:custGeom>
            <a:avLst/>
            <a:gdLst/>
            <a:ahLst/>
            <a:cxnLst/>
            <a:rect l="l" t="t" r="r" b="b"/>
            <a:pathLst>
              <a:path w="52704" h="52705">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316" name="object 316"/>
          <p:cNvSpPr/>
          <p:nvPr/>
        </p:nvSpPr>
        <p:spPr>
          <a:xfrm>
            <a:off x="12664475" y="1521475"/>
            <a:ext cx="60325" cy="60325"/>
          </a:xfrm>
          <a:custGeom>
            <a:avLst/>
            <a:gdLst/>
            <a:ahLst/>
            <a:cxnLst/>
            <a:rect l="l" t="t" r="r" b="b"/>
            <a:pathLst>
              <a:path w="60325" h="60325">
                <a:moveTo>
                  <a:pt x="60187" y="26104"/>
                </a:moveTo>
                <a:lnTo>
                  <a:pt x="60187" y="34085"/>
                </a:lnTo>
                <a:lnTo>
                  <a:pt x="59423" y="37924"/>
                </a:lnTo>
                <a:lnTo>
                  <a:pt x="34084" y="60188"/>
                </a:lnTo>
                <a:lnTo>
                  <a:pt x="26102" y="60188"/>
                </a:lnTo>
                <a:lnTo>
                  <a:pt x="0" y="34085"/>
                </a:lnTo>
                <a:lnTo>
                  <a:pt x="0" y="26104"/>
                </a:lnTo>
                <a:lnTo>
                  <a:pt x="30093" y="0"/>
                </a:lnTo>
                <a:lnTo>
                  <a:pt x="34084" y="0"/>
                </a:lnTo>
                <a:lnTo>
                  <a:pt x="60187" y="26104"/>
                </a:lnTo>
                <a:close/>
              </a:path>
            </a:pathLst>
          </a:custGeom>
          <a:solidFill>
            <a:srgbClr val="CFF4FF"/>
          </a:solidFill>
        </p:spPr>
        <p:txBody>
          <a:bodyPr wrap="square" lIns="0" tIns="0" rIns="0" bIns="0" rtlCol="0"/>
          <a:lstStyle/>
          <a:p>
            <a:endParaRPr/>
          </a:p>
        </p:txBody>
      </p:sp>
      <p:pic>
        <p:nvPicPr>
          <p:cNvPr id="317" name="object 317"/>
          <p:cNvPicPr/>
          <p:nvPr/>
        </p:nvPicPr>
        <p:blipFill>
          <a:blip r:embed="rId20" cstate="print"/>
          <a:stretch>
            <a:fillRect/>
          </a:stretch>
        </p:blipFill>
        <p:spPr>
          <a:xfrm>
            <a:off x="12999087" y="1517700"/>
            <a:ext cx="67737" cy="67738"/>
          </a:xfrm>
          <a:prstGeom prst="rect">
            <a:avLst/>
          </a:prstGeom>
        </p:spPr>
      </p:pic>
      <p:pic>
        <p:nvPicPr>
          <p:cNvPr id="318" name="object 318"/>
          <p:cNvPicPr/>
          <p:nvPr/>
        </p:nvPicPr>
        <p:blipFill>
          <a:blip r:embed="rId12" cstate="print"/>
          <a:stretch>
            <a:fillRect/>
          </a:stretch>
        </p:blipFill>
        <p:spPr>
          <a:xfrm>
            <a:off x="13333705" y="1513925"/>
            <a:ext cx="75286" cy="75286"/>
          </a:xfrm>
          <a:prstGeom prst="rect">
            <a:avLst/>
          </a:prstGeom>
        </p:spPr>
      </p:pic>
      <p:pic>
        <p:nvPicPr>
          <p:cNvPr id="319" name="object 319"/>
          <p:cNvPicPr/>
          <p:nvPr/>
        </p:nvPicPr>
        <p:blipFill>
          <a:blip r:embed="rId4" cstate="print"/>
          <a:stretch>
            <a:fillRect/>
          </a:stretch>
        </p:blipFill>
        <p:spPr>
          <a:xfrm>
            <a:off x="13668325" y="1510151"/>
            <a:ext cx="82836" cy="82837"/>
          </a:xfrm>
          <a:prstGeom prst="rect">
            <a:avLst/>
          </a:prstGeom>
        </p:spPr>
      </p:pic>
      <p:pic>
        <p:nvPicPr>
          <p:cNvPr id="320" name="object 320"/>
          <p:cNvPicPr/>
          <p:nvPr/>
        </p:nvPicPr>
        <p:blipFill>
          <a:blip r:embed="rId43" cstate="print"/>
          <a:stretch>
            <a:fillRect/>
          </a:stretch>
        </p:blipFill>
        <p:spPr>
          <a:xfrm>
            <a:off x="14002935" y="1506367"/>
            <a:ext cx="90401" cy="90402"/>
          </a:xfrm>
          <a:prstGeom prst="rect">
            <a:avLst/>
          </a:prstGeom>
        </p:spPr>
      </p:pic>
      <p:pic>
        <p:nvPicPr>
          <p:cNvPr id="321" name="object 321"/>
          <p:cNvPicPr/>
          <p:nvPr/>
        </p:nvPicPr>
        <p:blipFill>
          <a:blip r:embed="rId6" cstate="print"/>
          <a:stretch>
            <a:fillRect/>
          </a:stretch>
        </p:blipFill>
        <p:spPr>
          <a:xfrm>
            <a:off x="14337555" y="1502593"/>
            <a:ext cx="97950" cy="97952"/>
          </a:xfrm>
          <a:prstGeom prst="rect">
            <a:avLst/>
          </a:prstGeom>
        </p:spPr>
      </p:pic>
      <p:pic>
        <p:nvPicPr>
          <p:cNvPr id="322" name="object 322"/>
          <p:cNvPicPr/>
          <p:nvPr/>
        </p:nvPicPr>
        <p:blipFill>
          <a:blip r:embed="rId27" cstate="print"/>
          <a:stretch>
            <a:fillRect/>
          </a:stretch>
        </p:blipFill>
        <p:spPr>
          <a:xfrm>
            <a:off x="14672174" y="1498819"/>
            <a:ext cx="105500" cy="105501"/>
          </a:xfrm>
          <a:prstGeom prst="rect">
            <a:avLst/>
          </a:prstGeom>
        </p:spPr>
      </p:pic>
      <p:pic>
        <p:nvPicPr>
          <p:cNvPr id="323" name="object 323"/>
          <p:cNvPicPr/>
          <p:nvPr/>
        </p:nvPicPr>
        <p:blipFill>
          <a:blip r:embed="rId44" cstate="print"/>
          <a:stretch>
            <a:fillRect/>
          </a:stretch>
        </p:blipFill>
        <p:spPr>
          <a:xfrm>
            <a:off x="15006794" y="1495044"/>
            <a:ext cx="113050" cy="113050"/>
          </a:xfrm>
          <a:prstGeom prst="rect">
            <a:avLst/>
          </a:prstGeom>
        </p:spPr>
      </p:pic>
      <p:sp>
        <p:nvSpPr>
          <p:cNvPr id="324" name="object 324"/>
          <p:cNvSpPr/>
          <p:nvPr/>
        </p:nvSpPr>
        <p:spPr>
          <a:xfrm>
            <a:off x="11660626" y="1149100"/>
            <a:ext cx="38100" cy="38100"/>
          </a:xfrm>
          <a:custGeom>
            <a:avLst/>
            <a:gdLst/>
            <a:ahLst/>
            <a:cxnLst/>
            <a:rect l="l" t="t" r="r" b="b"/>
            <a:pathLst>
              <a:path w="38100" h="38100">
                <a:moveTo>
                  <a:pt x="37523" y="16274"/>
                </a:moveTo>
                <a:lnTo>
                  <a:pt x="37523" y="21250"/>
                </a:lnTo>
                <a:lnTo>
                  <a:pt x="37047" y="23644"/>
                </a:lnTo>
                <a:lnTo>
                  <a:pt x="21249" y="37524"/>
                </a:lnTo>
                <a:lnTo>
                  <a:pt x="16273" y="37524"/>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325" name="object 325"/>
          <p:cNvSpPr/>
          <p:nvPr/>
        </p:nvSpPr>
        <p:spPr>
          <a:xfrm>
            <a:off x="11995245" y="1145325"/>
            <a:ext cx="45085" cy="45085"/>
          </a:xfrm>
          <a:custGeom>
            <a:avLst/>
            <a:gdLst/>
            <a:ahLst/>
            <a:cxnLst/>
            <a:rect l="l" t="t" r="r" b="b"/>
            <a:pathLst>
              <a:path w="45084" h="45084">
                <a:moveTo>
                  <a:pt x="45073" y="19549"/>
                </a:moveTo>
                <a:lnTo>
                  <a:pt x="45073" y="25526"/>
                </a:lnTo>
                <a:lnTo>
                  <a:pt x="44501" y="28400"/>
                </a:lnTo>
                <a:lnTo>
                  <a:pt x="25525" y="45073"/>
                </a:lnTo>
                <a:lnTo>
                  <a:pt x="19547" y="45073"/>
                </a:lnTo>
                <a:lnTo>
                  <a:pt x="0" y="25526"/>
                </a:lnTo>
                <a:lnTo>
                  <a:pt x="0" y="19549"/>
                </a:lnTo>
                <a:lnTo>
                  <a:pt x="22536" y="0"/>
                </a:lnTo>
                <a:lnTo>
                  <a:pt x="25525" y="0"/>
                </a:lnTo>
                <a:lnTo>
                  <a:pt x="45073" y="19549"/>
                </a:lnTo>
                <a:close/>
              </a:path>
            </a:pathLst>
          </a:custGeom>
          <a:solidFill>
            <a:srgbClr val="CFF4FF"/>
          </a:solidFill>
        </p:spPr>
        <p:txBody>
          <a:bodyPr wrap="square" lIns="0" tIns="0" rIns="0" bIns="0" rtlCol="0"/>
          <a:lstStyle/>
          <a:p>
            <a:endParaRPr/>
          </a:p>
        </p:txBody>
      </p:sp>
      <p:sp>
        <p:nvSpPr>
          <p:cNvPr id="326" name="object 326"/>
          <p:cNvSpPr/>
          <p:nvPr/>
        </p:nvSpPr>
        <p:spPr>
          <a:xfrm>
            <a:off x="12329864" y="1141550"/>
            <a:ext cx="52705" cy="52705"/>
          </a:xfrm>
          <a:custGeom>
            <a:avLst/>
            <a:gdLst/>
            <a:ahLst/>
            <a:cxnLst/>
            <a:rect l="l" t="t" r="r" b="b"/>
            <a:pathLst>
              <a:path w="52704" h="52705">
                <a:moveTo>
                  <a:pt x="52622" y="22823"/>
                </a:moveTo>
                <a:lnTo>
                  <a:pt x="52622" y="29800"/>
                </a:lnTo>
                <a:lnTo>
                  <a:pt x="51955" y="33157"/>
                </a:lnTo>
                <a:lnTo>
                  <a:pt x="29800" y="52623"/>
                </a:lnTo>
                <a:lnTo>
                  <a:pt x="22822" y="52623"/>
                </a:lnTo>
                <a:lnTo>
                  <a:pt x="0" y="29800"/>
                </a:lnTo>
                <a:lnTo>
                  <a:pt x="0" y="22823"/>
                </a:lnTo>
                <a:lnTo>
                  <a:pt x="26311" y="0"/>
                </a:lnTo>
                <a:lnTo>
                  <a:pt x="29800" y="0"/>
                </a:lnTo>
                <a:lnTo>
                  <a:pt x="52622" y="22823"/>
                </a:lnTo>
                <a:close/>
              </a:path>
            </a:pathLst>
          </a:custGeom>
          <a:solidFill>
            <a:srgbClr val="CFF4FF"/>
          </a:solidFill>
        </p:spPr>
        <p:txBody>
          <a:bodyPr wrap="square" lIns="0" tIns="0" rIns="0" bIns="0" rtlCol="0"/>
          <a:lstStyle/>
          <a:p>
            <a:endParaRPr/>
          </a:p>
        </p:txBody>
      </p:sp>
      <p:sp>
        <p:nvSpPr>
          <p:cNvPr id="327" name="object 327"/>
          <p:cNvSpPr/>
          <p:nvPr/>
        </p:nvSpPr>
        <p:spPr>
          <a:xfrm>
            <a:off x="12664475" y="1137767"/>
            <a:ext cx="60325" cy="60325"/>
          </a:xfrm>
          <a:custGeom>
            <a:avLst/>
            <a:gdLst/>
            <a:ahLst/>
            <a:cxnLst/>
            <a:rect l="l" t="t" r="r" b="b"/>
            <a:pathLst>
              <a:path w="60325" h="60325">
                <a:moveTo>
                  <a:pt x="60187" y="26103"/>
                </a:moveTo>
                <a:lnTo>
                  <a:pt x="60187" y="34085"/>
                </a:lnTo>
                <a:lnTo>
                  <a:pt x="59423" y="37925"/>
                </a:lnTo>
                <a:lnTo>
                  <a:pt x="34084" y="60188"/>
                </a:lnTo>
                <a:lnTo>
                  <a:pt x="26102" y="60188"/>
                </a:lnTo>
                <a:lnTo>
                  <a:pt x="0" y="34085"/>
                </a:lnTo>
                <a:lnTo>
                  <a:pt x="0" y="26103"/>
                </a:lnTo>
                <a:lnTo>
                  <a:pt x="30093" y="0"/>
                </a:lnTo>
                <a:lnTo>
                  <a:pt x="34084" y="0"/>
                </a:lnTo>
                <a:lnTo>
                  <a:pt x="60187" y="26103"/>
                </a:lnTo>
                <a:close/>
              </a:path>
            </a:pathLst>
          </a:custGeom>
          <a:solidFill>
            <a:srgbClr val="CFF4FF"/>
          </a:solidFill>
        </p:spPr>
        <p:txBody>
          <a:bodyPr wrap="square" lIns="0" tIns="0" rIns="0" bIns="0" rtlCol="0"/>
          <a:lstStyle/>
          <a:p>
            <a:endParaRPr/>
          </a:p>
        </p:txBody>
      </p:sp>
      <p:pic>
        <p:nvPicPr>
          <p:cNvPr id="328" name="object 328"/>
          <p:cNvPicPr/>
          <p:nvPr/>
        </p:nvPicPr>
        <p:blipFill>
          <a:blip r:embed="rId20" cstate="print"/>
          <a:stretch>
            <a:fillRect/>
          </a:stretch>
        </p:blipFill>
        <p:spPr>
          <a:xfrm>
            <a:off x="12999087" y="1133992"/>
            <a:ext cx="67737" cy="67738"/>
          </a:xfrm>
          <a:prstGeom prst="rect">
            <a:avLst/>
          </a:prstGeom>
        </p:spPr>
      </p:pic>
      <p:pic>
        <p:nvPicPr>
          <p:cNvPr id="329" name="object 329"/>
          <p:cNvPicPr/>
          <p:nvPr/>
        </p:nvPicPr>
        <p:blipFill>
          <a:blip r:embed="rId12" cstate="print"/>
          <a:stretch>
            <a:fillRect/>
          </a:stretch>
        </p:blipFill>
        <p:spPr>
          <a:xfrm>
            <a:off x="13333705" y="1130218"/>
            <a:ext cx="75286" cy="75287"/>
          </a:xfrm>
          <a:prstGeom prst="rect">
            <a:avLst/>
          </a:prstGeom>
        </p:spPr>
      </p:pic>
      <p:pic>
        <p:nvPicPr>
          <p:cNvPr id="330" name="object 330"/>
          <p:cNvPicPr/>
          <p:nvPr/>
        </p:nvPicPr>
        <p:blipFill>
          <a:blip r:embed="rId5" cstate="print"/>
          <a:stretch>
            <a:fillRect/>
          </a:stretch>
        </p:blipFill>
        <p:spPr>
          <a:xfrm>
            <a:off x="14002935" y="1122660"/>
            <a:ext cx="90401" cy="90402"/>
          </a:xfrm>
          <a:prstGeom prst="rect">
            <a:avLst/>
          </a:prstGeom>
        </p:spPr>
      </p:pic>
      <p:pic>
        <p:nvPicPr>
          <p:cNvPr id="331" name="object 331"/>
          <p:cNvPicPr/>
          <p:nvPr/>
        </p:nvPicPr>
        <p:blipFill>
          <a:blip r:embed="rId23" cstate="print"/>
          <a:stretch>
            <a:fillRect/>
          </a:stretch>
        </p:blipFill>
        <p:spPr>
          <a:xfrm>
            <a:off x="13668325" y="1126444"/>
            <a:ext cx="82836" cy="82837"/>
          </a:xfrm>
          <a:prstGeom prst="rect">
            <a:avLst/>
          </a:prstGeom>
        </p:spPr>
      </p:pic>
      <p:pic>
        <p:nvPicPr>
          <p:cNvPr id="332" name="object 332"/>
          <p:cNvPicPr/>
          <p:nvPr/>
        </p:nvPicPr>
        <p:blipFill>
          <a:blip r:embed="rId16" cstate="print"/>
          <a:stretch>
            <a:fillRect/>
          </a:stretch>
        </p:blipFill>
        <p:spPr>
          <a:xfrm>
            <a:off x="14337555" y="1118886"/>
            <a:ext cx="97950" cy="97952"/>
          </a:xfrm>
          <a:prstGeom prst="rect">
            <a:avLst/>
          </a:prstGeom>
        </p:spPr>
      </p:pic>
      <p:pic>
        <p:nvPicPr>
          <p:cNvPr id="333" name="object 333"/>
          <p:cNvPicPr/>
          <p:nvPr/>
        </p:nvPicPr>
        <p:blipFill>
          <a:blip r:embed="rId36" cstate="print"/>
          <a:stretch>
            <a:fillRect/>
          </a:stretch>
        </p:blipFill>
        <p:spPr>
          <a:xfrm>
            <a:off x="14672174" y="1115111"/>
            <a:ext cx="105500" cy="105500"/>
          </a:xfrm>
          <a:prstGeom prst="rect">
            <a:avLst/>
          </a:prstGeom>
        </p:spPr>
      </p:pic>
      <p:pic>
        <p:nvPicPr>
          <p:cNvPr id="334" name="object 334"/>
          <p:cNvPicPr/>
          <p:nvPr/>
        </p:nvPicPr>
        <p:blipFill>
          <a:blip r:embed="rId45" cstate="print"/>
          <a:stretch>
            <a:fillRect/>
          </a:stretch>
        </p:blipFill>
        <p:spPr>
          <a:xfrm>
            <a:off x="15341404" y="1107554"/>
            <a:ext cx="120615" cy="120616"/>
          </a:xfrm>
          <a:prstGeom prst="rect">
            <a:avLst/>
          </a:prstGeom>
        </p:spPr>
      </p:pic>
      <p:pic>
        <p:nvPicPr>
          <p:cNvPr id="335" name="object 335"/>
          <p:cNvPicPr/>
          <p:nvPr/>
        </p:nvPicPr>
        <p:blipFill>
          <a:blip r:embed="rId34" cstate="print"/>
          <a:stretch>
            <a:fillRect/>
          </a:stretch>
        </p:blipFill>
        <p:spPr>
          <a:xfrm>
            <a:off x="15006794" y="1111336"/>
            <a:ext cx="113050" cy="113050"/>
          </a:xfrm>
          <a:prstGeom prst="rect">
            <a:avLst/>
          </a:prstGeom>
        </p:spPr>
      </p:pic>
      <p:pic>
        <p:nvPicPr>
          <p:cNvPr id="336" name="object 336"/>
          <p:cNvPicPr/>
          <p:nvPr/>
        </p:nvPicPr>
        <p:blipFill>
          <a:blip r:embed="rId22" cstate="print"/>
          <a:stretch>
            <a:fillRect/>
          </a:stretch>
        </p:blipFill>
        <p:spPr>
          <a:xfrm>
            <a:off x="14829772" y="1306961"/>
            <a:ext cx="105500" cy="105500"/>
          </a:xfrm>
          <a:prstGeom prst="rect">
            <a:avLst/>
          </a:prstGeom>
        </p:spPr>
      </p:pic>
      <p:pic>
        <p:nvPicPr>
          <p:cNvPr id="337" name="object 337"/>
          <p:cNvPicPr/>
          <p:nvPr/>
        </p:nvPicPr>
        <p:blipFill>
          <a:blip r:embed="rId19" cstate="print"/>
          <a:stretch>
            <a:fillRect/>
          </a:stretch>
        </p:blipFill>
        <p:spPr>
          <a:xfrm>
            <a:off x="14188340" y="1310930"/>
            <a:ext cx="97560" cy="97561"/>
          </a:xfrm>
          <a:prstGeom prst="rect">
            <a:avLst/>
          </a:prstGeom>
        </p:spPr>
      </p:pic>
      <p:sp>
        <p:nvSpPr>
          <p:cNvPr id="338" name="object 338"/>
          <p:cNvSpPr/>
          <p:nvPr/>
        </p:nvSpPr>
        <p:spPr>
          <a:xfrm>
            <a:off x="11660626" y="764484"/>
            <a:ext cx="38100" cy="38100"/>
          </a:xfrm>
          <a:custGeom>
            <a:avLst/>
            <a:gdLst/>
            <a:ahLst/>
            <a:cxnLst/>
            <a:rect l="l" t="t" r="r" b="b"/>
            <a:pathLst>
              <a:path w="38100" h="38100">
                <a:moveTo>
                  <a:pt x="37523" y="16275"/>
                </a:moveTo>
                <a:lnTo>
                  <a:pt x="37523" y="21250"/>
                </a:lnTo>
                <a:lnTo>
                  <a:pt x="37047" y="23644"/>
                </a:lnTo>
                <a:lnTo>
                  <a:pt x="21249" y="37524"/>
                </a:lnTo>
                <a:lnTo>
                  <a:pt x="16273" y="37524"/>
                </a:lnTo>
                <a:lnTo>
                  <a:pt x="0" y="21250"/>
                </a:lnTo>
                <a:lnTo>
                  <a:pt x="0" y="16275"/>
                </a:lnTo>
                <a:lnTo>
                  <a:pt x="18761" y="0"/>
                </a:lnTo>
                <a:lnTo>
                  <a:pt x="21249" y="0"/>
                </a:lnTo>
                <a:lnTo>
                  <a:pt x="37523" y="16275"/>
                </a:lnTo>
                <a:close/>
              </a:path>
            </a:pathLst>
          </a:custGeom>
          <a:solidFill>
            <a:srgbClr val="CFF4FF"/>
          </a:solidFill>
        </p:spPr>
        <p:txBody>
          <a:bodyPr wrap="square" lIns="0" tIns="0" rIns="0" bIns="0" rtlCol="0"/>
          <a:lstStyle/>
          <a:p>
            <a:endParaRPr/>
          </a:p>
        </p:txBody>
      </p:sp>
      <p:sp>
        <p:nvSpPr>
          <p:cNvPr id="339" name="object 339"/>
          <p:cNvSpPr/>
          <p:nvPr/>
        </p:nvSpPr>
        <p:spPr>
          <a:xfrm>
            <a:off x="11995245" y="760710"/>
            <a:ext cx="45085" cy="45085"/>
          </a:xfrm>
          <a:custGeom>
            <a:avLst/>
            <a:gdLst/>
            <a:ahLst/>
            <a:cxnLst/>
            <a:rect l="l" t="t" r="r" b="b"/>
            <a:pathLst>
              <a:path w="45084" h="45084">
                <a:moveTo>
                  <a:pt x="45073" y="19549"/>
                </a:moveTo>
                <a:lnTo>
                  <a:pt x="45073" y="25526"/>
                </a:lnTo>
                <a:lnTo>
                  <a:pt x="44501" y="28400"/>
                </a:lnTo>
                <a:lnTo>
                  <a:pt x="25525" y="45073"/>
                </a:lnTo>
                <a:lnTo>
                  <a:pt x="19547" y="45073"/>
                </a:lnTo>
                <a:lnTo>
                  <a:pt x="0" y="25526"/>
                </a:lnTo>
                <a:lnTo>
                  <a:pt x="0" y="19549"/>
                </a:lnTo>
                <a:lnTo>
                  <a:pt x="22536" y="0"/>
                </a:lnTo>
                <a:lnTo>
                  <a:pt x="25525" y="0"/>
                </a:lnTo>
                <a:lnTo>
                  <a:pt x="45073" y="19549"/>
                </a:lnTo>
                <a:close/>
              </a:path>
            </a:pathLst>
          </a:custGeom>
          <a:solidFill>
            <a:srgbClr val="CFF4FF"/>
          </a:solidFill>
        </p:spPr>
        <p:txBody>
          <a:bodyPr wrap="square" lIns="0" tIns="0" rIns="0" bIns="0" rtlCol="0"/>
          <a:lstStyle/>
          <a:p>
            <a:endParaRPr/>
          </a:p>
        </p:txBody>
      </p:sp>
      <p:sp>
        <p:nvSpPr>
          <p:cNvPr id="340" name="object 340"/>
          <p:cNvSpPr/>
          <p:nvPr/>
        </p:nvSpPr>
        <p:spPr>
          <a:xfrm>
            <a:off x="12329864" y="756935"/>
            <a:ext cx="52705" cy="52705"/>
          </a:xfrm>
          <a:custGeom>
            <a:avLst/>
            <a:gdLst/>
            <a:ahLst/>
            <a:cxnLst/>
            <a:rect l="l" t="t" r="r" b="b"/>
            <a:pathLst>
              <a:path w="52704" h="52704">
                <a:moveTo>
                  <a:pt x="52622" y="22822"/>
                </a:moveTo>
                <a:lnTo>
                  <a:pt x="52622" y="29800"/>
                </a:lnTo>
                <a:lnTo>
                  <a:pt x="51955" y="33157"/>
                </a:lnTo>
                <a:lnTo>
                  <a:pt x="29800" y="52623"/>
                </a:lnTo>
                <a:lnTo>
                  <a:pt x="22822" y="52623"/>
                </a:lnTo>
                <a:lnTo>
                  <a:pt x="0" y="29800"/>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341" name="object 341"/>
          <p:cNvSpPr/>
          <p:nvPr/>
        </p:nvSpPr>
        <p:spPr>
          <a:xfrm>
            <a:off x="12664475" y="753152"/>
            <a:ext cx="60325" cy="60325"/>
          </a:xfrm>
          <a:custGeom>
            <a:avLst/>
            <a:gdLst/>
            <a:ahLst/>
            <a:cxnLst/>
            <a:rect l="l" t="t" r="r" b="b"/>
            <a:pathLst>
              <a:path w="60325" h="60325">
                <a:moveTo>
                  <a:pt x="60187" y="26104"/>
                </a:moveTo>
                <a:lnTo>
                  <a:pt x="60187" y="34085"/>
                </a:lnTo>
                <a:lnTo>
                  <a:pt x="59423" y="37923"/>
                </a:lnTo>
                <a:lnTo>
                  <a:pt x="34084" y="60188"/>
                </a:lnTo>
                <a:lnTo>
                  <a:pt x="26102" y="60188"/>
                </a:lnTo>
                <a:lnTo>
                  <a:pt x="0" y="34085"/>
                </a:lnTo>
                <a:lnTo>
                  <a:pt x="0" y="26104"/>
                </a:lnTo>
                <a:lnTo>
                  <a:pt x="30093" y="0"/>
                </a:lnTo>
                <a:lnTo>
                  <a:pt x="34084" y="0"/>
                </a:lnTo>
                <a:lnTo>
                  <a:pt x="60187" y="26104"/>
                </a:lnTo>
                <a:close/>
              </a:path>
            </a:pathLst>
          </a:custGeom>
          <a:solidFill>
            <a:srgbClr val="CFF4FF"/>
          </a:solidFill>
        </p:spPr>
        <p:txBody>
          <a:bodyPr wrap="square" lIns="0" tIns="0" rIns="0" bIns="0" rtlCol="0"/>
          <a:lstStyle/>
          <a:p>
            <a:endParaRPr/>
          </a:p>
        </p:txBody>
      </p:sp>
      <p:pic>
        <p:nvPicPr>
          <p:cNvPr id="342" name="object 342"/>
          <p:cNvPicPr/>
          <p:nvPr/>
        </p:nvPicPr>
        <p:blipFill>
          <a:blip r:embed="rId20" cstate="print"/>
          <a:stretch>
            <a:fillRect/>
          </a:stretch>
        </p:blipFill>
        <p:spPr>
          <a:xfrm>
            <a:off x="12999087" y="749377"/>
            <a:ext cx="67737" cy="67738"/>
          </a:xfrm>
          <a:prstGeom prst="rect">
            <a:avLst/>
          </a:prstGeom>
        </p:spPr>
      </p:pic>
      <p:pic>
        <p:nvPicPr>
          <p:cNvPr id="343" name="object 343"/>
          <p:cNvPicPr/>
          <p:nvPr/>
        </p:nvPicPr>
        <p:blipFill>
          <a:blip r:embed="rId12" cstate="print"/>
          <a:stretch>
            <a:fillRect/>
          </a:stretch>
        </p:blipFill>
        <p:spPr>
          <a:xfrm>
            <a:off x="13333705" y="745603"/>
            <a:ext cx="75286" cy="75287"/>
          </a:xfrm>
          <a:prstGeom prst="rect">
            <a:avLst/>
          </a:prstGeom>
        </p:spPr>
      </p:pic>
      <p:pic>
        <p:nvPicPr>
          <p:cNvPr id="344" name="object 344"/>
          <p:cNvPicPr/>
          <p:nvPr/>
        </p:nvPicPr>
        <p:blipFill>
          <a:blip r:embed="rId4" cstate="print"/>
          <a:stretch>
            <a:fillRect/>
          </a:stretch>
        </p:blipFill>
        <p:spPr>
          <a:xfrm>
            <a:off x="13668325" y="741828"/>
            <a:ext cx="82836" cy="82837"/>
          </a:xfrm>
          <a:prstGeom prst="rect">
            <a:avLst/>
          </a:prstGeom>
        </p:spPr>
      </p:pic>
      <p:pic>
        <p:nvPicPr>
          <p:cNvPr id="345" name="object 345"/>
          <p:cNvPicPr/>
          <p:nvPr/>
        </p:nvPicPr>
        <p:blipFill>
          <a:blip r:embed="rId6" cstate="print"/>
          <a:stretch>
            <a:fillRect/>
          </a:stretch>
        </p:blipFill>
        <p:spPr>
          <a:xfrm>
            <a:off x="14337555" y="734271"/>
            <a:ext cx="97950" cy="97952"/>
          </a:xfrm>
          <a:prstGeom prst="rect">
            <a:avLst/>
          </a:prstGeom>
        </p:spPr>
      </p:pic>
      <p:pic>
        <p:nvPicPr>
          <p:cNvPr id="346" name="object 346"/>
          <p:cNvPicPr/>
          <p:nvPr/>
        </p:nvPicPr>
        <p:blipFill>
          <a:blip r:embed="rId5" cstate="print"/>
          <a:stretch>
            <a:fillRect/>
          </a:stretch>
        </p:blipFill>
        <p:spPr>
          <a:xfrm>
            <a:off x="14002935" y="738045"/>
            <a:ext cx="90401" cy="90402"/>
          </a:xfrm>
          <a:prstGeom prst="rect">
            <a:avLst/>
          </a:prstGeom>
        </p:spPr>
      </p:pic>
      <p:pic>
        <p:nvPicPr>
          <p:cNvPr id="347" name="object 347"/>
          <p:cNvPicPr/>
          <p:nvPr/>
        </p:nvPicPr>
        <p:blipFill>
          <a:blip r:embed="rId36" cstate="print"/>
          <a:stretch>
            <a:fillRect/>
          </a:stretch>
        </p:blipFill>
        <p:spPr>
          <a:xfrm>
            <a:off x="14672174" y="730496"/>
            <a:ext cx="105500" cy="105500"/>
          </a:xfrm>
          <a:prstGeom prst="rect">
            <a:avLst/>
          </a:prstGeom>
        </p:spPr>
      </p:pic>
      <p:pic>
        <p:nvPicPr>
          <p:cNvPr id="348" name="object 348"/>
          <p:cNvPicPr/>
          <p:nvPr/>
        </p:nvPicPr>
        <p:blipFill>
          <a:blip r:embed="rId33" cstate="print"/>
          <a:stretch>
            <a:fillRect/>
          </a:stretch>
        </p:blipFill>
        <p:spPr>
          <a:xfrm>
            <a:off x="15006794" y="726721"/>
            <a:ext cx="113050" cy="113050"/>
          </a:xfrm>
          <a:prstGeom prst="rect">
            <a:avLst/>
          </a:prstGeom>
        </p:spPr>
      </p:pic>
      <p:pic>
        <p:nvPicPr>
          <p:cNvPr id="349" name="object 349"/>
          <p:cNvPicPr/>
          <p:nvPr/>
        </p:nvPicPr>
        <p:blipFill>
          <a:blip r:embed="rId36" cstate="print"/>
          <a:stretch>
            <a:fillRect/>
          </a:stretch>
        </p:blipFill>
        <p:spPr>
          <a:xfrm>
            <a:off x="14492062" y="922353"/>
            <a:ext cx="105500" cy="105500"/>
          </a:xfrm>
          <a:prstGeom prst="rect">
            <a:avLst/>
          </a:prstGeom>
        </p:spPr>
      </p:pic>
      <p:pic>
        <p:nvPicPr>
          <p:cNvPr id="350" name="object 350"/>
          <p:cNvPicPr/>
          <p:nvPr/>
        </p:nvPicPr>
        <p:blipFill>
          <a:blip r:embed="rId12" cstate="print"/>
          <a:stretch>
            <a:fillRect/>
          </a:stretch>
        </p:blipFill>
        <p:spPr>
          <a:xfrm>
            <a:off x="13506313" y="553753"/>
            <a:ext cx="75286" cy="75287"/>
          </a:xfrm>
          <a:prstGeom prst="rect">
            <a:avLst/>
          </a:prstGeom>
        </p:spPr>
      </p:pic>
      <p:pic>
        <p:nvPicPr>
          <p:cNvPr id="351" name="object 351"/>
          <p:cNvPicPr/>
          <p:nvPr/>
        </p:nvPicPr>
        <p:blipFill>
          <a:blip r:embed="rId46" cstate="print"/>
          <a:stretch>
            <a:fillRect/>
          </a:stretch>
        </p:blipFill>
        <p:spPr>
          <a:xfrm>
            <a:off x="14859792" y="538647"/>
            <a:ext cx="105500" cy="105500"/>
          </a:xfrm>
          <a:prstGeom prst="rect">
            <a:avLst/>
          </a:prstGeom>
        </p:spPr>
      </p:pic>
      <p:pic>
        <p:nvPicPr>
          <p:cNvPr id="352" name="object 352"/>
          <p:cNvPicPr/>
          <p:nvPr/>
        </p:nvPicPr>
        <p:blipFill>
          <a:blip r:embed="rId46" cstate="print"/>
          <a:stretch>
            <a:fillRect/>
          </a:stretch>
        </p:blipFill>
        <p:spPr>
          <a:xfrm>
            <a:off x="14492062" y="538647"/>
            <a:ext cx="105500" cy="105500"/>
          </a:xfrm>
          <a:prstGeom prst="rect">
            <a:avLst/>
          </a:prstGeom>
        </p:spPr>
      </p:pic>
      <p:pic>
        <p:nvPicPr>
          <p:cNvPr id="353" name="object 353"/>
          <p:cNvPicPr/>
          <p:nvPr/>
        </p:nvPicPr>
        <p:blipFill>
          <a:blip r:embed="rId13" cstate="print"/>
          <a:stretch>
            <a:fillRect/>
          </a:stretch>
        </p:blipFill>
        <p:spPr>
          <a:xfrm>
            <a:off x="14188340" y="542616"/>
            <a:ext cx="97560" cy="97561"/>
          </a:xfrm>
          <a:prstGeom prst="rect">
            <a:avLst/>
          </a:prstGeom>
        </p:spPr>
      </p:pic>
      <p:sp>
        <p:nvSpPr>
          <p:cNvPr id="354" name="object 354"/>
          <p:cNvSpPr/>
          <p:nvPr/>
        </p:nvSpPr>
        <p:spPr>
          <a:xfrm>
            <a:off x="11660626" y="380784"/>
            <a:ext cx="38100" cy="38100"/>
          </a:xfrm>
          <a:custGeom>
            <a:avLst/>
            <a:gdLst/>
            <a:ahLst/>
            <a:cxnLst/>
            <a:rect l="l" t="t" r="r" b="b"/>
            <a:pathLst>
              <a:path w="38100" h="38100">
                <a:moveTo>
                  <a:pt x="37523" y="16274"/>
                </a:moveTo>
                <a:lnTo>
                  <a:pt x="37523" y="21250"/>
                </a:lnTo>
                <a:lnTo>
                  <a:pt x="37047" y="23644"/>
                </a:lnTo>
                <a:lnTo>
                  <a:pt x="21249" y="37524"/>
                </a:lnTo>
                <a:lnTo>
                  <a:pt x="16273" y="37524"/>
                </a:lnTo>
                <a:lnTo>
                  <a:pt x="0" y="21250"/>
                </a:lnTo>
                <a:lnTo>
                  <a:pt x="0" y="16274"/>
                </a:lnTo>
                <a:lnTo>
                  <a:pt x="18761" y="0"/>
                </a:lnTo>
                <a:lnTo>
                  <a:pt x="21249" y="0"/>
                </a:lnTo>
                <a:lnTo>
                  <a:pt x="37523" y="16274"/>
                </a:lnTo>
                <a:close/>
              </a:path>
            </a:pathLst>
          </a:custGeom>
          <a:solidFill>
            <a:srgbClr val="CFF4FF"/>
          </a:solidFill>
        </p:spPr>
        <p:txBody>
          <a:bodyPr wrap="square" lIns="0" tIns="0" rIns="0" bIns="0" rtlCol="0"/>
          <a:lstStyle/>
          <a:p>
            <a:endParaRPr/>
          </a:p>
        </p:txBody>
      </p:sp>
      <p:sp>
        <p:nvSpPr>
          <p:cNvPr id="355" name="object 355"/>
          <p:cNvSpPr/>
          <p:nvPr/>
        </p:nvSpPr>
        <p:spPr>
          <a:xfrm>
            <a:off x="11995245" y="377010"/>
            <a:ext cx="45085" cy="45085"/>
          </a:xfrm>
          <a:custGeom>
            <a:avLst/>
            <a:gdLst/>
            <a:ahLst/>
            <a:cxnLst/>
            <a:rect l="l" t="t" r="r" b="b"/>
            <a:pathLst>
              <a:path w="45084" h="45084">
                <a:moveTo>
                  <a:pt x="45073" y="19548"/>
                </a:moveTo>
                <a:lnTo>
                  <a:pt x="45073" y="25525"/>
                </a:lnTo>
                <a:lnTo>
                  <a:pt x="44501" y="28399"/>
                </a:lnTo>
                <a:lnTo>
                  <a:pt x="25525" y="45073"/>
                </a:lnTo>
                <a:lnTo>
                  <a:pt x="19547" y="45073"/>
                </a:lnTo>
                <a:lnTo>
                  <a:pt x="0" y="25525"/>
                </a:lnTo>
                <a:lnTo>
                  <a:pt x="0" y="19548"/>
                </a:lnTo>
                <a:lnTo>
                  <a:pt x="22536" y="0"/>
                </a:lnTo>
                <a:lnTo>
                  <a:pt x="25525" y="0"/>
                </a:lnTo>
                <a:lnTo>
                  <a:pt x="45073" y="19548"/>
                </a:lnTo>
                <a:close/>
              </a:path>
            </a:pathLst>
          </a:custGeom>
          <a:solidFill>
            <a:srgbClr val="CFF4FF"/>
          </a:solidFill>
        </p:spPr>
        <p:txBody>
          <a:bodyPr wrap="square" lIns="0" tIns="0" rIns="0" bIns="0" rtlCol="0"/>
          <a:lstStyle/>
          <a:p>
            <a:endParaRPr/>
          </a:p>
        </p:txBody>
      </p:sp>
      <p:sp>
        <p:nvSpPr>
          <p:cNvPr id="356" name="object 356"/>
          <p:cNvSpPr/>
          <p:nvPr/>
        </p:nvSpPr>
        <p:spPr>
          <a:xfrm>
            <a:off x="12329864" y="373235"/>
            <a:ext cx="52705" cy="52705"/>
          </a:xfrm>
          <a:custGeom>
            <a:avLst/>
            <a:gdLst/>
            <a:ahLst/>
            <a:cxnLst/>
            <a:rect l="l" t="t" r="r" b="b"/>
            <a:pathLst>
              <a:path w="52704" h="52704">
                <a:moveTo>
                  <a:pt x="52622" y="22822"/>
                </a:moveTo>
                <a:lnTo>
                  <a:pt x="52622" y="29801"/>
                </a:lnTo>
                <a:lnTo>
                  <a:pt x="51955" y="33158"/>
                </a:lnTo>
                <a:lnTo>
                  <a:pt x="29800" y="52623"/>
                </a:lnTo>
                <a:lnTo>
                  <a:pt x="22822" y="52623"/>
                </a:lnTo>
                <a:lnTo>
                  <a:pt x="0" y="29801"/>
                </a:lnTo>
                <a:lnTo>
                  <a:pt x="0" y="22822"/>
                </a:lnTo>
                <a:lnTo>
                  <a:pt x="26311" y="0"/>
                </a:lnTo>
                <a:lnTo>
                  <a:pt x="29800" y="0"/>
                </a:lnTo>
                <a:lnTo>
                  <a:pt x="52622" y="22822"/>
                </a:lnTo>
                <a:close/>
              </a:path>
            </a:pathLst>
          </a:custGeom>
          <a:solidFill>
            <a:srgbClr val="CFF4FF"/>
          </a:solidFill>
        </p:spPr>
        <p:txBody>
          <a:bodyPr wrap="square" lIns="0" tIns="0" rIns="0" bIns="0" rtlCol="0"/>
          <a:lstStyle/>
          <a:p>
            <a:endParaRPr/>
          </a:p>
        </p:txBody>
      </p:sp>
      <p:sp>
        <p:nvSpPr>
          <p:cNvPr id="357" name="object 357"/>
          <p:cNvSpPr/>
          <p:nvPr/>
        </p:nvSpPr>
        <p:spPr>
          <a:xfrm>
            <a:off x="12664475" y="369452"/>
            <a:ext cx="60325" cy="60325"/>
          </a:xfrm>
          <a:custGeom>
            <a:avLst/>
            <a:gdLst/>
            <a:ahLst/>
            <a:cxnLst/>
            <a:rect l="l" t="t" r="r" b="b"/>
            <a:pathLst>
              <a:path w="60325" h="60325">
                <a:moveTo>
                  <a:pt x="60187" y="26104"/>
                </a:moveTo>
                <a:lnTo>
                  <a:pt x="60187" y="34085"/>
                </a:lnTo>
                <a:lnTo>
                  <a:pt x="59423" y="37924"/>
                </a:lnTo>
                <a:lnTo>
                  <a:pt x="34084" y="60188"/>
                </a:lnTo>
                <a:lnTo>
                  <a:pt x="26102" y="60188"/>
                </a:lnTo>
                <a:lnTo>
                  <a:pt x="0" y="34085"/>
                </a:lnTo>
                <a:lnTo>
                  <a:pt x="0" y="26104"/>
                </a:lnTo>
                <a:lnTo>
                  <a:pt x="30093" y="0"/>
                </a:lnTo>
                <a:lnTo>
                  <a:pt x="34084" y="0"/>
                </a:lnTo>
                <a:lnTo>
                  <a:pt x="60187" y="26104"/>
                </a:lnTo>
                <a:close/>
              </a:path>
            </a:pathLst>
          </a:custGeom>
          <a:solidFill>
            <a:srgbClr val="CFF4FF"/>
          </a:solidFill>
        </p:spPr>
        <p:txBody>
          <a:bodyPr wrap="square" lIns="0" tIns="0" rIns="0" bIns="0" rtlCol="0"/>
          <a:lstStyle/>
          <a:p>
            <a:endParaRPr/>
          </a:p>
        </p:txBody>
      </p:sp>
      <p:pic>
        <p:nvPicPr>
          <p:cNvPr id="358" name="object 358"/>
          <p:cNvPicPr/>
          <p:nvPr/>
        </p:nvPicPr>
        <p:blipFill>
          <a:blip r:embed="rId20" cstate="print"/>
          <a:stretch>
            <a:fillRect/>
          </a:stretch>
        </p:blipFill>
        <p:spPr>
          <a:xfrm>
            <a:off x="12999087" y="365677"/>
            <a:ext cx="67737" cy="67738"/>
          </a:xfrm>
          <a:prstGeom prst="rect">
            <a:avLst/>
          </a:prstGeom>
        </p:spPr>
      </p:pic>
      <p:pic>
        <p:nvPicPr>
          <p:cNvPr id="359" name="object 359"/>
          <p:cNvPicPr/>
          <p:nvPr/>
        </p:nvPicPr>
        <p:blipFill>
          <a:blip r:embed="rId12" cstate="print"/>
          <a:stretch>
            <a:fillRect/>
          </a:stretch>
        </p:blipFill>
        <p:spPr>
          <a:xfrm>
            <a:off x="13333705" y="361903"/>
            <a:ext cx="75286" cy="75287"/>
          </a:xfrm>
          <a:prstGeom prst="rect">
            <a:avLst/>
          </a:prstGeom>
        </p:spPr>
      </p:pic>
      <p:pic>
        <p:nvPicPr>
          <p:cNvPr id="360" name="object 360"/>
          <p:cNvPicPr/>
          <p:nvPr/>
        </p:nvPicPr>
        <p:blipFill>
          <a:blip r:embed="rId4" cstate="print"/>
          <a:stretch>
            <a:fillRect/>
          </a:stretch>
        </p:blipFill>
        <p:spPr>
          <a:xfrm>
            <a:off x="13668325" y="358128"/>
            <a:ext cx="82836" cy="82837"/>
          </a:xfrm>
          <a:prstGeom prst="rect">
            <a:avLst/>
          </a:prstGeom>
        </p:spPr>
      </p:pic>
      <p:pic>
        <p:nvPicPr>
          <p:cNvPr id="361" name="object 361"/>
          <p:cNvPicPr/>
          <p:nvPr/>
        </p:nvPicPr>
        <p:blipFill>
          <a:blip r:embed="rId6" cstate="print"/>
          <a:stretch>
            <a:fillRect/>
          </a:stretch>
        </p:blipFill>
        <p:spPr>
          <a:xfrm>
            <a:off x="14337555" y="350571"/>
            <a:ext cx="97950" cy="97952"/>
          </a:xfrm>
          <a:prstGeom prst="rect">
            <a:avLst/>
          </a:prstGeom>
        </p:spPr>
      </p:pic>
      <p:pic>
        <p:nvPicPr>
          <p:cNvPr id="362" name="object 362"/>
          <p:cNvPicPr/>
          <p:nvPr/>
        </p:nvPicPr>
        <p:blipFill>
          <a:blip r:embed="rId5" cstate="print"/>
          <a:stretch>
            <a:fillRect/>
          </a:stretch>
        </p:blipFill>
        <p:spPr>
          <a:xfrm>
            <a:off x="14002935" y="354345"/>
            <a:ext cx="90401" cy="90402"/>
          </a:xfrm>
          <a:prstGeom prst="rect">
            <a:avLst/>
          </a:prstGeom>
        </p:spPr>
      </p:pic>
      <p:pic>
        <p:nvPicPr>
          <p:cNvPr id="363" name="object 363"/>
          <p:cNvPicPr/>
          <p:nvPr/>
        </p:nvPicPr>
        <p:blipFill>
          <a:blip r:embed="rId27" cstate="print"/>
          <a:stretch>
            <a:fillRect/>
          </a:stretch>
        </p:blipFill>
        <p:spPr>
          <a:xfrm>
            <a:off x="14672174" y="346796"/>
            <a:ext cx="105500" cy="105500"/>
          </a:xfrm>
          <a:prstGeom prst="rect">
            <a:avLst/>
          </a:prstGeom>
        </p:spPr>
      </p:pic>
      <p:pic>
        <p:nvPicPr>
          <p:cNvPr id="364" name="object 364"/>
          <p:cNvPicPr/>
          <p:nvPr/>
        </p:nvPicPr>
        <p:blipFill>
          <a:blip r:embed="rId33" cstate="print"/>
          <a:stretch>
            <a:fillRect/>
          </a:stretch>
        </p:blipFill>
        <p:spPr>
          <a:xfrm>
            <a:off x="15006794" y="343021"/>
            <a:ext cx="113050" cy="113051"/>
          </a:xfrm>
          <a:prstGeom prst="rect">
            <a:avLst/>
          </a:prstGeom>
        </p:spPr>
      </p:pic>
      <p:sp>
        <p:nvSpPr>
          <p:cNvPr id="365" name="object 365"/>
          <p:cNvSpPr/>
          <p:nvPr/>
        </p:nvSpPr>
        <p:spPr>
          <a:xfrm>
            <a:off x="11660626" y="0"/>
            <a:ext cx="38100" cy="34925"/>
          </a:xfrm>
          <a:custGeom>
            <a:avLst/>
            <a:gdLst/>
            <a:ahLst/>
            <a:cxnLst/>
            <a:rect l="l" t="t" r="r" b="b"/>
            <a:pathLst>
              <a:path w="38100" h="34925">
                <a:moveTo>
                  <a:pt x="37523" y="13352"/>
                </a:moveTo>
                <a:lnTo>
                  <a:pt x="37523" y="18329"/>
                </a:lnTo>
                <a:lnTo>
                  <a:pt x="37047" y="20722"/>
                </a:lnTo>
                <a:lnTo>
                  <a:pt x="21249" y="34602"/>
                </a:lnTo>
                <a:lnTo>
                  <a:pt x="16273" y="34602"/>
                </a:lnTo>
                <a:lnTo>
                  <a:pt x="0" y="18329"/>
                </a:lnTo>
                <a:lnTo>
                  <a:pt x="0" y="13352"/>
                </a:lnTo>
                <a:lnTo>
                  <a:pt x="8475" y="0"/>
                </a:lnTo>
                <a:lnTo>
                  <a:pt x="29047" y="0"/>
                </a:lnTo>
                <a:lnTo>
                  <a:pt x="37523" y="13352"/>
                </a:lnTo>
                <a:close/>
              </a:path>
            </a:pathLst>
          </a:custGeom>
          <a:solidFill>
            <a:srgbClr val="CFF4FF"/>
          </a:solidFill>
        </p:spPr>
        <p:txBody>
          <a:bodyPr wrap="square" lIns="0" tIns="0" rIns="0" bIns="0" rtlCol="0"/>
          <a:lstStyle/>
          <a:p>
            <a:endParaRPr/>
          </a:p>
        </p:txBody>
      </p:sp>
      <p:sp>
        <p:nvSpPr>
          <p:cNvPr id="366" name="object 366"/>
          <p:cNvSpPr/>
          <p:nvPr/>
        </p:nvSpPr>
        <p:spPr>
          <a:xfrm>
            <a:off x="11995245" y="0"/>
            <a:ext cx="45085" cy="38735"/>
          </a:xfrm>
          <a:custGeom>
            <a:avLst/>
            <a:gdLst/>
            <a:ahLst/>
            <a:cxnLst/>
            <a:rect l="l" t="t" r="r" b="b"/>
            <a:pathLst>
              <a:path w="45084" h="38735">
                <a:moveTo>
                  <a:pt x="45073" y="12852"/>
                </a:moveTo>
                <a:lnTo>
                  <a:pt x="45073" y="18829"/>
                </a:lnTo>
                <a:lnTo>
                  <a:pt x="44501" y="21705"/>
                </a:lnTo>
                <a:lnTo>
                  <a:pt x="25525" y="38378"/>
                </a:lnTo>
                <a:lnTo>
                  <a:pt x="19547" y="38378"/>
                </a:lnTo>
                <a:lnTo>
                  <a:pt x="0" y="18829"/>
                </a:lnTo>
                <a:lnTo>
                  <a:pt x="0" y="12852"/>
                </a:lnTo>
                <a:lnTo>
                  <a:pt x="571" y="9978"/>
                </a:lnTo>
                <a:lnTo>
                  <a:pt x="2859" y="4456"/>
                </a:lnTo>
                <a:lnTo>
                  <a:pt x="4487" y="2018"/>
                </a:lnTo>
                <a:lnTo>
                  <a:pt x="6600" y="0"/>
                </a:lnTo>
                <a:lnTo>
                  <a:pt x="38472" y="0"/>
                </a:lnTo>
                <a:lnTo>
                  <a:pt x="40585" y="2018"/>
                </a:lnTo>
                <a:lnTo>
                  <a:pt x="42213" y="4456"/>
                </a:lnTo>
                <a:lnTo>
                  <a:pt x="44501" y="9978"/>
                </a:lnTo>
                <a:lnTo>
                  <a:pt x="45073" y="12852"/>
                </a:lnTo>
                <a:close/>
              </a:path>
            </a:pathLst>
          </a:custGeom>
          <a:solidFill>
            <a:srgbClr val="CFF4FF"/>
          </a:solidFill>
        </p:spPr>
        <p:txBody>
          <a:bodyPr wrap="square" lIns="0" tIns="0" rIns="0" bIns="0" rtlCol="0"/>
          <a:lstStyle/>
          <a:p>
            <a:endParaRPr/>
          </a:p>
        </p:txBody>
      </p:sp>
      <p:sp>
        <p:nvSpPr>
          <p:cNvPr id="367" name="object 367"/>
          <p:cNvSpPr/>
          <p:nvPr/>
        </p:nvSpPr>
        <p:spPr>
          <a:xfrm>
            <a:off x="12329864" y="0"/>
            <a:ext cx="52705" cy="42545"/>
          </a:xfrm>
          <a:custGeom>
            <a:avLst/>
            <a:gdLst/>
            <a:ahLst/>
            <a:cxnLst/>
            <a:rect l="l" t="t" r="r" b="b"/>
            <a:pathLst>
              <a:path w="52704" h="42545">
                <a:moveTo>
                  <a:pt x="52622" y="12352"/>
                </a:moveTo>
                <a:lnTo>
                  <a:pt x="52622" y="19329"/>
                </a:lnTo>
                <a:lnTo>
                  <a:pt x="51955" y="22687"/>
                </a:lnTo>
                <a:lnTo>
                  <a:pt x="29800" y="42151"/>
                </a:lnTo>
                <a:lnTo>
                  <a:pt x="22822" y="42151"/>
                </a:lnTo>
                <a:lnTo>
                  <a:pt x="0" y="19329"/>
                </a:lnTo>
                <a:lnTo>
                  <a:pt x="0" y="12352"/>
                </a:lnTo>
                <a:lnTo>
                  <a:pt x="667" y="8996"/>
                </a:lnTo>
                <a:lnTo>
                  <a:pt x="3337" y="2549"/>
                </a:lnTo>
                <a:lnTo>
                  <a:pt x="5041" y="0"/>
                </a:lnTo>
                <a:lnTo>
                  <a:pt x="47581" y="0"/>
                </a:lnTo>
                <a:lnTo>
                  <a:pt x="49284" y="2549"/>
                </a:lnTo>
                <a:lnTo>
                  <a:pt x="51955" y="8996"/>
                </a:lnTo>
                <a:lnTo>
                  <a:pt x="52622" y="12352"/>
                </a:lnTo>
                <a:close/>
              </a:path>
            </a:pathLst>
          </a:custGeom>
          <a:solidFill>
            <a:srgbClr val="CFF4FF"/>
          </a:solidFill>
        </p:spPr>
        <p:txBody>
          <a:bodyPr wrap="square" lIns="0" tIns="0" rIns="0" bIns="0" rtlCol="0"/>
          <a:lstStyle/>
          <a:p>
            <a:endParaRPr/>
          </a:p>
        </p:txBody>
      </p:sp>
      <p:sp>
        <p:nvSpPr>
          <p:cNvPr id="368" name="object 368"/>
          <p:cNvSpPr/>
          <p:nvPr/>
        </p:nvSpPr>
        <p:spPr>
          <a:xfrm>
            <a:off x="12664475" y="0"/>
            <a:ext cx="60325" cy="46355"/>
          </a:xfrm>
          <a:custGeom>
            <a:avLst/>
            <a:gdLst/>
            <a:ahLst/>
            <a:cxnLst/>
            <a:rect l="l" t="t" r="r" b="b"/>
            <a:pathLst>
              <a:path w="60325" h="46355">
                <a:moveTo>
                  <a:pt x="60187" y="11850"/>
                </a:moveTo>
                <a:lnTo>
                  <a:pt x="60187" y="19831"/>
                </a:lnTo>
                <a:lnTo>
                  <a:pt x="59423" y="23670"/>
                </a:lnTo>
                <a:lnTo>
                  <a:pt x="34084" y="45934"/>
                </a:lnTo>
                <a:lnTo>
                  <a:pt x="26102" y="45934"/>
                </a:lnTo>
                <a:lnTo>
                  <a:pt x="0" y="19831"/>
                </a:lnTo>
                <a:lnTo>
                  <a:pt x="0" y="11850"/>
                </a:lnTo>
                <a:lnTo>
                  <a:pt x="763" y="8012"/>
                </a:lnTo>
                <a:lnTo>
                  <a:pt x="3817" y="638"/>
                </a:lnTo>
                <a:lnTo>
                  <a:pt x="4244" y="0"/>
                </a:lnTo>
                <a:lnTo>
                  <a:pt x="55943" y="0"/>
                </a:lnTo>
                <a:lnTo>
                  <a:pt x="56369" y="638"/>
                </a:lnTo>
                <a:lnTo>
                  <a:pt x="59423" y="8012"/>
                </a:lnTo>
                <a:lnTo>
                  <a:pt x="60187" y="11850"/>
                </a:lnTo>
                <a:close/>
              </a:path>
            </a:pathLst>
          </a:custGeom>
          <a:solidFill>
            <a:srgbClr val="CFF4FF"/>
          </a:solidFill>
        </p:spPr>
        <p:txBody>
          <a:bodyPr wrap="square" lIns="0" tIns="0" rIns="0" bIns="0" rtlCol="0"/>
          <a:lstStyle/>
          <a:p>
            <a:endParaRPr/>
          </a:p>
        </p:txBody>
      </p:sp>
      <p:sp>
        <p:nvSpPr>
          <p:cNvPr id="369" name="object 369"/>
          <p:cNvSpPr/>
          <p:nvPr/>
        </p:nvSpPr>
        <p:spPr>
          <a:xfrm>
            <a:off x="12999087" y="0"/>
            <a:ext cx="67945" cy="50165"/>
          </a:xfrm>
          <a:custGeom>
            <a:avLst/>
            <a:gdLst/>
            <a:ahLst/>
            <a:cxnLst/>
            <a:rect l="l" t="t" r="r" b="b"/>
            <a:pathLst>
              <a:path w="67944" h="50165">
                <a:moveTo>
                  <a:pt x="67737" y="11348"/>
                </a:moveTo>
                <a:lnTo>
                  <a:pt x="67737" y="20331"/>
                </a:lnTo>
                <a:lnTo>
                  <a:pt x="66877" y="24653"/>
                </a:lnTo>
                <a:lnTo>
                  <a:pt x="38359" y="49709"/>
                </a:lnTo>
                <a:lnTo>
                  <a:pt x="29377" y="49709"/>
                </a:lnTo>
                <a:lnTo>
                  <a:pt x="0" y="20331"/>
                </a:lnTo>
                <a:lnTo>
                  <a:pt x="0" y="11348"/>
                </a:lnTo>
                <a:lnTo>
                  <a:pt x="859" y="7029"/>
                </a:lnTo>
                <a:lnTo>
                  <a:pt x="3771" y="0"/>
                </a:lnTo>
                <a:lnTo>
                  <a:pt x="63965" y="0"/>
                </a:lnTo>
                <a:lnTo>
                  <a:pt x="66877" y="7029"/>
                </a:lnTo>
                <a:lnTo>
                  <a:pt x="67737" y="11348"/>
                </a:lnTo>
                <a:close/>
              </a:path>
            </a:pathLst>
          </a:custGeom>
          <a:solidFill>
            <a:srgbClr val="CFF4FF"/>
          </a:solidFill>
        </p:spPr>
        <p:txBody>
          <a:bodyPr wrap="square" lIns="0" tIns="0" rIns="0" bIns="0" rtlCol="0"/>
          <a:lstStyle/>
          <a:p>
            <a:endParaRPr/>
          </a:p>
        </p:txBody>
      </p:sp>
      <p:sp>
        <p:nvSpPr>
          <p:cNvPr id="370" name="object 370"/>
          <p:cNvSpPr/>
          <p:nvPr/>
        </p:nvSpPr>
        <p:spPr>
          <a:xfrm>
            <a:off x="13333705" y="0"/>
            <a:ext cx="75565" cy="53975"/>
          </a:xfrm>
          <a:custGeom>
            <a:avLst/>
            <a:gdLst/>
            <a:ahLst/>
            <a:cxnLst/>
            <a:rect l="l" t="t" r="r" b="b"/>
            <a:pathLst>
              <a:path w="75565" h="53975">
                <a:moveTo>
                  <a:pt x="75286" y="10849"/>
                </a:moveTo>
                <a:lnTo>
                  <a:pt x="75286" y="20832"/>
                </a:lnTo>
                <a:lnTo>
                  <a:pt x="74331" y="25635"/>
                </a:lnTo>
                <a:lnTo>
                  <a:pt x="42635" y="53484"/>
                </a:lnTo>
                <a:lnTo>
                  <a:pt x="32651" y="53484"/>
                </a:lnTo>
                <a:lnTo>
                  <a:pt x="955" y="25635"/>
                </a:lnTo>
                <a:lnTo>
                  <a:pt x="0" y="20832"/>
                </a:lnTo>
                <a:lnTo>
                  <a:pt x="0" y="10849"/>
                </a:lnTo>
                <a:lnTo>
                  <a:pt x="955" y="6047"/>
                </a:lnTo>
                <a:lnTo>
                  <a:pt x="3460" y="0"/>
                </a:lnTo>
                <a:lnTo>
                  <a:pt x="71826" y="0"/>
                </a:lnTo>
                <a:lnTo>
                  <a:pt x="74331" y="6047"/>
                </a:lnTo>
                <a:lnTo>
                  <a:pt x="75286" y="10849"/>
                </a:lnTo>
                <a:close/>
              </a:path>
            </a:pathLst>
          </a:custGeom>
          <a:solidFill>
            <a:srgbClr val="CFF4FF"/>
          </a:solidFill>
        </p:spPr>
        <p:txBody>
          <a:bodyPr wrap="square" lIns="0" tIns="0" rIns="0" bIns="0" rtlCol="0"/>
          <a:lstStyle/>
          <a:p>
            <a:endParaRPr/>
          </a:p>
        </p:txBody>
      </p:sp>
      <p:sp>
        <p:nvSpPr>
          <p:cNvPr id="371" name="object 371"/>
          <p:cNvSpPr/>
          <p:nvPr/>
        </p:nvSpPr>
        <p:spPr>
          <a:xfrm>
            <a:off x="13668325" y="0"/>
            <a:ext cx="83185" cy="57785"/>
          </a:xfrm>
          <a:custGeom>
            <a:avLst/>
            <a:gdLst/>
            <a:ahLst/>
            <a:cxnLst/>
            <a:rect l="l" t="t" r="r" b="b"/>
            <a:pathLst>
              <a:path w="83184" h="57785">
                <a:moveTo>
                  <a:pt x="82836" y="10349"/>
                </a:moveTo>
                <a:lnTo>
                  <a:pt x="82836" y="21334"/>
                </a:lnTo>
                <a:lnTo>
                  <a:pt x="81785" y="26618"/>
                </a:lnTo>
                <a:lnTo>
                  <a:pt x="52193" y="56208"/>
                </a:lnTo>
                <a:lnTo>
                  <a:pt x="46910" y="57259"/>
                </a:lnTo>
                <a:lnTo>
                  <a:pt x="35925" y="57259"/>
                </a:lnTo>
                <a:lnTo>
                  <a:pt x="1050" y="26618"/>
                </a:lnTo>
                <a:lnTo>
                  <a:pt x="0" y="21334"/>
                </a:lnTo>
                <a:lnTo>
                  <a:pt x="0" y="10349"/>
                </a:lnTo>
                <a:lnTo>
                  <a:pt x="1050" y="5066"/>
                </a:lnTo>
                <a:lnTo>
                  <a:pt x="3152" y="0"/>
                </a:lnTo>
                <a:lnTo>
                  <a:pt x="79683" y="0"/>
                </a:lnTo>
                <a:lnTo>
                  <a:pt x="81785" y="5066"/>
                </a:lnTo>
                <a:lnTo>
                  <a:pt x="82836" y="10349"/>
                </a:lnTo>
                <a:close/>
              </a:path>
            </a:pathLst>
          </a:custGeom>
          <a:solidFill>
            <a:srgbClr val="CFF4FF"/>
          </a:solidFill>
        </p:spPr>
        <p:txBody>
          <a:bodyPr wrap="square" lIns="0" tIns="0" rIns="0" bIns="0" rtlCol="0"/>
          <a:lstStyle/>
          <a:p>
            <a:endParaRPr/>
          </a:p>
        </p:txBody>
      </p:sp>
      <p:sp>
        <p:nvSpPr>
          <p:cNvPr id="372" name="object 372"/>
          <p:cNvSpPr/>
          <p:nvPr/>
        </p:nvSpPr>
        <p:spPr>
          <a:xfrm>
            <a:off x="14002935" y="0"/>
            <a:ext cx="90805" cy="61594"/>
          </a:xfrm>
          <a:custGeom>
            <a:avLst/>
            <a:gdLst/>
            <a:ahLst/>
            <a:cxnLst/>
            <a:rect l="l" t="t" r="r" b="b"/>
            <a:pathLst>
              <a:path w="90805" h="61594">
                <a:moveTo>
                  <a:pt x="90401" y="9847"/>
                </a:moveTo>
                <a:lnTo>
                  <a:pt x="90401" y="21835"/>
                </a:lnTo>
                <a:lnTo>
                  <a:pt x="89254" y="27601"/>
                </a:lnTo>
                <a:lnTo>
                  <a:pt x="56960" y="59894"/>
                </a:lnTo>
                <a:lnTo>
                  <a:pt x="51194" y="61041"/>
                </a:lnTo>
                <a:lnTo>
                  <a:pt x="39206" y="61041"/>
                </a:lnTo>
                <a:lnTo>
                  <a:pt x="5734" y="38676"/>
                </a:lnTo>
                <a:lnTo>
                  <a:pt x="0" y="21835"/>
                </a:lnTo>
                <a:lnTo>
                  <a:pt x="0" y="9847"/>
                </a:lnTo>
                <a:lnTo>
                  <a:pt x="1146" y="4082"/>
                </a:lnTo>
                <a:lnTo>
                  <a:pt x="2837" y="0"/>
                </a:lnTo>
                <a:lnTo>
                  <a:pt x="87563" y="0"/>
                </a:lnTo>
                <a:lnTo>
                  <a:pt x="89254" y="4082"/>
                </a:lnTo>
                <a:lnTo>
                  <a:pt x="90401" y="9847"/>
                </a:lnTo>
                <a:close/>
              </a:path>
            </a:pathLst>
          </a:custGeom>
          <a:solidFill>
            <a:srgbClr val="CFF4FF"/>
          </a:solidFill>
        </p:spPr>
        <p:txBody>
          <a:bodyPr wrap="square" lIns="0" tIns="0" rIns="0" bIns="0" rtlCol="0"/>
          <a:lstStyle/>
          <a:p>
            <a:endParaRPr/>
          </a:p>
        </p:txBody>
      </p:sp>
      <p:pic>
        <p:nvPicPr>
          <p:cNvPr id="373" name="object 373"/>
          <p:cNvPicPr/>
          <p:nvPr/>
        </p:nvPicPr>
        <p:blipFill>
          <a:blip r:embed="rId47" cstate="print"/>
          <a:stretch>
            <a:fillRect/>
          </a:stretch>
        </p:blipFill>
        <p:spPr>
          <a:xfrm>
            <a:off x="14337555" y="0"/>
            <a:ext cx="97950" cy="64816"/>
          </a:xfrm>
          <a:prstGeom prst="rect">
            <a:avLst/>
          </a:prstGeom>
        </p:spPr>
      </p:pic>
      <p:pic>
        <p:nvPicPr>
          <p:cNvPr id="374" name="object 374"/>
          <p:cNvPicPr/>
          <p:nvPr/>
        </p:nvPicPr>
        <p:blipFill>
          <a:blip r:embed="rId48" cstate="print"/>
          <a:stretch>
            <a:fillRect/>
          </a:stretch>
        </p:blipFill>
        <p:spPr>
          <a:xfrm>
            <a:off x="14672174" y="0"/>
            <a:ext cx="105500" cy="68591"/>
          </a:xfrm>
          <a:prstGeom prst="rect">
            <a:avLst/>
          </a:prstGeom>
        </p:spPr>
      </p:pic>
      <p:pic>
        <p:nvPicPr>
          <p:cNvPr id="375" name="object 375"/>
          <p:cNvPicPr/>
          <p:nvPr/>
        </p:nvPicPr>
        <p:blipFill>
          <a:blip r:embed="rId49" cstate="print"/>
          <a:stretch>
            <a:fillRect/>
          </a:stretch>
        </p:blipFill>
        <p:spPr>
          <a:xfrm>
            <a:off x="15006794" y="0"/>
            <a:ext cx="113050" cy="72366"/>
          </a:xfrm>
          <a:prstGeom prst="rect">
            <a:avLst/>
          </a:prstGeom>
        </p:spPr>
      </p:pic>
      <p:pic>
        <p:nvPicPr>
          <p:cNvPr id="376" name="object 376"/>
          <p:cNvPicPr/>
          <p:nvPr/>
        </p:nvPicPr>
        <p:blipFill>
          <a:blip r:embed="rId50" cstate="print"/>
          <a:stretch>
            <a:fillRect/>
          </a:stretch>
        </p:blipFill>
        <p:spPr>
          <a:xfrm>
            <a:off x="15341404" y="0"/>
            <a:ext cx="120615" cy="76148"/>
          </a:xfrm>
          <a:prstGeom prst="rect">
            <a:avLst/>
          </a:prstGeom>
        </p:spPr>
      </p:pic>
      <p:pic>
        <p:nvPicPr>
          <p:cNvPr id="377" name="object 377"/>
          <p:cNvPicPr/>
          <p:nvPr/>
        </p:nvPicPr>
        <p:blipFill>
          <a:blip r:embed="rId19" cstate="print"/>
          <a:stretch>
            <a:fillRect/>
          </a:stretch>
        </p:blipFill>
        <p:spPr>
          <a:xfrm>
            <a:off x="14188340" y="158909"/>
            <a:ext cx="97560" cy="97561"/>
          </a:xfrm>
          <a:prstGeom prst="rect">
            <a:avLst/>
          </a:prstGeom>
        </p:spPr>
      </p:pic>
      <p:pic>
        <p:nvPicPr>
          <p:cNvPr id="378" name="object 378"/>
          <p:cNvPicPr/>
          <p:nvPr/>
        </p:nvPicPr>
        <p:blipFill>
          <a:blip r:embed="rId7" cstate="print"/>
          <a:stretch>
            <a:fillRect/>
          </a:stretch>
        </p:blipFill>
        <p:spPr>
          <a:xfrm>
            <a:off x="14829772" y="154939"/>
            <a:ext cx="105500" cy="105501"/>
          </a:xfrm>
          <a:prstGeom prst="rect">
            <a:avLst/>
          </a:prstGeom>
        </p:spPr>
      </p:pic>
      <p:grpSp>
        <p:nvGrpSpPr>
          <p:cNvPr id="379" name="object 379"/>
          <p:cNvGrpSpPr/>
          <p:nvPr/>
        </p:nvGrpSpPr>
        <p:grpSpPr>
          <a:xfrm>
            <a:off x="423457" y="181539"/>
            <a:ext cx="9499600" cy="1466215"/>
            <a:chOff x="423457" y="181539"/>
            <a:chExt cx="9499600" cy="1466215"/>
          </a:xfrm>
        </p:grpSpPr>
        <p:sp>
          <p:nvSpPr>
            <p:cNvPr id="380" name="object 380"/>
            <p:cNvSpPr/>
            <p:nvPr/>
          </p:nvSpPr>
          <p:spPr>
            <a:xfrm>
              <a:off x="423457" y="181539"/>
              <a:ext cx="9411970" cy="1245235"/>
            </a:xfrm>
            <a:custGeom>
              <a:avLst/>
              <a:gdLst/>
              <a:ahLst/>
              <a:cxnLst/>
              <a:rect l="l" t="t" r="r" b="b"/>
              <a:pathLst>
                <a:path w="9411970" h="1245235">
                  <a:moveTo>
                    <a:pt x="9411347" y="1245118"/>
                  </a:moveTo>
                  <a:lnTo>
                    <a:pt x="0" y="1245118"/>
                  </a:lnTo>
                  <a:lnTo>
                    <a:pt x="0" y="0"/>
                  </a:lnTo>
                  <a:lnTo>
                    <a:pt x="9411347" y="0"/>
                  </a:lnTo>
                  <a:lnTo>
                    <a:pt x="9411347" y="1245118"/>
                  </a:lnTo>
                  <a:close/>
                </a:path>
              </a:pathLst>
            </a:custGeom>
            <a:solidFill>
              <a:srgbClr val="0070C8"/>
            </a:solidFill>
          </p:spPr>
          <p:txBody>
            <a:bodyPr wrap="square" lIns="0" tIns="0" rIns="0" bIns="0" rtlCol="0"/>
            <a:lstStyle/>
            <a:p>
              <a:endParaRPr/>
            </a:p>
          </p:txBody>
        </p:sp>
        <p:pic>
          <p:nvPicPr>
            <p:cNvPr id="381" name="object 381"/>
            <p:cNvPicPr/>
            <p:nvPr/>
          </p:nvPicPr>
          <p:blipFill>
            <a:blip r:embed="rId51" cstate="print"/>
            <a:stretch>
              <a:fillRect/>
            </a:stretch>
          </p:blipFill>
          <p:spPr>
            <a:xfrm>
              <a:off x="9481852" y="879346"/>
              <a:ext cx="440864" cy="767924"/>
            </a:xfrm>
            <a:prstGeom prst="rect">
              <a:avLst/>
            </a:prstGeom>
          </p:spPr>
        </p:pic>
        <p:pic>
          <p:nvPicPr>
            <p:cNvPr id="382" name="object 382"/>
            <p:cNvPicPr/>
            <p:nvPr/>
          </p:nvPicPr>
          <p:blipFill>
            <a:blip r:embed="rId52" cstate="print"/>
            <a:stretch>
              <a:fillRect/>
            </a:stretch>
          </p:blipFill>
          <p:spPr>
            <a:xfrm>
              <a:off x="9471717" y="877689"/>
              <a:ext cx="73493" cy="74297"/>
            </a:xfrm>
            <a:prstGeom prst="rect">
              <a:avLst/>
            </a:prstGeom>
          </p:spPr>
        </p:pic>
        <p:sp>
          <p:nvSpPr>
            <p:cNvPr id="383" name="object 383"/>
            <p:cNvSpPr/>
            <p:nvPr/>
          </p:nvSpPr>
          <p:spPr>
            <a:xfrm>
              <a:off x="9446463" y="948625"/>
              <a:ext cx="441325" cy="697865"/>
            </a:xfrm>
            <a:custGeom>
              <a:avLst/>
              <a:gdLst/>
              <a:ahLst/>
              <a:cxnLst/>
              <a:rect l="l" t="t" r="r" b="b"/>
              <a:pathLst>
                <a:path w="441325" h="697864">
                  <a:moveTo>
                    <a:pt x="61163" y="1676"/>
                  </a:moveTo>
                  <a:lnTo>
                    <a:pt x="25222" y="0"/>
                  </a:lnTo>
                  <a:lnTo>
                    <a:pt x="3352" y="466102"/>
                  </a:lnTo>
                  <a:lnTo>
                    <a:pt x="39306" y="467779"/>
                  </a:lnTo>
                  <a:lnTo>
                    <a:pt x="61163" y="1676"/>
                  </a:lnTo>
                  <a:close/>
                </a:path>
                <a:path w="441325" h="697864">
                  <a:moveTo>
                    <a:pt x="75209" y="469468"/>
                  </a:moveTo>
                  <a:lnTo>
                    <a:pt x="3327" y="466102"/>
                  </a:lnTo>
                  <a:lnTo>
                    <a:pt x="1663" y="501561"/>
                  </a:lnTo>
                  <a:lnTo>
                    <a:pt x="0" y="537032"/>
                  </a:lnTo>
                  <a:lnTo>
                    <a:pt x="35979" y="538708"/>
                  </a:lnTo>
                  <a:lnTo>
                    <a:pt x="37630" y="503262"/>
                  </a:lnTo>
                  <a:lnTo>
                    <a:pt x="73545" y="504939"/>
                  </a:lnTo>
                  <a:lnTo>
                    <a:pt x="75209" y="469468"/>
                  </a:lnTo>
                  <a:close/>
                </a:path>
                <a:path w="441325" h="697864">
                  <a:moveTo>
                    <a:pt x="112788" y="434949"/>
                  </a:moveTo>
                  <a:lnTo>
                    <a:pt x="76911" y="433260"/>
                  </a:lnTo>
                  <a:lnTo>
                    <a:pt x="75234" y="469061"/>
                  </a:lnTo>
                  <a:lnTo>
                    <a:pt x="111112" y="470738"/>
                  </a:lnTo>
                  <a:lnTo>
                    <a:pt x="112788" y="434949"/>
                  </a:lnTo>
                  <a:close/>
                </a:path>
                <a:path w="441325" h="697864">
                  <a:moveTo>
                    <a:pt x="132943" y="5410"/>
                  </a:moveTo>
                  <a:lnTo>
                    <a:pt x="97053" y="3721"/>
                  </a:lnTo>
                  <a:lnTo>
                    <a:pt x="95377" y="39535"/>
                  </a:lnTo>
                  <a:lnTo>
                    <a:pt x="131254" y="41211"/>
                  </a:lnTo>
                  <a:lnTo>
                    <a:pt x="132943" y="5410"/>
                  </a:lnTo>
                  <a:close/>
                </a:path>
                <a:path w="441325" h="697864">
                  <a:moveTo>
                    <a:pt x="167170" y="42900"/>
                  </a:moveTo>
                  <a:lnTo>
                    <a:pt x="131254" y="41211"/>
                  </a:lnTo>
                  <a:lnTo>
                    <a:pt x="129578" y="77012"/>
                  </a:lnTo>
                  <a:lnTo>
                    <a:pt x="165493" y="78689"/>
                  </a:lnTo>
                  <a:lnTo>
                    <a:pt x="167170" y="42900"/>
                  </a:lnTo>
                  <a:close/>
                </a:path>
                <a:path w="441325" h="697864">
                  <a:moveTo>
                    <a:pt x="187972" y="366864"/>
                  </a:moveTo>
                  <a:lnTo>
                    <a:pt x="152057" y="365175"/>
                  </a:lnTo>
                  <a:lnTo>
                    <a:pt x="150393" y="400646"/>
                  </a:lnTo>
                  <a:lnTo>
                    <a:pt x="114477" y="398957"/>
                  </a:lnTo>
                  <a:lnTo>
                    <a:pt x="112814" y="434416"/>
                  </a:lnTo>
                  <a:lnTo>
                    <a:pt x="184645" y="437794"/>
                  </a:lnTo>
                  <a:lnTo>
                    <a:pt x="186309" y="402323"/>
                  </a:lnTo>
                  <a:lnTo>
                    <a:pt x="187972" y="366864"/>
                  </a:lnTo>
                  <a:close/>
                </a:path>
                <a:path w="441325" h="697864">
                  <a:moveTo>
                    <a:pt x="201409" y="80378"/>
                  </a:moveTo>
                  <a:lnTo>
                    <a:pt x="165493" y="78689"/>
                  </a:lnTo>
                  <a:lnTo>
                    <a:pt x="163817" y="114490"/>
                  </a:lnTo>
                  <a:lnTo>
                    <a:pt x="199720" y="116179"/>
                  </a:lnTo>
                  <a:lnTo>
                    <a:pt x="201409" y="80378"/>
                  </a:lnTo>
                  <a:close/>
                </a:path>
                <a:path w="441325" h="697864">
                  <a:moveTo>
                    <a:pt x="220522" y="440004"/>
                  </a:moveTo>
                  <a:lnTo>
                    <a:pt x="184619" y="438315"/>
                  </a:lnTo>
                  <a:lnTo>
                    <a:pt x="181254" y="509879"/>
                  </a:lnTo>
                  <a:lnTo>
                    <a:pt x="217170" y="511556"/>
                  </a:lnTo>
                  <a:lnTo>
                    <a:pt x="220522" y="440004"/>
                  </a:lnTo>
                  <a:close/>
                </a:path>
                <a:path w="441325" h="697864">
                  <a:moveTo>
                    <a:pt x="235635" y="117856"/>
                  </a:moveTo>
                  <a:lnTo>
                    <a:pt x="199720" y="116179"/>
                  </a:lnTo>
                  <a:lnTo>
                    <a:pt x="198043" y="151980"/>
                  </a:lnTo>
                  <a:lnTo>
                    <a:pt x="233959" y="153657"/>
                  </a:lnTo>
                  <a:lnTo>
                    <a:pt x="235635" y="117856"/>
                  </a:lnTo>
                  <a:close/>
                </a:path>
                <a:path w="441325" h="697864">
                  <a:moveTo>
                    <a:pt x="253085" y="513245"/>
                  </a:moveTo>
                  <a:lnTo>
                    <a:pt x="217170" y="511556"/>
                  </a:lnTo>
                  <a:lnTo>
                    <a:pt x="213817" y="583158"/>
                  </a:lnTo>
                  <a:lnTo>
                    <a:pt x="249720" y="584847"/>
                  </a:lnTo>
                  <a:lnTo>
                    <a:pt x="253085" y="513245"/>
                  </a:lnTo>
                  <a:close/>
                </a:path>
                <a:path w="441325" h="697864">
                  <a:moveTo>
                    <a:pt x="269875" y="155346"/>
                  </a:moveTo>
                  <a:lnTo>
                    <a:pt x="233959" y="153657"/>
                  </a:lnTo>
                  <a:lnTo>
                    <a:pt x="232283" y="189458"/>
                  </a:lnTo>
                  <a:lnTo>
                    <a:pt x="268185" y="191135"/>
                  </a:lnTo>
                  <a:lnTo>
                    <a:pt x="269875" y="155346"/>
                  </a:lnTo>
                  <a:close/>
                </a:path>
                <a:path w="441325" h="697864">
                  <a:moveTo>
                    <a:pt x="285635" y="586524"/>
                  </a:moveTo>
                  <a:lnTo>
                    <a:pt x="249720" y="584847"/>
                  </a:lnTo>
                  <a:lnTo>
                    <a:pt x="246367" y="656437"/>
                  </a:lnTo>
                  <a:lnTo>
                    <a:pt x="282282" y="658126"/>
                  </a:lnTo>
                  <a:lnTo>
                    <a:pt x="285635" y="586524"/>
                  </a:lnTo>
                  <a:close/>
                </a:path>
                <a:path w="441325" h="697864">
                  <a:moveTo>
                    <a:pt x="304101" y="192824"/>
                  </a:moveTo>
                  <a:lnTo>
                    <a:pt x="268185" y="191135"/>
                  </a:lnTo>
                  <a:lnTo>
                    <a:pt x="266509" y="226936"/>
                  </a:lnTo>
                  <a:lnTo>
                    <a:pt x="302425" y="228625"/>
                  </a:lnTo>
                  <a:lnTo>
                    <a:pt x="304101" y="192824"/>
                  </a:lnTo>
                  <a:close/>
                </a:path>
                <a:path w="441325" h="697864">
                  <a:moveTo>
                    <a:pt x="328256" y="445058"/>
                  </a:moveTo>
                  <a:lnTo>
                    <a:pt x="292354" y="443369"/>
                  </a:lnTo>
                  <a:lnTo>
                    <a:pt x="288988" y="514934"/>
                  </a:lnTo>
                  <a:lnTo>
                    <a:pt x="324904" y="516610"/>
                  </a:lnTo>
                  <a:lnTo>
                    <a:pt x="328256" y="445058"/>
                  </a:lnTo>
                  <a:close/>
                </a:path>
                <a:path w="441325" h="697864">
                  <a:moveTo>
                    <a:pt x="338340" y="230301"/>
                  </a:moveTo>
                  <a:lnTo>
                    <a:pt x="302425" y="228625"/>
                  </a:lnTo>
                  <a:lnTo>
                    <a:pt x="300748" y="264388"/>
                  </a:lnTo>
                  <a:lnTo>
                    <a:pt x="336651" y="266077"/>
                  </a:lnTo>
                  <a:lnTo>
                    <a:pt x="338340" y="230301"/>
                  </a:lnTo>
                  <a:close/>
                </a:path>
                <a:path w="441325" h="697864">
                  <a:moveTo>
                    <a:pt x="354063" y="661492"/>
                  </a:moveTo>
                  <a:lnTo>
                    <a:pt x="282282" y="658126"/>
                  </a:lnTo>
                  <a:lnTo>
                    <a:pt x="280593" y="693915"/>
                  </a:lnTo>
                  <a:lnTo>
                    <a:pt x="352386" y="697280"/>
                  </a:lnTo>
                  <a:lnTo>
                    <a:pt x="354063" y="661492"/>
                  </a:lnTo>
                  <a:close/>
                </a:path>
                <a:path w="441325" h="697864">
                  <a:moveTo>
                    <a:pt x="360781" y="518299"/>
                  </a:moveTo>
                  <a:lnTo>
                    <a:pt x="324904" y="516610"/>
                  </a:lnTo>
                  <a:lnTo>
                    <a:pt x="321551" y="588213"/>
                  </a:lnTo>
                  <a:lnTo>
                    <a:pt x="357428" y="589902"/>
                  </a:lnTo>
                  <a:lnTo>
                    <a:pt x="360781" y="518299"/>
                  </a:lnTo>
                  <a:close/>
                </a:path>
                <a:path w="441325" h="697864">
                  <a:moveTo>
                    <a:pt x="372541" y="267754"/>
                  </a:moveTo>
                  <a:lnTo>
                    <a:pt x="336651" y="266077"/>
                  </a:lnTo>
                  <a:lnTo>
                    <a:pt x="334975" y="301866"/>
                  </a:lnTo>
                  <a:lnTo>
                    <a:pt x="370852" y="303555"/>
                  </a:lnTo>
                  <a:lnTo>
                    <a:pt x="372541" y="267754"/>
                  </a:lnTo>
                  <a:close/>
                </a:path>
                <a:path w="441325" h="697864">
                  <a:moveTo>
                    <a:pt x="393344" y="591578"/>
                  </a:moveTo>
                  <a:lnTo>
                    <a:pt x="357428" y="589902"/>
                  </a:lnTo>
                  <a:lnTo>
                    <a:pt x="354063" y="661492"/>
                  </a:lnTo>
                  <a:lnTo>
                    <a:pt x="389978" y="663181"/>
                  </a:lnTo>
                  <a:lnTo>
                    <a:pt x="393344" y="591578"/>
                  </a:lnTo>
                  <a:close/>
                </a:path>
                <a:path w="441325" h="697864">
                  <a:moveTo>
                    <a:pt x="406768" y="305231"/>
                  </a:moveTo>
                  <a:lnTo>
                    <a:pt x="370852" y="303555"/>
                  </a:lnTo>
                  <a:lnTo>
                    <a:pt x="369176" y="339344"/>
                  </a:lnTo>
                  <a:lnTo>
                    <a:pt x="405091" y="341033"/>
                  </a:lnTo>
                  <a:lnTo>
                    <a:pt x="406768" y="305231"/>
                  </a:lnTo>
                  <a:close/>
                </a:path>
                <a:path w="441325" h="697864">
                  <a:moveTo>
                    <a:pt x="440982" y="343192"/>
                  </a:moveTo>
                  <a:lnTo>
                    <a:pt x="261454" y="334772"/>
                  </a:lnTo>
                  <a:lnTo>
                    <a:pt x="259791" y="370230"/>
                  </a:lnTo>
                  <a:lnTo>
                    <a:pt x="256463" y="441159"/>
                  </a:lnTo>
                  <a:lnTo>
                    <a:pt x="292379" y="442849"/>
                  </a:lnTo>
                  <a:lnTo>
                    <a:pt x="295706" y="371919"/>
                  </a:lnTo>
                  <a:lnTo>
                    <a:pt x="439318" y="378650"/>
                  </a:lnTo>
                  <a:lnTo>
                    <a:pt x="440982" y="343192"/>
                  </a:lnTo>
                  <a:close/>
                </a:path>
              </a:pathLst>
            </a:custGeom>
            <a:solidFill>
              <a:srgbClr val="000000"/>
            </a:solidFill>
          </p:spPr>
          <p:txBody>
            <a:bodyPr wrap="square" lIns="0" tIns="0" rIns="0" bIns="0" rtlCol="0"/>
            <a:lstStyle/>
            <a:p>
              <a:endParaRPr/>
            </a:p>
          </p:txBody>
        </p:sp>
        <p:sp>
          <p:nvSpPr>
            <p:cNvPr id="384" name="object 384"/>
            <p:cNvSpPr/>
            <p:nvPr/>
          </p:nvSpPr>
          <p:spPr>
            <a:xfrm>
              <a:off x="9492475" y="950302"/>
              <a:ext cx="325120" cy="338455"/>
            </a:xfrm>
            <a:custGeom>
              <a:avLst/>
              <a:gdLst/>
              <a:ahLst/>
              <a:cxnLst/>
              <a:rect l="l" t="t" r="r" b="b"/>
              <a:pathLst>
                <a:path w="325120" h="338455">
                  <a:moveTo>
                    <a:pt x="51066" y="1689"/>
                  </a:moveTo>
                  <a:lnTo>
                    <a:pt x="15151" y="0"/>
                  </a:lnTo>
                  <a:lnTo>
                    <a:pt x="13423" y="36741"/>
                  </a:lnTo>
                  <a:lnTo>
                    <a:pt x="49339" y="38417"/>
                  </a:lnTo>
                  <a:lnTo>
                    <a:pt x="51066" y="1689"/>
                  </a:lnTo>
                  <a:close/>
                </a:path>
                <a:path w="325120" h="338455">
                  <a:moveTo>
                    <a:pt x="85217" y="40106"/>
                  </a:moveTo>
                  <a:lnTo>
                    <a:pt x="13423" y="36741"/>
                  </a:lnTo>
                  <a:lnTo>
                    <a:pt x="11760" y="72199"/>
                  </a:lnTo>
                  <a:lnTo>
                    <a:pt x="83553" y="75565"/>
                  </a:lnTo>
                  <a:lnTo>
                    <a:pt x="85217" y="40106"/>
                  </a:lnTo>
                  <a:close/>
                </a:path>
                <a:path w="325120" h="338455">
                  <a:moveTo>
                    <a:pt x="119468" y="77254"/>
                  </a:moveTo>
                  <a:lnTo>
                    <a:pt x="11760" y="72199"/>
                  </a:lnTo>
                  <a:lnTo>
                    <a:pt x="10096" y="107670"/>
                  </a:lnTo>
                  <a:lnTo>
                    <a:pt x="117805" y="112712"/>
                  </a:lnTo>
                  <a:lnTo>
                    <a:pt x="119468" y="77254"/>
                  </a:lnTo>
                  <a:close/>
                </a:path>
                <a:path w="325120" h="338455">
                  <a:moveTo>
                    <a:pt x="153720" y="114401"/>
                  </a:moveTo>
                  <a:lnTo>
                    <a:pt x="10096" y="107670"/>
                  </a:lnTo>
                  <a:lnTo>
                    <a:pt x="8432" y="143129"/>
                  </a:lnTo>
                  <a:lnTo>
                    <a:pt x="152057" y="149860"/>
                  </a:lnTo>
                  <a:lnTo>
                    <a:pt x="153720" y="114401"/>
                  </a:lnTo>
                  <a:close/>
                </a:path>
                <a:path w="325120" h="338455">
                  <a:moveTo>
                    <a:pt x="187960" y="151549"/>
                  </a:moveTo>
                  <a:lnTo>
                    <a:pt x="8432" y="143129"/>
                  </a:lnTo>
                  <a:lnTo>
                    <a:pt x="6718" y="179857"/>
                  </a:lnTo>
                  <a:lnTo>
                    <a:pt x="186245" y="188277"/>
                  </a:lnTo>
                  <a:lnTo>
                    <a:pt x="187960" y="151549"/>
                  </a:lnTo>
                  <a:close/>
                </a:path>
                <a:path w="325120" h="338455">
                  <a:moveTo>
                    <a:pt x="222148" y="189966"/>
                  </a:moveTo>
                  <a:lnTo>
                    <a:pt x="6718" y="179857"/>
                  </a:lnTo>
                  <a:lnTo>
                    <a:pt x="5054" y="215328"/>
                  </a:lnTo>
                  <a:lnTo>
                    <a:pt x="220484" y="225425"/>
                  </a:lnTo>
                  <a:lnTo>
                    <a:pt x="222148" y="189966"/>
                  </a:lnTo>
                  <a:close/>
                </a:path>
                <a:path w="325120" h="338455">
                  <a:moveTo>
                    <a:pt x="324866" y="301409"/>
                  </a:moveTo>
                  <a:lnTo>
                    <a:pt x="288988" y="299732"/>
                  </a:lnTo>
                  <a:lnTo>
                    <a:pt x="290652" y="264261"/>
                  </a:lnTo>
                  <a:lnTo>
                    <a:pt x="254736" y="262585"/>
                  </a:lnTo>
                  <a:lnTo>
                    <a:pt x="256400" y="227114"/>
                  </a:lnTo>
                  <a:lnTo>
                    <a:pt x="5054" y="215328"/>
                  </a:lnTo>
                  <a:lnTo>
                    <a:pt x="3390" y="250786"/>
                  </a:lnTo>
                  <a:lnTo>
                    <a:pt x="1727" y="286258"/>
                  </a:lnTo>
                  <a:lnTo>
                    <a:pt x="0" y="322986"/>
                  </a:lnTo>
                  <a:lnTo>
                    <a:pt x="323138" y="338137"/>
                  </a:lnTo>
                  <a:lnTo>
                    <a:pt x="324866" y="301409"/>
                  </a:lnTo>
                  <a:close/>
                </a:path>
              </a:pathLst>
            </a:custGeom>
            <a:solidFill>
              <a:srgbClr val="FFFFFF"/>
            </a:solidFill>
          </p:spPr>
          <p:txBody>
            <a:bodyPr wrap="square" lIns="0" tIns="0" rIns="0" bIns="0" rtlCol="0"/>
            <a:lstStyle/>
            <a:p>
              <a:endParaRPr/>
            </a:p>
          </p:txBody>
        </p:sp>
        <p:pic>
          <p:nvPicPr>
            <p:cNvPr id="385" name="object 385"/>
            <p:cNvPicPr/>
            <p:nvPr/>
          </p:nvPicPr>
          <p:blipFill>
            <a:blip r:embed="rId53" cstate="print"/>
            <a:stretch>
              <a:fillRect/>
            </a:stretch>
          </p:blipFill>
          <p:spPr>
            <a:xfrm>
              <a:off x="9485771" y="1273281"/>
              <a:ext cx="318151" cy="336868"/>
            </a:xfrm>
            <a:prstGeom prst="rect">
              <a:avLst/>
            </a:prstGeom>
          </p:spPr>
        </p:pic>
      </p:grpSp>
      <p:pic>
        <p:nvPicPr>
          <p:cNvPr id="386" name="object 386"/>
          <p:cNvPicPr/>
          <p:nvPr/>
        </p:nvPicPr>
        <p:blipFill>
          <a:blip r:embed="rId54" cstate="print"/>
          <a:stretch>
            <a:fillRect/>
          </a:stretch>
        </p:blipFill>
        <p:spPr>
          <a:xfrm>
            <a:off x="2791302" y="8527739"/>
            <a:ext cx="6353174" cy="1457324"/>
          </a:xfrm>
          <a:prstGeom prst="rect">
            <a:avLst/>
          </a:prstGeom>
        </p:spPr>
      </p:pic>
      <p:sp>
        <p:nvSpPr>
          <p:cNvPr id="387" name="object 387"/>
          <p:cNvSpPr txBox="1">
            <a:spLocks noGrp="1"/>
          </p:cNvSpPr>
          <p:nvPr>
            <p:ph type="title"/>
          </p:nvPr>
        </p:nvSpPr>
        <p:spPr>
          <a:xfrm>
            <a:off x="818654" y="211259"/>
            <a:ext cx="8547735" cy="1116330"/>
          </a:xfrm>
          <a:prstGeom prst="rect">
            <a:avLst/>
          </a:prstGeom>
        </p:spPr>
        <p:txBody>
          <a:bodyPr vert="horz" wrap="square" lIns="0" tIns="13335" rIns="0" bIns="0" rtlCol="0">
            <a:spAutoFit/>
          </a:bodyPr>
          <a:lstStyle/>
          <a:p>
            <a:pPr marL="12700">
              <a:lnSpc>
                <a:spcPct val="100000"/>
              </a:lnSpc>
              <a:spcBef>
                <a:spcPts val="105"/>
              </a:spcBef>
            </a:pPr>
            <a:r>
              <a:rPr sz="7150" b="1" spc="-545" dirty="0">
                <a:latin typeface="Arial"/>
                <a:cs typeface="Arial"/>
              </a:rPr>
              <a:t>LA</a:t>
            </a:r>
            <a:r>
              <a:rPr sz="7150" b="1" spc="160" dirty="0">
                <a:latin typeface="Arial"/>
                <a:cs typeface="Arial"/>
              </a:rPr>
              <a:t> </a:t>
            </a:r>
            <a:r>
              <a:rPr sz="7150" b="1" spc="-434" dirty="0">
                <a:latin typeface="Arial"/>
                <a:cs typeface="Arial"/>
              </a:rPr>
              <a:t>BASE</a:t>
            </a:r>
            <a:r>
              <a:rPr sz="7150" b="1" spc="170" dirty="0">
                <a:latin typeface="Arial"/>
                <a:cs typeface="Arial"/>
              </a:rPr>
              <a:t> </a:t>
            </a:r>
            <a:r>
              <a:rPr sz="7150" b="1" spc="-265" dirty="0">
                <a:latin typeface="Arial"/>
                <a:cs typeface="Arial"/>
              </a:rPr>
              <a:t>DE</a:t>
            </a:r>
            <a:r>
              <a:rPr sz="7150" b="1" spc="170" dirty="0">
                <a:latin typeface="Arial"/>
                <a:cs typeface="Arial"/>
              </a:rPr>
              <a:t> </a:t>
            </a:r>
            <a:r>
              <a:rPr sz="7150" b="1" spc="-70" dirty="0">
                <a:latin typeface="Arial"/>
                <a:cs typeface="Arial"/>
              </a:rPr>
              <a:t>DATOS</a:t>
            </a:r>
            <a:endParaRPr sz="7150">
              <a:latin typeface="Arial"/>
              <a:cs typeface="Arial"/>
            </a:endParaRPr>
          </a:p>
        </p:txBody>
      </p:sp>
      <p:sp>
        <p:nvSpPr>
          <p:cNvPr id="388" name="object 388"/>
          <p:cNvSpPr txBox="1"/>
          <p:nvPr/>
        </p:nvSpPr>
        <p:spPr>
          <a:xfrm>
            <a:off x="893999" y="1607280"/>
            <a:ext cx="12540615" cy="6523355"/>
          </a:xfrm>
          <a:prstGeom prst="rect">
            <a:avLst/>
          </a:prstGeom>
        </p:spPr>
        <p:txBody>
          <a:bodyPr vert="horz" wrap="square" lIns="0" tIns="14604" rIns="0" bIns="0" rtlCol="0">
            <a:spAutoFit/>
          </a:bodyPr>
          <a:lstStyle/>
          <a:p>
            <a:pPr marL="12700">
              <a:lnSpc>
                <a:spcPct val="100000"/>
              </a:lnSpc>
              <a:spcBef>
                <a:spcPts val="114"/>
              </a:spcBef>
            </a:pPr>
            <a:r>
              <a:rPr sz="2500" spc="-180" dirty="0">
                <a:solidFill>
                  <a:srgbClr val="FFFFFF"/>
                </a:solidFill>
                <a:latin typeface="Roboto Th"/>
                <a:cs typeface="Roboto Th"/>
              </a:rPr>
              <a:t>De</a:t>
            </a:r>
            <a:r>
              <a:rPr sz="2500" spc="-10" dirty="0">
                <a:solidFill>
                  <a:srgbClr val="FFFFFF"/>
                </a:solidFill>
                <a:latin typeface="Roboto Th"/>
                <a:cs typeface="Roboto Th"/>
              </a:rPr>
              <a:t> </a:t>
            </a:r>
            <a:r>
              <a:rPr sz="2500" spc="-140" dirty="0">
                <a:solidFill>
                  <a:srgbClr val="FFFFFF"/>
                </a:solidFill>
                <a:latin typeface="Roboto Th"/>
                <a:cs typeface="Roboto Th"/>
              </a:rPr>
              <a:t>ventas_ecommerce</a:t>
            </a:r>
            <a:r>
              <a:rPr sz="2500" spc="-5" dirty="0">
                <a:solidFill>
                  <a:srgbClr val="FFFFFF"/>
                </a:solidFill>
                <a:latin typeface="Roboto Th"/>
                <a:cs typeface="Roboto Th"/>
              </a:rPr>
              <a:t> </a:t>
            </a:r>
            <a:r>
              <a:rPr sz="2500" spc="-90" dirty="0">
                <a:solidFill>
                  <a:srgbClr val="FFFFFF"/>
                </a:solidFill>
                <a:latin typeface="Roboto Th"/>
                <a:cs typeface="Roboto Th"/>
              </a:rPr>
              <a:t>está</a:t>
            </a:r>
            <a:r>
              <a:rPr sz="2500" spc="-5" dirty="0">
                <a:solidFill>
                  <a:srgbClr val="FFFFFF"/>
                </a:solidFill>
                <a:latin typeface="Roboto Th"/>
                <a:cs typeface="Roboto Th"/>
              </a:rPr>
              <a:t> </a:t>
            </a:r>
            <a:r>
              <a:rPr sz="2500" spc="-105" dirty="0">
                <a:solidFill>
                  <a:srgbClr val="FFFFFF"/>
                </a:solidFill>
                <a:latin typeface="Roboto Th"/>
                <a:cs typeface="Roboto Th"/>
              </a:rPr>
              <a:t>diseñada</a:t>
            </a:r>
            <a:r>
              <a:rPr sz="2500" spc="-10" dirty="0">
                <a:solidFill>
                  <a:srgbClr val="FFFFFF"/>
                </a:solidFill>
                <a:latin typeface="Roboto Th"/>
                <a:cs typeface="Roboto Th"/>
              </a:rPr>
              <a:t> </a:t>
            </a:r>
            <a:r>
              <a:rPr sz="2500" spc="-125" dirty="0">
                <a:solidFill>
                  <a:srgbClr val="FFFFFF"/>
                </a:solidFill>
                <a:latin typeface="Roboto Th"/>
                <a:cs typeface="Roboto Th"/>
              </a:rPr>
              <a:t>para</a:t>
            </a:r>
            <a:r>
              <a:rPr sz="2500" spc="-5" dirty="0">
                <a:solidFill>
                  <a:srgbClr val="FFFFFF"/>
                </a:solidFill>
                <a:latin typeface="Roboto Th"/>
                <a:cs typeface="Roboto Th"/>
              </a:rPr>
              <a:t> </a:t>
            </a:r>
            <a:r>
              <a:rPr sz="2500" spc="-95" dirty="0">
                <a:solidFill>
                  <a:srgbClr val="FFFFFF"/>
                </a:solidFill>
                <a:latin typeface="Roboto Th"/>
                <a:cs typeface="Roboto Th"/>
              </a:rPr>
              <a:t>gestionar</a:t>
            </a:r>
            <a:r>
              <a:rPr sz="2500" spc="-5" dirty="0">
                <a:solidFill>
                  <a:srgbClr val="FFFFFF"/>
                </a:solidFill>
                <a:latin typeface="Roboto Th"/>
                <a:cs typeface="Roboto Th"/>
              </a:rPr>
              <a:t> </a:t>
            </a:r>
            <a:r>
              <a:rPr sz="2500" spc="-160" dirty="0">
                <a:solidFill>
                  <a:srgbClr val="FFFFFF"/>
                </a:solidFill>
                <a:latin typeface="Roboto Th"/>
                <a:cs typeface="Roboto Th"/>
              </a:rPr>
              <a:t>un</a:t>
            </a:r>
            <a:r>
              <a:rPr sz="2500" spc="-10" dirty="0">
                <a:solidFill>
                  <a:srgbClr val="FFFFFF"/>
                </a:solidFill>
                <a:latin typeface="Roboto Th"/>
                <a:cs typeface="Roboto Th"/>
              </a:rPr>
              <a:t> </a:t>
            </a:r>
            <a:r>
              <a:rPr sz="2500" spc="-120" dirty="0">
                <a:solidFill>
                  <a:srgbClr val="FFFFFF"/>
                </a:solidFill>
                <a:latin typeface="Roboto Th"/>
                <a:cs typeface="Roboto Th"/>
              </a:rPr>
              <a:t>sistema</a:t>
            </a:r>
            <a:r>
              <a:rPr sz="2500" spc="-5" dirty="0">
                <a:solidFill>
                  <a:srgbClr val="FFFFFF"/>
                </a:solidFill>
                <a:latin typeface="Roboto Th"/>
                <a:cs typeface="Roboto Th"/>
              </a:rPr>
              <a:t> </a:t>
            </a:r>
            <a:r>
              <a:rPr sz="2500" spc="-95" dirty="0">
                <a:solidFill>
                  <a:srgbClr val="FFFFFF"/>
                </a:solidFill>
                <a:latin typeface="Roboto Th"/>
                <a:cs typeface="Roboto Th"/>
              </a:rPr>
              <a:t>de</a:t>
            </a:r>
            <a:r>
              <a:rPr sz="2500" spc="-5" dirty="0">
                <a:solidFill>
                  <a:srgbClr val="FFFFFF"/>
                </a:solidFill>
                <a:latin typeface="Roboto Th"/>
                <a:cs typeface="Roboto Th"/>
              </a:rPr>
              <a:t> </a:t>
            </a:r>
            <a:r>
              <a:rPr sz="2500" spc="-114" dirty="0">
                <a:solidFill>
                  <a:srgbClr val="FFFFFF"/>
                </a:solidFill>
                <a:latin typeface="Roboto Th"/>
                <a:cs typeface="Roboto Th"/>
              </a:rPr>
              <a:t>ventas</a:t>
            </a:r>
            <a:r>
              <a:rPr sz="2500" spc="-10" dirty="0">
                <a:solidFill>
                  <a:srgbClr val="FFFFFF"/>
                </a:solidFill>
                <a:latin typeface="Roboto Th"/>
                <a:cs typeface="Roboto Th"/>
              </a:rPr>
              <a:t> </a:t>
            </a:r>
            <a:r>
              <a:rPr sz="2500" spc="-95" dirty="0">
                <a:solidFill>
                  <a:srgbClr val="FFFFFF"/>
                </a:solidFill>
                <a:latin typeface="Roboto Th"/>
                <a:cs typeface="Roboto Th"/>
              </a:rPr>
              <a:t>de</a:t>
            </a:r>
            <a:r>
              <a:rPr sz="2500" spc="-5" dirty="0">
                <a:solidFill>
                  <a:srgbClr val="FFFFFF"/>
                </a:solidFill>
                <a:latin typeface="Roboto Th"/>
                <a:cs typeface="Roboto Th"/>
              </a:rPr>
              <a:t> </a:t>
            </a:r>
            <a:r>
              <a:rPr sz="2500" spc="-120" dirty="0">
                <a:solidFill>
                  <a:srgbClr val="FFFFFF"/>
                </a:solidFill>
                <a:latin typeface="Roboto Th"/>
                <a:cs typeface="Roboto Th"/>
              </a:rPr>
              <a:t>comercio</a:t>
            </a:r>
            <a:r>
              <a:rPr sz="2500" spc="-5" dirty="0">
                <a:solidFill>
                  <a:srgbClr val="FFFFFF"/>
                </a:solidFill>
                <a:latin typeface="Roboto Th"/>
                <a:cs typeface="Roboto Th"/>
              </a:rPr>
              <a:t> </a:t>
            </a:r>
            <a:r>
              <a:rPr sz="2500" spc="-10" dirty="0">
                <a:solidFill>
                  <a:srgbClr val="FFFFFF"/>
                </a:solidFill>
                <a:latin typeface="Roboto Th"/>
                <a:cs typeface="Roboto Th"/>
              </a:rPr>
              <a:t>electrónico.</a:t>
            </a:r>
            <a:endParaRPr sz="2500">
              <a:latin typeface="Roboto Th"/>
              <a:cs typeface="Roboto Th"/>
            </a:endParaRPr>
          </a:p>
          <a:p>
            <a:pPr marL="795655" marR="2753360" algn="just">
              <a:lnSpc>
                <a:spcPct val="115100"/>
              </a:lnSpc>
              <a:spcBef>
                <a:spcPts val="2930"/>
              </a:spcBef>
            </a:pPr>
            <a:r>
              <a:rPr sz="1900" spc="-114" dirty="0">
                <a:solidFill>
                  <a:srgbClr val="FFFFFF"/>
                </a:solidFill>
                <a:latin typeface="Roboto Th"/>
                <a:cs typeface="Roboto Th"/>
              </a:rPr>
              <a:t>En</a:t>
            </a:r>
            <a:r>
              <a:rPr sz="1900" dirty="0">
                <a:solidFill>
                  <a:srgbClr val="FFFFFF"/>
                </a:solidFill>
                <a:latin typeface="Roboto Th"/>
                <a:cs typeface="Roboto Th"/>
              </a:rPr>
              <a:t> </a:t>
            </a:r>
            <a:r>
              <a:rPr sz="1900" spc="-60" dirty="0">
                <a:solidFill>
                  <a:srgbClr val="FFFFFF"/>
                </a:solidFill>
                <a:latin typeface="Roboto Th"/>
                <a:cs typeface="Roboto Th"/>
              </a:rPr>
              <a:t>esta</a:t>
            </a:r>
            <a:r>
              <a:rPr sz="1900" spc="-50" dirty="0">
                <a:solidFill>
                  <a:srgbClr val="FFFFFF"/>
                </a:solidFill>
                <a:latin typeface="Roboto Th"/>
                <a:cs typeface="Roboto Th"/>
              </a:rPr>
              <a:t> </a:t>
            </a:r>
            <a:r>
              <a:rPr sz="1900" spc="-80" dirty="0">
                <a:solidFill>
                  <a:srgbClr val="FFFFFF"/>
                </a:solidFill>
                <a:latin typeface="Roboto Th"/>
                <a:cs typeface="Roboto Th"/>
              </a:rPr>
              <a:t>base</a:t>
            </a:r>
            <a:r>
              <a:rPr sz="1900" spc="-35" dirty="0">
                <a:solidFill>
                  <a:srgbClr val="FFFFFF"/>
                </a:solidFill>
                <a:latin typeface="Roboto Th"/>
                <a:cs typeface="Roboto Th"/>
              </a:rPr>
              <a:t> </a:t>
            </a:r>
            <a:r>
              <a:rPr sz="1900" spc="-55" dirty="0">
                <a:solidFill>
                  <a:srgbClr val="FFFFFF"/>
                </a:solidFill>
                <a:latin typeface="Roboto Th"/>
                <a:cs typeface="Roboto Th"/>
              </a:rPr>
              <a:t>de</a:t>
            </a:r>
            <a:r>
              <a:rPr sz="1900" spc="-40" dirty="0">
                <a:solidFill>
                  <a:srgbClr val="FFFFFF"/>
                </a:solidFill>
                <a:latin typeface="Roboto Th"/>
                <a:cs typeface="Roboto Th"/>
              </a:rPr>
              <a:t> </a:t>
            </a:r>
            <a:r>
              <a:rPr sz="1900" spc="-60" dirty="0">
                <a:solidFill>
                  <a:srgbClr val="FFFFFF"/>
                </a:solidFill>
                <a:latin typeface="Roboto Th"/>
                <a:cs typeface="Roboto Th"/>
              </a:rPr>
              <a:t>datos,</a:t>
            </a:r>
            <a:r>
              <a:rPr sz="1900" spc="-30" dirty="0">
                <a:solidFill>
                  <a:srgbClr val="FFFFFF"/>
                </a:solidFill>
                <a:latin typeface="Roboto Th"/>
                <a:cs typeface="Roboto Th"/>
              </a:rPr>
              <a:t> </a:t>
            </a:r>
            <a:r>
              <a:rPr sz="1900" dirty="0">
                <a:solidFill>
                  <a:srgbClr val="FFFFFF"/>
                </a:solidFill>
                <a:latin typeface="Roboto Th"/>
                <a:cs typeface="Roboto Th"/>
              </a:rPr>
              <a:t>la</a:t>
            </a:r>
            <a:r>
              <a:rPr sz="1900" spc="-30" dirty="0">
                <a:solidFill>
                  <a:srgbClr val="FFFFFF"/>
                </a:solidFill>
                <a:latin typeface="Roboto Th"/>
                <a:cs typeface="Roboto Th"/>
              </a:rPr>
              <a:t> </a:t>
            </a:r>
            <a:r>
              <a:rPr sz="1900" spc="-40" dirty="0">
                <a:solidFill>
                  <a:srgbClr val="FFFFFF"/>
                </a:solidFill>
                <a:latin typeface="Roboto Th"/>
                <a:cs typeface="Roboto Th"/>
              </a:rPr>
              <a:t>tabla</a:t>
            </a:r>
            <a:r>
              <a:rPr sz="1900" spc="-30" dirty="0">
                <a:solidFill>
                  <a:srgbClr val="FFFFFF"/>
                </a:solidFill>
                <a:latin typeface="Roboto Th"/>
                <a:cs typeface="Roboto Th"/>
              </a:rPr>
              <a:t> </a:t>
            </a:r>
            <a:r>
              <a:rPr sz="1900" spc="-90" dirty="0">
                <a:solidFill>
                  <a:srgbClr val="FFFFFF"/>
                </a:solidFill>
                <a:latin typeface="Roboto Th"/>
                <a:cs typeface="Roboto Th"/>
              </a:rPr>
              <a:t>Usuarios</a:t>
            </a:r>
            <a:r>
              <a:rPr sz="1900" spc="-25" dirty="0">
                <a:solidFill>
                  <a:srgbClr val="FFFFFF"/>
                </a:solidFill>
                <a:latin typeface="Roboto Th"/>
                <a:cs typeface="Roboto Th"/>
              </a:rPr>
              <a:t> </a:t>
            </a:r>
            <a:r>
              <a:rPr sz="1900" spc="-70" dirty="0">
                <a:solidFill>
                  <a:srgbClr val="FFFFFF"/>
                </a:solidFill>
                <a:latin typeface="Roboto Th"/>
                <a:cs typeface="Roboto Th"/>
              </a:rPr>
              <a:t>contiene</a:t>
            </a:r>
            <a:r>
              <a:rPr sz="1900" spc="-30" dirty="0">
                <a:solidFill>
                  <a:srgbClr val="FFFFFF"/>
                </a:solidFill>
                <a:latin typeface="Roboto Th"/>
                <a:cs typeface="Roboto Th"/>
              </a:rPr>
              <a:t> </a:t>
            </a:r>
            <a:r>
              <a:rPr sz="1900" spc="-75" dirty="0">
                <a:solidFill>
                  <a:srgbClr val="FFFFFF"/>
                </a:solidFill>
                <a:latin typeface="Roboto Th"/>
                <a:cs typeface="Roboto Th"/>
              </a:rPr>
              <a:t>información</a:t>
            </a:r>
            <a:r>
              <a:rPr sz="1900" spc="-25" dirty="0">
                <a:solidFill>
                  <a:srgbClr val="FFFFFF"/>
                </a:solidFill>
                <a:latin typeface="Roboto Th"/>
                <a:cs typeface="Roboto Th"/>
              </a:rPr>
              <a:t> </a:t>
            </a:r>
            <a:r>
              <a:rPr sz="1900" spc="-75" dirty="0">
                <a:solidFill>
                  <a:srgbClr val="FFFFFF"/>
                </a:solidFill>
                <a:latin typeface="Roboto Th"/>
                <a:cs typeface="Roboto Th"/>
              </a:rPr>
              <a:t>sobre</a:t>
            </a:r>
            <a:r>
              <a:rPr sz="1900" spc="-30" dirty="0">
                <a:solidFill>
                  <a:srgbClr val="FFFFFF"/>
                </a:solidFill>
                <a:latin typeface="Roboto Th"/>
                <a:cs typeface="Roboto Th"/>
              </a:rPr>
              <a:t> </a:t>
            </a:r>
            <a:r>
              <a:rPr sz="1900" spc="-10" dirty="0">
                <a:solidFill>
                  <a:srgbClr val="FFFFFF"/>
                </a:solidFill>
                <a:latin typeface="Roboto Th"/>
                <a:cs typeface="Roboto Th"/>
              </a:rPr>
              <a:t>los</a:t>
            </a:r>
            <a:r>
              <a:rPr sz="1900" spc="-30" dirty="0">
                <a:solidFill>
                  <a:srgbClr val="FFFFFF"/>
                </a:solidFill>
                <a:latin typeface="Roboto Th"/>
                <a:cs typeface="Roboto Th"/>
              </a:rPr>
              <a:t> </a:t>
            </a:r>
            <a:r>
              <a:rPr sz="1900" spc="-80" dirty="0">
                <a:solidFill>
                  <a:srgbClr val="FFFFFF"/>
                </a:solidFill>
                <a:latin typeface="Roboto Th"/>
                <a:cs typeface="Roboto Th"/>
              </a:rPr>
              <a:t>usuarios</a:t>
            </a:r>
            <a:r>
              <a:rPr sz="1900" spc="-30" dirty="0">
                <a:solidFill>
                  <a:srgbClr val="FFFFFF"/>
                </a:solidFill>
                <a:latin typeface="Roboto Th"/>
                <a:cs typeface="Roboto Th"/>
              </a:rPr>
              <a:t> </a:t>
            </a:r>
            <a:r>
              <a:rPr sz="1900" spc="-10" dirty="0">
                <a:solidFill>
                  <a:srgbClr val="FFFFFF"/>
                </a:solidFill>
                <a:latin typeface="Roboto Th"/>
                <a:cs typeface="Roboto Th"/>
              </a:rPr>
              <a:t>del</a:t>
            </a:r>
            <a:r>
              <a:rPr sz="1900" spc="-30" dirty="0">
                <a:solidFill>
                  <a:srgbClr val="FFFFFF"/>
                </a:solidFill>
                <a:latin typeface="Roboto Th"/>
                <a:cs typeface="Roboto Th"/>
              </a:rPr>
              <a:t> </a:t>
            </a:r>
            <a:r>
              <a:rPr sz="1900" spc="-10" dirty="0">
                <a:solidFill>
                  <a:srgbClr val="FFFFFF"/>
                </a:solidFill>
                <a:latin typeface="Roboto Th"/>
                <a:cs typeface="Roboto Th"/>
              </a:rPr>
              <a:t>sistema, </a:t>
            </a:r>
            <a:r>
              <a:rPr sz="1900" spc="-25" dirty="0">
                <a:solidFill>
                  <a:srgbClr val="FFFFFF"/>
                </a:solidFill>
                <a:latin typeface="Roboto Th"/>
                <a:cs typeface="Roboto Th"/>
              </a:rPr>
              <a:t>cada</a:t>
            </a:r>
            <a:r>
              <a:rPr sz="1900" spc="-50" dirty="0">
                <a:solidFill>
                  <a:srgbClr val="FFFFFF"/>
                </a:solidFill>
                <a:latin typeface="Roboto Th"/>
                <a:cs typeface="Roboto Th"/>
              </a:rPr>
              <a:t> </a:t>
            </a:r>
            <a:r>
              <a:rPr sz="1900" spc="-10" dirty="0">
                <a:solidFill>
                  <a:srgbClr val="FFFFFF"/>
                </a:solidFill>
                <a:latin typeface="Roboto Th"/>
                <a:cs typeface="Roboto Th"/>
              </a:rPr>
              <a:t>uno</a:t>
            </a:r>
            <a:r>
              <a:rPr sz="1900" spc="-45" dirty="0">
                <a:solidFill>
                  <a:srgbClr val="FFFFFF"/>
                </a:solidFill>
                <a:latin typeface="Roboto Th"/>
                <a:cs typeface="Roboto Th"/>
              </a:rPr>
              <a:t> </a:t>
            </a:r>
            <a:r>
              <a:rPr sz="1900" dirty="0">
                <a:solidFill>
                  <a:srgbClr val="FFFFFF"/>
                </a:solidFill>
                <a:latin typeface="Roboto Th"/>
                <a:cs typeface="Roboto Th"/>
              </a:rPr>
              <a:t>con</a:t>
            </a:r>
            <a:r>
              <a:rPr sz="1900" spc="-50" dirty="0">
                <a:solidFill>
                  <a:srgbClr val="FFFFFF"/>
                </a:solidFill>
                <a:latin typeface="Roboto Th"/>
                <a:cs typeface="Roboto Th"/>
              </a:rPr>
              <a:t> </a:t>
            </a:r>
            <a:r>
              <a:rPr sz="1900" dirty="0">
                <a:solidFill>
                  <a:srgbClr val="FFFFFF"/>
                </a:solidFill>
                <a:latin typeface="Roboto Th"/>
                <a:cs typeface="Roboto Th"/>
              </a:rPr>
              <a:t>un</a:t>
            </a:r>
            <a:r>
              <a:rPr sz="1900" spc="-45" dirty="0">
                <a:solidFill>
                  <a:srgbClr val="FFFFFF"/>
                </a:solidFill>
                <a:latin typeface="Roboto Th"/>
                <a:cs typeface="Roboto Th"/>
              </a:rPr>
              <a:t> </a:t>
            </a:r>
            <a:r>
              <a:rPr sz="1900" spc="-30" dirty="0">
                <a:solidFill>
                  <a:srgbClr val="FFFFFF"/>
                </a:solidFill>
                <a:latin typeface="Roboto Th"/>
                <a:cs typeface="Roboto Th"/>
              </a:rPr>
              <a:t>identificador</a:t>
            </a:r>
            <a:r>
              <a:rPr sz="1900" spc="-45" dirty="0">
                <a:solidFill>
                  <a:srgbClr val="FFFFFF"/>
                </a:solidFill>
                <a:latin typeface="Roboto Th"/>
                <a:cs typeface="Roboto Th"/>
              </a:rPr>
              <a:t> </a:t>
            </a:r>
            <a:r>
              <a:rPr sz="1900" spc="-20" dirty="0">
                <a:solidFill>
                  <a:srgbClr val="FFFFFF"/>
                </a:solidFill>
                <a:latin typeface="Roboto Th"/>
                <a:cs typeface="Roboto Th"/>
              </a:rPr>
              <a:t>único</a:t>
            </a:r>
            <a:r>
              <a:rPr sz="1900" spc="-45" dirty="0">
                <a:solidFill>
                  <a:srgbClr val="FFFFFF"/>
                </a:solidFill>
                <a:latin typeface="Roboto Th"/>
                <a:cs typeface="Roboto Th"/>
              </a:rPr>
              <a:t> (ID_Usuario), </a:t>
            </a:r>
            <a:r>
              <a:rPr sz="1900" spc="-65" dirty="0">
                <a:solidFill>
                  <a:srgbClr val="FFFFFF"/>
                </a:solidFill>
                <a:latin typeface="Roboto Th"/>
                <a:cs typeface="Roboto Th"/>
              </a:rPr>
              <a:t>nombre,</a:t>
            </a:r>
            <a:r>
              <a:rPr sz="1900" spc="-45" dirty="0">
                <a:solidFill>
                  <a:srgbClr val="FFFFFF"/>
                </a:solidFill>
                <a:latin typeface="Roboto Th"/>
                <a:cs typeface="Roboto Th"/>
              </a:rPr>
              <a:t> </a:t>
            </a:r>
            <a:r>
              <a:rPr sz="1900" spc="-35" dirty="0">
                <a:solidFill>
                  <a:srgbClr val="FFFFFF"/>
                </a:solidFill>
                <a:latin typeface="Roboto Th"/>
                <a:cs typeface="Roboto Th"/>
              </a:rPr>
              <a:t>correo</a:t>
            </a:r>
            <a:r>
              <a:rPr sz="1900" spc="-50" dirty="0">
                <a:solidFill>
                  <a:srgbClr val="FFFFFF"/>
                </a:solidFill>
                <a:latin typeface="Roboto Th"/>
                <a:cs typeface="Roboto Th"/>
              </a:rPr>
              <a:t> </a:t>
            </a:r>
            <a:r>
              <a:rPr sz="1900" spc="-30" dirty="0">
                <a:solidFill>
                  <a:srgbClr val="FFFFFF"/>
                </a:solidFill>
                <a:latin typeface="Roboto Th"/>
                <a:cs typeface="Roboto Th"/>
              </a:rPr>
              <a:t>electrónico,</a:t>
            </a:r>
            <a:r>
              <a:rPr sz="1900" spc="-45" dirty="0">
                <a:solidFill>
                  <a:srgbClr val="FFFFFF"/>
                </a:solidFill>
                <a:latin typeface="Roboto Th"/>
                <a:cs typeface="Roboto Th"/>
              </a:rPr>
              <a:t> </a:t>
            </a:r>
            <a:r>
              <a:rPr sz="1900" spc="-70" dirty="0">
                <a:solidFill>
                  <a:srgbClr val="FFFFFF"/>
                </a:solidFill>
                <a:latin typeface="Roboto Th"/>
                <a:cs typeface="Roboto Th"/>
              </a:rPr>
              <a:t>contraseña</a:t>
            </a:r>
            <a:r>
              <a:rPr sz="1900" spc="-40" dirty="0">
                <a:solidFill>
                  <a:srgbClr val="FFFFFF"/>
                </a:solidFill>
                <a:latin typeface="Roboto Th"/>
                <a:cs typeface="Roboto Th"/>
              </a:rPr>
              <a:t> </a:t>
            </a:r>
            <a:r>
              <a:rPr sz="1900" spc="-50" dirty="0">
                <a:solidFill>
                  <a:srgbClr val="FFFFFF"/>
                </a:solidFill>
                <a:latin typeface="Roboto Th"/>
                <a:cs typeface="Roboto Th"/>
              </a:rPr>
              <a:t>y </a:t>
            </a:r>
            <a:r>
              <a:rPr sz="1900" spc="-25" dirty="0">
                <a:solidFill>
                  <a:srgbClr val="FFFFFF"/>
                </a:solidFill>
                <a:latin typeface="Roboto Th"/>
                <a:cs typeface="Roboto Th"/>
              </a:rPr>
              <a:t>teléfono.</a:t>
            </a:r>
            <a:r>
              <a:rPr sz="1900" spc="-55" dirty="0">
                <a:solidFill>
                  <a:srgbClr val="FFFFFF"/>
                </a:solidFill>
                <a:latin typeface="Roboto Th"/>
                <a:cs typeface="Roboto Th"/>
              </a:rPr>
              <a:t> </a:t>
            </a:r>
            <a:r>
              <a:rPr sz="1900" spc="-90" dirty="0">
                <a:solidFill>
                  <a:srgbClr val="FFFFFF"/>
                </a:solidFill>
                <a:latin typeface="Roboto Th"/>
                <a:cs typeface="Roboto Th"/>
              </a:rPr>
              <a:t>Cada</a:t>
            </a:r>
            <a:r>
              <a:rPr sz="1900" spc="-20" dirty="0">
                <a:solidFill>
                  <a:srgbClr val="FFFFFF"/>
                </a:solidFill>
                <a:latin typeface="Roboto Th"/>
                <a:cs typeface="Roboto Th"/>
              </a:rPr>
              <a:t> </a:t>
            </a:r>
            <a:r>
              <a:rPr sz="1900" spc="-60" dirty="0">
                <a:solidFill>
                  <a:srgbClr val="FFFFFF"/>
                </a:solidFill>
                <a:latin typeface="Roboto Th"/>
                <a:cs typeface="Roboto Th"/>
              </a:rPr>
              <a:t>usuario</a:t>
            </a:r>
            <a:r>
              <a:rPr sz="1900" spc="-30" dirty="0">
                <a:solidFill>
                  <a:srgbClr val="FFFFFF"/>
                </a:solidFill>
                <a:latin typeface="Roboto Th"/>
                <a:cs typeface="Roboto Th"/>
              </a:rPr>
              <a:t> </a:t>
            </a:r>
            <a:r>
              <a:rPr sz="1900" spc="-75" dirty="0">
                <a:solidFill>
                  <a:srgbClr val="FFFFFF"/>
                </a:solidFill>
                <a:latin typeface="Roboto Th"/>
                <a:cs typeface="Roboto Th"/>
              </a:rPr>
              <a:t>puede</a:t>
            </a:r>
            <a:r>
              <a:rPr sz="1900" spc="-30" dirty="0">
                <a:solidFill>
                  <a:srgbClr val="FFFFFF"/>
                </a:solidFill>
                <a:latin typeface="Roboto Th"/>
                <a:cs typeface="Roboto Th"/>
              </a:rPr>
              <a:t> </a:t>
            </a:r>
            <a:r>
              <a:rPr sz="1900" spc="-45" dirty="0">
                <a:solidFill>
                  <a:srgbClr val="FFFFFF"/>
                </a:solidFill>
                <a:latin typeface="Roboto Th"/>
                <a:cs typeface="Roboto Th"/>
              </a:rPr>
              <a:t>tener</a:t>
            </a:r>
            <a:r>
              <a:rPr sz="1900" spc="-30" dirty="0">
                <a:solidFill>
                  <a:srgbClr val="FFFFFF"/>
                </a:solidFill>
                <a:latin typeface="Roboto Th"/>
                <a:cs typeface="Roboto Th"/>
              </a:rPr>
              <a:t> </a:t>
            </a:r>
            <a:r>
              <a:rPr sz="1900" spc="-55" dirty="0">
                <a:solidFill>
                  <a:srgbClr val="FFFFFF"/>
                </a:solidFill>
                <a:latin typeface="Roboto Th"/>
                <a:cs typeface="Roboto Th"/>
              </a:rPr>
              <a:t>varias</a:t>
            </a:r>
            <a:r>
              <a:rPr sz="1900" spc="-30" dirty="0">
                <a:solidFill>
                  <a:srgbClr val="FFFFFF"/>
                </a:solidFill>
                <a:latin typeface="Roboto Th"/>
                <a:cs typeface="Roboto Th"/>
              </a:rPr>
              <a:t> </a:t>
            </a:r>
            <a:r>
              <a:rPr sz="1900" spc="-60" dirty="0">
                <a:solidFill>
                  <a:srgbClr val="FFFFFF"/>
                </a:solidFill>
                <a:latin typeface="Roboto Th"/>
                <a:cs typeface="Roboto Th"/>
              </a:rPr>
              <a:t>ubicaciones</a:t>
            </a:r>
            <a:r>
              <a:rPr sz="1900" spc="-30" dirty="0">
                <a:solidFill>
                  <a:srgbClr val="FFFFFF"/>
                </a:solidFill>
                <a:latin typeface="Roboto Th"/>
                <a:cs typeface="Roboto Th"/>
              </a:rPr>
              <a:t> </a:t>
            </a:r>
            <a:r>
              <a:rPr sz="1900" spc="-100" dirty="0">
                <a:solidFill>
                  <a:srgbClr val="FFFFFF"/>
                </a:solidFill>
                <a:latin typeface="Roboto Th"/>
                <a:cs typeface="Roboto Th"/>
              </a:rPr>
              <a:t>almacenadas</a:t>
            </a:r>
            <a:r>
              <a:rPr sz="1900" spc="-10" dirty="0">
                <a:solidFill>
                  <a:srgbClr val="FFFFFF"/>
                </a:solidFill>
                <a:latin typeface="Roboto Th"/>
                <a:cs typeface="Roboto Th"/>
              </a:rPr>
              <a:t> </a:t>
            </a:r>
            <a:r>
              <a:rPr sz="1900" spc="-20" dirty="0">
                <a:solidFill>
                  <a:srgbClr val="FFFFFF"/>
                </a:solidFill>
                <a:latin typeface="Roboto Th"/>
                <a:cs typeface="Roboto Th"/>
              </a:rPr>
              <a:t>en</a:t>
            </a:r>
            <a:r>
              <a:rPr sz="1900" spc="-30" dirty="0">
                <a:solidFill>
                  <a:srgbClr val="FFFFFF"/>
                </a:solidFill>
                <a:latin typeface="Roboto Th"/>
                <a:cs typeface="Roboto Th"/>
              </a:rPr>
              <a:t> </a:t>
            </a:r>
            <a:r>
              <a:rPr sz="1900" dirty="0">
                <a:solidFill>
                  <a:srgbClr val="FFFFFF"/>
                </a:solidFill>
                <a:latin typeface="Roboto Th"/>
                <a:cs typeface="Roboto Th"/>
              </a:rPr>
              <a:t>la</a:t>
            </a:r>
            <a:r>
              <a:rPr sz="1900" spc="-30" dirty="0">
                <a:solidFill>
                  <a:srgbClr val="FFFFFF"/>
                </a:solidFill>
                <a:latin typeface="Roboto Th"/>
                <a:cs typeface="Roboto Th"/>
              </a:rPr>
              <a:t> </a:t>
            </a:r>
            <a:r>
              <a:rPr sz="1900" spc="-25" dirty="0">
                <a:solidFill>
                  <a:srgbClr val="FFFFFF"/>
                </a:solidFill>
                <a:latin typeface="Roboto Th"/>
                <a:cs typeface="Roboto Th"/>
              </a:rPr>
              <a:t>tabla </a:t>
            </a:r>
            <a:r>
              <a:rPr sz="1900" spc="-10" dirty="0">
                <a:solidFill>
                  <a:srgbClr val="FFFFFF"/>
                </a:solidFill>
                <a:latin typeface="Roboto Th"/>
                <a:cs typeface="Roboto Th"/>
              </a:rPr>
              <a:t>Ubicaciones, </a:t>
            </a:r>
            <a:r>
              <a:rPr sz="1900" dirty="0">
                <a:solidFill>
                  <a:srgbClr val="FFFFFF"/>
                </a:solidFill>
                <a:latin typeface="Roboto Th"/>
                <a:cs typeface="Roboto Th"/>
              </a:rPr>
              <a:t>que</a:t>
            </a:r>
            <a:r>
              <a:rPr sz="1900" spc="-30" dirty="0">
                <a:solidFill>
                  <a:srgbClr val="FFFFFF"/>
                </a:solidFill>
                <a:latin typeface="Roboto Th"/>
                <a:cs typeface="Roboto Th"/>
              </a:rPr>
              <a:t> </a:t>
            </a:r>
            <a:r>
              <a:rPr sz="1900" spc="-25" dirty="0">
                <a:solidFill>
                  <a:srgbClr val="FFFFFF"/>
                </a:solidFill>
                <a:latin typeface="Roboto Th"/>
                <a:cs typeface="Roboto Th"/>
              </a:rPr>
              <a:t>incluye </a:t>
            </a:r>
            <a:r>
              <a:rPr sz="1900" spc="-30" dirty="0">
                <a:solidFill>
                  <a:srgbClr val="FFFFFF"/>
                </a:solidFill>
                <a:latin typeface="Roboto Th"/>
                <a:cs typeface="Roboto Th"/>
              </a:rPr>
              <a:t>dirección,</a:t>
            </a:r>
            <a:r>
              <a:rPr sz="1900" spc="-25" dirty="0">
                <a:solidFill>
                  <a:srgbClr val="FFFFFF"/>
                </a:solidFill>
                <a:latin typeface="Roboto Th"/>
                <a:cs typeface="Roboto Th"/>
              </a:rPr>
              <a:t> ciudad, </a:t>
            </a:r>
            <a:r>
              <a:rPr sz="1900" spc="-30" dirty="0">
                <a:solidFill>
                  <a:srgbClr val="FFFFFF"/>
                </a:solidFill>
                <a:latin typeface="Roboto Th"/>
                <a:cs typeface="Roboto Th"/>
              </a:rPr>
              <a:t>estado, </a:t>
            </a:r>
            <a:r>
              <a:rPr sz="1900" spc="-25" dirty="0">
                <a:solidFill>
                  <a:srgbClr val="FFFFFF"/>
                </a:solidFill>
                <a:latin typeface="Roboto Th"/>
                <a:cs typeface="Roboto Th"/>
              </a:rPr>
              <a:t>código </a:t>
            </a:r>
            <a:r>
              <a:rPr sz="1900" spc="-10" dirty="0">
                <a:solidFill>
                  <a:srgbClr val="FFFFFF"/>
                </a:solidFill>
                <a:latin typeface="Roboto Th"/>
                <a:cs typeface="Roboto Th"/>
              </a:rPr>
              <a:t>postal</a:t>
            </a:r>
            <a:r>
              <a:rPr sz="1900" spc="-25" dirty="0">
                <a:solidFill>
                  <a:srgbClr val="FFFFFF"/>
                </a:solidFill>
                <a:latin typeface="Roboto Th"/>
                <a:cs typeface="Roboto Th"/>
              </a:rPr>
              <a:t> </a:t>
            </a:r>
            <a:r>
              <a:rPr sz="1900" dirty="0">
                <a:solidFill>
                  <a:srgbClr val="FFFFFF"/>
                </a:solidFill>
                <a:latin typeface="Roboto Th"/>
                <a:cs typeface="Roboto Th"/>
              </a:rPr>
              <a:t>y</a:t>
            </a:r>
            <a:r>
              <a:rPr sz="1900" spc="-25" dirty="0">
                <a:solidFill>
                  <a:srgbClr val="FFFFFF"/>
                </a:solidFill>
                <a:latin typeface="Roboto Th"/>
                <a:cs typeface="Roboto Th"/>
              </a:rPr>
              <a:t> </a:t>
            </a:r>
            <a:r>
              <a:rPr sz="1900" dirty="0">
                <a:solidFill>
                  <a:srgbClr val="FFFFFF"/>
                </a:solidFill>
                <a:latin typeface="Roboto Th"/>
                <a:cs typeface="Roboto Th"/>
              </a:rPr>
              <a:t>país.</a:t>
            </a:r>
            <a:r>
              <a:rPr sz="1900" spc="-25" dirty="0">
                <a:solidFill>
                  <a:srgbClr val="FFFFFF"/>
                </a:solidFill>
                <a:latin typeface="Roboto Th"/>
                <a:cs typeface="Roboto Th"/>
              </a:rPr>
              <a:t> </a:t>
            </a:r>
            <a:r>
              <a:rPr sz="1900" spc="-10" dirty="0">
                <a:solidFill>
                  <a:srgbClr val="FFFFFF"/>
                </a:solidFill>
                <a:latin typeface="Roboto Th"/>
                <a:cs typeface="Roboto Th"/>
              </a:rPr>
              <a:t>Esta</a:t>
            </a:r>
            <a:r>
              <a:rPr sz="1900" spc="-30" dirty="0">
                <a:solidFill>
                  <a:srgbClr val="FFFFFF"/>
                </a:solidFill>
                <a:latin typeface="Roboto Th"/>
                <a:cs typeface="Roboto Th"/>
              </a:rPr>
              <a:t> </a:t>
            </a:r>
            <a:r>
              <a:rPr sz="1900" spc="-25" dirty="0">
                <a:solidFill>
                  <a:srgbClr val="FFFFFF"/>
                </a:solidFill>
                <a:latin typeface="Roboto Th"/>
                <a:cs typeface="Roboto Th"/>
              </a:rPr>
              <a:t>relación </a:t>
            </a:r>
            <a:r>
              <a:rPr sz="1900" dirty="0">
                <a:solidFill>
                  <a:srgbClr val="FFFFFF"/>
                </a:solidFill>
                <a:latin typeface="Roboto Th"/>
                <a:cs typeface="Roboto Th"/>
              </a:rPr>
              <a:t>es</a:t>
            </a:r>
            <a:r>
              <a:rPr sz="1900" spc="-25" dirty="0">
                <a:solidFill>
                  <a:srgbClr val="FFFFFF"/>
                </a:solidFill>
                <a:latin typeface="Roboto Th"/>
                <a:cs typeface="Roboto Th"/>
              </a:rPr>
              <a:t> </a:t>
            </a:r>
            <a:r>
              <a:rPr sz="1900" spc="-10" dirty="0">
                <a:solidFill>
                  <a:srgbClr val="FFFFFF"/>
                </a:solidFill>
                <a:latin typeface="Roboto Th"/>
                <a:cs typeface="Roboto Th"/>
              </a:rPr>
              <a:t>uno</a:t>
            </a:r>
            <a:r>
              <a:rPr sz="1900" spc="-25" dirty="0">
                <a:solidFill>
                  <a:srgbClr val="FFFFFF"/>
                </a:solidFill>
                <a:latin typeface="Roboto Th"/>
                <a:cs typeface="Roboto Th"/>
              </a:rPr>
              <a:t> </a:t>
            </a:r>
            <a:r>
              <a:rPr sz="1900" dirty="0">
                <a:solidFill>
                  <a:srgbClr val="FFFFFF"/>
                </a:solidFill>
                <a:latin typeface="Roboto Th"/>
                <a:cs typeface="Roboto Th"/>
              </a:rPr>
              <a:t>a</a:t>
            </a:r>
            <a:r>
              <a:rPr sz="1900" spc="-25" dirty="0">
                <a:solidFill>
                  <a:srgbClr val="FFFFFF"/>
                </a:solidFill>
                <a:latin typeface="Roboto Th"/>
                <a:cs typeface="Roboto Th"/>
              </a:rPr>
              <a:t> </a:t>
            </a:r>
            <a:r>
              <a:rPr sz="1900" spc="-10" dirty="0">
                <a:solidFill>
                  <a:srgbClr val="FFFFFF"/>
                </a:solidFill>
                <a:latin typeface="Roboto Th"/>
                <a:cs typeface="Roboto Th"/>
              </a:rPr>
              <a:t>muchos (1:N),</a:t>
            </a:r>
            <a:r>
              <a:rPr sz="1900" spc="-15" dirty="0">
                <a:solidFill>
                  <a:srgbClr val="FFFFFF"/>
                </a:solidFill>
                <a:latin typeface="Roboto Th"/>
                <a:cs typeface="Roboto Th"/>
              </a:rPr>
              <a:t> </a:t>
            </a:r>
            <a:r>
              <a:rPr sz="1900" spc="-100" dirty="0">
                <a:solidFill>
                  <a:srgbClr val="FFFFFF"/>
                </a:solidFill>
                <a:latin typeface="Roboto Th"/>
                <a:cs typeface="Roboto Th"/>
              </a:rPr>
              <a:t>donde</a:t>
            </a:r>
            <a:r>
              <a:rPr sz="1900" spc="-10" dirty="0">
                <a:solidFill>
                  <a:srgbClr val="FFFFFF"/>
                </a:solidFill>
                <a:latin typeface="Roboto Th"/>
                <a:cs typeface="Roboto Th"/>
              </a:rPr>
              <a:t> </a:t>
            </a:r>
            <a:r>
              <a:rPr sz="1900" spc="-125" dirty="0">
                <a:solidFill>
                  <a:srgbClr val="FFFFFF"/>
                </a:solidFill>
                <a:latin typeface="Roboto Th"/>
                <a:cs typeface="Roboto Th"/>
              </a:rPr>
              <a:t>un</a:t>
            </a:r>
            <a:r>
              <a:rPr sz="1900" spc="-10" dirty="0">
                <a:solidFill>
                  <a:srgbClr val="FFFFFF"/>
                </a:solidFill>
                <a:latin typeface="Roboto Th"/>
                <a:cs typeface="Roboto Th"/>
              </a:rPr>
              <a:t> </a:t>
            </a:r>
            <a:r>
              <a:rPr sz="1900" spc="-80" dirty="0">
                <a:solidFill>
                  <a:srgbClr val="FFFFFF"/>
                </a:solidFill>
                <a:latin typeface="Roboto Th"/>
                <a:cs typeface="Roboto Th"/>
              </a:rPr>
              <a:t>usuario</a:t>
            </a:r>
            <a:r>
              <a:rPr sz="1900" spc="-10" dirty="0">
                <a:solidFill>
                  <a:srgbClr val="FFFFFF"/>
                </a:solidFill>
                <a:latin typeface="Roboto Th"/>
                <a:cs typeface="Roboto Th"/>
              </a:rPr>
              <a:t> </a:t>
            </a:r>
            <a:r>
              <a:rPr sz="1900" spc="-95" dirty="0">
                <a:solidFill>
                  <a:srgbClr val="FFFFFF"/>
                </a:solidFill>
                <a:latin typeface="Roboto Th"/>
                <a:cs typeface="Roboto Th"/>
              </a:rPr>
              <a:t>puede</a:t>
            </a:r>
            <a:r>
              <a:rPr sz="1900" spc="-10" dirty="0">
                <a:solidFill>
                  <a:srgbClr val="FFFFFF"/>
                </a:solidFill>
                <a:latin typeface="Roboto Th"/>
                <a:cs typeface="Roboto Th"/>
              </a:rPr>
              <a:t> </a:t>
            </a:r>
            <a:r>
              <a:rPr sz="1900" spc="-70" dirty="0">
                <a:solidFill>
                  <a:srgbClr val="FFFFFF"/>
                </a:solidFill>
                <a:latin typeface="Roboto Th"/>
                <a:cs typeface="Roboto Th"/>
              </a:rPr>
              <a:t>tener</a:t>
            </a:r>
            <a:r>
              <a:rPr sz="1900" spc="-15" dirty="0">
                <a:solidFill>
                  <a:srgbClr val="FFFFFF"/>
                </a:solidFill>
                <a:latin typeface="Roboto Th"/>
                <a:cs typeface="Roboto Th"/>
              </a:rPr>
              <a:t> </a:t>
            </a:r>
            <a:r>
              <a:rPr sz="1900" spc="-60" dirty="0">
                <a:solidFill>
                  <a:srgbClr val="FFFFFF"/>
                </a:solidFill>
                <a:latin typeface="Roboto Th"/>
                <a:cs typeface="Roboto Th"/>
              </a:rPr>
              <a:t>múltiples</a:t>
            </a:r>
            <a:r>
              <a:rPr sz="1900" spc="-10" dirty="0">
                <a:solidFill>
                  <a:srgbClr val="FFFFFF"/>
                </a:solidFill>
                <a:latin typeface="Roboto Th"/>
                <a:cs typeface="Roboto Th"/>
              </a:rPr>
              <a:t> ubicaciones.</a:t>
            </a:r>
            <a:endParaRPr sz="1900">
              <a:latin typeface="Roboto Th"/>
              <a:cs typeface="Roboto Th"/>
            </a:endParaRPr>
          </a:p>
          <a:p>
            <a:pPr>
              <a:lnSpc>
                <a:spcPct val="100000"/>
              </a:lnSpc>
              <a:spcBef>
                <a:spcPts val="675"/>
              </a:spcBef>
            </a:pPr>
            <a:endParaRPr sz="1900">
              <a:latin typeface="Roboto Th"/>
              <a:cs typeface="Roboto Th"/>
            </a:endParaRPr>
          </a:p>
          <a:p>
            <a:pPr marL="795655" marR="2155825">
              <a:lnSpc>
                <a:spcPct val="115100"/>
              </a:lnSpc>
            </a:pPr>
            <a:r>
              <a:rPr sz="1900" dirty="0">
                <a:solidFill>
                  <a:srgbClr val="FFFFFF"/>
                </a:solidFill>
                <a:latin typeface="Tahoma"/>
                <a:cs typeface="Tahoma"/>
              </a:rPr>
              <a:t>La</a:t>
            </a:r>
            <a:r>
              <a:rPr sz="1900" spc="-15" dirty="0">
                <a:solidFill>
                  <a:srgbClr val="FFFFFF"/>
                </a:solidFill>
                <a:latin typeface="Tahoma"/>
                <a:cs typeface="Tahoma"/>
              </a:rPr>
              <a:t> </a:t>
            </a:r>
            <a:r>
              <a:rPr sz="1900" spc="55" dirty="0">
                <a:solidFill>
                  <a:srgbClr val="FFFFFF"/>
                </a:solidFill>
                <a:latin typeface="Tahoma"/>
                <a:cs typeface="Tahoma"/>
              </a:rPr>
              <a:t>tabla</a:t>
            </a:r>
            <a:r>
              <a:rPr sz="1900" spc="-15" dirty="0">
                <a:solidFill>
                  <a:srgbClr val="FFFFFF"/>
                </a:solidFill>
                <a:latin typeface="Tahoma"/>
                <a:cs typeface="Tahoma"/>
              </a:rPr>
              <a:t> </a:t>
            </a:r>
            <a:r>
              <a:rPr sz="1900" spc="60" dirty="0">
                <a:solidFill>
                  <a:srgbClr val="FFFFFF"/>
                </a:solidFill>
                <a:latin typeface="Tahoma"/>
                <a:cs typeface="Tahoma"/>
              </a:rPr>
              <a:t>Categorías</a:t>
            </a:r>
            <a:r>
              <a:rPr sz="1900" spc="-10" dirty="0">
                <a:solidFill>
                  <a:srgbClr val="FFFFFF"/>
                </a:solidFill>
                <a:latin typeface="Tahoma"/>
                <a:cs typeface="Tahoma"/>
              </a:rPr>
              <a:t> </a:t>
            </a:r>
            <a:r>
              <a:rPr sz="1900" dirty="0">
                <a:solidFill>
                  <a:srgbClr val="FFFFFF"/>
                </a:solidFill>
                <a:latin typeface="Tahoma"/>
                <a:cs typeface="Tahoma"/>
              </a:rPr>
              <a:t>agrupa</a:t>
            </a:r>
            <a:r>
              <a:rPr sz="1900" spc="-15" dirty="0">
                <a:solidFill>
                  <a:srgbClr val="FFFFFF"/>
                </a:solidFill>
                <a:latin typeface="Tahoma"/>
                <a:cs typeface="Tahoma"/>
              </a:rPr>
              <a:t> </a:t>
            </a:r>
            <a:r>
              <a:rPr sz="1900" spc="55" dirty="0">
                <a:solidFill>
                  <a:srgbClr val="FFFFFF"/>
                </a:solidFill>
                <a:latin typeface="Tahoma"/>
                <a:cs typeface="Tahoma"/>
              </a:rPr>
              <a:t>los</a:t>
            </a:r>
            <a:r>
              <a:rPr sz="1900" spc="-15" dirty="0">
                <a:solidFill>
                  <a:srgbClr val="FFFFFF"/>
                </a:solidFill>
                <a:latin typeface="Tahoma"/>
                <a:cs typeface="Tahoma"/>
              </a:rPr>
              <a:t> </a:t>
            </a:r>
            <a:r>
              <a:rPr sz="1900" spc="95" dirty="0">
                <a:solidFill>
                  <a:srgbClr val="FFFFFF"/>
                </a:solidFill>
                <a:latin typeface="Tahoma"/>
                <a:cs typeface="Tahoma"/>
              </a:rPr>
              <a:t>productos</a:t>
            </a:r>
            <a:r>
              <a:rPr sz="1900" spc="-10" dirty="0">
                <a:solidFill>
                  <a:srgbClr val="FFFFFF"/>
                </a:solidFill>
                <a:latin typeface="Tahoma"/>
                <a:cs typeface="Tahoma"/>
              </a:rPr>
              <a:t> </a:t>
            </a:r>
            <a:r>
              <a:rPr sz="1900" spc="50" dirty="0">
                <a:solidFill>
                  <a:srgbClr val="FFFFFF"/>
                </a:solidFill>
                <a:latin typeface="Tahoma"/>
                <a:cs typeface="Tahoma"/>
              </a:rPr>
              <a:t>en</a:t>
            </a:r>
            <a:r>
              <a:rPr sz="1900" spc="-15" dirty="0">
                <a:solidFill>
                  <a:srgbClr val="FFFFFF"/>
                </a:solidFill>
                <a:latin typeface="Tahoma"/>
                <a:cs typeface="Tahoma"/>
              </a:rPr>
              <a:t> </a:t>
            </a:r>
            <a:r>
              <a:rPr sz="1900" spc="60" dirty="0">
                <a:solidFill>
                  <a:srgbClr val="FFFFFF"/>
                </a:solidFill>
                <a:latin typeface="Tahoma"/>
                <a:cs typeface="Tahoma"/>
              </a:rPr>
              <a:t>diferentes</a:t>
            </a:r>
            <a:r>
              <a:rPr sz="1900" spc="-10" dirty="0">
                <a:solidFill>
                  <a:srgbClr val="FFFFFF"/>
                </a:solidFill>
                <a:latin typeface="Tahoma"/>
                <a:cs typeface="Tahoma"/>
              </a:rPr>
              <a:t> </a:t>
            </a:r>
            <a:r>
              <a:rPr sz="1900" dirty="0">
                <a:solidFill>
                  <a:srgbClr val="FFFFFF"/>
                </a:solidFill>
                <a:latin typeface="Tahoma"/>
                <a:cs typeface="Tahoma"/>
              </a:rPr>
              <a:t>categorías,</a:t>
            </a:r>
            <a:r>
              <a:rPr sz="1900" spc="-15" dirty="0">
                <a:solidFill>
                  <a:srgbClr val="FFFFFF"/>
                </a:solidFill>
                <a:latin typeface="Tahoma"/>
                <a:cs typeface="Tahoma"/>
              </a:rPr>
              <a:t> </a:t>
            </a:r>
            <a:r>
              <a:rPr sz="1900" spc="95" dirty="0">
                <a:solidFill>
                  <a:srgbClr val="FFFFFF"/>
                </a:solidFill>
                <a:latin typeface="Tahoma"/>
                <a:cs typeface="Tahoma"/>
              </a:rPr>
              <a:t>donde</a:t>
            </a:r>
            <a:r>
              <a:rPr sz="1900" spc="-15" dirty="0">
                <a:solidFill>
                  <a:srgbClr val="FFFFFF"/>
                </a:solidFill>
                <a:latin typeface="Tahoma"/>
                <a:cs typeface="Tahoma"/>
              </a:rPr>
              <a:t> </a:t>
            </a:r>
            <a:r>
              <a:rPr sz="1900" spc="80" dirty="0">
                <a:solidFill>
                  <a:srgbClr val="FFFFFF"/>
                </a:solidFill>
                <a:latin typeface="Tahoma"/>
                <a:cs typeface="Tahoma"/>
              </a:rPr>
              <a:t>cada </a:t>
            </a:r>
            <a:r>
              <a:rPr sz="1900" spc="55" dirty="0">
                <a:solidFill>
                  <a:srgbClr val="FFFFFF"/>
                </a:solidFill>
                <a:latin typeface="Tahoma"/>
                <a:cs typeface="Tahoma"/>
              </a:rPr>
              <a:t>categoría</a:t>
            </a:r>
            <a:r>
              <a:rPr sz="1900" spc="-10" dirty="0">
                <a:solidFill>
                  <a:srgbClr val="FFFFFF"/>
                </a:solidFill>
                <a:latin typeface="Tahoma"/>
                <a:cs typeface="Tahoma"/>
              </a:rPr>
              <a:t> </a:t>
            </a:r>
            <a:r>
              <a:rPr sz="1900" spc="55" dirty="0">
                <a:solidFill>
                  <a:srgbClr val="FFFFFF"/>
                </a:solidFill>
                <a:latin typeface="Tahoma"/>
                <a:cs typeface="Tahoma"/>
              </a:rPr>
              <a:t>tiene</a:t>
            </a:r>
            <a:r>
              <a:rPr sz="1900" spc="-10" dirty="0">
                <a:solidFill>
                  <a:srgbClr val="FFFFFF"/>
                </a:solidFill>
                <a:latin typeface="Tahoma"/>
                <a:cs typeface="Tahoma"/>
              </a:rPr>
              <a:t> </a:t>
            </a:r>
            <a:r>
              <a:rPr sz="1900" dirty="0">
                <a:solidFill>
                  <a:srgbClr val="FFFFFF"/>
                </a:solidFill>
                <a:latin typeface="Tahoma"/>
                <a:cs typeface="Tahoma"/>
              </a:rPr>
              <a:t>un</a:t>
            </a:r>
            <a:r>
              <a:rPr sz="1900" spc="-5" dirty="0">
                <a:solidFill>
                  <a:srgbClr val="FFFFFF"/>
                </a:solidFill>
                <a:latin typeface="Tahoma"/>
                <a:cs typeface="Tahoma"/>
              </a:rPr>
              <a:t> </a:t>
            </a:r>
            <a:r>
              <a:rPr sz="1900" spc="65" dirty="0">
                <a:solidFill>
                  <a:srgbClr val="FFFFFF"/>
                </a:solidFill>
                <a:latin typeface="Tahoma"/>
                <a:cs typeface="Tahoma"/>
              </a:rPr>
              <a:t>identificador</a:t>
            </a:r>
            <a:r>
              <a:rPr sz="1900" spc="-10" dirty="0">
                <a:solidFill>
                  <a:srgbClr val="FFFFFF"/>
                </a:solidFill>
                <a:latin typeface="Tahoma"/>
                <a:cs typeface="Tahoma"/>
              </a:rPr>
              <a:t> </a:t>
            </a:r>
            <a:r>
              <a:rPr sz="1900" spc="70" dirty="0">
                <a:solidFill>
                  <a:srgbClr val="FFFFFF"/>
                </a:solidFill>
                <a:latin typeface="Tahoma"/>
                <a:cs typeface="Tahoma"/>
              </a:rPr>
              <a:t>único</a:t>
            </a:r>
            <a:r>
              <a:rPr sz="1900" spc="-10" dirty="0">
                <a:solidFill>
                  <a:srgbClr val="FFFFFF"/>
                </a:solidFill>
                <a:latin typeface="Tahoma"/>
                <a:cs typeface="Tahoma"/>
              </a:rPr>
              <a:t> </a:t>
            </a:r>
            <a:r>
              <a:rPr sz="1900" dirty="0">
                <a:solidFill>
                  <a:srgbClr val="FFFFFF"/>
                </a:solidFill>
                <a:latin typeface="Tahoma"/>
                <a:cs typeface="Tahoma"/>
              </a:rPr>
              <a:t>(ID_Categoría)</a:t>
            </a:r>
            <a:r>
              <a:rPr sz="1900" spc="-5" dirty="0">
                <a:solidFill>
                  <a:srgbClr val="FFFFFF"/>
                </a:solidFill>
                <a:latin typeface="Tahoma"/>
                <a:cs typeface="Tahoma"/>
              </a:rPr>
              <a:t> </a:t>
            </a:r>
            <a:r>
              <a:rPr sz="1900" spc="110" dirty="0">
                <a:solidFill>
                  <a:srgbClr val="FFFFFF"/>
                </a:solidFill>
                <a:latin typeface="Tahoma"/>
                <a:cs typeface="Tahoma"/>
              </a:rPr>
              <a:t>y</a:t>
            </a:r>
            <a:r>
              <a:rPr sz="1900" spc="-10" dirty="0">
                <a:solidFill>
                  <a:srgbClr val="FFFFFF"/>
                </a:solidFill>
                <a:latin typeface="Tahoma"/>
                <a:cs typeface="Tahoma"/>
              </a:rPr>
              <a:t> </a:t>
            </a:r>
            <a:r>
              <a:rPr sz="1900" dirty="0">
                <a:solidFill>
                  <a:srgbClr val="FFFFFF"/>
                </a:solidFill>
                <a:latin typeface="Tahoma"/>
                <a:cs typeface="Tahoma"/>
              </a:rPr>
              <a:t>un</a:t>
            </a:r>
            <a:r>
              <a:rPr sz="1900" spc="-10" dirty="0">
                <a:solidFill>
                  <a:srgbClr val="FFFFFF"/>
                </a:solidFill>
                <a:latin typeface="Tahoma"/>
                <a:cs typeface="Tahoma"/>
              </a:rPr>
              <a:t> </a:t>
            </a:r>
            <a:r>
              <a:rPr sz="1900" dirty="0">
                <a:solidFill>
                  <a:srgbClr val="FFFFFF"/>
                </a:solidFill>
                <a:latin typeface="Tahoma"/>
                <a:cs typeface="Tahoma"/>
              </a:rPr>
              <a:t>nombre.</a:t>
            </a:r>
            <a:r>
              <a:rPr sz="1900" spc="-5" dirty="0">
                <a:solidFill>
                  <a:srgbClr val="FFFFFF"/>
                </a:solidFill>
                <a:latin typeface="Tahoma"/>
                <a:cs typeface="Tahoma"/>
              </a:rPr>
              <a:t> </a:t>
            </a:r>
            <a:r>
              <a:rPr sz="1900" spc="105" dirty="0">
                <a:solidFill>
                  <a:srgbClr val="FFFFFF"/>
                </a:solidFill>
                <a:latin typeface="Tahoma"/>
                <a:cs typeface="Tahoma"/>
              </a:rPr>
              <a:t>Cada</a:t>
            </a:r>
            <a:r>
              <a:rPr sz="1900" spc="-10" dirty="0">
                <a:solidFill>
                  <a:srgbClr val="FFFFFF"/>
                </a:solidFill>
                <a:latin typeface="Tahoma"/>
                <a:cs typeface="Tahoma"/>
              </a:rPr>
              <a:t> </a:t>
            </a:r>
            <a:r>
              <a:rPr sz="1900" spc="95" dirty="0">
                <a:solidFill>
                  <a:srgbClr val="FFFFFF"/>
                </a:solidFill>
                <a:latin typeface="Tahoma"/>
                <a:cs typeface="Tahoma"/>
              </a:rPr>
              <a:t>producto</a:t>
            </a:r>
            <a:r>
              <a:rPr sz="1900" spc="-10" dirty="0">
                <a:solidFill>
                  <a:srgbClr val="FFFFFF"/>
                </a:solidFill>
                <a:latin typeface="Tahoma"/>
                <a:cs typeface="Tahoma"/>
              </a:rPr>
              <a:t> </a:t>
            </a:r>
            <a:r>
              <a:rPr sz="1900" spc="25" dirty="0">
                <a:solidFill>
                  <a:srgbClr val="FFFFFF"/>
                </a:solidFill>
                <a:latin typeface="Tahoma"/>
                <a:cs typeface="Tahoma"/>
              </a:rPr>
              <a:t>en </a:t>
            </a:r>
            <a:r>
              <a:rPr sz="1900" dirty="0">
                <a:solidFill>
                  <a:srgbClr val="FFFFFF"/>
                </a:solidFill>
                <a:latin typeface="Tahoma"/>
                <a:cs typeface="Tahoma"/>
              </a:rPr>
              <a:t>la</a:t>
            </a:r>
            <a:r>
              <a:rPr sz="1900" spc="-30" dirty="0">
                <a:solidFill>
                  <a:srgbClr val="FFFFFF"/>
                </a:solidFill>
                <a:latin typeface="Tahoma"/>
                <a:cs typeface="Tahoma"/>
              </a:rPr>
              <a:t> </a:t>
            </a:r>
            <a:r>
              <a:rPr sz="1900" spc="55" dirty="0">
                <a:solidFill>
                  <a:srgbClr val="FFFFFF"/>
                </a:solidFill>
                <a:latin typeface="Tahoma"/>
                <a:cs typeface="Tahoma"/>
              </a:rPr>
              <a:t>tabla</a:t>
            </a:r>
            <a:r>
              <a:rPr sz="1900" spc="-25" dirty="0">
                <a:solidFill>
                  <a:srgbClr val="FFFFFF"/>
                </a:solidFill>
                <a:latin typeface="Tahoma"/>
                <a:cs typeface="Tahoma"/>
              </a:rPr>
              <a:t> </a:t>
            </a:r>
            <a:r>
              <a:rPr sz="1900" spc="85" dirty="0">
                <a:solidFill>
                  <a:srgbClr val="FFFFFF"/>
                </a:solidFill>
                <a:latin typeface="Tahoma"/>
                <a:cs typeface="Tahoma"/>
              </a:rPr>
              <a:t>Productos</a:t>
            </a:r>
            <a:r>
              <a:rPr sz="1900" spc="-30" dirty="0">
                <a:solidFill>
                  <a:srgbClr val="FFFFFF"/>
                </a:solidFill>
                <a:latin typeface="Tahoma"/>
                <a:cs typeface="Tahoma"/>
              </a:rPr>
              <a:t> </a:t>
            </a:r>
            <a:r>
              <a:rPr sz="1900" spc="85" dirty="0">
                <a:solidFill>
                  <a:srgbClr val="FFFFFF"/>
                </a:solidFill>
                <a:latin typeface="Tahoma"/>
                <a:cs typeface="Tahoma"/>
              </a:rPr>
              <a:t>pertenece</a:t>
            </a:r>
            <a:r>
              <a:rPr sz="1900" spc="-25" dirty="0">
                <a:solidFill>
                  <a:srgbClr val="FFFFFF"/>
                </a:solidFill>
                <a:latin typeface="Tahoma"/>
                <a:cs typeface="Tahoma"/>
              </a:rPr>
              <a:t> </a:t>
            </a:r>
            <a:r>
              <a:rPr sz="1900" dirty="0">
                <a:solidFill>
                  <a:srgbClr val="FFFFFF"/>
                </a:solidFill>
                <a:latin typeface="Tahoma"/>
                <a:cs typeface="Tahoma"/>
              </a:rPr>
              <a:t>a</a:t>
            </a:r>
            <a:r>
              <a:rPr sz="1900" spc="-30" dirty="0">
                <a:solidFill>
                  <a:srgbClr val="FFFFFF"/>
                </a:solidFill>
                <a:latin typeface="Tahoma"/>
                <a:cs typeface="Tahoma"/>
              </a:rPr>
              <a:t> </a:t>
            </a:r>
            <a:r>
              <a:rPr sz="1900" dirty="0">
                <a:solidFill>
                  <a:srgbClr val="FFFFFF"/>
                </a:solidFill>
                <a:latin typeface="Tahoma"/>
                <a:cs typeface="Tahoma"/>
              </a:rPr>
              <a:t>una</a:t>
            </a:r>
            <a:r>
              <a:rPr sz="1900" spc="-25" dirty="0">
                <a:solidFill>
                  <a:srgbClr val="FFFFFF"/>
                </a:solidFill>
                <a:latin typeface="Tahoma"/>
                <a:cs typeface="Tahoma"/>
              </a:rPr>
              <a:t> </a:t>
            </a:r>
            <a:r>
              <a:rPr sz="1900" dirty="0">
                <a:solidFill>
                  <a:srgbClr val="FFFFFF"/>
                </a:solidFill>
                <a:latin typeface="Tahoma"/>
                <a:cs typeface="Tahoma"/>
              </a:rPr>
              <a:t>categoría,</a:t>
            </a:r>
            <a:r>
              <a:rPr sz="1900" spc="-25" dirty="0">
                <a:solidFill>
                  <a:srgbClr val="FFFFFF"/>
                </a:solidFill>
                <a:latin typeface="Tahoma"/>
                <a:cs typeface="Tahoma"/>
              </a:rPr>
              <a:t> </a:t>
            </a:r>
            <a:r>
              <a:rPr sz="1900" spc="80" dirty="0">
                <a:solidFill>
                  <a:srgbClr val="FFFFFF"/>
                </a:solidFill>
                <a:latin typeface="Tahoma"/>
                <a:cs typeface="Tahoma"/>
              </a:rPr>
              <a:t>estableciendo</a:t>
            </a:r>
            <a:r>
              <a:rPr sz="1900" spc="-30" dirty="0">
                <a:solidFill>
                  <a:srgbClr val="FFFFFF"/>
                </a:solidFill>
                <a:latin typeface="Tahoma"/>
                <a:cs typeface="Tahoma"/>
              </a:rPr>
              <a:t> </a:t>
            </a:r>
            <a:r>
              <a:rPr sz="1900" dirty="0">
                <a:solidFill>
                  <a:srgbClr val="FFFFFF"/>
                </a:solidFill>
                <a:latin typeface="Tahoma"/>
                <a:cs typeface="Tahoma"/>
              </a:rPr>
              <a:t>una</a:t>
            </a:r>
            <a:r>
              <a:rPr sz="1900" spc="-25" dirty="0">
                <a:solidFill>
                  <a:srgbClr val="FFFFFF"/>
                </a:solidFill>
                <a:latin typeface="Tahoma"/>
                <a:cs typeface="Tahoma"/>
              </a:rPr>
              <a:t> </a:t>
            </a:r>
            <a:r>
              <a:rPr sz="1900" spc="50" dirty="0">
                <a:solidFill>
                  <a:srgbClr val="FFFFFF"/>
                </a:solidFill>
                <a:latin typeface="Tahoma"/>
                <a:cs typeface="Tahoma"/>
              </a:rPr>
              <a:t>relación</a:t>
            </a:r>
            <a:r>
              <a:rPr sz="1900" spc="-30" dirty="0">
                <a:solidFill>
                  <a:srgbClr val="FFFFFF"/>
                </a:solidFill>
                <a:latin typeface="Tahoma"/>
                <a:cs typeface="Tahoma"/>
              </a:rPr>
              <a:t> </a:t>
            </a:r>
            <a:r>
              <a:rPr sz="1900" dirty="0">
                <a:solidFill>
                  <a:srgbClr val="FFFFFF"/>
                </a:solidFill>
                <a:latin typeface="Tahoma"/>
                <a:cs typeface="Tahoma"/>
              </a:rPr>
              <a:t>uno</a:t>
            </a:r>
            <a:r>
              <a:rPr sz="1900" spc="-25" dirty="0">
                <a:solidFill>
                  <a:srgbClr val="FFFFFF"/>
                </a:solidFill>
                <a:latin typeface="Tahoma"/>
                <a:cs typeface="Tahoma"/>
              </a:rPr>
              <a:t> </a:t>
            </a:r>
            <a:r>
              <a:rPr sz="1900" spc="-50" dirty="0">
                <a:solidFill>
                  <a:srgbClr val="FFFFFF"/>
                </a:solidFill>
                <a:latin typeface="Tahoma"/>
                <a:cs typeface="Tahoma"/>
              </a:rPr>
              <a:t>a </a:t>
            </a:r>
            <a:r>
              <a:rPr sz="1900" spc="90" dirty="0">
                <a:solidFill>
                  <a:srgbClr val="FFFFFF"/>
                </a:solidFill>
                <a:latin typeface="Tahoma"/>
                <a:cs typeface="Tahoma"/>
              </a:rPr>
              <a:t>muchos</a:t>
            </a:r>
            <a:r>
              <a:rPr sz="1900" spc="-75" dirty="0">
                <a:solidFill>
                  <a:srgbClr val="FFFFFF"/>
                </a:solidFill>
                <a:latin typeface="Tahoma"/>
                <a:cs typeface="Tahoma"/>
              </a:rPr>
              <a:t> </a:t>
            </a:r>
            <a:r>
              <a:rPr sz="1900" spc="-160" dirty="0">
                <a:solidFill>
                  <a:srgbClr val="FFFFFF"/>
                </a:solidFill>
                <a:latin typeface="Tahoma"/>
                <a:cs typeface="Tahoma"/>
              </a:rPr>
              <a:t>(1:N)</a:t>
            </a:r>
            <a:r>
              <a:rPr sz="1900" spc="-70" dirty="0">
                <a:solidFill>
                  <a:srgbClr val="FFFFFF"/>
                </a:solidFill>
                <a:latin typeface="Tahoma"/>
                <a:cs typeface="Tahoma"/>
              </a:rPr>
              <a:t> </a:t>
            </a:r>
            <a:r>
              <a:rPr sz="1900" spc="55" dirty="0">
                <a:solidFill>
                  <a:srgbClr val="FFFFFF"/>
                </a:solidFill>
                <a:latin typeface="Tahoma"/>
                <a:cs typeface="Tahoma"/>
              </a:rPr>
              <a:t>entre</a:t>
            </a:r>
            <a:r>
              <a:rPr sz="1900" spc="-70" dirty="0">
                <a:solidFill>
                  <a:srgbClr val="FFFFFF"/>
                </a:solidFill>
                <a:latin typeface="Tahoma"/>
                <a:cs typeface="Tahoma"/>
              </a:rPr>
              <a:t> </a:t>
            </a:r>
            <a:r>
              <a:rPr sz="1900" spc="60" dirty="0">
                <a:solidFill>
                  <a:srgbClr val="FFFFFF"/>
                </a:solidFill>
                <a:latin typeface="Tahoma"/>
                <a:cs typeface="Tahoma"/>
              </a:rPr>
              <a:t>Categorías</a:t>
            </a:r>
            <a:r>
              <a:rPr sz="1900" spc="-70" dirty="0">
                <a:solidFill>
                  <a:srgbClr val="FFFFFF"/>
                </a:solidFill>
                <a:latin typeface="Tahoma"/>
                <a:cs typeface="Tahoma"/>
              </a:rPr>
              <a:t> </a:t>
            </a:r>
            <a:r>
              <a:rPr sz="1900" spc="110" dirty="0">
                <a:solidFill>
                  <a:srgbClr val="FFFFFF"/>
                </a:solidFill>
                <a:latin typeface="Tahoma"/>
                <a:cs typeface="Tahoma"/>
              </a:rPr>
              <a:t>y</a:t>
            </a:r>
            <a:r>
              <a:rPr sz="1900" spc="-70" dirty="0">
                <a:solidFill>
                  <a:srgbClr val="FFFFFF"/>
                </a:solidFill>
                <a:latin typeface="Tahoma"/>
                <a:cs typeface="Tahoma"/>
              </a:rPr>
              <a:t> </a:t>
            </a:r>
            <a:r>
              <a:rPr sz="1900" spc="55" dirty="0">
                <a:solidFill>
                  <a:srgbClr val="FFFFFF"/>
                </a:solidFill>
                <a:latin typeface="Tahoma"/>
                <a:cs typeface="Tahoma"/>
              </a:rPr>
              <a:t>Productos.</a:t>
            </a:r>
            <a:r>
              <a:rPr sz="1900" spc="-70" dirty="0">
                <a:solidFill>
                  <a:srgbClr val="FFFFFF"/>
                </a:solidFill>
                <a:latin typeface="Tahoma"/>
                <a:cs typeface="Tahoma"/>
              </a:rPr>
              <a:t> </a:t>
            </a:r>
            <a:r>
              <a:rPr sz="1900" spc="45" dirty="0">
                <a:solidFill>
                  <a:srgbClr val="FFFFFF"/>
                </a:solidFill>
                <a:latin typeface="Tahoma"/>
                <a:cs typeface="Tahoma"/>
              </a:rPr>
              <a:t>Además,</a:t>
            </a:r>
            <a:r>
              <a:rPr sz="1900" spc="-70" dirty="0">
                <a:solidFill>
                  <a:srgbClr val="FFFFFF"/>
                </a:solidFill>
                <a:latin typeface="Tahoma"/>
                <a:cs typeface="Tahoma"/>
              </a:rPr>
              <a:t> </a:t>
            </a:r>
            <a:r>
              <a:rPr sz="1900" spc="100" dirty="0">
                <a:solidFill>
                  <a:srgbClr val="FFFFFF"/>
                </a:solidFill>
                <a:latin typeface="Tahoma"/>
                <a:cs typeface="Tahoma"/>
              </a:rPr>
              <a:t>cada</a:t>
            </a:r>
            <a:r>
              <a:rPr sz="1900" spc="-70" dirty="0">
                <a:solidFill>
                  <a:srgbClr val="FFFFFF"/>
                </a:solidFill>
                <a:latin typeface="Tahoma"/>
                <a:cs typeface="Tahoma"/>
              </a:rPr>
              <a:t> </a:t>
            </a:r>
            <a:r>
              <a:rPr sz="1900" spc="95" dirty="0">
                <a:solidFill>
                  <a:srgbClr val="FFFFFF"/>
                </a:solidFill>
                <a:latin typeface="Tahoma"/>
                <a:cs typeface="Tahoma"/>
              </a:rPr>
              <a:t>producto</a:t>
            </a:r>
            <a:r>
              <a:rPr sz="1900" spc="-70" dirty="0">
                <a:solidFill>
                  <a:srgbClr val="FFFFFF"/>
                </a:solidFill>
                <a:latin typeface="Tahoma"/>
                <a:cs typeface="Tahoma"/>
              </a:rPr>
              <a:t> </a:t>
            </a:r>
            <a:r>
              <a:rPr sz="1900" spc="55" dirty="0">
                <a:solidFill>
                  <a:srgbClr val="FFFFFF"/>
                </a:solidFill>
                <a:latin typeface="Tahoma"/>
                <a:cs typeface="Tahoma"/>
              </a:rPr>
              <a:t>tiene</a:t>
            </a:r>
            <a:r>
              <a:rPr sz="1900" spc="-70" dirty="0">
                <a:solidFill>
                  <a:srgbClr val="FFFFFF"/>
                </a:solidFill>
                <a:latin typeface="Tahoma"/>
                <a:cs typeface="Tahoma"/>
              </a:rPr>
              <a:t> </a:t>
            </a:r>
            <a:r>
              <a:rPr sz="1900" spc="-25" dirty="0">
                <a:solidFill>
                  <a:srgbClr val="FFFFFF"/>
                </a:solidFill>
                <a:latin typeface="Tahoma"/>
                <a:cs typeface="Tahoma"/>
              </a:rPr>
              <a:t>un </a:t>
            </a:r>
            <a:r>
              <a:rPr sz="1900" spc="65" dirty="0">
                <a:solidFill>
                  <a:srgbClr val="FFFFFF"/>
                </a:solidFill>
                <a:latin typeface="Tahoma"/>
                <a:cs typeface="Tahoma"/>
              </a:rPr>
              <a:t>identificador</a:t>
            </a:r>
            <a:r>
              <a:rPr sz="1900" spc="-15" dirty="0">
                <a:solidFill>
                  <a:srgbClr val="FFFFFF"/>
                </a:solidFill>
                <a:latin typeface="Tahoma"/>
                <a:cs typeface="Tahoma"/>
              </a:rPr>
              <a:t> </a:t>
            </a:r>
            <a:r>
              <a:rPr sz="1900" spc="70" dirty="0">
                <a:solidFill>
                  <a:srgbClr val="FFFFFF"/>
                </a:solidFill>
                <a:latin typeface="Tahoma"/>
                <a:cs typeface="Tahoma"/>
              </a:rPr>
              <a:t>único</a:t>
            </a:r>
            <a:r>
              <a:rPr sz="1900" spc="-15" dirty="0">
                <a:solidFill>
                  <a:srgbClr val="FFFFFF"/>
                </a:solidFill>
                <a:latin typeface="Tahoma"/>
                <a:cs typeface="Tahoma"/>
              </a:rPr>
              <a:t> </a:t>
            </a:r>
            <a:r>
              <a:rPr sz="1900" dirty="0">
                <a:solidFill>
                  <a:srgbClr val="FFFFFF"/>
                </a:solidFill>
                <a:latin typeface="Tahoma"/>
                <a:cs typeface="Tahoma"/>
              </a:rPr>
              <a:t>(ID_Producto),</a:t>
            </a:r>
            <a:r>
              <a:rPr sz="1900" spc="-10" dirty="0">
                <a:solidFill>
                  <a:srgbClr val="FFFFFF"/>
                </a:solidFill>
                <a:latin typeface="Tahoma"/>
                <a:cs typeface="Tahoma"/>
              </a:rPr>
              <a:t> </a:t>
            </a:r>
            <a:r>
              <a:rPr sz="1900" dirty="0">
                <a:solidFill>
                  <a:srgbClr val="FFFFFF"/>
                </a:solidFill>
                <a:latin typeface="Tahoma"/>
                <a:cs typeface="Tahoma"/>
              </a:rPr>
              <a:t>nombre,</a:t>
            </a:r>
            <a:r>
              <a:rPr sz="1900" spc="-15" dirty="0">
                <a:solidFill>
                  <a:srgbClr val="FFFFFF"/>
                </a:solidFill>
                <a:latin typeface="Tahoma"/>
                <a:cs typeface="Tahoma"/>
              </a:rPr>
              <a:t> </a:t>
            </a:r>
            <a:r>
              <a:rPr sz="1900" spc="60" dirty="0">
                <a:solidFill>
                  <a:srgbClr val="FFFFFF"/>
                </a:solidFill>
                <a:latin typeface="Tahoma"/>
                <a:cs typeface="Tahoma"/>
              </a:rPr>
              <a:t>descripción,</a:t>
            </a:r>
            <a:r>
              <a:rPr sz="1900" spc="-10" dirty="0">
                <a:solidFill>
                  <a:srgbClr val="FFFFFF"/>
                </a:solidFill>
                <a:latin typeface="Tahoma"/>
                <a:cs typeface="Tahoma"/>
              </a:rPr>
              <a:t> </a:t>
            </a:r>
            <a:r>
              <a:rPr sz="1900" spc="85" dirty="0">
                <a:solidFill>
                  <a:srgbClr val="FFFFFF"/>
                </a:solidFill>
                <a:latin typeface="Tahoma"/>
                <a:cs typeface="Tahoma"/>
              </a:rPr>
              <a:t>precio</a:t>
            </a:r>
            <a:r>
              <a:rPr sz="1900" spc="-15" dirty="0">
                <a:solidFill>
                  <a:srgbClr val="FFFFFF"/>
                </a:solidFill>
                <a:latin typeface="Tahoma"/>
                <a:cs typeface="Tahoma"/>
              </a:rPr>
              <a:t> </a:t>
            </a:r>
            <a:r>
              <a:rPr sz="1900" spc="110" dirty="0">
                <a:solidFill>
                  <a:srgbClr val="FFFFFF"/>
                </a:solidFill>
                <a:latin typeface="Tahoma"/>
                <a:cs typeface="Tahoma"/>
              </a:rPr>
              <a:t>y</a:t>
            </a:r>
            <a:r>
              <a:rPr sz="1900" spc="-10" dirty="0">
                <a:solidFill>
                  <a:srgbClr val="FFFFFF"/>
                </a:solidFill>
                <a:latin typeface="Tahoma"/>
                <a:cs typeface="Tahoma"/>
              </a:rPr>
              <a:t> </a:t>
            </a:r>
            <a:r>
              <a:rPr sz="1900" spc="85" dirty="0">
                <a:solidFill>
                  <a:srgbClr val="FFFFFF"/>
                </a:solidFill>
                <a:latin typeface="Tahoma"/>
                <a:cs typeface="Tahoma"/>
              </a:rPr>
              <a:t>cantidad</a:t>
            </a:r>
            <a:r>
              <a:rPr sz="1900" spc="-15" dirty="0">
                <a:solidFill>
                  <a:srgbClr val="FFFFFF"/>
                </a:solidFill>
                <a:latin typeface="Tahoma"/>
                <a:cs typeface="Tahoma"/>
              </a:rPr>
              <a:t> </a:t>
            </a:r>
            <a:r>
              <a:rPr sz="1900" spc="50" dirty="0">
                <a:solidFill>
                  <a:srgbClr val="FFFFFF"/>
                </a:solidFill>
                <a:latin typeface="Tahoma"/>
                <a:cs typeface="Tahoma"/>
              </a:rPr>
              <a:t>en</a:t>
            </a:r>
            <a:r>
              <a:rPr sz="1900" spc="-10" dirty="0">
                <a:solidFill>
                  <a:srgbClr val="FFFFFF"/>
                </a:solidFill>
                <a:latin typeface="Tahoma"/>
                <a:cs typeface="Tahoma"/>
              </a:rPr>
              <a:t> stock.</a:t>
            </a:r>
            <a:endParaRPr sz="1900">
              <a:latin typeface="Tahoma"/>
              <a:cs typeface="Tahoma"/>
            </a:endParaRPr>
          </a:p>
          <a:p>
            <a:pPr>
              <a:lnSpc>
                <a:spcPct val="100000"/>
              </a:lnSpc>
              <a:spcBef>
                <a:spcPts val="590"/>
              </a:spcBef>
            </a:pPr>
            <a:endParaRPr sz="1900">
              <a:latin typeface="Tahoma"/>
              <a:cs typeface="Tahoma"/>
            </a:endParaRPr>
          </a:p>
          <a:p>
            <a:pPr marL="795655" marR="2334895">
              <a:lnSpc>
                <a:spcPct val="115100"/>
              </a:lnSpc>
            </a:pPr>
            <a:r>
              <a:rPr sz="1900" spc="75" dirty="0">
                <a:solidFill>
                  <a:srgbClr val="FFFFFF"/>
                </a:solidFill>
                <a:latin typeface="Tahoma"/>
                <a:cs typeface="Tahoma"/>
              </a:rPr>
              <a:t>Los</a:t>
            </a:r>
            <a:r>
              <a:rPr sz="1900" spc="-40" dirty="0">
                <a:solidFill>
                  <a:srgbClr val="FFFFFF"/>
                </a:solidFill>
                <a:latin typeface="Tahoma"/>
                <a:cs typeface="Tahoma"/>
              </a:rPr>
              <a:t> </a:t>
            </a:r>
            <a:r>
              <a:rPr sz="1900" spc="45" dirty="0">
                <a:solidFill>
                  <a:srgbClr val="FFFFFF"/>
                </a:solidFill>
                <a:latin typeface="Tahoma"/>
                <a:cs typeface="Tahoma"/>
              </a:rPr>
              <a:t>usuarios</a:t>
            </a:r>
            <a:r>
              <a:rPr sz="1900" spc="-40" dirty="0">
                <a:solidFill>
                  <a:srgbClr val="FFFFFF"/>
                </a:solidFill>
                <a:latin typeface="Tahoma"/>
                <a:cs typeface="Tahoma"/>
              </a:rPr>
              <a:t> </a:t>
            </a:r>
            <a:r>
              <a:rPr sz="1900" spc="80" dirty="0">
                <a:solidFill>
                  <a:srgbClr val="FFFFFF"/>
                </a:solidFill>
                <a:latin typeface="Tahoma"/>
                <a:cs typeface="Tahoma"/>
              </a:rPr>
              <a:t>pueden</a:t>
            </a:r>
            <a:r>
              <a:rPr sz="1900" spc="-40" dirty="0">
                <a:solidFill>
                  <a:srgbClr val="FFFFFF"/>
                </a:solidFill>
                <a:latin typeface="Tahoma"/>
                <a:cs typeface="Tahoma"/>
              </a:rPr>
              <a:t> </a:t>
            </a:r>
            <a:r>
              <a:rPr sz="1900" dirty="0">
                <a:solidFill>
                  <a:srgbClr val="FFFFFF"/>
                </a:solidFill>
                <a:latin typeface="Tahoma"/>
                <a:cs typeface="Tahoma"/>
              </a:rPr>
              <a:t>realizar</a:t>
            </a:r>
            <a:r>
              <a:rPr sz="1900" spc="-40" dirty="0">
                <a:solidFill>
                  <a:srgbClr val="FFFFFF"/>
                </a:solidFill>
                <a:latin typeface="Tahoma"/>
                <a:cs typeface="Tahoma"/>
              </a:rPr>
              <a:t> </a:t>
            </a:r>
            <a:r>
              <a:rPr sz="1900" dirty="0">
                <a:solidFill>
                  <a:srgbClr val="FFFFFF"/>
                </a:solidFill>
                <a:latin typeface="Tahoma"/>
                <a:cs typeface="Tahoma"/>
              </a:rPr>
              <a:t>órdenes,</a:t>
            </a:r>
            <a:r>
              <a:rPr sz="1900" spc="-35" dirty="0">
                <a:solidFill>
                  <a:srgbClr val="FFFFFF"/>
                </a:solidFill>
                <a:latin typeface="Tahoma"/>
                <a:cs typeface="Tahoma"/>
              </a:rPr>
              <a:t> </a:t>
            </a:r>
            <a:r>
              <a:rPr sz="1900" dirty="0">
                <a:solidFill>
                  <a:srgbClr val="FFFFFF"/>
                </a:solidFill>
                <a:latin typeface="Tahoma"/>
                <a:cs typeface="Tahoma"/>
              </a:rPr>
              <a:t>las</a:t>
            </a:r>
            <a:r>
              <a:rPr sz="1900" spc="-40" dirty="0">
                <a:solidFill>
                  <a:srgbClr val="FFFFFF"/>
                </a:solidFill>
                <a:latin typeface="Tahoma"/>
                <a:cs typeface="Tahoma"/>
              </a:rPr>
              <a:t> </a:t>
            </a:r>
            <a:r>
              <a:rPr sz="1900" spc="65" dirty="0">
                <a:solidFill>
                  <a:srgbClr val="FFFFFF"/>
                </a:solidFill>
                <a:latin typeface="Tahoma"/>
                <a:cs typeface="Tahoma"/>
              </a:rPr>
              <a:t>cuales</a:t>
            </a:r>
            <a:r>
              <a:rPr sz="1900" spc="-40" dirty="0">
                <a:solidFill>
                  <a:srgbClr val="FFFFFF"/>
                </a:solidFill>
                <a:latin typeface="Tahoma"/>
                <a:cs typeface="Tahoma"/>
              </a:rPr>
              <a:t> </a:t>
            </a:r>
            <a:r>
              <a:rPr sz="1900" spc="85" dirty="0">
                <a:solidFill>
                  <a:srgbClr val="FFFFFF"/>
                </a:solidFill>
                <a:latin typeface="Tahoma"/>
                <a:cs typeface="Tahoma"/>
              </a:rPr>
              <a:t>se</a:t>
            </a:r>
            <a:r>
              <a:rPr sz="1900" spc="-40" dirty="0">
                <a:solidFill>
                  <a:srgbClr val="FFFFFF"/>
                </a:solidFill>
                <a:latin typeface="Tahoma"/>
                <a:cs typeface="Tahoma"/>
              </a:rPr>
              <a:t> </a:t>
            </a:r>
            <a:r>
              <a:rPr sz="1900" spc="55" dirty="0">
                <a:solidFill>
                  <a:srgbClr val="FFFFFF"/>
                </a:solidFill>
                <a:latin typeface="Tahoma"/>
                <a:cs typeface="Tahoma"/>
              </a:rPr>
              <a:t>almacenan</a:t>
            </a:r>
            <a:r>
              <a:rPr sz="1900" spc="-40" dirty="0">
                <a:solidFill>
                  <a:srgbClr val="FFFFFF"/>
                </a:solidFill>
                <a:latin typeface="Tahoma"/>
                <a:cs typeface="Tahoma"/>
              </a:rPr>
              <a:t> </a:t>
            </a:r>
            <a:r>
              <a:rPr sz="1900" spc="50" dirty="0">
                <a:solidFill>
                  <a:srgbClr val="FFFFFF"/>
                </a:solidFill>
                <a:latin typeface="Tahoma"/>
                <a:cs typeface="Tahoma"/>
              </a:rPr>
              <a:t>en</a:t>
            </a:r>
            <a:r>
              <a:rPr sz="1900" spc="-35" dirty="0">
                <a:solidFill>
                  <a:srgbClr val="FFFFFF"/>
                </a:solidFill>
                <a:latin typeface="Tahoma"/>
                <a:cs typeface="Tahoma"/>
              </a:rPr>
              <a:t> </a:t>
            </a:r>
            <a:r>
              <a:rPr sz="1900" dirty="0">
                <a:solidFill>
                  <a:srgbClr val="FFFFFF"/>
                </a:solidFill>
                <a:latin typeface="Tahoma"/>
                <a:cs typeface="Tahoma"/>
              </a:rPr>
              <a:t>la</a:t>
            </a:r>
            <a:r>
              <a:rPr sz="1900" spc="-40" dirty="0">
                <a:solidFill>
                  <a:srgbClr val="FFFFFF"/>
                </a:solidFill>
                <a:latin typeface="Tahoma"/>
                <a:cs typeface="Tahoma"/>
              </a:rPr>
              <a:t> </a:t>
            </a:r>
            <a:r>
              <a:rPr sz="1900" spc="55" dirty="0">
                <a:solidFill>
                  <a:srgbClr val="FFFFFF"/>
                </a:solidFill>
                <a:latin typeface="Tahoma"/>
                <a:cs typeface="Tahoma"/>
              </a:rPr>
              <a:t>tabla</a:t>
            </a:r>
            <a:r>
              <a:rPr sz="1900" spc="-40" dirty="0">
                <a:solidFill>
                  <a:srgbClr val="FFFFFF"/>
                </a:solidFill>
                <a:latin typeface="Tahoma"/>
                <a:cs typeface="Tahoma"/>
              </a:rPr>
              <a:t> </a:t>
            </a:r>
            <a:r>
              <a:rPr sz="1900" spc="-10" dirty="0">
                <a:solidFill>
                  <a:srgbClr val="FFFFFF"/>
                </a:solidFill>
                <a:latin typeface="Tahoma"/>
                <a:cs typeface="Tahoma"/>
              </a:rPr>
              <a:t>Órdenes. </a:t>
            </a:r>
            <a:r>
              <a:rPr sz="1900" spc="105" dirty="0">
                <a:solidFill>
                  <a:srgbClr val="FFFFFF"/>
                </a:solidFill>
                <a:latin typeface="Tahoma"/>
                <a:cs typeface="Tahoma"/>
              </a:rPr>
              <a:t>Cada</a:t>
            </a:r>
            <a:r>
              <a:rPr sz="1900" spc="-40" dirty="0">
                <a:solidFill>
                  <a:srgbClr val="FFFFFF"/>
                </a:solidFill>
                <a:latin typeface="Tahoma"/>
                <a:cs typeface="Tahoma"/>
              </a:rPr>
              <a:t> </a:t>
            </a:r>
            <a:r>
              <a:rPr sz="1900" spc="65" dirty="0">
                <a:solidFill>
                  <a:srgbClr val="FFFFFF"/>
                </a:solidFill>
                <a:latin typeface="Tahoma"/>
                <a:cs typeface="Tahoma"/>
              </a:rPr>
              <a:t>orden</a:t>
            </a:r>
            <a:r>
              <a:rPr sz="1900" spc="-35" dirty="0">
                <a:solidFill>
                  <a:srgbClr val="FFFFFF"/>
                </a:solidFill>
                <a:latin typeface="Tahoma"/>
                <a:cs typeface="Tahoma"/>
              </a:rPr>
              <a:t> </a:t>
            </a:r>
            <a:r>
              <a:rPr sz="1900" spc="55" dirty="0">
                <a:solidFill>
                  <a:srgbClr val="FFFFFF"/>
                </a:solidFill>
                <a:latin typeface="Tahoma"/>
                <a:cs typeface="Tahoma"/>
              </a:rPr>
              <a:t>tiene</a:t>
            </a:r>
            <a:r>
              <a:rPr sz="1900" spc="-40" dirty="0">
                <a:solidFill>
                  <a:srgbClr val="FFFFFF"/>
                </a:solidFill>
                <a:latin typeface="Tahoma"/>
                <a:cs typeface="Tahoma"/>
              </a:rPr>
              <a:t> </a:t>
            </a:r>
            <a:r>
              <a:rPr sz="1900" dirty="0">
                <a:solidFill>
                  <a:srgbClr val="FFFFFF"/>
                </a:solidFill>
                <a:latin typeface="Tahoma"/>
                <a:cs typeface="Tahoma"/>
              </a:rPr>
              <a:t>un</a:t>
            </a:r>
            <a:r>
              <a:rPr sz="1900" spc="-35" dirty="0">
                <a:solidFill>
                  <a:srgbClr val="FFFFFF"/>
                </a:solidFill>
                <a:latin typeface="Tahoma"/>
                <a:cs typeface="Tahoma"/>
              </a:rPr>
              <a:t> </a:t>
            </a:r>
            <a:r>
              <a:rPr sz="1900" spc="65" dirty="0">
                <a:solidFill>
                  <a:srgbClr val="FFFFFF"/>
                </a:solidFill>
                <a:latin typeface="Tahoma"/>
                <a:cs typeface="Tahoma"/>
              </a:rPr>
              <a:t>identificador</a:t>
            </a:r>
            <a:r>
              <a:rPr sz="1900" spc="-35" dirty="0">
                <a:solidFill>
                  <a:srgbClr val="FFFFFF"/>
                </a:solidFill>
                <a:latin typeface="Tahoma"/>
                <a:cs typeface="Tahoma"/>
              </a:rPr>
              <a:t> </a:t>
            </a:r>
            <a:r>
              <a:rPr sz="1900" spc="70" dirty="0">
                <a:solidFill>
                  <a:srgbClr val="FFFFFF"/>
                </a:solidFill>
                <a:latin typeface="Tahoma"/>
                <a:cs typeface="Tahoma"/>
              </a:rPr>
              <a:t>único</a:t>
            </a:r>
            <a:r>
              <a:rPr sz="1900" spc="-40" dirty="0">
                <a:solidFill>
                  <a:srgbClr val="FFFFFF"/>
                </a:solidFill>
                <a:latin typeface="Tahoma"/>
                <a:cs typeface="Tahoma"/>
              </a:rPr>
              <a:t> </a:t>
            </a:r>
            <a:r>
              <a:rPr sz="1900" dirty="0">
                <a:solidFill>
                  <a:srgbClr val="FFFFFF"/>
                </a:solidFill>
                <a:latin typeface="Tahoma"/>
                <a:cs typeface="Tahoma"/>
              </a:rPr>
              <a:t>(ID_Orden),</a:t>
            </a:r>
            <a:r>
              <a:rPr sz="1900" spc="-35" dirty="0">
                <a:solidFill>
                  <a:srgbClr val="FFFFFF"/>
                </a:solidFill>
                <a:latin typeface="Tahoma"/>
                <a:cs typeface="Tahoma"/>
              </a:rPr>
              <a:t> </a:t>
            </a:r>
            <a:r>
              <a:rPr sz="1900" dirty="0">
                <a:solidFill>
                  <a:srgbClr val="FFFFFF"/>
                </a:solidFill>
                <a:latin typeface="Tahoma"/>
                <a:cs typeface="Tahoma"/>
              </a:rPr>
              <a:t>el</a:t>
            </a:r>
            <a:r>
              <a:rPr sz="1900" spc="-35" dirty="0">
                <a:solidFill>
                  <a:srgbClr val="FFFFFF"/>
                </a:solidFill>
                <a:latin typeface="Tahoma"/>
                <a:cs typeface="Tahoma"/>
              </a:rPr>
              <a:t> </a:t>
            </a:r>
            <a:r>
              <a:rPr sz="1900" spc="65" dirty="0">
                <a:solidFill>
                  <a:srgbClr val="FFFFFF"/>
                </a:solidFill>
                <a:latin typeface="Tahoma"/>
                <a:cs typeface="Tahoma"/>
              </a:rPr>
              <a:t>identificador</a:t>
            </a:r>
            <a:r>
              <a:rPr sz="1900" spc="-40" dirty="0">
                <a:solidFill>
                  <a:srgbClr val="FFFFFF"/>
                </a:solidFill>
                <a:latin typeface="Tahoma"/>
                <a:cs typeface="Tahoma"/>
              </a:rPr>
              <a:t> </a:t>
            </a:r>
            <a:r>
              <a:rPr sz="1900" spc="65" dirty="0">
                <a:solidFill>
                  <a:srgbClr val="FFFFFF"/>
                </a:solidFill>
                <a:latin typeface="Tahoma"/>
                <a:cs typeface="Tahoma"/>
              </a:rPr>
              <a:t>del</a:t>
            </a:r>
            <a:r>
              <a:rPr sz="1900" spc="-35" dirty="0">
                <a:solidFill>
                  <a:srgbClr val="FFFFFF"/>
                </a:solidFill>
                <a:latin typeface="Tahoma"/>
                <a:cs typeface="Tahoma"/>
              </a:rPr>
              <a:t> </a:t>
            </a:r>
            <a:r>
              <a:rPr sz="1900" dirty="0">
                <a:solidFill>
                  <a:srgbClr val="FFFFFF"/>
                </a:solidFill>
                <a:latin typeface="Tahoma"/>
                <a:cs typeface="Tahoma"/>
              </a:rPr>
              <a:t>usuario</a:t>
            </a:r>
            <a:r>
              <a:rPr sz="1900" spc="-35" dirty="0">
                <a:solidFill>
                  <a:srgbClr val="FFFFFF"/>
                </a:solidFill>
                <a:latin typeface="Tahoma"/>
                <a:cs typeface="Tahoma"/>
              </a:rPr>
              <a:t> </a:t>
            </a:r>
            <a:r>
              <a:rPr sz="1900" spc="55" dirty="0">
                <a:solidFill>
                  <a:srgbClr val="FFFFFF"/>
                </a:solidFill>
                <a:latin typeface="Tahoma"/>
                <a:cs typeface="Tahoma"/>
              </a:rPr>
              <a:t>que </a:t>
            </a:r>
            <a:r>
              <a:rPr sz="1900" dirty="0">
                <a:solidFill>
                  <a:srgbClr val="FFFFFF"/>
                </a:solidFill>
                <a:latin typeface="Tahoma"/>
                <a:cs typeface="Tahoma"/>
              </a:rPr>
              <a:t>realizó</a:t>
            </a:r>
            <a:r>
              <a:rPr sz="1900" spc="-55" dirty="0">
                <a:solidFill>
                  <a:srgbClr val="FFFFFF"/>
                </a:solidFill>
                <a:latin typeface="Tahoma"/>
                <a:cs typeface="Tahoma"/>
              </a:rPr>
              <a:t> </a:t>
            </a:r>
            <a:r>
              <a:rPr sz="1900" dirty="0">
                <a:solidFill>
                  <a:srgbClr val="FFFFFF"/>
                </a:solidFill>
                <a:latin typeface="Tahoma"/>
                <a:cs typeface="Tahoma"/>
              </a:rPr>
              <a:t>la</a:t>
            </a:r>
            <a:r>
              <a:rPr sz="1900" spc="-55" dirty="0">
                <a:solidFill>
                  <a:srgbClr val="FFFFFF"/>
                </a:solidFill>
                <a:latin typeface="Tahoma"/>
                <a:cs typeface="Tahoma"/>
              </a:rPr>
              <a:t> </a:t>
            </a:r>
            <a:r>
              <a:rPr sz="1900" spc="65" dirty="0">
                <a:solidFill>
                  <a:srgbClr val="FFFFFF"/>
                </a:solidFill>
                <a:latin typeface="Tahoma"/>
                <a:cs typeface="Tahoma"/>
              </a:rPr>
              <a:t>orden</a:t>
            </a:r>
            <a:r>
              <a:rPr sz="1900" spc="-55" dirty="0">
                <a:solidFill>
                  <a:srgbClr val="FFFFFF"/>
                </a:solidFill>
                <a:latin typeface="Tahoma"/>
                <a:cs typeface="Tahoma"/>
              </a:rPr>
              <a:t> </a:t>
            </a:r>
            <a:r>
              <a:rPr sz="1900" spc="-10" dirty="0">
                <a:solidFill>
                  <a:srgbClr val="FFFFFF"/>
                </a:solidFill>
                <a:latin typeface="Tahoma"/>
                <a:cs typeface="Tahoma"/>
              </a:rPr>
              <a:t>(ID_Usuario),</a:t>
            </a:r>
            <a:r>
              <a:rPr sz="1900" spc="-55" dirty="0">
                <a:solidFill>
                  <a:srgbClr val="FFFFFF"/>
                </a:solidFill>
                <a:latin typeface="Tahoma"/>
                <a:cs typeface="Tahoma"/>
              </a:rPr>
              <a:t> </a:t>
            </a:r>
            <a:r>
              <a:rPr sz="1900" dirty="0">
                <a:solidFill>
                  <a:srgbClr val="FFFFFF"/>
                </a:solidFill>
                <a:latin typeface="Tahoma"/>
                <a:cs typeface="Tahoma"/>
              </a:rPr>
              <a:t>la</a:t>
            </a:r>
            <a:r>
              <a:rPr sz="1900" spc="-55" dirty="0">
                <a:solidFill>
                  <a:srgbClr val="FFFFFF"/>
                </a:solidFill>
                <a:latin typeface="Tahoma"/>
                <a:cs typeface="Tahoma"/>
              </a:rPr>
              <a:t> </a:t>
            </a:r>
            <a:r>
              <a:rPr sz="1900" spc="70" dirty="0">
                <a:solidFill>
                  <a:srgbClr val="FFFFFF"/>
                </a:solidFill>
                <a:latin typeface="Tahoma"/>
                <a:cs typeface="Tahoma"/>
              </a:rPr>
              <a:t>fecha</a:t>
            </a:r>
            <a:r>
              <a:rPr sz="1900" spc="-55" dirty="0">
                <a:solidFill>
                  <a:srgbClr val="FFFFFF"/>
                </a:solidFill>
                <a:latin typeface="Tahoma"/>
                <a:cs typeface="Tahoma"/>
              </a:rPr>
              <a:t> </a:t>
            </a:r>
            <a:r>
              <a:rPr sz="1900" spc="110" dirty="0">
                <a:solidFill>
                  <a:srgbClr val="FFFFFF"/>
                </a:solidFill>
                <a:latin typeface="Tahoma"/>
                <a:cs typeface="Tahoma"/>
              </a:rPr>
              <a:t>de</a:t>
            </a:r>
            <a:r>
              <a:rPr sz="1900" spc="-55" dirty="0">
                <a:solidFill>
                  <a:srgbClr val="FFFFFF"/>
                </a:solidFill>
                <a:latin typeface="Tahoma"/>
                <a:cs typeface="Tahoma"/>
              </a:rPr>
              <a:t> </a:t>
            </a:r>
            <a:r>
              <a:rPr sz="1900" dirty="0">
                <a:solidFill>
                  <a:srgbClr val="FFFFFF"/>
                </a:solidFill>
                <a:latin typeface="Tahoma"/>
                <a:cs typeface="Tahoma"/>
              </a:rPr>
              <a:t>la</a:t>
            </a:r>
            <a:r>
              <a:rPr sz="1900" spc="-55" dirty="0">
                <a:solidFill>
                  <a:srgbClr val="FFFFFF"/>
                </a:solidFill>
                <a:latin typeface="Tahoma"/>
                <a:cs typeface="Tahoma"/>
              </a:rPr>
              <a:t> </a:t>
            </a:r>
            <a:r>
              <a:rPr sz="1900" dirty="0">
                <a:solidFill>
                  <a:srgbClr val="FFFFFF"/>
                </a:solidFill>
                <a:latin typeface="Tahoma"/>
                <a:cs typeface="Tahoma"/>
              </a:rPr>
              <a:t>orden,</a:t>
            </a:r>
            <a:r>
              <a:rPr sz="1900" spc="-55" dirty="0">
                <a:solidFill>
                  <a:srgbClr val="FFFFFF"/>
                </a:solidFill>
                <a:latin typeface="Tahoma"/>
                <a:cs typeface="Tahoma"/>
              </a:rPr>
              <a:t> </a:t>
            </a:r>
            <a:r>
              <a:rPr sz="1900" dirty="0">
                <a:solidFill>
                  <a:srgbClr val="FFFFFF"/>
                </a:solidFill>
                <a:latin typeface="Tahoma"/>
                <a:cs typeface="Tahoma"/>
              </a:rPr>
              <a:t>el</a:t>
            </a:r>
            <a:r>
              <a:rPr sz="1900" spc="-55" dirty="0">
                <a:solidFill>
                  <a:srgbClr val="FFFFFF"/>
                </a:solidFill>
                <a:latin typeface="Tahoma"/>
                <a:cs typeface="Tahoma"/>
              </a:rPr>
              <a:t> </a:t>
            </a:r>
            <a:r>
              <a:rPr sz="1900" spc="85" dirty="0">
                <a:solidFill>
                  <a:srgbClr val="FFFFFF"/>
                </a:solidFill>
                <a:latin typeface="Tahoma"/>
                <a:cs typeface="Tahoma"/>
              </a:rPr>
              <a:t>estado</a:t>
            </a:r>
            <a:r>
              <a:rPr sz="1900" spc="-55" dirty="0">
                <a:solidFill>
                  <a:srgbClr val="FFFFFF"/>
                </a:solidFill>
                <a:latin typeface="Tahoma"/>
                <a:cs typeface="Tahoma"/>
              </a:rPr>
              <a:t> </a:t>
            </a:r>
            <a:r>
              <a:rPr sz="1900" spc="110" dirty="0">
                <a:solidFill>
                  <a:srgbClr val="FFFFFF"/>
                </a:solidFill>
                <a:latin typeface="Tahoma"/>
                <a:cs typeface="Tahoma"/>
              </a:rPr>
              <a:t>de</a:t>
            </a:r>
            <a:r>
              <a:rPr sz="1900" spc="-55" dirty="0">
                <a:solidFill>
                  <a:srgbClr val="FFFFFF"/>
                </a:solidFill>
                <a:latin typeface="Tahoma"/>
                <a:cs typeface="Tahoma"/>
              </a:rPr>
              <a:t> </a:t>
            </a:r>
            <a:r>
              <a:rPr sz="1900" dirty="0">
                <a:solidFill>
                  <a:srgbClr val="FFFFFF"/>
                </a:solidFill>
                <a:latin typeface="Tahoma"/>
                <a:cs typeface="Tahoma"/>
              </a:rPr>
              <a:t>la</a:t>
            </a:r>
            <a:r>
              <a:rPr sz="1900" spc="-55" dirty="0">
                <a:solidFill>
                  <a:srgbClr val="FFFFFF"/>
                </a:solidFill>
                <a:latin typeface="Tahoma"/>
                <a:cs typeface="Tahoma"/>
              </a:rPr>
              <a:t> </a:t>
            </a:r>
            <a:r>
              <a:rPr sz="1900" spc="65" dirty="0">
                <a:solidFill>
                  <a:srgbClr val="FFFFFF"/>
                </a:solidFill>
                <a:latin typeface="Tahoma"/>
                <a:cs typeface="Tahoma"/>
              </a:rPr>
              <a:t>orden</a:t>
            </a:r>
            <a:r>
              <a:rPr sz="1900" spc="-55" dirty="0">
                <a:solidFill>
                  <a:srgbClr val="FFFFFF"/>
                </a:solidFill>
                <a:latin typeface="Tahoma"/>
                <a:cs typeface="Tahoma"/>
              </a:rPr>
              <a:t> </a:t>
            </a:r>
            <a:r>
              <a:rPr sz="1900" spc="110" dirty="0">
                <a:solidFill>
                  <a:srgbClr val="FFFFFF"/>
                </a:solidFill>
                <a:latin typeface="Tahoma"/>
                <a:cs typeface="Tahoma"/>
              </a:rPr>
              <a:t>y</a:t>
            </a:r>
            <a:r>
              <a:rPr sz="1900" spc="-55" dirty="0">
                <a:solidFill>
                  <a:srgbClr val="FFFFFF"/>
                </a:solidFill>
                <a:latin typeface="Tahoma"/>
                <a:cs typeface="Tahoma"/>
              </a:rPr>
              <a:t> </a:t>
            </a:r>
            <a:r>
              <a:rPr sz="1900" dirty="0">
                <a:solidFill>
                  <a:srgbClr val="FFFFFF"/>
                </a:solidFill>
                <a:latin typeface="Tahoma"/>
                <a:cs typeface="Tahoma"/>
              </a:rPr>
              <a:t>el</a:t>
            </a:r>
            <a:r>
              <a:rPr sz="1900" spc="-55" dirty="0">
                <a:solidFill>
                  <a:srgbClr val="FFFFFF"/>
                </a:solidFill>
                <a:latin typeface="Tahoma"/>
                <a:cs typeface="Tahoma"/>
              </a:rPr>
              <a:t> </a:t>
            </a:r>
            <a:r>
              <a:rPr sz="1900" spc="55" dirty="0">
                <a:solidFill>
                  <a:srgbClr val="FFFFFF"/>
                </a:solidFill>
                <a:latin typeface="Tahoma"/>
                <a:cs typeface="Tahoma"/>
              </a:rPr>
              <a:t>total</a:t>
            </a:r>
            <a:r>
              <a:rPr sz="1900" spc="-55" dirty="0">
                <a:solidFill>
                  <a:srgbClr val="FFFFFF"/>
                </a:solidFill>
                <a:latin typeface="Tahoma"/>
                <a:cs typeface="Tahoma"/>
              </a:rPr>
              <a:t> </a:t>
            </a:r>
            <a:r>
              <a:rPr sz="1900" spc="85" dirty="0">
                <a:solidFill>
                  <a:srgbClr val="FFFFFF"/>
                </a:solidFill>
                <a:latin typeface="Tahoma"/>
                <a:cs typeface="Tahoma"/>
              </a:rPr>
              <a:t>de </a:t>
            </a:r>
            <a:r>
              <a:rPr sz="1900" dirty="0">
                <a:solidFill>
                  <a:srgbClr val="FFFFFF"/>
                </a:solidFill>
                <a:latin typeface="Tahoma"/>
                <a:cs typeface="Tahoma"/>
              </a:rPr>
              <a:t>la</a:t>
            </a:r>
            <a:r>
              <a:rPr sz="1900" spc="-35" dirty="0">
                <a:solidFill>
                  <a:srgbClr val="FFFFFF"/>
                </a:solidFill>
                <a:latin typeface="Tahoma"/>
                <a:cs typeface="Tahoma"/>
              </a:rPr>
              <a:t> </a:t>
            </a:r>
            <a:r>
              <a:rPr sz="1900" dirty="0">
                <a:solidFill>
                  <a:srgbClr val="FFFFFF"/>
                </a:solidFill>
                <a:latin typeface="Tahoma"/>
                <a:cs typeface="Tahoma"/>
              </a:rPr>
              <a:t>orden.</a:t>
            </a:r>
            <a:r>
              <a:rPr sz="1900" spc="-35" dirty="0">
                <a:solidFill>
                  <a:srgbClr val="FFFFFF"/>
                </a:solidFill>
                <a:latin typeface="Tahoma"/>
                <a:cs typeface="Tahoma"/>
              </a:rPr>
              <a:t> </a:t>
            </a:r>
            <a:r>
              <a:rPr sz="1900" spc="55" dirty="0">
                <a:solidFill>
                  <a:srgbClr val="FFFFFF"/>
                </a:solidFill>
                <a:latin typeface="Tahoma"/>
                <a:cs typeface="Tahoma"/>
              </a:rPr>
              <a:t>Esta</a:t>
            </a:r>
            <a:r>
              <a:rPr sz="1900" spc="-35" dirty="0">
                <a:solidFill>
                  <a:srgbClr val="FFFFFF"/>
                </a:solidFill>
                <a:latin typeface="Tahoma"/>
                <a:cs typeface="Tahoma"/>
              </a:rPr>
              <a:t> </a:t>
            </a:r>
            <a:r>
              <a:rPr sz="1900" spc="50" dirty="0">
                <a:solidFill>
                  <a:srgbClr val="FFFFFF"/>
                </a:solidFill>
                <a:latin typeface="Tahoma"/>
                <a:cs typeface="Tahoma"/>
              </a:rPr>
              <a:t>relación</a:t>
            </a:r>
            <a:r>
              <a:rPr sz="1900" spc="-35" dirty="0">
                <a:solidFill>
                  <a:srgbClr val="FFFFFF"/>
                </a:solidFill>
                <a:latin typeface="Tahoma"/>
                <a:cs typeface="Tahoma"/>
              </a:rPr>
              <a:t> </a:t>
            </a:r>
            <a:r>
              <a:rPr sz="1900" spc="55" dirty="0">
                <a:solidFill>
                  <a:srgbClr val="FFFFFF"/>
                </a:solidFill>
                <a:latin typeface="Tahoma"/>
                <a:cs typeface="Tahoma"/>
              </a:rPr>
              <a:t>entre</a:t>
            </a:r>
            <a:r>
              <a:rPr sz="1900" spc="-30" dirty="0">
                <a:solidFill>
                  <a:srgbClr val="FFFFFF"/>
                </a:solidFill>
                <a:latin typeface="Tahoma"/>
                <a:cs typeface="Tahoma"/>
              </a:rPr>
              <a:t> </a:t>
            </a:r>
            <a:r>
              <a:rPr sz="1900" dirty="0">
                <a:solidFill>
                  <a:srgbClr val="FFFFFF"/>
                </a:solidFill>
                <a:latin typeface="Tahoma"/>
                <a:cs typeface="Tahoma"/>
              </a:rPr>
              <a:t>Usuarios</a:t>
            </a:r>
            <a:r>
              <a:rPr sz="1900" spc="-35" dirty="0">
                <a:solidFill>
                  <a:srgbClr val="FFFFFF"/>
                </a:solidFill>
                <a:latin typeface="Tahoma"/>
                <a:cs typeface="Tahoma"/>
              </a:rPr>
              <a:t> </a:t>
            </a:r>
            <a:r>
              <a:rPr sz="1900" spc="110" dirty="0">
                <a:solidFill>
                  <a:srgbClr val="FFFFFF"/>
                </a:solidFill>
                <a:latin typeface="Tahoma"/>
                <a:cs typeface="Tahoma"/>
              </a:rPr>
              <a:t>y</a:t>
            </a:r>
            <a:r>
              <a:rPr sz="1900" spc="-35" dirty="0">
                <a:solidFill>
                  <a:srgbClr val="FFFFFF"/>
                </a:solidFill>
                <a:latin typeface="Tahoma"/>
                <a:cs typeface="Tahoma"/>
              </a:rPr>
              <a:t> </a:t>
            </a:r>
            <a:r>
              <a:rPr sz="1900" spc="80" dirty="0">
                <a:solidFill>
                  <a:srgbClr val="FFFFFF"/>
                </a:solidFill>
                <a:latin typeface="Tahoma"/>
                <a:cs typeface="Tahoma"/>
              </a:rPr>
              <a:t>Órdenes</a:t>
            </a:r>
            <a:r>
              <a:rPr sz="1900" spc="-35" dirty="0">
                <a:solidFill>
                  <a:srgbClr val="FFFFFF"/>
                </a:solidFill>
                <a:latin typeface="Tahoma"/>
                <a:cs typeface="Tahoma"/>
              </a:rPr>
              <a:t> </a:t>
            </a:r>
            <a:r>
              <a:rPr sz="1900" spc="85" dirty="0">
                <a:solidFill>
                  <a:srgbClr val="FFFFFF"/>
                </a:solidFill>
                <a:latin typeface="Tahoma"/>
                <a:cs typeface="Tahoma"/>
              </a:rPr>
              <a:t>es</a:t>
            </a:r>
            <a:r>
              <a:rPr sz="1900" spc="-30" dirty="0">
                <a:solidFill>
                  <a:srgbClr val="FFFFFF"/>
                </a:solidFill>
                <a:latin typeface="Tahoma"/>
                <a:cs typeface="Tahoma"/>
              </a:rPr>
              <a:t> </a:t>
            </a:r>
            <a:r>
              <a:rPr sz="1900" dirty="0">
                <a:solidFill>
                  <a:srgbClr val="FFFFFF"/>
                </a:solidFill>
                <a:latin typeface="Tahoma"/>
                <a:cs typeface="Tahoma"/>
              </a:rPr>
              <a:t>uno</a:t>
            </a:r>
            <a:r>
              <a:rPr sz="1900" spc="-35" dirty="0">
                <a:solidFill>
                  <a:srgbClr val="FFFFFF"/>
                </a:solidFill>
                <a:latin typeface="Tahoma"/>
                <a:cs typeface="Tahoma"/>
              </a:rPr>
              <a:t> </a:t>
            </a:r>
            <a:r>
              <a:rPr sz="1900" dirty="0">
                <a:solidFill>
                  <a:srgbClr val="FFFFFF"/>
                </a:solidFill>
                <a:latin typeface="Tahoma"/>
                <a:cs typeface="Tahoma"/>
              </a:rPr>
              <a:t>a</a:t>
            </a:r>
            <a:r>
              <a:rPr sz="1900" spc="-35" dirty="0">
                <a:solidFill>
                  <a:srgbClr val="FFFFFF"/>
                </a:solidFill>
                <a:latin typeface="Tahoma"/>
                <a:cs typeface="Tahoma"/>
              </a:rPr>
              <a:t> </a:t>
            </a:r>
            <a:r>
              <a:rPr sz="1900" spc="90" dirty="0">
                <a:solidFill>
                  <a:srgbClr val="FFFFFF"/>
                </a:solidFill>
                <a:latin typeface="Tahoma"/>
                <a:cs typeface="Tahoma"/>
              </a:rPr>
              <a:t>muchos</a:t>
            </a:r>
            <a:r>
              <a:rPr sz="1900" spc="-35" dirty="0">
                <a:solidFill>
                  <a:srgbClr val="FFFFFF"/>
                </a:solidFill>
                <a:latin typeface="Tahoma"/>
                <a:cs typeface="Tahoma"/>
              </a:rPr>
              <a:t> </a:t>
            </a:r>
            <a:r>
              <a:rPr sz="1900" spc="-175" dirty="0">
                <a:solidFill>
                  <a:srgbClr val="FFFFFF"/>
                </a:solidFill>
                <a:latin typeface="Tahoma"/>
                <a:cs typeface="Tahoma"/>
              </a:rPr>
              <a:t>(1:N),</a:t>
            </a:r>
            <a:r>
              <a:rPr sz="1900" spc="-30" dirty="0">
                <a:solidFill>
                  <a:srgbClr val="FFFFFF"/>
                </a:solidFill>
                <a:latin typeface="Tahoma"/>
                <a:cs typeface="Tahoma"/>
              </a:rPr>
              <a:t> </a:t>
            </a:r>
            <a:r>
              <a:rPr sz="1900" spc="95" dirty="0">
                <a:solidFill>
                  <a:srgbClr val="FFFFFF"/>
                </a:solidFill>
                <a:latin typeface="Tahoma"/>
                <a:cs typeface="Tahoma"/>
              </a:rPr>
              <a:t>donde</a:t>
            </a:r>
            <a:r>
              <a:rPr sz="1900" spc="-35" dirty="0">
                <a:solidFill>
                  <a:srgbClr val="FFFFFF"/>
                </a:solidFill>
                <a:latin typeface="Tahoma"/>
                <a:cs typeface="Tahoma"/>
              </a:rPr>
              <a:t> </a:t>
            </a:r>
            <a:r>
              <a:rPr sz="1900" spc="-25" dirty="0">
                <a:solidFill>
                  <a:srgbClr val="FFFFFF"/>
                </a:solidFill>
                <a:latin typeface="Tahoma"/>
                <a:cs typeface="Tahoma"/>
              </a:rPr>
              <a:t>un </a:t>
            </a:r>
            <a:r>
              <a:rPr sz="1900" dirty="0">
                <a:solidFill>
                  <a:srgbClr val="FFFFFF"/>
                </a:solidFill>
                <a:latin typeface="Tahoma"/>
                <a:cs typeface="Tahoma"/>
              </a:rPr>
              <a:t>usuario</a:t>
            </a:r>
            <a:r>
              <a:rPr sz="1900" spc="25" dirty="0">
                <a:solidFill>
                  <a:srgbClr val="FFFFFF"/>
                </a:solidFill>
                <a:latin typeface="Tahoma"/>
                <a:cs typeface="Tahoma"/>
              </a:rPr>
              <a:t> </a:t>
            </a:r>
            <a:r>
              <a:rPr sz="1900" spc="90" dirty="0">
                <a:solidFill>
                  <a:srgbClr val="FFFFFF"/>
                </a:solidFill>
                <a:latin typeface="Tahoma"/>
                <a:cs typeface="Tahoma"/>
              </a:rPr>
              <a:t>puede</a:t>
            </a:r>
            <a:r>
              <a:rPr sz="1900" spc="25" dirty="0">
                <a:solidFill>
                  <a:srgbClr val="FFFFFF"/>
                </a:solidFill>
                <a:latin typeface="Tahoma"/>
                <a:cs typeface="Tahoma"/>
              </a:rPr>
              <a:t> </a:t>
            </a:r>
            <a:r>
              <a:rPr sz="1900" dirty="0">
                <a:solidFill>
                  <a:srgbClr val="FFFFFF"/>
                </a:solidFill>
                <a:latin typeface="Tahoma"/>
                <a:cs typeface="Tahoma"/>
              </a:rPr>
              <a:t>realizar</a:t>
            </a:r>
            <a:r>
              <a:rPr sz="1900" spc="25" dirty="0">
                <a:solidFill>
                  <a:srgbClr val="FFFFFF"/>
                </a:solidFill>
                <a:latin typeface="Tahoma"/>
                <a:cs typeface="Tahoma"/>
              </a:rPr>
              <a:t> </a:t>
            </a:r>
            <a:r>
              <a:rPr sz="1900" spc="55" dirty="0">
                <a:solidFill>
                  <a:srgbClr val="FFFFFF"/>
                </a:solidFill>
                <a:latin typeface="Tahoma"/>
                <a:cs typeface="Tahoma"/>
              </a:rPr>
              <a:t>múltiples</a:t>
            </a:r>
            <a:r>
              <a:rPr sz="1900" spc="25" dirty="0">
                <a:solidFill>
                  <a:srgbClr val="FFFFFF"/>
                </a:solidFill>
                <a:latin typeface="Tahoma"/>
                <a:cs typeface="Tahoma"/>
              </a:rPr>
              <a:t> </a:t>
            </a:r>
            <a:r>
              <a:rPr sz="1900" spc="-10" dirty="0">
                <a:solidFill>
                  <a:srgbClr val="FFFFFF"/>
                </a:solidFill>
                <a:latin typeface="Tahoma"/>
                <a:cs typeface="Tahoma"/>
              </a:rPr>
              <a:t>órdenes.</a:t>
            </a:r>
            <a:endParaRPr sz="190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23733" y="6088318"/>
            <a:ext cx="586740" cy="0"/>
          </a:xfrm>
          <a:custGeom>
            <a:avLst/>
            <a:gdLst/>
            <a:ahLst/>
            <a:cxnLst/>
            <a:rect l="l" t="t" r="r" b="b"/>
            <a:pathLst>
              <a:path w="586740">
                <a:moveTo>
                  <a:pt x="586120" y="0"/>
                </a:moveTo>
                <a:lnTo>
                  <a:pt x="0" y="0"/>
                </a:lnTo>
              </a:path>
            </a:pathLst>
          </a:custGeom>
          <a:ln w="47624">
            <a:solidFill>
              <a:srgbClr val="4AD0FA"/>
            </a:solidFill>
          </a:ln>
        </p:spPr>
        <p:txBody>
          <a:bodyPr wrap="square" lIns="0" tIns="0" rIns="0" bIns="0" rtlCol="0"/>
          <a:lstStyle/>
          <a:p>
            <a:endParaRPr/>
          </a:p>
        </p:txBody>
      </p:sp>
      <p:sp>
        <p:nvSpPr>
          <p:cNvPr id="3" name="object 3"/>
          <p:cNvSpPr/>
          <p:nvPr/>
        </p:nvSpPr>
        <p:spPr>
          <a:xfrm>
            <a:off x="6799078" y="3091739"/>
            <a:ext cx="586740" cy="0"/>
          </a:xfrm>
          <a:custGeom>
            <a:avLst/>
            <a:gdLst/>
            <a:ahLst/>
            <a:cxnLst/>
            <a:rect l="l" t="t" r="r" b="b"/>
            <a:pathLst>
              <a:path w="586740">
                <a:moveTo>
                  <a:pt x="586120" y="0"/>
                </a:moveTo>
                <a:lnTo>
                  <a:pt x="0" y="0"/>
                </a:lnTo>
              </a:path>
            </a:pathLst>
          </a:custGeom>
          <a:ln w="47624">
            <a:solidFill>
              <a:srgbClr val="4AD0FA"/>
            </a:solidFill>
          </a:ln>
        </p:spPr>
        <p:txBody>
          <a:bodyPr wrap="square" lIns="0" tIns="0" rIns="0" bIns="0" rtlCol="0"/>
          <a:lstStyle/>
          <a:p>
            <a:endParaRPr/>
          </a:p>
        </p:txBody>
      </p:sp>
      <p:sp>
        <p:nvSpPr>
          <p:cNvPr id="4" name="object 4"/>
          <p:cNvSpPr/>
          <p:nvPr/>
        </p:nvSpPr>
        <p:spPr>
          <a:xfrm>
            <a:off x="6486165" y="158040"/>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5" name="object 5"/>
          <p:cNvSpPr/>
          <p:nvPr/>
        </p:nvSpPr>
        <p:spPr>
          <a:xfrm>
            <a:off x="6143996" y="154266"/>
            <a:ext cx="45085" cy="45085"/>
          </a:xfrm>
          <a:custGeom>
            <a:avLst/>
            <a:gdLst/>
            <a:ahLst/>
            <a:cxnLst/>
            <a:rect l="l" t="t" r="r" b="b"/>
            <a:pathLst>
              <a:path w="45085" h="45085">
                <a:moveTo>
                  <a:pt x="0" y="25525"/>
                </a:moveTo>
                <a:lnTo>
                  <a:pt x="0" y="19547"/>
                </a:lnTo>
                <a:lnTo>
                  <a:pt x="571" y="16673"/>
                </a:lnTo>
                <a:lnTo>
                  <a:pt x="19548" y="0"/>
                </a:lnTo>
                <a:lnTo>
                  <a:pt x="25525" y="0"/>
                </a:lnTo>
                <a:lnTo>
                  <a:pt x="45073" y="19547"/>
                </a:lnTo>
                <a:lnTo>
                  <a:pt x="45073" y="25525"/>
                </a:lnTo>
                <a:lnTo>
                  <a:pt x="22536" y="45073"/>
                </a:lnTo>
                <a:lnTo>
                  <a:pt x="19548" y="45073"/>
                </a:lnTo>
                <a:lnTo>
                  <a:pt x="0" y="25525"/>
                </a:lnTo>
                <a:close/>
              </a:path>
            </a:pathLst>
          </a:custGeom>
          <a:solidFill>
            <a:srgbClr val="CFF4FF"/>
          </a:solidFill>
        </p:spPr>
        <p:txBody>
          <a:bodyPr wrap="square" lIns="0" tIns="0" rIns="0" bIns="0" rtlCol="0"/>
          <a:lstStyle/>
          <a:p>
            <a:endParaRPr/>
          </a:p>
        </p:txBody>
      </p:sp>
      <p:sp>
        <p:nvSpPr>
          <p:cNvPr id="6" name="object 6"/>
          <p:cNvSpPr/>
          <p:nvPr/>
        </p:nvSpPr>
        <p:spPr>
          <a:xfrm>
            <a:off x="5801828" y="150491"/>
            <a:ext cx="52705" cy="52705"/>
          </a:xfrm>
          <a:custGeom>
            <a:avLst/>
            <a:gdLst/>
            <a:ahLst/>
            <a:cxnLst/>
            <a:rect l="l" t="t" r="r" b="b"/>
            <a:pathLst>
              <a:path w="52704" h="52705">
                <a:moveTo>
                  <a:pt x="0" y="29800"/>
                </a:moveTo>
                <a:lnTo>
                  <a:pt x="0" y="22822"/>
                </a:lnTo>
                <a:lnTo>
                  <a:pt x="667" y="19465"/>
                </a:lnTo>
                <a:lnTo>
                  <a:pt x="22822" y="0"/>
                </a:lnTo>
                <a:lnTo>
                  <a:pt x="29800" y="0"/>
                </a:lnTo>
                <a:lnTo>
                  <a:pt x="52622" y="22822"/>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7" name="object 7"/>
          <p:cNvSpPr/>
          <p:nvPr/>
        </p:nvSpPr>
        <p:spPr>
          <a:xfrm>
            <a:off x="5459652" y="146708"/>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7"/>
                </a:lnTo>
                <a:lnTo>
                  <a:pt x="26103" y="60187"/>
                </a:lnTo>
                <a:lnTo>
                  <a:pt x="0" y="34084"/>
                </a:lnTo>
                <a:close/>
              </a:path>
            </a:pathLst>
          </a:custGeom>
          <a:solidFill>
            <a:srgbClr val="CFF4FF"/>
          </a:solidFill>
        </p:spPr>
        <p:txBody>
          <a:bodyPr wrap="square" lIns="0" tIns="0" rIns="0" bIns="0" rtlCol="0"/>
          <a:lstStyle/>
          <a:p>
            <a:endParaRPr/>
          </a:p>
        </p:txBody>
      </p:sp>
      <p:pic>
        <p:nvPicPr>
          <p:cNvPr id="8" name="object 8"/>
          <p:cNvPicPr/>
          <p:nvPr/>
        </p:nvPicPr>
        <p:blipFill>
          <a:blip r:embed="rId2" cstate="print"/>
          <a:stretch>
            <a:fillRect/>
          </a:stretch>
        </p:blipFill>
        <p:spPr>
          <a:xfrm>
            <a:off x="5117491" y="142933"/>
            <a:ext cx="67737" cy="67737"/>
          </a:xfrm>
          <a:prstGeom prst="rect">
            <a:avLst/>
          </a:prstGeom>
        </p:spPr>
      </p:pic>
      <p:pic>
        <p:nvPicPr>
          <p:cNvPr id="9" name="object 9"/>
          <p:cNvPicPr/>
          <p:nvPr/>
        </p:nvPicPr>
        <p:blipFill>
          <a:blip r:embed="rId3" cstate="print"/>
          <a:stretch>
            <a:fillRect/>
          </a:stretch>
        </p:blipFill>
        <p:spPr>
          <a:xfrm>
            <a:off x="4775322" y="139159"/>
            <a:ext cx="75286" cy="75287"/>
          </a:xfrm>
          <a:prstGeom prst="rect">
            <a:avLst/>
          </a:prstGeom>
        </p:spPr>
      </p:pic>
      <p:pic>
        <p:nvPicPr>
          <p:cNvPr id="10" name="object 10"/>
          <p:cNvPicPr/>
          <p:nvPr/>
        </p:nvPicPr>
        <p:blipFill>
          <a:blip r:embed="rId4" cstate="print"/>
          <a:stretch>
            <a:fillRect/>
          </a:stretch>
        </p:blipFill>
        <p:spPr>
          <a:xfrm>
            <a:off x="4433153" y="135384"/>
            <a:ext cx="82836" cy="82836"/>
          </a:xfrm>
          <a:prstGeom prst="rect">
            <a:avLst/>
          </a:prstGeom>
        </p:spPr>
      </p:pic>
      <p:pic>
        <p:nvPicPr>
          <p:cNvPr id="11" name="object 11"/>
          <p:cNvPicPr/>
          <p:nvPr/>
        </p:nvPicPr>
        <p:blipFill>
          <a:blip r:embed="rId5" cstate="print"/>
          <a:stretch>
            <a:fillRect/>
          </a:stretch>
        </p:blipFill>
        <p:spPr>
          <a:xfrm>
            <a:off x="3748808" y="127827"/>
            <a:ext cx="97950" cy="97951"/>
          </a:xfrm>
          <a:prstGeom prst="rect">
            <a:avLst/>
          </a:prstGeom>
        </p:spPr>
      </p:pic>
      <p:pic>
        <p:nvPicPr>
          <p:cNvPr id="12" name="object 12"/>
          <p:cNvPicPr/>
          <p:nvPr/>
        </p:nvPicPr>
        <p:blipFill>
          <a:blip r:embed="rId6" cstate="print"/>
          <a:stretch>
            <a:fillRect/>
          </a:stretch>
        </p:blipFill>
        <p:spPr>
          <a:xfrm>
            <a:off x="4090977" y="131601"/>
            <a:ext cx="90401" cy="90401"/>
          </a:xfrm>
          <a:prstGeom prst="rect">
            <a:avLst/>
          </a:prstGeom>
        </p:spPr>
      </p:pic>
      <p:pic>
        <p:nvPicPr>
          <p:cNvPr id="13" name="object 13"/>
          <p:cNvPicPr/>
          <p:nvPr/>
        </p:nvPicPr>
        <p:blipFill>
          <a:blip r:embed="rId7" cstate="print"/>
          <a:stretch>
            <a:fillRect/>
          </a:stretch>
        </p:blipFill>
        <p:spPr>
          <a:xfrm>
            <a:off x="3406639" y="124052"/>
            <a:ext cx="105500" cy="105501"/>
          </a:xfrm>
          <a:prstGeom prst="rect">
            <a:avLst/>
          </a:prstGeom>
        </p:spPr>
      </p:pic>
      <p:pic>
        <p:nvPicPr>
          <p:cNvPr id="14" name="object 14"/>
          <p:cNvPicPr/>
          <p:nvPr/>
        </p:nvPicPr>
        <p:blipFill>
          <a:blip r:embed="rId8" cstate="print"/>
          <a:stretch>
            <a:fillRect/>
          </a:stretch>
        </p:blipFill>
        <p:spPr>
          <a:xfrm>
            <a:off x="3064471" y="120277"/>
            <a:ext cx="113050" cy="113050"/>
          </a:xfrm>
          <a:prstGeom prst="rect">
            <a:avLst/>
          </a:prstGeom>
        </p:spPr>
      </p:pic>
      <p:sp>
        <p:nvSpPr>
          <p:cNvPr id="15" name="object 15"/>
          <p:cNvSpPr/>
          <p:nvPr/>
        </p:nvSpPr>
        <p:spPr>
          <a:xfrm>
            <a:off x="3588853" y="0"/>
            <a:ext cx="101600" cy="38100"/>
          </a:xfrm>
          <a:custGeom>
            <a:avLst/>
            <a:gdLst/>
            <a:ahLst/>
            <a:cxnLst/>
            <a:rect l="l" t="t" r="r" b="b"/>
            <a:pathLst>
              <a:path w="101600" h="38100">
                <a:moveTo>
                  <a:pt x="0" y="0"/>
                </a:moveTo>
                <a:lnTo>
                  <a:pt x="101297" y="0"/>
                </a:lnTo>
                <a:lnTo>
                  <a:pt x="100709" y="1939"/>
                </a:lnTo>
                <a:lnTo>
                  <a:pt x="74036" y="32362"/>
                </a:lnTo>
                <a:lnTo>
                  <a:pt x="54112" y="37703"/>
                </a:lnTo>
                <a:lnTo>
                  <a:pt x="47185" y="37703"/>
                </a:lnTo>
                <a:lnTo>
                  <a:pt x="10899" y="19803"/>
                </a:lnTo>
                <a:lnTo>
                  <a:pt x="0" y="0"/>
                </a:lnTo>
                <a:close/>
              </a:path>
            </a:pathLst>
          </a:custGeom>
          <a:solidFill>
            <a:srgbClr val="CFF4FF"/>
          </a:solidFill>
        </p:spPr>
        <p:txBody>
          <a:bodyPr wrap="square" lIns="0" tIns="0" rIns="0" bIns="0" rtlCol="0"/>
          <a:lstStyle/>
          <a:p>
            <a:endParaRPr/>
          </a:p>
        </p:txBody>
      </p:sp>
      <p:sp>
        <p:nvSpPr>
          <p:cNvPr id="16" name="object 16"/>
          <p:cNvSpPr/>
          <p:nvPr/>
        </p:nvSpPr>
        <p:spPr>
          <a:xfrm>
            <a:off x="2881705" y="0"/>
            <a:ext cx="117475" cy="45720"/>
          </a:xfrm>
          <a:custGeom>
            <a:avLst/>
            <a:gdLst/>
            <a:ahLst/>
            <a:cxnLst/>
            <a:rect l="l" t="t" r="r" b="b"/>
            <a:pathLst>
              <a:path w="117475" h="45720">
                <a:moveTo>
                  <a:pt x="0" y="0"/>
                </a:moveTo>
                <a:lnTo>
                  <a:pt x="116991" y="0"/>
                </a:lnTo>
                <a:lnTo>
                  <a:pt x="115727" y="4372"/>
                </a:lnTo>
                <a:lnTo>
                  <a:pt x="88708" y="37296"/>
                </a:lnTo>
                <a:lnTo>
                  <a:pt x="62455" y="45260"/>
                </a:lnTo>
                <a:lnTo>
                  <a:pt x="54535" y="45260"/>
                </a:lnTo>
                <a:lnTo>
                  <a:pt x="18652" y="30396"/>
                </a:lnTo>
                <a:lnTo>
                  <a:pt x="0" y="0"/>
                </a:lnTo>
                <a:close/>
              </a:path>
            </a:pathLst>
          </a:custGeom>
          <a:solidFill>
            <a:srgbClr val="CFF4FF"/>
          </a:solidFill>
        </p:spPr>
        <p:txBody>
          <a:bodyPr wrap="square" lIns="0" tIns="0" rIns="0" bIns="0" rtlCol="0"/>
          <a:lstStyle/>
          <a:p>
            <a:endParaRPr/>
          </a:p>
        </p:txBody>
      </p:sp>
      <p:sp>
        <p:nvSpPr>
          <p:cNvPr id="17" name="object 17"/>
          <p:cNvSpPr/>
          <p:nvPr/>
        </p:nvSpPr>
        <p:spPr>
          <a:xfrm>
            <a:off x="2545501" y="0"/>
            <a:ext cx="121920" cy="47625"/>
          </a:xfrm>
          <a:custGeom>
            <a:avLst/>
            <a:gdLst/>
            <a:ahLst/>
            <a:cxnLst/>
            <a:rect l="l" t="t" r="r" b="b"/>
            <a:pathLst>
              <a:path w="121919" h="47625">
                <a:moveTo>
                  <a:pt x="0" y="0"/>
                </a:moveTo>
                <a:lnTo>
                  <a:pt x="121812" y="0"/>
                </a:lnTo>
                <a:lnTo>
                  <a:pt x="121570" y="1215"/>
                </a:lnTo>
                <a:lnTo>
                  <a:pt x="99146" y="34775"/>
                </a:lnTo>
                <a:lnTo>
                  <a:pt x="65021" y="47624"/>
                </a:lnTo>
                <a:lnTo>
                  <a:pt x="56791" y="47624"/>
                </a:lnTo>
                <a:lnTo>
                  <a:pt x="19500" y="32177"/>
                </a:lnTo>
                <a:lnTo>
                  <a:pt x="0" y="0"/>
                </a:lnTo>
                <a:close/>
              </a:path>
            </a:pathLst>
          </a:custGeom>
          <a:solidFill>
            <a:srgbClr val="CFF4FF"/>
          </a:solidFill>
        </p:spPr>
        <p:txBody>
          <a:bodyPr wrap="square" lIns="0" tIns="0" rIns="0" bIns="0" rtlCol="0"/>
          <a:lstStyle/>
          <a:p>
            <a:endParaRPr/>
          </a:p>
        </p:txBody>
      </p:sp>
      <p:pic>
        <p:nvPicPr>
          <p:cNvPr id="18" name="object 18"/>
          <p:cNvPicPr/>
          <p:nvPr/>
        </p:nvPicPr>
        <p:blipFill>
          <a:blip r:embed="rId3" cstate="print"/>
          <a:stretch>
            <a:fillRect/>
          </a:stretch>
        </p:blipFill>
        <p:spPr>
          <a:xfrm>
            <a:off x="4602714" y="331016"/>
            <a:ext cx="75286" cy="75287"/>
          </a:xfrm>
          <a:prstGeom prst="rect">
            <a:avLst/>
          </a:prstGeom>
        </p:spPr>
      </p:pic>
      <p:pic>
        <p:nvPicPr>
          <p:cNvPr id="19" name="object 19"/>
          <p:cNvPicPr/>
          <p:nvPr/>
        </p:nvPicPr>
        <p:blipFill>
          <a:blip r:embed="rId9" cstate="print"/>
          <a:stretch>
            <a:fillRect/>
          </a:stretch>
        </p:blipFill>
        <p:spPr>
          <a:xfrm>
            <a:off x="3219022" y="315909"/>
            <a:ext cx="105500" cy="105501"/>
          </a:xfrm>
          <a:prstGeom prst="rect">
            <a:avLst/>
          </a:prstGeom>
        </p:spPr>
      </p:pic>
      <p:pic>
        <p:nvPicPr>
          <p:cNvPr id="20" name="object 20"/>
          <p:cNvPicPr/>
          <p:nvPr/>
        </p:nvPicPr>
        <p:blipFill>
          <a:blip r:embed="rId9" cstate="print"/>
          <a:stretch>
            <a:fillRect/>
          </a:stretch>
        </p:blipFill>
        <p:spPr>
          <a:xfrm>
            <a:off x="3586751" y="315909"/>
            <a:ext cx="105500" cy="105501"/>
          </a:xfrm>
          <a:prstGeom prst="rect">
            <a:avLst/>
          </a:prstGeom>
        </p:spPr>
      </p:pic>
      <p:pic>
        <p:nvPicPr>
          <p:cNvPr id="21" name="object 21"/>
          <p:cNvPicPr/>
          <p:nvPr/>
        </p:nvPicPr>
        <p:blipFill>
          <a:blip r:embed="rId10" cstate="print"/>
          <a:stretch>
            <a:fillRect/>
          </a:stretch>
        </p:blipFill>
        <p:spPr>
          <a:xfrm>
            <a:off x="3898414" y="319879"/>
            <a:ext cx="97560" cy="97561"/>
          </a:xfrm>
          <a:prstGeom prst="rect">
            <a:avLst/>
          </a:prstGeom>
        </p:spPr>
      </p:pic>
      <p:sp>
        <p:nvSpPr>
          <p:cNvPr id="22" name="object 22"/>
          <p:cNvSpPr/>
          <p:nvPr/>
        </p:nvSpPr>
        <p:spPr>
          <a:xfrm>
            <a:off x="6486165" y="541748"/>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23" name="object 23"/>
          <p:cNvSpPr/>
          <p:nvPr/>
        </p:nvSpPr>
        <p:spPr>
          <a:xfrm>
            <a:off x="6143996" y="537973"/>
            <a:ext cx="45085" cy="45085"/>
          </a:xfrm>
          <a:custGeom>
            <a:avLst/>
            <a:gdLst/>
            <a:ahLst/>
            <a:cxnLst/>
            <a:rect l="l" t="t" r="r" b="b"/>
            <a:pathLst>
              <a:path w="45085" h="45084">
                <a:moveTo>
                  <a:pt x="0" y="25525"/>
                </a:moveTo>
                <a:lnTo>
                  <a:pt x="0" y="19548"/>
                </a:lnTo>
                <a:lnTo>
                  <a:pt x="571" y="16673"/>
                </a:lnTo>
                <a:lnTo>
                  <a:pt x="19548" y="0"/>
                </a:lnTo>
                <a:lnTo>
                  <a:pt x="25525" y="0"/>
                </a:lnTo>
                <a:lnTo>
                  <a:pt x="45073" y="19548"/>
                </a:lnTo>
                <a:lnTo>
                  <a:pt x="45073" y="25525"/>
                </a:lnTo>
                <a:lnTo>
                  <a:pt x="22536" y="45073"/>
                </a:lnTo>
                <a:lnTo>
                  <a:pt x="19548" y="45073"/>
                </a:lnTo>
                <a:lnTo>
                  <a:pt x="0" y="25525"/>
                </a:lnTo>
                <a:close/>
              </a:path>
            </a:pathLst>
          </a:custGeom>
          <a:solidFill>
            <a:srgbClr val="CFF4FF"/>
          </a:solidFill>
        </p:spPr>
        <p:txBody>
          <a:bodyPr wrap="square" lIns="0" tIns="0" rIns="0" bIns="0" rtlCol="0"/>
          <a:lstStyle/>
          <a:p>
            <a:endParaRPr/>
          </a:p>
        </p:txBody>
      </p:sp>
      <p:sp>
        <p:nvSpPr>
          <p:cNvPr id="24" name="object 24"/>
          <p:cNvSpPr/>
          <p:nvPr/>
        </p:nvSpPr>
        <p:spPr>
          <a:xfrm>
            <a:off x="5801828" y="534198"/>
            <a:ext cx="52705" cy="52705"/>
          </a:xfrm>
          <a:custGeom>
            <a:avLst/>
            <a:gdLst/>
            <a:ahLst/>
            <a:cxnLst/>
            <a:rect l="l" t="t" r="r" b="b"/>
            <a:pathLst>
              <a:path w="52704" h="52704">
                <a:moveTo>
                  <a:pt x="0" y="29800"/>
                </a:moveTo>
                <a:lnTo>
                  <a:pt x="0" y="22822"/>
                </a:lnTo>
                <a:lnTo>
                  <a:pt x="667" y="19465"/>
                </a:lnTo>
                <a:lnTo>
                  <a:pt x="22822" y="0"/>
                </a:lnTo>
                <a:lnTo>
                  <a:pt x="29800" y="0"/>
                </a:lnTo>
                <a:lnTo>
                  <a:pt x="52622" y="22822"/>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25" name="object 25"/>
          <p:cNvSpPr/>
          <p:nvPr/>
        </p:nvSpPr>
        <p:spPr>
          <a:xfrm>
            <a:off x="5459652" y="530415"/>
            <a:ext cx="60325" cy="60325"/>
          </a:xfrm>
          <a:custGeom>
            <a:avLst/>
            <a:gdLst/>
            <a:ahLst/>
            <a:cxnLst/>
            <a:rect l="l" t="t" r="r" b="b"/>
            <a:pathLst>
              <a:path w="60325" h="60325">
                <a:moveTo>
                  <a:pt x="0" y="34084"/>
                </a:moveTo>
                <a:lnTo>
                  <a:pt x="0" y="26102"/>
                </a:lnTo>
                <a:lnTo>
                  <a:pt x="763" y="22263"/>
                </a:lnTo>
                <a:lnTo>
                  <a:pt x="26103" y="0"/>
                </a:lnTo>
                <a:lnTo>
                  <a:pt x="34084" y="0"/>
                </a:lnTo>
                <a:lnTo>
                  <a:pt x="60187" y="26102"/>
                </a:lnTo>
                <a:lnTo>
                  <a:pt x="60187" y="34084"/>
                </a:lnTo>
                <a:lnTo>
                  <a:pt x="30093" y="60187"/>
                </a:lnTo>
                <a:lnTo>
                  <a:pt x="26103" y="60187"/>
                </a:lnTo>
                <a:lnTo>
                  <a:pt x="0" y="34084"/>
                </a:lnTo>
                <a:close/>
              </a:path>
            </a:pathLst>
          </a:custGeom>
          <a:solidFill>
            <a:srgbClr val="CFF4FF"/>
          </a:solidFill>
        </p:spPr>
        <p:txBody>
          <a:bodyPr wrap="square" lIns="0" tIns="0" rIns="0" bIns="0" rtlCol="0"/>
          <a:lstStyle/>
          <a:p>
            <a:endParaRPr/>
          </a:p>
        </p:txBody>
      </p:sp>
      <p:pic>
        <p:nvPicPr>
          <p:cNvPr id="26" name="object 26"/>
          <p:cNvPicPr/>
          <p:nvPr/>
        </p:nvPicPr>
        <p:blipFill>
          <a:blip r:embed="rId11" cstate="print"/>
          <a:stretch>
            <a:fillRect/>
          </a:stretch>
        </p:blipFill>
        <p:spPr>
          <a:xfrm>
            <a:off x="5117491" y="526641"/>
            <a:ext cx="67737" cy="67737"/>
          </a:xfrm>
          <a:prstGeom prst="rect">
            <a:avLst/>
          </a:prstGeom>
        </p:spPr>
      </p:pic>
      <p:pic>
        <p:nvPicPr>
          <p:cNvPr id="27" name="object 27"/>
          <p:cNvPicPr/>
          <p:nvPr/>
        </p:nvPicPr>
        <p:blipFill>
          <a:blip r:embed="rId12" cstate="print"/>
          <a:stretch>
            <a:fillRect/>
          </a:stretch>
        </p:blipFill>
        <p:spPr>
          <a:xfrm>
            <a:off x="4775322" y="522866"/>
            <a:ext cx="75286" cy="75287"/>
          </a:xfrm>
          <a:prstGeom prst="rect">
            <a:avLst/>
          </a:prstGeom>
        </p:spPr>
      </p:pic>
      <p:pic>
        <p:nvPicPr>
          <p:cNvPr id="28" name="object 28"/>
          <p:cNvPicPr/>
          <p:nvPr/>
        </p:nvPicPr>
        <p:blipFill>
          <a:blip r:embed="rId13" cstate="print"/>
          <a:stretch>
            <a:fillRect/>
          </a:stretch>
        </p:blipFill>
        <p:spPr>
          <a:xfrm>
            <a:off x="4433153" y="519091"/>
            <a:ext cx="82836" cy="82836"/>
          </a:xfrm>
          <a:prstGeom prst="rect">
            <a:avLst/>
          </a:prstGeom>
        </p:spPr>
      </p:pic>
      <p:pic>
        <p:nvPicPr>
          <p:cNvPr id="29" name="object 29"/>
          <p:cNvPicPr/>
          <p:nvPr/>
        </p:nvPicPr>
        <p:blipFill>
          <a:blip r:embed="rId14" cstate="print"/>
          <a:stretch>
            <a:fillRect/>
          </a:stretch>
        </p:blipFill>
        <p:spPr>
          <a:xfrm>
            <a:off x="4090977" y="515308"/>
            <a:ext cx="90401" cy="90401"/>
          </a:xfrm>
          <a:prstGeom prst="rect">
            <a:avLst/>
          </a:prstGeom>
        </p:spPr>
      </p:pic>
      <p:pic>
        <p:nvPicPr>
          <p:cNvPr id="30" name="object 30"/>
          <p:cNvPicPr/>
          <p:nvPr/>
        </p:nvPicPr>
        <p:blipFill>
          <a:blip r:embed="rId15" cstate="print"/>
          <a:stretch>
            <a:fillRect/>
          </a:stretch>
        </p:blipFill>
        <p:spPr>
          <a:xfrm>
            <a:off x="3748808" y="511534"/>
            <a:ext cx="97950" cy="97951"/>
          </a:xfrm>
          <a:prstGeom prst="rect">
            <a:avLst/>
          </a:prstGeom>
        </p:spPr>
      </p:pic>
      <p:pic>
        <p:nvPicPr>
          <p:cNvPr id="31" name="object 31"/>
          <p:cNvPicPr/>
          <p:nvPr/>
        </p:nvPicPr>
        <p:blipFill>
          <a:blip r:embed="rId16" cstate="print"/>
          <a:stretch>
            <a:fillRect/>
          </a:stretch>
        </p:blipFill>
        <p:spPr>
          <a:xfrm>
            <a:off x="3406639" y="507759"/>
            <a:ext cx="105500" cy="105501"/>
          </a:xfrm>
          <a:prstGeom prst="rect">
            <a:avLst/>
          </a:prstGeom>
        </p:spPr>
      </p:pic>
      <p:pic>
        <p:nvPicPr>
          <p:cNvPr id="32" name="object 32"/>
          <p:cNvPicPr/>
          <p:nvPr/>
        </p:nvPicPr>
        <p:blipFill>
          <a:blip r:embed="rId17" cstate="print"/>
          <a:stretch>
            <a:fillRect/>
          </a:stretch>
        </p:blipFill>
        <p:spPr>
          <a:xfrm>
            <a:off x="3064471" y="503984"/>
            <a:ext cx="113050" cy="113050"/>
          </a:xfrm>
          <a:prstGeom prst="rect">
            <a:avLst/>
          </a:prstGeom>
        </p:spPr>
      </p:pic>
      <p:sp>
        <p:nvSpPr>
          <p:cNvPr id="33" name="object 33"/>
          <p:cNvSpPr/>
          <p:nvPr/>
        </p:nvSpPr>
        <p:spPr>
          <a:xfrm>
            <a:off x="6486165" y="925454"/>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34" name="object 34"/>
          <p:cNvSpPr/>
          <p:nvPr/>
        </p:nvSpPr>
        <p:spPr>
          <a:xfrm>
            <a:off x="6143996" y="921680"/>
            <a:ext cx="45085" cy="45085"/>
          </a:xfrm>
          <a:custGeom>
            <a:avLst/>
            <a:gdLst/>
            <a:ahLst/>
            <a:cxnLst/>
            <a:rect l="l" t="t" r="r" b="b"/>
            <a:pathLst>
              <a:path w="45085" h="45084">
                <a:moveTo>
                  <a:pt x="0" y="25524"/>
                </a:moveTo>
                <a:lnTo>
                  <a:pt x="0" y="19548"/>
                </a:lnTo>
                <a:lnTo>
                  <a:pt x="571" y="16672"/>
                </a:lnTo>
                <a:lnTo>
                  <a:pt x="19548" y="0"/>
                </a:lnTo>
                <a:lnTo>
                  <a:pt x="25525" y="0"/>
                </a:lnTo>
                <a:lnTo>
                  <a:pt x="45073" y="19548"/>
                </a:lnTo>
                <a:lnTo>
                  <a:pt x="45073" y="25524"/>
                </a:lnTo>
                <a:lnTo>
                  <a:pt x="25525" y="45073"/>
                </a:lnTo>
                <a:lnTo>
                  <a:pt x="22536" y="45073"/>
                </a:lnTo>
                <a:lnTo>
                  <a:pt x="19548" y="45073"/>
                </a:lnTo>
                <a:lnTo>
                  <a:pt x="571" y="28399"/>
                </a:lnTo>
                <a:lnTo>
                  <a:pt x="0" y="25524"/>
                </a:lnTo>
                <a:close/>
              </a:path>
            </a:pathLst>
          </a:custGeom>
          <a:solidFill>
            <a:srgbClr val="CFF4FF"/>
          </a:solidFill>
        </p:spPr>
        <p:txBody>
          <a:bodyPr wrap="square" lIns="0" tIns="0" rIns="0" bIns="0" rtlCol="0"/>
          <a:lstStyle/>
          <a:p>
            <a:endParaRPr/>
          </a:p>
        </p:txBody>
      </p:sp>
      <p:sp>
        <p:nvSpPr>
          <p:cNvPr id="35" name="object 35"/>
          <p:cNvSpPr/>
          <p:nvPr/>
        </p:nvSpPr>
        <p:spPr>
          <a:xfrm>
            <a:off x="5801828" y="917905"/>
            <a:ext cx="52705" cy="52705"/>
          </a:xfrm>
          <a:custGeom>
            <a:avLst/>
            <a:gdLst/>
            <a:ahLst/>
            <a:cxnLst/>
            <a:rect l="l" t="t" r="r" b="b"/>
            <a:pathLst>
              <a:path w="52704" h="52705">
                <a:moveTo>
                  <a:pt x="0" y="29800"/>
                </a:moveTo>
                <a:lnTo>
                  <a:pt x="0" y="22822"/>
                </a:lnTo>
                <a:lnTo>
                  <a:pt x="667" y="19465"/>
                </a:lnTo>
                <a:lnTo>
                  <a:pt x="22822" y="0"/>
                </a:lnTo>
                <a:lnTo>
                  <a:pt x="29800" y="0"/>
                </a:lnTo>
                <a:lnTo>
                  <a:pt x="52622" y="22822"/>
                </a:lnTo>
                <a:lnTo>
                  <a:pt x="52622" y="29800"/>
                </a:lnTo>
                <a:lnTo>
                  <a:pt x="26311" y="52623"/>
                </a:lnTo>
                <a:lnTo>
                  <a:pt x="22822" y="52623"/>
                </a:lnTo>
                <a:lnTo>
                  <a:pt x="0" y="29800"/>
                </a:lnTo>
                <a:close/>
              </a:path>
            </a:pathLst>
          </a:custGeom>
          <a:solidFill>
            <a:srgbClr val="CFF4FF"/>
          </a:solidFill>
        </p:spPr>
        <p:txBody>
          <a:bodyPr wrap="square" lIns="0" tIns="0" rIns="0" bIns="0" rtlCol="0"/>
          <a:lstStyle/>
          <a:p>
            <a:endParaRPr/>
          </a:p>
        </p:txBody>
      </p:sp>
      <p:sp>
        <p:nvSpPr>
          <p:cNvPr id="36" name="object 36"/>
          <p:cNvSpPr/>
          <p:nvPr/>
        </p:nvSpPr>
        <p:spPr>
          <a:xfrm>
            <a:off x="5459652" y="914122"/>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37" name="object 37"/>
          <p:cNvPicPr/>
          <p:nvPr/>
        </p:nvPicPr>
        <p:blipFill>
          <a:blip r:embed="rId18" cstate="print"/>
          <a:stretch>
            <a:fillRect/>
          </a:stretch>
        </p:blipFill>
        <p:spPr>
          <a:xfrm>
            <a:off x="5117491" y="910348"/>
            <a:ext cx="67737" cy="67737"/>
          </a:xfrm>
          <a:prstGeom prst="rect">
            <a:avLst/>
          </a:prstGeom>
        </p:spPr>
      </p:pic>
      <p:pic>
        <p:nvPicPr>
          <p:cNvPr id="38" name="object 38"/>
          <p:cNvPicPr/>
          <p:nvPr/>
        </p:nvPicPr>
        <p:blipFill>
          <a:blip r:embed="rId3" cstate="print"/>
          <a:stretch>
            <a:fillRect/>
          </a:stretch>
        </p:blipFill>
        <p:spPr>
          <a:xfrm>
            <a:off x="4775322" y="906573"/>
            <a:ext cx="75286" cy="75287"/>
          </a:xfrm>
          <a:prstGeom prst="rect">
            <a:avLst/>
          </a:prstGeom>
        </p:spPr>
      </p:pic>
      <p:pic>
        <p:nvPicPr>
          <p:cNvPr id="39" name="object 39"/>
          <p:cNvPicPr/>
          <p:nvPr/>
        </p:nvPicPr>
        <p:blipFill>
          <a:blip r:embed="rId19" cstate="print"/>
          <a:stretch>
            <a:fillRect/>
          </a:stretch>
        </p:blipFill>
        <p:spPr>
          <a:xfrm>
            <a:off x="4433153" y="902798"/>
            <a:ext cx="82836" cy="82837"/>
          </a:xfrm>
          <a:prstGeom prst="rect">
            <a:avLst/>
          </a:prstGeom>
        </p:spPr>
      </p:pic>
      <p:pic>
        <p:nvPicPr>
          <p:cNvPr id="40" name="object 40"/>
          <p:cNvPicPr/>
          <p:nvPr/>
        </p:nvPicPr>
        <p:blipFill>
          <a:blip r:embed="rId14" cstate="print"/>
          <a:stretch>
            <a:fillRect/>
          </a:stretch>
        </p:blipFill>
        <p:spPr>
          <a:xfrm>
            <a:off x="4090977" y="899015"/>
            <a:ext cx="90401" cy="90402"/>
          </a:xfrm>
          <a:prstGeom prst="rect">
            <a:avLst/>
          </a:prstGeom>
        </p:spPr>
      </p:pic>
      <p:pic>
        <p:nvPicPr>
          <p:cNvPr id="41" name="object 41"/>
          <p:cNvPicPr/>
          <p:nvPr/>
        </p:nvPicPr>
        <p:blipFill>
          <a:blip r:embed="rId5" cstate="print"/>
          <a:stretch>
            <a:fillRect/>
          </a:stretch>
        </p:blipFill>
        <p:spPr>
          <a:xfrm>
            <a:off x="3748808" y="895240"/>
            <a:ext cx="97950" cy="97951"/>
          </a:xfrm>
          <a:prstGeom prst="rect">
            <a:avLst/>
          </a:prstGeom>
        </p:spPr>
      </p:pic>
      <p:pic>
        <p:nvPicPr>
          <p:cNvPr id="42" name="object 42"/>
          <p:cNvPicPr/>
          <p:nvPr/>
        </p:nvPicPr>
        <p:blipFill>
          <a:blip r:embed="rId7" cstate="print"/>
          <a:stretch>
            <a:fillRect/>
          </a:stretch>
        </p:blipFill>
        <p:spPr>
          <a:xfrm>
            <a:off x="3406639" y="891466"/>
            <a:ext cx="105500" cy="105501"/>
          </a:xfrm>
          <a:prstGeom prst="rect">
            <a:avLst/>
          </a:prstGeom>
        </p:spPr>
      </p:pic>
      <p:pic>
        <p:nvPicPr>
          <p:cNvPr id="43" name="object 43"/>
          <p:cNvPicPr/>
          <p:nvPr/>
        </p:nvPicPr>
        <p:blipFill>
          <a:blip r:embed="rId8" cstate="print"/>
          <a:stretch>
            <a:fillRect/>
          </a:stretch>
        </p:blipFill>
        <p:spPr>
          <a:xfrm>
            <a:off x="3064471" y="887691"/>
            <a:ext cx="113050" cy="113051"/>
          </a:xfrm>
          <a:prstGeom prst="rect">
            <a:avLst/>
          </a:prstGeom>
        </p:spPr>
      </p:pic>
      <p:pic>
        <p:nvPicPr>
          <p:cNvPr id="44" name="object 44"/>
          <p:cNvPicPr/>
          <p:nvPr/>
        </p:nvPicPr>
        <p:blipFill>
          <a:blip r:embed="rId20" cstate="print"/>
          <a:stretch>
            <a:fillRect/>
          </a:stretch>
        </p:blipFill>
        <p:spPr>
          <a:xfrm>
            <a:off x="2722295" y="883909"/>
            <a:ext cx="120615" cy="120615"/>
          </a:xfrm>
          <a:prstGeom prst="rect">
            <a:avLst/>
          </a:prstGeom>
        </p:spPr>
      </p:pic>
      <p:pic>
        <p:nvPicPr>
          <p:cNvPr id="45" name="object 45"/>
          <p:cNvPicPr/>
          <p:nvPr/>
        </p:nvPicPr>
        <p:blipFill>
          <a:blip r:embed="rId21" cstate="print"/>
          <a:stretch>
            <a:fillRect/>
          </a:stretch>
        </p:blipFill>
        <p:spPr>
          <a:xfrm>
            <a:off x="3898414" y="703586"/>
            <a:ext cx="97560" cy="97561"/>
          </a:xfrm>
          <a:prstGeom prst="rect">
            <a:avLst/>
          </a:prstGeom>
        </p:spPr>
      </p:pic>
      <p:pic>
        <p:nvPicPr>
          <p:cNvPr id="46" name="object 46"/>
          <p:cNvPicPr/>
          <p:nvPr/>
        </p:nvPicPr>
        <p:blipFill>
          <a:blip r:embed="rId9" cstate="print"/>
          <a:stretch>
            <a:fillRect/>
          </a:stretch>
        </p:blipFill>
        <p:spPr>
          <a:xfrm>
            <a:off x="3249041" y="699616"/>
            <a:ext cx="105500" cy="105500"/>
          </a:xfrm>
          <a:prstGeom prst="rect">
            <a:avLst/>
          </a:prstGeom>
        </p:spPr>
      </p:pic>
      <p:sp>
        <p:nvSpPr>
          <p:cNvPr id="47" name="object 47"/>
          <p:cNvSpPr/>
          <p:nvPr/>
        </p:nvSpPr>
        <p:spPr>
          <a:xfrm>
            <a:off x="6486165" y="1310063"/>
            <a:ext cx="38100" cy="38100"/>
          </a:xfrm>
          <a:custGeom>
            <a:avLst/>
            <a:gdLst/>
            <a:ahLst/>
            <a:cxnLst/>
            <a:rect l="l" t="t" r="r" b="b"/>
            <a:pathLst>
              <a:path w="38100" h="38100">
                <a:moveTo>
                  <a:pt x="0" y="21249"/>
                </a:moveTo>
                <a:lnTo>
                  <a:pt x="0" y="16274"/>
                </a:lnTo>
                <a:lnTo>
                  <a:pt x="476" y="13880"/>
                </a:lnTo>
                <a:lnTo>
                  <a:pt x="16273" y="0"/>
                </a:lnTo>
                <a:lnTo>
                  <a:pt x="21249" y="0"/>
                </a:lnTo>
                <a:lnTo>
                  <a:pt x="37523" y="16274"/>
                </a:lnTo>
                <a:lnTo>
                  <a:pt x="37523" y="21249"/>
                </a:lnTo>
                <a:lnTo>
                  <a:pt x="21249" y="37523"/>
                </a:lnTo>
                <a:lnTo>
                  <a:pt x="18761" y="37523"/>
                </a:lnTo>
                <a:lnTo>
                  <a:pt x="16273" y="37523"/>
                </a:lnTo>
                <a:lnTo>
                  <a:pt x="476" y="23642"/>
                </a:lnTo>
                <a:lnTo>
                  <a:pt x="0" y="21249"/>
                </a:lnTo>
                <a:close/>
              </a:path>
            </a:pathLst>
          </a:custGeom>
          <a:solidFill>
            <a:srgbClr val="CFF4FF"/>
          </a:solidFill>
        </p:spPr>
        <p:txBody>
          <a:bodyPr wrap="square" lIns="0" tIns="0" rIns="0" bIns="0" rtlCol="0"/>
          <a:lstStyle/>
          <a:p>
            <a:endParaRPr/>
          </a:p>
        </p:txBody>
      </p:sp>
      <p:sp>
        <p:nvSpPr>
          <p:cNvPr id="48" name="object 48"/>
          <p:cNvSpPr/>
          <p:nvPr/>
        </p:nvSpPr>
        <p:spPr>
          <a:xfrm>
            <a:off x="6143996" y="1306287"/>
            <a:ext cx="45085" cy="45085"/>
          </a:xfrm>
          <a:custGeom>
            <a:avLst/>
            <a:gdLst/>
            <a:ahLst/>
            <a:cxnLst/>
            <a:rect l="l" t="t" r="r" b="b"/>
            <a:pathLst>
              <a:path w="45085" h="45084">
                <a:moveTo>
                  <a:pt x="0" y="25524"/>
                </a:moveTo>
                <a:lnTo>
                  <a:pt x="0" y="19548"/>
                </a:lnTo>
                <a:lnTo>
                  <a:pt x="571" y="16673"/>
                </a:lnTo>
                <a:lnTo>
                  <a:pt x="19548" y="0"/>
                </a:lnTo>
                <a:lnTo>
                  <a:pt x="25525" y="0"/>
                </a:lnTo>
                <a:lnTo>
                  <a:pt x="45073" y="19548"/>
                </a:lnTo>
                <a:lnTo>
                  <a:pt x="45073" y="25524"/>
                </a:lnTo>
                <a:lnTo>
                  <a:pt x="22536" y="45073"/>
                </a:lnTo>
                <a:lnTo>
                  <a:pt x="19548" y="45072"/>
                </a:lnTo>
                <a:lnTo>
                  <a:pt x="0" y="25524"/>
                </a:lnTo>
                <a:close/>
              </a:path>
            </a:pathLst>
          </a:custGeom>
          <a:solidFill>
            <a:srgbClr val="CFF4FF"/>
          </a:solidFill>
        </p:spPr>
        <p:txBody>
          <a:bodyPr wrap="square" lIns="0" tIns="0" rIns="0" bIns="0" rtlCol="0"/>
          <a:lstStyle/>
          <a:p>
            <a:endParaRPr/>
          </a:p>
        </p:txBody>
      </p:sp>
      <p:sp>
        <p:nvSpPr>
          <p:cNvPr id="49" name="object 49"/>
          <p:cNvSpPr/>
          <p:nvPr/>
        </p:nvSpPr>
        <p:spPr>
          <a:xfrm>
            <a:off x="5801828" y="1302513"/>
            <a:ext cx="52705" cy="52705"/>
          </a:xfrm>
          <a:custGeom>
            <a:avLst/>
            <a:gdLst/>
            <a:ahLst/>
            <a:cxnLst/>
            <a:rect l="l" t="t" r="r" b="b"/>
            <a:pathLst>
              <a:path w="52704" h="52705">
                <a:moveTo>
                  <a:pt x="0" y="29800"/>
                </a:moveTo>
                <a:lnTo>
                  <a:pt x="0" y="22822"/>
                </a:lnTo>
                <a:lnTo>
                  <a:pt x="667" y="19466"/>
                </a:lnTo>
                <a:lnTo>
                  <a:pt x="22822" y="0"/>
                </a:lnTo>
                <a:lnTo>
                  <a:pt x="29800" y="0"/>
                </a:lnTo>
                <a:lnTo>
                  <a:pt x="52622" y="22822"/>
                </a:lnTo>
                <a:lnTo>
                  <a:pt x="52622" y="29800"/>
                </a:lnTo>
                <a:lnTo>
                  <a:pt x="26311" y="52623"/>
                </a:lnTo>
                <a:lnTo>
                  <a:pt x="22822" y="52623"/>
                </a:lnTo>
                <a:lnTo>
                  <a:pt x="0" y="29800"/>
                </a:lnTo>
                <a:close/>
              </a:path>
            </a:pathLst>
          </a:custGeom>
          <a:solidFill>
            <a:srgbClr val="CFF4FF"/>
          </a:solidFill>
        </p:spPr>
        <p:txBody>
          <a:bodyPr wrap="square" lIns="0" tIns="0" rIns="0" bIns="0" rtlCol="0"/>
          <a:lstStyle/>
          <a:p>
            <a:endParaRPr/>
          </a:p>
        </p:txBody>
      </p:sp>
      <p:sp>
        <p:nvSpPr>
          <p:cNvPr id="50" name="object 50"/>
          <p:cNvSpPr/>
          <p:nvPr/>
        </p:nvSpPr>
        <p:spPr>
          <a:xfrm>
            <a:off x="5459652" y="1298730"/>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51" name="object 51"/>
          <p:cNvPicPr/>
          <p:nvPr/>
        </p:nvPicPr>
        <p:blipFill>
          <a:blip r:embed="rId18" cstate="print"/>
          <a:stretch>
            <a:fillRect/>
          </a:stretch>
        </p:blipFill>
        <p:spPr>
          <a:xfrm>
            <a:off x="5117491" y="1294955"/>
            <a:ext cx="67737" cy="67737"/>
          </a:xfrm>
          <a:prstGeom prst="rect">
            <a:avLst/>
          </a:prstGeom>
        </p:spPr>
      </p:pic>
      <p:pic>
        <p:nvPicPr>
          <p:cNvPr id="52" name="object 52"/>
          <p:cNvPicPr/>
          <p:nvPr/>
        </p:nvPicPr>
        <p:blipFill>
          <a:blip r:embed="rId19" cstate="print"/>
          <a:stretch>
            <a:fillRect/>
          </a:stretch>
        </p:blipFill>
        <p:spPr>
          <a:xfrm>
            <a:off x="4433153" y="1287406"/>
            <a:ext cx="82836" cy="82837"/>
          </a:xfrm>
          <a:prstGeom prst="rect">
            <a:avLst/>
          </a:prstGeom>
        </p:spPr>
      </p:pic>
      <p:pic>
        <p:nvPicPr>
          <p:cNvPr id="53" name="object 53"/>
          <p:cNvPicPr/>
          <p:nvPr/>
        </p:nvPicPr>
        <p:blipFill>
          <a:blip r:embed="rId3" cstate="print"/>
          <a:stretch>
            <a:fillRect/>
          </a:stretch>
        </p:blipFill>
        <p:spPr>
          <a:xfrm>
            <a:off x="4775322" y="1291181"/>
            <a:ext cx="75286" cy="75287"/>
          </a:xfrm>
          <a:prstGeom prst="rect">
            <a:avLst/>
          </a:prstGeom>
        </p:spPr>
      </p:pic>
      <p:pic>
        <p:nvPicPr>
          <p:cNvPr id="54" name="object 54"/>
          <p:cNvPicPr/>
          <p:nvPr/>
        </p:nvPicPr>
        <p:blipFill>
          <a:blip r:embed="rId14" cstate="print"/>
          <a:stretch>
            <a:fillRect/>
          </a:stretch>
        </p:blipFill>
        <p:spPr>
          <a:xfrm>
            <a:off x="4090977" y="1283624"/>
            <a:ext cx="90401" cy="90401"/>
          </a:xfrm>
          <a:prstGeom prst="rect">
            <a:avLst/>
          </a:prstGeom>
        </p:spPr>
      </p:pic>
      <p:pic>
        <p:nvPicPr>
          <p:cNvPr id="55" name="object 55"/>
          <p:cNvPicPr/>
          <p:nvPr/>
        </p:nvPicPr>
        <p:blipFill>
          <a:blip r:embed="rId5" cstate="print"/>
          <a:stretch>
            <a:fillRect/>
          </a:stretch>
        </p:blipFill>
        <p:spPr>
          <a:xfrm>
            <a:off x="3748808" y="1279848"/>
            <a:ext cx="97950" cy="97951"/>
          </a:xfrm>
          <a:prstGeom prst="rect">
            <a:avLst/>
          </a:prstGeom>
        </p:spPr>
      </p:pic>
      <p:pic>
        <p:nvPicPr>
          <p:cNvPr id="56" name="object 56"/>
          <p:cNvPicPr/>
          <p:nvPr/>
        </p:nvPicPr>
        <p:blipFill>
          <a:blip r:embed="rId7" cstate="print"/>
          <a:stretch>
            <a:fillRect/>
          </a:stretch>
        </p:blipFill>
        <p:spPr>
          <a:xfrm>
            <a:off x="3406639" y="1276074"/>
            <a:ext cx="105500" cy="105500"/>
          </a:xfrm>
          <a:prstGeom prst="rect">
            <a:avLst/>
          </a:prstGeom>
        </p:spPr>
      </p:pic>
      <p:pic>
        <p:nvPicPr>
          <p:cNvPr id="57" name="object 57"/>
          <p:cNvPicPr/>
          <p:nvPr/>
        </p:nvPicPr>
        <p:blipFill>
          <a:blip r:embed="rId8" cstate="print"/>
          <a:stretch>
            <a:fillRect/>
          </a:stretch>
        </p:blipFill>
        <p:spPr>
          <a:xfrm>
            <a:off x="3064471" y="1272299"/>
            <a:ext cx="113050" cy="113050"/>
          </a:xfrm>
          <a:prstGeom prst="rect">
            <a:avLst/>
          </a:prstGeom>
        </p:spPr>
      </p:pic>
      <p:pic>
        <p:nvPicPr>
          <p:cNvPr id="58" name="object 58"/>
          <p:cNvPicPr/>
          <p:nvPr/>
        </p:nvPicPr>
        <p:blipFill>
          <a:blip r:embed="rId9" cstate="print"/>
          <a:stretch>
            <a:fillRect/>
          </a:stretch>
        </p:blipFill>
        <p:spPr>
          <a:xfrm>
            <a:off x="3586751" y="1084224"/>
            <a:ext cx="105500" cy="105501"/>
          </a:xfrm>
          <a:prstGeom prst="rect">
            <a:avLst/>
          </a:prstGeom>
        </p:spPr>
      </p:pic>
      <p:pic>
        <p:nvPicPr>
          <p:cNvPr id="59" name="object 59"/>
          <p:cNvPicPr/>
          <p:nvPr/>
        </p:nvPicPr>
        <p:blipFill>
          <a:blip r:embed="rId3" cstate="print"/>
          <a:stretch>
            <a:fillRect/>
          </a:stretch>
        </p:blipFill>
        <p:spPr>
          <a:xfrm>
            <a:off x="4602714" y="1483037"/>
            <a:ext cx="75286" cy="75287"/>
          </a:xfrm>
          <a:prstGeom prst="rect">
            <a:avLst/>
          </a:prstGeom>
        </p:spPr>
      </p:pic>
      <p:pic>
        <p:nvPicPr>
          <p:cNvPr id="60" name="object 60"/>
          <p:cNvPicPr/>
          <p:nvPr/>
        </p:nvPicPr>
        <p:blipFill>
          <a:blip r:embed="rId9" cstate="print"/>
          <a:stretch>
            <a:fillRect/>
          </a:stretch>
        </p:blipFill>
        <p:spPr>
          <a:xfrm>
            <a:off x="3219022" y="1467930"/>
            <a:ext cx="105500" cy="105501"/>
          </a:xfrm>
          <a:prstGeom prst="rect">
            <a:avLst/>
          </a:prstGeom>
        </p:spPr>
      </p:pic>
      <p:pic>
        <p:nvPicPr>
          <p:cNvPr id="61" name="object 61"/>
          <p:cNvPicPr/>
          <p:nvPr/>
        </p:nvPicPr>
        <p:blipFill>
          <a:blip r:embed="rId9" cstate="print"/>
          <a:stretch>
            <a:fillRect/>
          </a:stretch>
        </p:blipFill>
        <p:spPr>
          <a:xfrm>
            <a:off x="3586751" y="1467930"/>
            <a:ext cx="105500" cy="105501"/>
          </a:xfrm>
          <a:prstGeom prst="rect">
            <a:avLst/>
          </a:prstGeom>
        </p:spPr>
      </p:pic>
      <p:pic>
        <p:nvPicPr>
          <p:cNvPr id="62" name="object 62"/>
          <p:cNvPicPr/>
          <p:nvPr/>
        </p:nvPicPr>
        <p:blipFill>
          <a:blip r:embed="rId21" cstate="print"/>
          <a:stretch>
            <a:fillRect/>
          </a:stretch>
        </p:blipFill>
        <p:spPr>
          <a:xfrm>
            <a:off x="3898414" y="1471900"/>
            <a:ext cx="97560" cy="97561"/>
          </a:xfrm>
          <a:prstGeom prst="rect">
            <a:avLst/>
          </a:prstGeom>
        </p:spPr>
      </p:pic>
      <p:sp>
        <p:nvSpPr>
          <p:cNvPr id="63" name="object 63"/>
          <p:cNvSpPr/>
          <p:nvPr/>
        </p:nvSpPr>
        <p:spPr>
          <a:xfrm>
            <a:off x="6486165" y="1693770"/>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3"/>
                </a:lnTo>
                <a:lnTo>
                  <a:pt x="16273" y="37522"/>
                </a:lnTo>
                <a:lnTo>
                  <a:pt x="0" y="21249"/>
                </a:lnTo>
                <a:close/>
              </a:path>
            </a:pathLst>
          </a:custGeom>
          <a:solidFill>
            <a:srgbClr val="CFF4FF"/>
          </a:solidFill>
        </p:spPr>
        <p:txBody>
          <a:bodyPr wrap="square" lIns="0" tIns="0" rIns="0" bIns="0" rtlCol="0"/>
          <a:lstStyle/>
          <a:p>
            <a:endParaRPr/>
          </a:p>
        </p:txBody>
      </p:sp>
      <p:sp>
        <p:nvSpPr>
          <p:cNvPr id="64" name="object 64"/>
          <p:cNvSpPr/>
          <p:nvPr/>
        </p:nvSpPr>
        <p:spPr>
          <a:xfrm>
            <a:off x="6143996" y="1689994"/>
            <a:ext cx="45085" cy="45085"/>
          </a:xfrm>
          <a:custGeom>
            <a:avLst/>
            <a:gdLst/>
            <a:ahLst/>
            <a:cxnLst/>
            <a:rect l="l" t="t" r="r" b="b"/>
            <a:pathLst>
              <a:path w="45085" h="45085">
                <a:moveTo>
                  <a:pt x="0" y="25525"/>
                </a:moveTo>
                <a:lnTo>
                  <a:pt x="0" y="19548"/>
                </a:lnTo>
                <a:lnTo>
                  <a:pt x="571" y="16673"/>
                </a:lnTo>
                <a:lnTo>
                  <a:pt x="19548" y="0"/>
                </a:lnTo>
                <a:lnTo>
                  <a:pt x="25525" y="0"/>
                </a:lnTo>
                <a:lnTo>
                  <a:pt x="45073" y="19548"/>
                </a:lnTo>
                <a:lnTo>
                  <a:pt x="45073" y="25525"/>
                </a:lnTo>
                <a:lnTo>
                  <a:pt x="22536" y="45073"/>
                </a:lnTo>
                <a:lnTo>
                  <a:pt x="19548" y="45072"/>
                </a:lnTo>
                <a:lnTo>
                  <a:pt x="0" y="25525"/>
                </a:lnTo>
                <a:close/>
              </a:path>
            </a:pathLst>
          </a:custGeom>
          <a:solidFill>
            <a:srgbClr val="CFF4FF"/>
          </a:solidFill>
        </p:spPr>
        <p:txBody>
          <a:bodyPr wrap="square" lIns="0" tIns="0" rIns="0" bIns="0" rtlCol="0"/>
          <a:lstStyle/>
          <a:p>
            <a:endParaRPr/>
          </a:p>
        </p:txBody>
      </p:sp>
      <p:sp>
        <p:nvSpPr>
          <p:cNvPr id="65" name="object 65"/>
          <p:cNvSpPr/>
          <p:nvPr/>
        </p:nvSpPr>
        <p:spPr>
          <a:xfrm>
            <a:off x="5801828" y="1686220"/>
            <a:ext cx="52705" cy="52705"/>
          </a:xfrm>
          <a:custGeom>
            <a:avLst/>
            <a:gdLst/>
            <a:ahLst/>
            <a:cxnLst/>
            <a:rect l="l" t="t" r="r" b="b"/>
            <a:pathLst>
              <a:path w="52704" h="52705">
                <a:moveTo>
                  <a:pt x="0" y="29800"/>
                </a:moveTo>
                <a:lnTo>
                  <a:pt x="0" y="22822"/>
                </a:lnTo>
                <a:lnTo>
                  <a:pt x="667" y="19466"/>
                </a:lnTo>
                <a:lnTo>
                  <a:pt x="22822" y="0"/>
                </a:lnTo>
                <a:lnTo>
                  <a:pt x="29800" y="0"/>
                </a:lnTo>
                <a:lnTo>
                  <a:pt x="52622" y="22822"/>
                </a:lnTo>
                <a:lnTo>
                  <a:pt x="52622" y="29800"/>
                </a:lnTo>
                <a:lnTo>
                  <a:pt x="26311" y="52623"/>
                </a:lnTo>
                <a:lnTo>
                  <a:pt x="22822" y="52623"/>
                </a:lnTo>
                <a:lnTo>
                  <a:pt x="0" y="29800"/>
                </a:lnTo>
                <a:close/>
              </a:path>
            </a:pathLst>
          </a:custGeom>
          <a:solidFill>
            <a:srgbClr val="CFF4FF"/>
          </a:solidFill>
        </p:spPr>
        <p:txBody>
          <a:bodyPr wrap="square" lIns="0" tIns="0" rIns="0" bIns="0" rtlCol="0"/>
          <a:lstStyle/>
          <a:p>
            <a:endParaRPr/>
          </a:p>
        </p:txBody>
      </p:sp>
      <p:sp>
        <p:nvSpPr>
          <p:cNvPr id="66" name="object 66"/>
          <p:cNvSpPr/>
          <p:nvPr/>
        </p:nvSpPr>
        <p:spPr>
          <a:xfrm>
            <a:off x="5459652" y="1682437"/>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67" name="object 67"/>
          <p:cNvPicPr/>
          <p:nvPr/>
        </p:nvPicPr>
        <p:blipFill>
          <a:blip r:embed="rId11" cstate="print"/>
          <a:stretch>
            <a:fillRect/>
          </a:stretch>
        </p:blipFill>
        <p:spPr>
          <a:xfrm>
            <a:off x="5117491" y="1678662"/>
            <a:ext cx="67737" cy="67737"/>
          </a:xfrm>
          <a:prstGeom prst="rect">
            <a:avLst/>
          </a:prstGeom>
        </p:spPr>
      </p:pic>
      <p:pic>
        <p:nvPicPr>
          <p:cNvPr id="68" name="object 68"/>
          <p:cNvPicPr/>
          <p:nvPr/>
        </p:nvPicPr>
        <p:blipFill>
          <a:blip r:embed="rId22" cstate="print"/>
          <a:stretch>
            <a:fillRect/>
          </a:stretch>
        </p:blipFill>
        <p:spPr>
          <a:xfrm>
            <a:off x="4775322" y="1674887"/>
            <a:ext cx="75286" cy="75287"/>
          </a:xfrm>
          <a:prstGeom prst="rect">
            <a:avLst/>
          </a:prstGeom>
        </p:spPr>
      </p:pic>
      <p:pic>
        <p:nvPicPr>
          <p:cNvPr id="69" name="object 69"/>
          <p:cNvPicPr/>
          <p:nvPr/>
        </p:nvPicPr>
        <p:blipFill>
          <a:blip r:embed="rId13" cstate="print"/>
          <a:stretch>
            <a:fillRect/>
          </a:stretch>
        </p:blipFill>
        <p:spPr>
          <a:xfrm>
            <a:off x="4433153" y="1671113"/>
            <a:ext cx="82836" cy="82836"/>
          </a:xfrm>
          <a:prstGeom prst="rect">
            <a:avLst/>
          </a:prstGeom>
        </p:spPr>
      </p:pic>
      <p:pic>
        <p:nvPicPr>
          <p:cNvPr id="70" name="object 70"/>
          <p:cNvPicPr/>
          <p:nvPr/>
        </p:nvPicPr>
        <p:blipFill>
          <a:blip r:embed="rId15" cstate="print"/>
          <a:stretch>
            <a:fillRect/>
          </a:stretch>
        </p:blipFill>
        <p:spPr>
          <a:xfrm>
            <a:off x="3748808" y="1663555"/>
            <a:ext cx="97950" cy="97951"/>
          </a:xfrm>
          <a:prstGeom prst="rect">
            <a:avLst/>
          </a:prstGeom>
        </p:spPr>
      </p:pic>
      <p:pic>
        <p:nvPicPr>
          <p:cNvPr id="71" name="object 71"/>
          <p:cNvPicPr/>
          <p:nvPr/>
        </p:nvPicPr>
        <p:blipFill>
          <a:blip r:embed="rId14" cstate="print"/>
          <a:stretch>
            <a:fillRect/>
          </a:stretch>
        </p:blipFill>
        <p:spPr>
          <a:xfrm>
            <a:off x="4090977" y="1667330"/>
            <a:ext cx="90401" cy="90401"/>
          </a:xfrm>
          <a:prstGeom prst="rect">
            <a:avLst/>
          </a:prstGeom>
        </p:spPr>
      </p:pic>
      <p:pic>
        <p:nvPicPr>
          <p:cNvPr id="72" name="object 72"/>
          <p:cNvPicPr/>
          <p:nvPr/>
        </p:nvPicPr>
        <p:blipFill>
          <a:blip r:embed="rId16" cstate="print"/>
          <a:stretch>
            <a:fillRect/>
          </a:stretch>
        </p:blipFill>
        <p:spPr>
          <a:xfrm>
            <a:off x="3406639" y="1659780"/>
            <a:ext cx="105500" cy="105501"/>
          </a:xfrm>
          <a:prstGeom prst="rect">
            <a:avLst/>
          </a:prstGeom>
        </p:spPr>
      </p:pic>
      <p:pic>
        <p:nvPicPr>
          <p:cNvPr id="73" name="object 73"/>
          <p:cNvPicPr/>
          <p:nvPr/>
        </p:nvPicPr>
        <p:blipFill>
          <a:blip r:embed="rId17" cstate="print"/>
          <a:stretch>
            <a:fillRect/>
          </a:stretch>
        </p:blipFill>
        <p:spPr>
          <a:xfrm>
            <a:off x="3064471" y="1656006"/>
            <a:ext cx="113050" cy="113051"/>
          </a:xfrm>
          <a:prstGeom prst="rect">
            <a:avLst/>
          </a:prstGeom>
        </p:spPr>
      </p:pic>
      <p:sp>
        <p:nvSpPr>
          <p:cNvPr id="74" name="object 74"/>
          <p:cNvSpPr/>
          <p:nvPr/>
        </p:nvSpPr>
        <p:spPr>
          <a:xfrm>
            <a:off x="6486165" y="2077476"/>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75" name="object 75"/>
          <p:cNvSpPr/>
          <p:nvPr/>
        </p:nvSpPr>
        <p:spPr>
          <a:xfrm>
            <a:off x="6143996" y="2073702"/>
            <a:ext cx="45085" cy="45085"/>
          </a:xfrm>
          <a:custGeom>
            <a:avLst/>
            <a:gdLst/>
            <a:ahLst/>
            <a:cxnLst/>
            <a:rect l="l" t="t" r="r" b="b"/>
            <a:pathLst>
              <a:path w="45085" h="45085">
                <a:moveTo>
                  <a:pt x="0" y="25525"/>
                </a:moveTo>
                <a:lnTo>
                  <a:pt x="0" y="19548"/>
                </a:lnTo>
                <a:lnTo>
                  <a:pt x="571" y="16673"/>
                </a:lnTo>
                <a:lnTo>
                  <a:pt x="19548" y="0"/>
                </a:lnTo>
                <a:lnTo>
                  <a:pt x="25525" y="0"/>
                </a:lnTo>
                <a:lnTo>
                  <a:pt x="45073" y="19548"/>
                </a:lnTo>
                <a:lnTo>
                  <a:pt x="45073" y="25525"/>
                </a:lnTo>
                <a:lnTo>
                  <a:pt x="22536" y="45073"/>
                </a:lnTo>
                <a:lnTo>
                  <a:pt x="19548" y="45073"/>
                </a:lnTo>
                <a:lnTo>
                  <a:pt x="0" y="25525"/>
                </a:lnTo>
                <a:close/>
              </a:path>
            </a:pathLst>
          </a:custGeom>
          <a:solidFill>
            <a:srgbClr val="CFF4FF"/>
          </a:solidFill>
        </p:spPr>
        <p:txBody>
          <a:bodyPr wrap="square" lIns="0" tIns="0" rIns="0" bIns="0" rtlCol="0"/>
          <a:lstStyle/>
          <a:p>
            <a:endParaRPr/>
          </a:p>
        </p:txBody>
      </p:sp>
      <p:sp>
        <p:nvSpPr>
          <p:cNvPr id="76" name="object 76"/>
          <p:cNvSpPr/>
          <p:nvPr/>
        </p:nvSpPr>
        <p:spPr>
          <a:xfrm>
            <a:off x="5801828" y="2069927"/>
            <a:ext cx="52705" cy="52705"/>
          </a:xfrm>
          <a:custGeom>
            <a:avLst/>
            <a:gdLst/>
            <a:ahLst/>
            <a:cxnLst/>
            <a:rect l="l" t="t" r="r" b="b"/>
            <a:pathLst>
              <a:path w="52704" h="52705">
                <a:moveTo>
                  <a:pt x="0" y="29801"/>
                </a:moveTo>
                <a:lnTo>
                  <a:pt x="0" y="22823"/>
                </a:lnTo>
                <a:lnTo>
                  <a:pt x="667" y="19466"/>
                </a:lnTo>
                <a:lnTo>
                  <a:pt x="22822" y="0"/>
                </a:lnTo>
                <a:lnTo>
                  <a:pt x="29800" y="0"/>
                </a:lnTo>
                <a:lnTo>
                  <a:pt x="52622" y="22823"/>
                </a:lnTo>
                <a:lnTo>
                  <a:pt x="52622" y="29801"/>
                </a:lnTo>
                <a:lnTo>
                  <a:pt x="26311" y="52623"/>
                </a:lnTo>
                <a:lnTo>
                  <a:pt x="22822" y="52623"/>
                </a:lnTo>
                <a:lnTo>
                  <a:pt x="0" y="29801"/>
                </a:lnTo>
                <a:close/>
              </a:path>
            </a:pathLst>
          </a:custGeom>
          <a:solidFill>
            <a:srgbClr val="CFF4FF"/>
          </a:solidFill>
        </p:spPr>
        <p:txBody>
          <a:bodyPr wrap="square" lIns="0" tIns="0" rIns="0" bIns="0" rtlCol="0"/>
          <a:lstStyle/>
          <a:p>
            <a:endParaRPr/>
          </a:p>
        </p:txBody>
      </p:sp>
      <p:sp>
        <p:nvSpPr>
          <p:cNvPr id="77" name="object 77"/>
          <p:cNvSpPr/>
          <p:nvPr/>
        </p:nvSpPr>
        <p:spPr>
          <a:xfrm>
            <a:off x="5459652" y="2066144"/>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78" name="object 78"/>
          <p:cNvPicPr/>
          <p:nvPr/>
        </p:nvPicPr>
        <p:blipFill>
          <a:blip r:embed="rId18" cstate="print"/>
          <a:stretch>
            <a:fillRect/>
          </a:stretch>
        </p:blipFill>
        <p:spPr>
          <a:xfrm>
            <a:off x="5117491" y="2062370"/>
            <a:ext cx="67737" cy="67737"/>
          </a:xfrm>
          <a:prstGeom prst="rect">
            <a:avLst/>
          </a:prstGeom>
        </p:spPr>
      </p:pic>
      <p:pic>
        <p:nvPicPr>
          <p:cNvPr id="79" name="object 79"/>
          <p:cNvPicPr/>
          <p:nvPr/>
        </p:nvPicPr>
        <p:blipFill>
          <a:blip r:embed="rId3" cstate="print"/>
          <a:stretch>
            <a:fillRect/>
          </a:stretch>
        </p:blipFill>
        <p:spPr>
          <a:xfrm>
            <a:off x="4775322" y="2058595"/>
            <a:ext cx="75286" cy="75286"/>
          </a:xfrm>
          <a:prstGeom prst="rect">
            <a:avLst/>
          </a:prstGeom>
        </p:spPr>
      </p:pic>
      <p:pic>
        <p:nvPicPr>
          <p:cNvPr id="80" name="object 80"/>
          <p:cNvPicPr/>
          <p:nvPr/>
        </p:nvPicPr>
        <p:blipFill>
          <a:blip r:embed="rId4" cstate="print"/>
          <a:stretch>
            <a:fillRect/>
          </a:stretch>
        </p:blipFill>
        <p:spPr>
          <a:xfrm>
            <a:off x="4433153" y="2054820"/>
            <a:ext cx="82836" cy="82837"/>
          </a:xfrm>
          <a:prstGeom prst="rect">
            <a:avLst/>
          </a:prstGeom>
        </p:spPr>
      </p:pic>
      <p:pic>
        <p:nvPicPr>
          <p:cNvPr id="81" name="object 81"/>
          <p:cNvPicPr/>
          <p:nvPr/>
        </p:nvPicPr>
        <p:blipFill>
          <a:blip r:embed="rId14" cstate="print"/>
          <a:stretch>
            <a:fillRect/>
          </a:stretch>
        </p:blipFill>
        <p:spPr>
          <a:xfrm>
            <a:off x="4090977" y="2051037"/>
            <a:ext cx="90401" cy="90402"/>
          </a:xfrm>
          <a:prstGeom prst="rect">
            <a:avLst/>
          </a:prstGeom>
        </p:spPr>
      </p:pic>
      <p:pic>
        <p:nvPicPr>
          <p:cNvPr id="82" name="object 82"/>
          <p:cNvPicPr/>
          <p:nvPr/>
        </p:nvPicPr>
        <p:blipFill>
          <a:blip r:embed="rId5" cstate="print"/>
          <a:stretch>
            <a:fillRect/>
          </a:stretch>
        </p:blipFill>
        <p:spPr>
          <a:xfrm>
            <a:off x="3748808" y="2047263"/>
            <a:ext cx="97950" cy="97951"/>
          </a:xfrm>
          <a:prstGeom prst="rect">
            <a:avLst/>
          </a:prstGeom>
        </p:spPr>
      </p:pic>
      <p:pic>
        <p:nvPicPr>
          <p:cNvPr id="83" name="object 83"/>
          <p:cNvPicPr/>
          <p:nvPr/>
        </p:nvPicPr>
        <p:blipFill>
          <a:blip r:embed="rId7" cstate="print"/>
          <a:stretch>
            <a:fillRect/>
          </a:stretch>
        </p:blipFill>
        <p:spPr>
          <a:xfrm>
            <a:off x="3406639" y="2043488"/>
            <a:ext cx="105500" cy="105501"/>
          </a:xfrm>
          <a:prstGeom prst="rect">
            <a:avLst/>
          </a:prstGeom>
        </p:spPr>
      </p:pic>
      <p:pic>
        <p:nvPicPr>
          <p:cNvPr id="84" name="object 84"/>
          <p:cNvPicPr/>
          <p:nvPr/>
        </p:nvPicPr>
        <p:blipFill>
          <a:blip r:embed="rId8" cstate="print"/>
          <a:stretch>
            <a:fillRect/>
          </a:stretch>
        </p:blipFill>
        <p:spPr>
          <a:xfrm>
            <a:off x="3064471" y="2039713"/>
            <a:ext cx="113050" cy="113051"/>
          </a:xfrm>
          <a:prstGeom prst="rect">
            <a:avLst/>
          </a:prstGeom>
        </p:spPr>
      </p:pic>
      <p:pic>
        <p:nvPicPr>
          <p:cNvPr id="85" name="object 85"/>
          <p:cNvPicPr/>
          <p:nvPr/>
        </p:nvPicPr>
        <p:blipFill>
          <a:blip r:embed="rId20" cstate="print"/>
          <a:stretch>
            <a:fillRect/>
          </a:stretch>
        </p:blipFill>
        <p:spPr>
          <a:xfrm>
            <a:off x="2722295" y="2035931"/>
            <a:ext cx="120615" cy="120615"/>
          </a:xfrm>
          <a:prstGeom prst="rect">
            <a:avLst/>
          </a:prstGeom>
        </p:spPr>
      </p:pic>
      <p:pic>
        <p:nvPicPr>
          <p:cNvPr id="86" name="object 86"/>
          <p:cNvPicPr/>
          <p:nvPr/>
        </p:nvPicPr>
        <p:blipFill>
          <a:blip r:embed="rId21" cstate="print"/>
          <a:stretch>
            <a:fillRect/>
          </a:stretch>
        </p:blipFill>
        <p:spPr>
          <a:xfrm>
            <a:off x="3898414" y="1855608"/>
            <a:ext cx="97560" cy="97561"/>
          </a:xfrm>
          <a:prstGeom prst="rect">
            <a:avLst/>
          </a:prstGeom>
        </p:spPr>
      </p:pic>
      <p:pic>
        <p:nvPicPr>
          <p:cNvPr id="87" name="object 87"/>
          <p:cNvPicPr/>
          <p:nvPr/>
        </p:nvPicPr>
        <p:blipFill>
          <a:blip r:embed="rId23" cstate="print"/>
          <a:stretch>
            <a:fillRect/>
          </a:stretch>
        </p:blipFill>
        <p:spPr>
          <a:xfrm>
            <a:off x="3249041" y="1851638"/>
            <a:ext cx="105500" cy="105501"/>
          </a:xfrm>
          <a:prstGeom prst="rect">
            <a:avLst/>
          </a:prstGeom>
        </p:spPr>
      </p:pic>
      <p:sp>
        <p:nvSpPr>
          <p:cNvPr id="88" name="object 88"/>
          <p:cNvSpPr/>
          <p:nvPr/>
        </p:nvSpPr>
        <p:spPr>
          <a:xfrm>
            <a:off x="6486165" y="2462084"/>
            <a:ext cx="38100" cy="38100"/>
          </a:xfrm>
          <a:custGeom>
            <a:avLst/>
            <a:gdLst/>
            <a:ahLst/>
            <a:cxnLst/>
            <a:rect l="l" t="t" r="r" b="b"/>
            <a:pathLst>
              <a:path w="38100" h="38100">
                <a:moveTo>
                  <a:pt x="0" y="21249"/>
                </a:moveTo>
                <a:lnTo>
                  <a:pt x="0" y="16274"/>
                </a:lnTo>
                <a:lnTo>
                  <a:pt x="476" y="13880"/>
                </a:lnTo>
                <a:lnTo>
                  <a:pt x="16273" y="0"/>
                </a:lnTo>
                <a:lnTo>
                  <a:pt x="21249" y="0"/>
                </a:lnTo>
                <a:lnTo>
                  <a:pt x="37523" y="16274"/>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89" name="object 89"/>
          <p:cNvSpPr/>
          <p:nvPr/>
        </p:nvSpPr>
        <p:spPr>
          <a:xfrm>
            <a:off x="6143996" y="2458309"/>
            <a:ext cx="45085" cy="45085"/>
          </a:xfrm>
          <a:custGeom>
            <a:avLst/>
            <a:gdLst/>
            <a:ahLst/>
            <a:cxnLst/>
            <a:rect l="l" t="t" r="r" b="b"/>
            <a:pathLst>
              <a:path w="45085" h="45085">
                <a:moveTo>
                  <a:pt x="0" y="25524"/>
                </a:moveTo>
                <a:lnTo>
                  <a:pt x="0" y="19548"/>
                </a:lnTo>
                <a:lnTo>
                  <a:pt x="571" y="16673"/>
                </a:lnTo>
                <a:lnTo>
                  <a:pt x="19548" y="0"/>
                </a:lnTo>
                <a:lnTo>
                  <a:pt x="25525" y="0"/>
                </a:lnTo>
                <a:lnTo>
                  <a:pt x="45073" y="19548"/>
                </a:lnTo>
                <a:lnTo>
                  <a:pt x="45073" y="25524"/>
                </a:lnTo>
                <a:lnTo>
                  <a:pt x="22536" y="45073"/>
                </a:lnTo>
                <a:lnTo>
                  <a:pt x="19548" y="45072"/>
                </a:lnTo>
                <a:lnTo>
                  <a:pt x="0" y="25524"/>
                </a:lnTo>
                <a:close/>
              </a:path>
            </a:pathLst>
          </a:custGeom>
          <a:solidFill>
            <a:srgbClr val="CFF4FF"/>
          </a:solidFill>
        </p:spPr>
        <p:txBody>
          <a:bodyPr wrap="square" lIns="0" tIns="0" rIns="0" bIns="0" rtlCol="0"/>
          <a:lstStyle/>
          <a:p>
            <a:endParaRPr/>
          </a:p>
        </p:txBody>
      </p:sp>
      <p:sp>
        <p:nvSpPr>
          <p:cNvPr id="90" name="object 90"/>
          <p:cNvSpPr/>
          <p:nvPr/>
        </p:nvSpPr>
        <p:spPr>
          <a:xfrm>
            <a:off x="5801828" y="2454535"/>
            <a:ext cx="52705" cy="52705"/>
          </a:xfrm>
          <a:custGeom>
            <a:avLst/>
            <a:gdLst/>
            <a:ahLst/>
            <a:cxnLst/>
            <a:rect l="l" t="t" r="r" b="b"/>
            <a:pathLst>
              <a:path w="52704" h="52705">
                <a:moveTo>
                  <a:pt x="0" y="29800"/>
                </a:moveTo>
                <a:lnTo>
                  <a:pt x="0" y="22821"/>
                </a:lnTo>
                <a:lnTo>
                  <a:pt x="667" y="19464"/>
                </a:lnTo>
                <a:lnTo>
                  <a:pt x="22822" y="0"/>
                </a:lnTo>
                <a:lnTo>
                  <a:pt x="29800" y="0"/>
                </a:lnTo>
                <a:lnTo>
                  <a:pt x="52622" y="22821"/>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91" name="object 91"/>
          <p:cNvSpPr/>
          <p:nvPr/>
        </p:nvSpPr>
        <p:spPr>
          <a:xfrm>
            <a:off x="5459652" y="2450752"/>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92" name="object 92"/>
          <p:cNvPicPr/>
          <p:nvPr/>
        </p:nvPicPr>
        <p:blipFill>
          <a:blip r:embed="rId18" cstate="print"/>
          <a:stretch>
            <a:fillRect/>
          </a:stretch>
        </p:blipFill>
        <p:spPr>
          <a:xfrm>
            <a:off x="5117491" y="2446977"/>
            <a:ext cx="67737" cy="67737"/>
          </a:xfrm>
          <a:prstGeom prst="rect">
            <a:avLst/>
          </a:prstGeom>
        </p:spPr>
      </p:pic>
      <p:pic>
        <p:nvPicPr>
          <p:cNvPr id="93" name="object 93"/>
          <p:cNvPicPr/>
          <p:nvPr/>
        </p:nvPicPr>
        <p:blipFill>
          <a:blip r:embed="rId3" cstate="print"/>
          <a:stretch>
            <a:fillRect/>
          </a:stretch>
        </p:blipFill>
        <p:spPr>
          <a:xfrm>
            <a:off x="4775322" y="2443202"/>
            <a:ext cx="75286" cy="75287"/>
          </a:xfrm>
          <a:prstGeom prst="rect">
            <a:avLst/>
          </a:prstGeom>
        </p:spPr>
      </p:pic>
      <p:pic>
        <p:nvPicPr>
          <p:cNvPr id="94" name="object 94"/>
          <p:cNvPicPr/>
          <p:nvPr/>
        </p:nvPicPr>
        <p:blipFill>
          <a:blip r:embed="rId13" cstate="print"/>
          <a:stretch>
            <a:fillRect/>
          </a:stretch>
        </p:blipFill>
        <p:spPr>
          <a:xfrm>
            <a:off x="4433153" y="2439427"/>
            <a:ext cx="82836" cy="82837"/>
          </a:xfrm>
          <a:prstGeom prst="rect">
            <a:avLst/>
          </a:prstGeom>
        </p:spPr>
      </p:pic>
      <p:pic>
        <p:nvPicPr>
          <p:cNvPr id="95" name="object 95"/>
          <p:cNvPicPr/>
          <p:nvPr/>
        </p:nvPicPr>
        <p:blipFill>
          <a:blip r:embed="rId14" cstate="print"/>
          <a:stretch>
            <a:fillRect/>
          </a:stretch>
        </p:blipFill>
        <p:spPr>
          <a:xfrm>
            <a:off x="4090977" y="2435645"/>
            <a:ext cx="90401" cy="90402"/>
          </a:xfrm>
          <a:prstGeom prst="rect">
            <a:avLst/>
          </a:prstGeom>
        </p:spPr>
      </p:pic>
      <p:pic>
        <p:nvPicPr>
          <p:cNvPr id="96" name="object 96"/>
          <p:cNvPicPr/>
          <p:nvPr/>
        </p:nvPicPr>
        <p:blipFill>
          <a:blip r:embed="rId5" cstate="print"/>
          <a:stretch>
            <a:fillRect/>
          </a:stretch>
        </p:blipFill>
        <p:spPr>
          <a:xfrm>
            <a:off x="3748808" y="2431870"/>
            <a:ext cx="97950" cy="97951"/>
          </a:xfrm>
          <a:prstGeom prst="rect">
            <a:avLst/>
          </a:prstGeom>
        </p:spPr>
      </p:pic>
      <p:pic>
        <p:nvPicPr>
          <p:cNvPr id="97" name="object 97"/>
          <p:cNvPicPr/>
          <p:nvPr/>
        </p:nvPicPr>
        <p:blipFill>
          <a:blip r:embed="rId8" cstate="print"/>
          <a:stretch>
            <a:fillRect/>
          </a:stretch>
        </p:blipFill>
        <p:spPr>
          <a:xfrm>
            <a:off x="3064471" y="2424320"/>
            <a:ext cx="113050" cy="113051"/>
          </a:xfrm>
          <a:prstGeom prst="rect">
            <a:avLst/>
          </a:prstGeom>
        </p:spPr>
      </p:pic>
      <p:pic>
        <p:nvPicPr>
          <p:cNvPr id="98" name="object 98"/>
          <p:cNvPicPr/>
          <p:nvPr/>
        </p:nvPicPr>
        <p:blipFill>
          <a:blip r:embed="rId7" cstate="print"/>
          <a:stretch>
            <a:fillRect/>
          </a:stretch>
        </p:blipFill>
        <p:spPr>
          <a:xfrm>
            <a:off x="3406639" y="2428095"/>
            <a:ext cx="105500" cy="105501"/>
          </a:xfrm>
          <a:prstGeom prst="rect">
            <a:avLst/>
          </a:prstGeom>
        </p:spPr>
      </p:pic>
      <p:pic>
        <p:nvPicPr>
          <p:cNvPr id="99" name="object 99"/>
          <p:cNvPicPr/>
          <p:nvPr/>
        </p:nvPicPr>
        <p:blipFill>
          <a:blip r:embed="rId16" cstate="print"/>
          <a:stretch>
            <a:fillRect/>
          </a:stretch>
        </p:blipFill>
        <p:spPr>
          <a:xfrm>
            <a:off x="3586751" y="2236246"/>
            <a:ext cx="105500" cy="105501"/>
          </a:xfrm>
          <a:prstGeom prst="rect">
            <a:avLst/>
          </a:prstGeom>
        </p:spPr>
      </p:pic>
      <p:pic>
        <p:nvPicPr>
          <p:cNvPr id="100" name="object 100"/>
          <p:cNvPicPr/>
          <p:nvPr/>
        </p:nvPicPr>
        <p:blipFill>
          <a:blip r:embed="rId3" cstate="print"/>
          <a:stretch>
            <a:fillRect/>
          </a:stretch>
        </p:blipFill>
        <p:spPr>
          <a:xfrm>
            <a:off x="4602714" y="2635060"/>
            <a:ext cx="75286" cy="75287"/>
          </a:xfrm>
          <a:prstGeom prst="rect">
            <a:avLst/>
          </a:prstGeom>
        </p:spPr>
      </p:pic>
      <p:pic>
        <p:nvPicPr>
          <p:cNvPr id="101" name="object 101"/>
          <p:cNvPicPr/>
          <p:nvPr/>
        </p:nvPicPr>
        <p:blipFill>
          <a:blip r:embed="rId9" cstate="print"/>
          <a:stretch>
            <a:fillRect/>
          </a:stretch>
        </p:blipFill>
        <p:spPr>
          <a:xfrm>
            <a:off x="3219022" y="2619953"/>
            <a:ext cx="105500" cy="105501"/>
          </a:xfrm>
          <a:prstGeom prst="rect">
            <a:avLst/>
          </a:prstGeom>
        </p:spPr>
      </p:pic>
      <p:pic>
        <p:nvPicPr>
          <p:cNvPr id="102" name="object 102"/>
          <p:cNvPicPr/>
          <p:nvPr/>
        </p:nvPicPr>
        <p:blipFill>
          <a:blip r:embed="rId9" cstate="print"/>
          <a:stretch>
            <a:fillRect/>
          </a:stretch>
        </p:blipFill>
        <p:spPr>
          <a:xfrm>
            <a:off x="3586751" y="2619953"/>
            <a:ext cx="105500" cy="105501"/>
          </a:xfrm>
          <a:prstGeom prst="rect">
            <a:avLst/>
          </a:prstGeom>
        </p:spPr>
      </p:pic>
      <p:pic>
        <p:nvPicPr>
          <p:cNvPr id="103" name="object 103"/>
          <p:cNvPicPr/>
          <p:nvPr/>
        </p:nvPicPr>
        <p:blipFill>
          <a:blip r:embed="rId21" cstate="print"/>
          <a:stretch>
            <a:fillRect/>
          </a:stretch>
        </p:blipFill>
        <p:spPr>
          <a:xfrm>
            <a:off x="3898414" y="2623922"/>
            <a:ext cx="97560" cy="97561"/>
          </a:xfrm>
          <a:prstGeom prst="rect">
            <a:avLst/>
          </a:prstGeom>
        </p:spPr>
      </p:pic>
      <p:sp>
        <p:nvSpPr>
          <p:cNvPr id="104" name="object 104"/>
          <p:cNvSpPr/>
          <p:nvPr/>
        </p:nvSpPr>
        <p:spPr>
          <a:xfrm>
            <a:off x="6486165" y="2845791"/>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105" name="object 105"/>
          <p:cNvSpPr/>
          <p:nvPr/>
        </p:nvSpPr>
        <p:spPr>
          <a:xfrm>
            <a:off x="6143996" y="2842016"/>
            <a:ext cx="45085" cy="45085"/>
          </a:xfrm>
          <a:custGeom>
            <a:avLst/>
            <a:gdLst/>
            <a:ahLst/>
            <a:cxnLst/>
            <a:rect l="l" t="t" r="r" b="b"/>
            <a:pathLst>
              <a:path w="45085" h="45085">
                <a:moveTo>
                  <a:pt x="0" y="25525"/>
                </a:moveTo>
                <a:lnTo>
                  <a:pt x="0" y="19548"/>
                </a:lnTo>
                <a:lnTo>
                  <a:pt x="571" y="16673"/>
                </a:lnTo>
                <a:lnTo>
                  <a:pt x="19548" y="0"/>
                </a:lnTo>
                <a:lnTo>
                  <a:pt x="25525" y="0"/>
                </a:lnTo>
                <a:lnTo>
                  <a:pt x="45073" y="19548"/>
                </a:lnTo>
                <a:lnTo>
                  <a:pt x="45073" y="25525"/>
                </a:lnTo>
                <a:lnTo>
                  <a:pt x="22536" y="45073"/>
                </a:lnTo>
                <a:lnTo>
                  <a:pt x="19548" y="45073"/>
                </a:lnTo>
                <a:lnTo>
                  <a:pt x="0" y="25525"/>
                </a:lnTo>
                <a:close/>
              </a:path>
            </a:pathLst>
          </a:custGeom>
          <a:solidFill>
            <a:srgbClr val="CFF4FF"/>
          </a:solidFill>
        </p:spPr>
        <p:txBody>
          <a:bodyPr wrap="square" lIns="0" tIns="0" rIns="0" bIns="0" rtlCol="0"/>
          <a:lstStyle/>
          <a:p>
            <a:endParaRPr/>
          </a:p>
        </p:txBody>
      </p:sp>
      <p:sp>
        <p:nvSpPr>
          <p:cNvPr id="106" name="object 106"/>
          <p:cNvSpPr/>
          <p:nvPr/>
        </p:nvSpPr>
        <p:spPr>
          <a:xfrm>
            <a:off x="5801828" y="2838242"/>
            <a:ext cx="52705" cy="52705"/>
          </a:xfrm>
          <a:custGeom>
            <a:avLst/>
            <a:gdLst/>
            <a:ahLst/>
            <a:cxnLst/>
            <a:rect l="l" t="t" r="r" b="b"/>
            <a:pathLst>
              <a:path w="52704" h="52705">
                <a:moveTo>
                  <a:pt x="0" y="29800"/>
                </a:moveTo>
                <a:lnTo>
                  <a:pt x="0" y="22821"/>
                </a:lnTo>
                <a:lnTo>
                  <a:pt x="667" y="19465"/>
                </a:lnTo>
                <a:lnTo>
                  <a:pt x="22822" y="0"/>
                </a:lnTo>
                <a:lnTo>
                  <a:pt x="29800" y="0"/>
                </a:lnTo>
                <a:lnTo>
                  <a:pt x="52622" y="22821"/>
                </a:lnTo>
                <a:lnTo>
                  <a:pt x="52622" y="29800"/>
                </a:lnTo>
                <a:lnTo>
                  <a:pt x="26311" y="52623"/>
                </a:lnTo>
                <a:lnTo>
                  <a:pt x="22822" y="52623"/>
                </a:lnTo>
                <a:lnTo>
                  <a:pt x="0" y="29800"/>
                </a:lnTo>
                <a:close/>
              </a:path>
            </a:pathLst>
          </a:custGeom>
          <a:solidFill>
            <a:srgbClr val="CFF4FF"/>
          </a:solidFill>
        </p:spPr>
        <p:txBody>
          <a:bodyPr wrap="square" lIns="0" tIns="0" rIns="0" bIns="0" rtlCol="0"/>
          <a:lstStyle/>
          <a:p>
            <a:endParaRPr/>
          </a:p>
        </p:txBody>
      </p:sp>
      <p:sp>
        <p:nvSpPr>
          <p:cNvPr id="107" name="object 107"/>
          <p:cNvSpPr/>
          <p:nvPr/>
        </p:nvSpPr>
        <p:spPr>
          <a:xfrm>
            <a:off x="5459652" y="2834459"/>
            <a:ext cx="60325" cy="60325"/>
          </a:xfrm>
          <a:custGeom>
            <a:avLst/>
            <a:gdLst/>
            <a:ahLst/>
            <a:cxnLst/>
            <a:rect l="l" t="t" r="r" b="b"/>
            <a:pathLst>
              <a:path w="60325" h="60325">
                <a:moveTo>
                  <a:pt x="0" y="34084"/>
                </a:moveTo>
                <a:lnTo>
                  <a:pt x="0" y="26103"/>
                </a:lnTo>
                <a:lnTo>
                  <a:pt x="763" y="22263"/>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108" name="object 108"/>
          <p:cNvPicPr/>
          <p:nvPr/>
        </p:nvPicPr>
        <p:blipFill>
          <a:blip r:embed="rId18" cstate="print"/>
          <a:stretch>
            <a:fillRect/>
          </a:stretch>
        </p:blipFill>
        <p:spPr>
          <a:xfrm>
            <a:off x="5117491" y="2830684"/>
            <a:ext cx="67737" cy="67737"/>
          </a:xfrm>
          <a:prstGeom prst="rect">
            <a:avLst/>
          </a:prstGeom>
        </p:spPr>
      </p:pic>
      <p:pic>
        <p:nvPicPr>
          <p:cNvPr id="109" name="object 109"/>
          <p:cNvPicPr/>
          <p:nvPr/>
        </p:nvPicPr>
        <p:blipFill>
          <a:blip r:embed="rId3" cstate="print"/>
          <a:stretch>
            <a:fillRect/>
          </a:stretch>
        </p:blipFill>
        <p:spPr>
          <a:xfrm>
            <a:off x="4775322" y="2826910"/>
            <a:ext cx="75286" cy="75287"/>
          </a:xfrm>
          <a:prstGeom prst="rect">
            <a:avLst/>
          </a:prstGeom>
        </p:spPr>
      </p:pic>
      <p:pic>
        <p:nvPicPr>
          <p:cNvPr id="110" name="object 110"/>
          <p:cNvPicPr/>
          <p:nvPr/>
        </p:nvPicPr>
        <p:blipFill>
          <a:blip r:embed="rId13" cstate="print"/>
          <a:stretch>
            <a:fillRect/>
          </a:stretch>
        </p:blipFill>
        <p:spPr>
          <a:xfrm>
            <a:off x="4433153" y="2823135"/>
            <a:ext cx="82836" cy="82837"/>
          </a:xfrm>
          <a:prstGeom prst="rect">
            <a:avLst/>
          </a:prstGeom>
        </p:spPr>
      </p:pic>
      <p:pic>
        <p:nvPicPr>
          <p:cNvPr id="111" name="object 111"/>
          <p:cNvPicPr/>
          <p:nvPr/>
        </p:nvPicPr>
        <p:blipFill>
          <a:blip r:embed="rId14" cstate="print"/>
          <a:stretch>
            <a:fillRect/>
          </a:stretch>
        </p:blipFill>
        <p:spPr>
          <a:xfrm>
            <a:off x="4090977" y="2819352"/>
            <a:ext cx="90401" cy="90402"/>
          </a:xfrm>
          <a:prstGeom prst="rect">
            <a:avLst/>
          </a:prstGeom>
        </p:spPr>
      </p:pic>
      <p:pic>
        <p:nvPicPr>
          <p:cNvPr id="112" name="object 112"/>
          <p:cNvPicPr/>
          <p:nvPr/>
        </p:nvPicPr>
        <p:blipFill>
          <a:blip r:embed="rId15" cstate="print"/>
          <a:stretch>
            <a:fillRect/>
          </a:stretch>
        </p:blipFill>
        <p:spPr>
          <a:xfrm>
            <a:off x="3748808" y="2815577"/>
            <a:ext cx="97950" cy="97951"/>
          </a:xfrm>
          <a:prstGeom prst="rect">
            <a:avLst/>
          </a:prstGeom>
        </p:spPr>
      </p:pic>
      <p:pic>
        <p:nvPicPr>
          <p:cNvPr id="113" name="object 113"/>
          <p:cNvPicPr/>
          <p:nvPr/>
        </p:nvPicPr>
        <p:blipFill>
          <a:blip r:embed="rId7" cstate="print"/>
          <a:stretch>
            <a:fillRect/>
          </a:stretch>
        </p:blipFill>
        <p:spPr>
          <a:xfrm>
            <a:off x="3406639" y="2811802"/>
            <a:ext cx="105500" cy="105501"/>
          </a:xfrm>
          <a:prstGeom prst="rect">
            <a:avLst/>
          </a:prstGeom>
        </p:spPr>
      </p:pic>
      <p:pic>
        <p:nvPicPr>
          <p:cNvPr id="114" name="object 114"/>
          <p:cNvPicPr/>
          <p:nvPr/>
        </p:nvPicPr>
        <p:blipFill>
          <a:blip r:embed="rId8" cstate="print"/>
          <a:stretch>
            <a:fillRect/>
          </a:stretch>
        </p:blipFill>
        <p:spPr>
          <a:xfrm>
            <a:off x="3064471" y="2808028"/>
            <a:ext cx="113050" cy="113051"/>
          </a:xfrm>
          <a:prstGeom prst="rect">
            <a:avLst/>
          </a:prstGeom>
        </p:spPr>
      </p:pic>
      <p:sp>
        <p:nvSpPr>
          <p:cNvPr id="115" name="object 115"/>
          <p:cNvSpPr/>
          <p:nvPr/>
        </p:nvSpPr>
        <p:spPr>
          <a:xfrm>
            <a:off x="6486165" y="3229498"/>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116" name="object 116"/>
          <p:cNvSpPr/>
          <p:nvPr/>
        </p:nvSpPr>
        <p:spPr>
          <a:xfrm>
            <a:off x="6143996" y="3225723"/>
            <a:ext cx="45085" cy="45085"/>
          </a:xfrm>
          <a:custGeom>
            <a:avLst/>
            <a:gdLst/>
            <a:ahLst/>
            <a:cxnLst/>
            <a:rect l="l" t="t" r="r" b="b"/>
            <a:pathLst>
              <a:path w="45085" h="45085">
                <a:moveTo>
                  <a:pt x="0" y="25524"/>
                </a:moveTo>
                <a:lnTo>
                  <a:pt x="0" y="19548"/>
                </a:lnTo>
                <a:lnTo>
                  <a:pt x="571" y="16673"/>
                </a:lnTo>
                <a:lnTo>
                  <a:pt x="19548" y="0"/>
                </a:lnTo>
                <a:lnTo>
                  <a:pt x="25525" y="0"/>
                </a:lnTo>
                <a:lnTo>
                  <a:pt x="45073" y="19548"/>
                </a:lnTo>
                <a:lnTo>
                  <a:pt x="45073" y="25524"/>
                </a:lnTo>
                <a:lnTo>
                  <a:pt x="22536" y="45073"/>
                </a:lnTo>
                <a:lnTo>
                  <a:pt x="19548" y="45072"/>
                </a:lnTo>
                <a:lnTo>
                  <a:pt x="0" y="25524"/>
                </a:lnTo>
                <a:close/>
              </a:path>
            </a:pathLst>
          </a:custGeom>
          <a:solidFill>
            <a:srgbClr val="CFF4FF"/>
          </a:solidFill>
        </p:spPr>
        <p:txBody>
          <a:bodyPr wrap="square" lIns="0" tIns="0" rIns="0" bIns="0" rtlCol="0"/>
          <a:lstStyle/>
          <a:p>
            <a:endParaRPr/>
          </a:p>
        </p:txBody>
      </p:sp>
      <p:sp>
        <p:nvSpPr>
          <p:cNvPr id="117" name="object 117"/>
          <p:cNvSpPr/>
          <p:nvPr/>
        </p:nvSpPr>
        <p:spPr>
          <a:xfrm>
            <a:off x="5801828" y="3221949"/>
            <a:ext cx="52705" cy="52705"/>
          </a:xfrm>
          <a:custGeom>
            <a:avLst/>
            <a:gdLst/>
            <a:ahLst/>
            <a:cxnLst/>
            <a:rect l="l" t="t" r="r" b="b"/>
            <a:pathLst>
              <a:path w="52704" h="52704">
                <a:moveTo>
                  <a:pt x="0" y="29801"/>
                </a:moveTo>
                <a:lnTo>
                  <a:pt x="0" y="22822"/>
                </a:lnTo>
                <a:lnTo>
                  <a:pt x="667" y="19465"/>
                </a:lnTo>
                <a:lnTo>
                  <a:pt x="22822" y="0"/>
                </a:lnTo>
                <a:lnTo>
                  <a:pt x="29800" y="0"/>
                </a:lnTo>
                <a:lnTo>
                  <a:pt x="52622" y="22822"/>
                </a:lnTo>
                <a:lnTo>
                  <a:pt x="52622" y="29801"/>
                </a:lnTo>
                <a:lnTo>
                  <a:pt x="26311" y="52623"/>
                </a:lnTo>
                <a:lnTo>
                  <a:pt x="22822" y="52623"/>
                </a:lnTo>
                <a:lnTo>
                  <a:pt x="0" y="29801"/>
                </a:lnTo>
                <a:close/>
              </a:path>
            </a:pathLst>
          </a:custGeom>
          <a:solidFill>
            <a:srgbClr val="CFF4FF"/>
          </a:solidFill>
        </p:spPr>
        <p:txBody>
          <a:bodyPr wrap="square" lIns="0" tIns="0" rIns="0" bIns="0" rtlCol="0"/>
          <a:lstStyle/>
          <a:p>
            <a:endParaRPr/>
          </a:p>
        </p:txBody>
      </p:sp>
      <p:sp>
        <p:nvSpPr>
          <p:cNvPr id="118" name="object 118"/>
          <p:cNvSpPr/>
          <p:nvPr/>
        </p:nvSpPr>
        <p:spPr>
          <a:xfrm>
            <a:off x="5459652" y="3218166"/>
            <a:ext cx="60325" cy="60325"/>
          </a:xfrm>
          <a:custGeom>
            <a:avLst/>
            <a:gdLst/>
            <a:ahLst/>
            <a:cxnLst/>
            <a:rect l="l" t="t" r="r" b="b"/>
            <a:pathLst>
              <a:path w="60325" h="60325">
                <a:moveTo>
                  <a:pt x="0" y="34084"/>
                </a:moveTo>
                <a:lnTo>
                  <a:pt x="0" y="26102"/>
                </a:lnTo>
                <a:lnTo>
                  <a:pt x="763" y="22264"/>
                </a:lnTo>
                <a:lnTo>
                  <a:pt x="26103" y="0"/>
                </a:lnTo>
                <a:lnTo>
                  <a:pt x="34084" y="0"/>
                </a:lnTo>
                <a:lnTo>
                  <a:pt x="60187" y="26102"/>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119" name="object 119"/>
          <p:cNvPicPr/>
          <p:nvPr/>
        </p:nvPicPr>
        <p:blipFill>
          <a:blip r:embed="rId18" cstate="print"/>
          <a:stretch>
            <a:fillRect/>
          </a:stretch>
        </p:blipFill>
        <p:spPr>
          <a:xfrm>
            <a:off x="5117491" y="3214391"/>
            <a:ext cx="67737" cy="67737"/>
          </a:xfrm>
          <a:prstGeom prst="rect">
            <a:avLst/>
          </a:prstGeom>
        </p:spPr>
      </p:pic>
      <p:pic>
        <p:nvPicPr>
          <p:cNvPr id="120" name="object 120"/>
          <p:cNvPicPr/>
          <p:nvPr/>
        </p:nvPicPr>
        <p:blipFill>
          <a:blip r:embed="rId3" cstate="print"/>
          <a:stretch>
            <a:fillRect/>
          </a:stretch>
        </p:blipFill>
        <p:spPr>
          <a:xfrm>
            <a:off x="4775322" y="3210616"/>
            <a:ext cx="75286" cy="75287"/>
          </a:xfrm>
          <a:prstGeom prst="rect">
            <a:avLst/>
          </a:prstGeom>
        </p:spPr>
      </p:pic>
      <p:pic>
        <p:nvPicPr>
          <p:cNvPr id="121" name="object 121"/>
          <p:cNvPicPr/>
          <p:nvPr/>
        </p:nvPicPr>
        <p:blipFill>
          <a:blip r:embed="rId19" cstate="print"/>
          <a:stretch>
            <a:fillRect/>
          </a:stretch>
        </p:blipFill>
        <p:spPr>
          <a:xfrm>
            <a:off x="4433153" y="3206842"/>
            <a:ext cx="82836" cy="82837"/>
          </a:xfrm>
          <a:prstGeom prst="rect">
            <a:avLst/>
          </a:prstGeom>
        </p:spPr>
      </p:pic>
      <p:pic>
        <p:nvPicPr>
          <p:cNvPr id="122" name="object 122"/>
          <p:cNvPicPr/>
          <p:nvPr/>
        </p:nvPicPr>
        <p:blipFill>
          <a:blip r:embed="rId14" cstate="print"/>
          <a:stretch>
            <a:fillRect/>
          </a:stretch>
        </p:blipFill>
        <p:spPr>
          <a:xfrm>
            <a:off x="4090977" y="3203059"/>
            <a:ext cx="90401" cy="90402"/>
          </a:xfrm>
          <a:prstGeom prst="rect">
            <a:avLst/>
          </a:prstGeom>
        </p:spPr>
      </p:pic>
      <p:pic>
        <p:nvPicPr>
          <p:cNvPr id="123" name="object 123"/>
          <p:cNvPicPr/>
          <p:nvPr/>
        </p:nvPicPr>
        <p:blipFill>
          <a:blip r:embed="rId5" cstate="print"/>
          <a:stretch>
            <a:fillRect/>
          </a:stretch>
        </p:blipFill>
        <p:spPr>
          <a:xfrm>
            <a:off x="3748808" y="3199284"/>
            <a:ext cx="97950" cy="97951"/>
          </a:xfrm>
          <a:prstGeom prst="rect">
            <a:avLst/>
          </a:prstGeom>
        </p:spPr>
      </p:pic>
      <p:pic>
        <p:nvPicPr>
          <p:cNvPr id="124" name="object 124"/>
          <p:cNvPicPr/>
          <p:nvPr/>
        </p:nvPicPr>
        <p:blipFill>
          <a:blip r:embed="rId7" cstate="print"/>
          <a:stretch>
            <a:fillRect/>
          </a:stretch>
        </p:blipFill>
        <p:spPr>
          <a:xfrm>
            <a:off x="3406639" y="3195509"/>
            <a:ext cx="105500" cy="105501"/>
          </a:xfrm>
          <a:prstGeom prst="rect">
            <a:avLst/>
          </a:prstGeom>
        </p:spPr>
      </p:pic>
      <p:pic>
        <p:nvPicPr>
          <p:cNvPr id="125" name="object 125"/>
          <p:cNvPicPr/>
          <p:nvPr/>
        </p:nvPicPr>
        <p:blipFill>
          <a:blip r:embed="rId8" cstate="print"/>
          <a:stretch>
            <a:fillRect/>
          </a:stretch>
        </p:blipFill>
        <p:spPr>
          <a:xfrm>
            <a:off x="3064471" y="3191735"/>
            <a:ext cx="113050" cy="113051"/>
          </a:xfrm>
          <a:prstGeom prst="rect">
            <a:avLst/>
          </a:prstGeom>
        </p:spPr>
      </p:pic>
      <p:pic>
        <p:nvPicPr>
          <p:cNvPr id="126" name="object 126"/>
          <p:cNvPicPr/>
          <p:nvPr/>
        </p:nvPicPr>
        <p:blipFill>
          <a:blip r:embed="rId24" cstate="print"/>
          <a:stretch>
            <a:fillRect/>
          </a:stretch>
        </p:blipFill>
        <p:spPr>
          <a:xfrm>
            <a:off x="2722295" y="3187952"/>
            <a:ext cx="120615" cy="120615"/>
          </a:xfrm>
          <a:prstGeom prst="rect">
            <a:avLst/>
          </a:prstGeom>
        </p:spPr>
      </p:pic>
      <p:pic>
        <p:nvPicPr>
          <p:cNvPr id="127" name="object 127"/>
          <p:cNvPicPr/>
          <p:nvPr/>
        </p:nvPicPr>
        <p:blipFill>
          <a:blip r:embed="rId10" cstate="print"/>
          <a:stretch>
            <a:fillRect/>
          </a:stretch>
        </p:blipFill>
        <p:spPr>
          <a:xfrm>
            <a:off x="3898414" y="3007630"/>
            <a:ext cx="97560" cy="97561"/>
          </a:xfrm>
          <a:prstGeom prst="rect">
            <a:avLst/>
          </a:prstGeom>
        </p:spPr>
      </p:pic>
      <p:pic>
        <p:nvPicPr>
          <p:cNvPr id="128" name="object 128"/>
          <p:cNvPicPr/>
          <p:nvPr/>
        </p:nvPicPr>
        <p:blipFill>
          <a:blip r:embed="rId9" cstate="print"/>
          <a:stretch>
            <a:fillRect/>
          </a:stretch>
        </p:blipFill>
        <p:spPr>
          <a:xfrm>
            <a:off x="3249041" y="3003660"/>
            <a:ext cx="105500" cy="105501"/>
          </a:xfrm>
          <a:prstGeom prst="rect">
            <a:avLst/>
          </a:prstGeom>
        </p:spPr>
      </p:pic>
      <p:sp>
        <p:nvSpPr>
          <p:cNvPr id="129" name="object 129"/>
          <p:cNvSpPr/>
          <p:nvPr/>
        </p:nvSpPr>
        <p:spPr>
          <a:xfrm>
            <a:off x="6486165" y="3614106"/>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130" name="object 130"/>
          <p:cNvSpPr/>
          <p:nvPr/>
        </p:nvSpPr>
        <p:spPr>
          <a:xfrm>
            <a:off x="6143996" y="3610331"/>
            <a:ext cx="45085" cy="45085"/>
          </a:xfrm>
          <a:custGeom>
            <a:avLst/>
            <a:gdLst/>
            <a:ahLst/>
            <a:cxnLst/>
            <a:rect l="l" t="t" r="r" b="b"/>
            <a:pathLst>
              <a:path w="45085" h="45085">
                <a:moveTo>
                  <a:pt x="0" y="25524"/>
                </a:moveTo>
                <a:lnTo>
                  <a:pt x="0" y="19548"/>
                </a:lnTo>
                <a:lnTo>
                  <a:pt x="571" y="16673"/>
                </a:lnTo>
                <a:lnTo>
                  <a:pt x="19548" y="0"/>
                </a:lnTo>
                <a:lnTo>
                  <a:pt x="25525" y="0"/>
                </a:lnTo>
                <a:lnTo>
                  <a:pt x="45073" y="19548"/>
                </a:lnTo>
                <a:lnTo>
                  <a:pt x="45073" y="25524"/>
                </a:lnTo>
                <a:lnTo>
                  <a:pt x="22536" y="45073"/>
                </a:lnTo>
                <a:lnTo>
                  <a:pt x="19548" y="45072"/>
                </a:lnTo>
                <a:lnTo>
                  <a:pt x="0" y="25524"/>
                </a:lnTo>
                <a:close/>
              </a:path>
            </a:pathLst>
          </a:custGeom>
          <a:solidFill>
            <a:srgbClr val="CFF4FF"/>
          </a:solidFill>
        </p:spPr>
        <p:txBody>
          <a:bodyPr wrap="square" lIns="0" tIns="0" rIns="0" bIns="0" rtlCol="0"/>
          <a:lstStyle/>
          <a:p>
            <a:endParaRPr/>
          </a:p>
        </p:txBody>
      </p:sp>
      <p:sp>
        <p:nvSpPr>
          <p:cNvPr id="131" name="object 131"/>
          <p:cNvSpPr/>
          <p:nvPr/>
        </p:nvSpPr>
        <p:spPr>
          <a:xfrm>
            <a:off x="5801828" y="3606556"/>
            <a:ext cx="52705" cy="52705"/>
          </a:xfrm>
          <a:custGeom>
            <a:avLst/>
            <a:gdLst/>
            <a:ahLst/>
            <a:cxnLst/>
            <a:rect l="l" t="t" r="r" b="b"/>
            <a:pathLst>
              <a:path w="52704" h="52704">
                <a:moveTo>
                  <a:pt x="0" y="29801"/>
                </a:moveTo>
                <a:lnTo>
                  <a:pt x="0" y="22822"/>
                </a:lnTo>
                <a:lnTo>
                  <a:pt x="667" y="19466"/>
                </a:lnTo>
                <a:lnTo>
                  <a:pt x="22822" y="0"/>
                </a:lnTo>
                <a:lnTo>
                  <a:pt x="29800" y="0"/>
                </a:lnTo>
                <a:lnTo>
                  <a:pt x="52622" y="22822"/>
                </a:lnTo>
                <a:lnTo>
                  <a:pt x="52622" y="29801"/>
                </a:lnTo>
                <a:lnTo>
                  <a:pt x="26311" y="52623"/>
                </a:lnTo>
                <a:lnTo>
                  <a:pt x="22822" y="52623"/>
                </a:lnTo>
                <a:lnTo>
                  <a:pt x="0" y="29801"/>
                </a:lnTo>
                <a:close/>
              </a:path>
            </a:pathLst>
          </a:custGeom>
          <a:solidFill>
            <a:srgbClr val="CFF4FF"/>
          </a:solidFill>
        </p:spPr>
        <p:txBody>
          <a:bodyPr wrap="square" lIns="0" tIns="0" rIns="0" bIns="0" rtlCol="0"/>
          <a:lstStyle/>
          <a:p>
            <a:endParaRPr/>
          </a:p>
        </p:txBody>
      </p:sp>
      <p:sp>
        <p:nvSpPr>
          <p:cNvPr id="132" name="object 132"/>
          <p:cNvSpPr/>
          <p:nvPr/>
        </p:nvSpPr>
        <p:spPr>
          <a:xfrm>
            <a:off x="5459652" y="3602774"/>
            <a:ext cx="60325" cy="60325"/>
          </a:xfrm>
          <a:custGeom>
            <a:avLst/>
            <a:gdLst/>
            <a:ahLst/>
            <a:cxnLst/>
            <a:rect l="l" t="t" r="r" b="b"/>
            <a:pathLst>
              <a:path w="60325" h="60325">
                <a:moveTo>
                  <a:pt x="0" y="34084"/>
                </a:moveTo>
                <a:lnTo>
                  <a:pt x="0" y="26102"/>
                </a:lnTo>
                <a:lnTo>
                  <a:pt x="763" y="22263"/>
                </a:lnTo>
                <a:lnTo>
                  <a:pt x="26103" y="0"/>
                </a:lnTo>
                <a:lnTo>
                  <a:pt x="34084" y="0"/>
                </a:lnTo>
                <a:lnTo>
                  <a:pt x="60187" y="26102"/>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133" name="object 133"/>
          <p:cNvPicPr/>
          <p:nvPr/>
        </p:nvPicPr>
        <p:blipFill>
          <a:blip r:embed="rId18" cstate="print"/>
          <a:stretch>
            <a:fillRect/>
          </a:stretch>
        </p:blipFill>
        <p:spPr>
          <a:xfrm>
            <a:off x="5117491" y="3598999"/>
            <a:ext cx="67737" cy="67737"/>
          </a:xfrm>
          <a:prstGeom prst="rect">
            <a:avLst/>
          </a:prstGeom>
        </p:spPr>
      </p:pic>
      <p:pic>
        <p:nvPicPr>
          <p:cNvPr id="134" name="object 134"/>
          <p:cNvPicPr/>
          <p:nvPr/>
        </p:nvPicPr>
        <p:blipFill>
          <a:blip r:embed="rId3" cstate="print"/>
          <a:stretch>
            <a:fillRect/>
          </a:stretch>
        </p:blipFill>
        <p:spPr>
          <a:xfrm>
            <a:off x="4775322" y="3595224"/>
            <a:ext cx="75286" cy="75287"/>
          </a:xfrm>
          <a:prstGeom prst="rect">
            <a:avLst/>
          </a:prstGeom>
        </p:spPr>
      </p:pic>
      <p:pic>
        <p:nvPicPr>
          <p:cNvPr id="135" name="object 135"/>
          <p:cNvPicPr/>
          <p:nvPr/>
        </p:nvPicPr>
        <p:blipFill>
          <a:blip r:embed="rId13" cstate="print"/>
          <a:stretch>
            <a:fillRect/>
          </a:stretch>
        </p:blipFill>
        <p:spPr>
          <a:xfrm>
            <a:off x="4433153" y="3591449"/>
            <a:ext cx="82836" cy="82837"/>
          </a:xfrm>
          <a:prstGeom prst="rect">
            <a:avLst/>
          </a:prstGeom>
        </p:spPr>
      </p:pic>
      <p:pic>
        <p:nvPicPr>
          <p:cNvPr id="136" name="object 136"/>
          <p:cNvPicPr/>
          <p:nvPr/>
        </p:nvPicPr>
        <p:blipFill>
          <a:blip r:embed="rId14" cstate="print"/>
          <a:stretch>
            <a:fillRect/>
          </a:stretch>
        </p:blipFill>
        <p:spPr>
          <a:xfrm>
            <a:off x="4090977" y="3587667"/>
            <a:ext cx="90401" cy="90402"/>
          </a:xfrm>
          <a:prstGeom prst="rect">
            <a:avLst/>
          </a:prstGeom>
        </p:spPr>
      </p:pic>
      <p:pic>
        <p:nvPicPr>
          <p:cNvPr id="137" name="object 137"/>
          <p:cNvPicPr/>
          <p:nvPr/>
        </p:nvPicPr>
        <p:blipFill>
          <a:blip r:embed="rId15" cstate="print"/>
          <a:stretch>
            <a:fillRect/>
          </a:stretch>
        </p:blipFill>
        <p:spPr>
          <a:xfrm>
            <a:off x="3748808" y="3583892"/>
            <a:ext cx="97950" cy="97951"/>
          </a:xfrm>
          <a:prstGeom prst="rect">
            <a:avLst/>
          </a:prstGeom>
        </p:spPr>
      </p:pic>
      <p:pic>
        <p:nvPicPr>
          <p:cNvPr id="138" name="object 138"/>
          <p:cNvPicPr/>
          <p:nvPr/>
        </p:nvPicPr>
        <p:blipFill>
          <a:blip r:embed="rId7" cstate="print"/>
          <a:stretch>
            <a:fillRect/>
          </a:stretch>
        </p:blipFill>
        <p:spPr>
          <a:xfrm>
            <a:off x="3406639" y="3580117"/>
            <a:ext cx="105500" cy="105501"/>
          </a:xfrm>
          <a:prstGeom prst="rect">
            <a:avLst/>
          </a:prstGeom>
        </p:spPr>
      </p:pic>
      <p:pic>
        <p:nvPicPr>
          <p:cNvPr id="139" name="object 139"/>
          <p:cNvPicPr/>
          <p:nvPr/>
        </p:nvPicPr>
        <p:blipFill>
          <a:blip r:embed="rId8" cstate="print"/>
          <a:stretch>
            <a:fillRect/>
          </a:stretch>
        </p:blipFill>
        <p:spPr>
          <a:xfrm>
            <a:off x="3064471" y="3576342"/>
            <a:ext cx="113050" cy="113051"/>
          </a:xfrm>
          <a:prstGeom prst="rect">
            <a:avLst/>
          </a:prstGeom>
        </p:spPr>
      </p:pic>
      <p:pic>
        <p:nvPicPr>
          <p:cNvPr id="140" name="object 140"/>
          <p:cNvPicPr/>
          <p:nvPr/>
        </p:nvPicPr>
        <p:blipFill>
          <a:blip r:embed="rId9" cstate="print"/>
          <a:stretch>
            <a:fillRect/>
          </a:stretch>
        </p:blipFill>
        <p:spPr>
          <a:xfrm>
            <a:off x="3586751" y="3388267"/>
            <a:ext cx="105500" cy="105501"/>
          </a:xfrm>
          <a:prstGeom prst="rect">
            <a:avLst/>
          </a:prstGeom>
        </p:spPr>
      </p:pic>
      <p:pic>
        <p:nvPicPr>
          <p:cNvPr id="141" name="object 141"/>
          <p:cNvPicPr/>
          <p:nvPr/>
        </p:nvPicPr>
        <p:blipFill>
          <a:blip r:embed="rId3" cstate="print"/>
          <a:stretch>
            <a:fillRect/>
          </a:stretch>
        </p:blipFill>
        <p:spPr>
          <a:xfrm>
            <a:off x="4602714" y="3787082"/>
            <a:ext cx="75286" cy="75287"/>
          </a:xfrm>
          <a:prstGeom prst="rect">
            <a:avLst/>
          </a:prstGeom>
        </p:spPr>
      </p:pic>
      <p:pic>
        <p:nvPicPr>
          <p:cNvPr id="142" name="object 142"/>
          <p:cNvPicPr/>
          <p:nvPr/>
        </p:nvPicPr>
        <p:blipFill>
          <a:blip r:embed="rId9" cstate="print"/>
          <a:stretch>
            <a:fillRect/>
          </a:stretch>
        </p:blipFill>
        <p:spPr>
          <a:xfrm>
            <a:off x="3219022" y="3771975"/>
            <a:ext cx="105500" cy="105501"/>
          </a:xfrm>
          <a:prstGeom prst="rect">
            <a:avLst/>
          </a:prstGeom>
        </p:spPr>
      </p:pic>
      <p:pic>
        <p:nvPicPr>
          <p:cNvPr id="143" name="object 143"/>
          <p:cNvPicPr/>
          <p:nvPr/>
        </p:nvPicPr>
        <p:blipFill>
          <a:blip r:embed="rId9" cstate="print"/>
          <a:stretch>
            <a:fillRect/>
          </a:stretch>
        </p:blipFill>
        <p:spPr>
          <a:xfrm>
            <a:off x="3586751" y="3771975"/>
            <a:ext cx="105500" cy="105501"/>
          </a:xfrm>
          <a:prstGeom prst="rect">
            <a:avLst/>
          </a:prstGeom>
        </p:spPr>
      </p:pic>
      <p:pic>
        <p:nvPicPr>
          <p:cNvPr id="144" name="object 144"/>
          <p:cNvPicPr/>
          <p:nvPr/>
        </p:nvPicPr>
        <p:blipFill>
          <a:blip r:embed="rId21" cstate="print"/>
          <a:stretch>
            <a:fillRect/>
          </a:stretch>
        </p:blipFill>
        <p:spPr>
          <a:xfrm>
            <a:off x="3898414" y="3775945"/>
            <a:ext cx="97560" cy="97561"/>
          </a:xfrm>
          <a:prstGeom prst="rect">
            <a:avLst/>
          </a:prstGeom>
        </p:spPr>
      </p:pic>
      <p:sp>
        <p:nvSpPr>
          <p:cNvPr id="145" name="object 145"/>
          <p:cNvSpPr/>
          <p:nvPr/>
        </p:nvSpPr>
        <p:spPr>
          <a:xfrm>
            <a:off x="6486165" y="3997813"/>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146" name="object 146"/>
          <p:cNvSpPr/>
          <p:nvPr/>
        </p:nvSpPr>
        <p:spPr>
          <a:xfrm>
            <a:off x="6143996" y="3994038"/>
            <a:ext cx="45085" cy="45085"/>
          </a:xfrm>
          <a:custGeom>
            <a:avLst/>
            <a:gdLst/>
            <a:ahLst/>
            <a:cxnLst/>
            <a:rect l="l" t="t" r="r" b="b"/>
            <a:pathLst>
              <a:path w="45085" h="45085">
                <a:moveTo>
                  <a:pt x="0" y="25524"/>
                </a:moveTo>
                <a:lnTo>
                  <a:pt x="0" y="19548"/>
                </a:lnTo>
                <a:lnTo>
                  <a:pt x="571" y="16673"/>
                </a:lnTo>
                <a:lnTo>
                  <a:pt x="19548" y="0"/>
                </a:lnTo>
                <a:lnTo>
                  <a:pt x="25525" y="0"/>
                </a:lnTo>
                <a:lnTo>
                  <a:pt x="45073" y="19548"/>
                </a:lnTo>
                <a:lnTo>
                  <a:pt x="45073" y="25524"/>
                </a:lnTo>
                <a:lnTo>
                  <a:pt x="22536" y="45073"/>
                </a:lnTo>
                <a:lnTo>
                  <a:pt x="19548" y="45072"/>
                </a:lnTo>
                <a:lnTo>
                  <a:pt x="0" y="25524"/>
                </a:lnTo>
                <a:close/>
              </a:path>
            </a:pathLst>
          </a:custGeom>
          <a:solidFill>
            <a:srgbClr val="CFF4FF"/>
          </a:solidFill>
        </p:spPr>
        <p:txBody>
          <a:bodyPr wrap="square" lIns="0" tIns="0" rIns="0" bIns="0" rtlCol="0"/>
          <a:lstStyle/>
          <a:p>
            <a:endParaRPr/>
          </a:p>
        </p:txBody>
      </p:sp>
      <p:sp>
        <p:nvSpPr>
          <p:cNvPr id="147" name="object 147"/>
          <p:cNvSpPr/>
          <p:nvPr/>
        </p:nvSpPr>
        <p:spPr>
          <a:xfrm>
            <a:off x="5801828" y="3990263"/>
            <a:ext cx="52705" cy="52705"/>
          </a:xfrm>
          <a:custGeom>
            <a:avLst/>
            <a:gdLst/>
            <a:ahLst/>
            <a:cxnLst/>
            <a:rect l="l" t="t" r="r" b="b"/>
            <a:pathLst>
              <a:path w="52704" h="52704">
                <a:moveTo>
                  <a:pt x="0" y="29800"/>
                </a:moveTo>
                <a:lnTo>
                  <a:pt x="0" y="22822"/>
                </a:lnTo>
                <a:lnTo>
                  <a:pt x="667" y="19465"/>
                </a:lnTo>
                <a:lnTo>
                  <a:pt x="22822" y="0"/>
                </a:lnTo>
                <a:lnTo>
                  <a:pt x="29800" y="0"/>
                </a:lnTo>
                <a:lnTo>
                  <a:pt x="52622" y="22822"/>
                </a:lnTo>
                <a:lnTo>
                  <a:pt x="52622" y="29800"/>
                </a:lnTo>
                <a:lnTo>
                  <a:pt x="26311" y="52623"/>
                </a:lnTo>
                <a:lnTo>
                  <a:pt x="22822" y="52623"/>
                </a:lnTo>
                <a:lnTo>
                  <a:pt x="0" y="29800"/>
                </a:lnTo>
                <a:close/>
              </a:path>
            </a:pathLst>
          </a:custGeom>
          <a:solidFill>
            <a:srgbClr val="CFF4FF"/>
          </a:solidFill>
        </p:spPr>
        <p:txBody>
          <a:bodyPr wrap="square" lIns="0" tIns="0" rIns="0" bIns="0" rtlCol="0"/>
          <a:lstStyle/>
          <a:p>
            <a:endParaRPr/>
          </a:p>
        </p:txBody>
      </p:sp>
      <p:sp>
        <p:nvSpPr>
          <p:cNvPr id="148" name="object 148"/>
          <p:cNvSpPr/>
          <p:nvPr/>
        </p:nvSpPr>
        <p:spPr>
          <a:xfrm>
            <a:off x="5459652" y="3986481"/>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149" name="object 149"/>
          <p:cNvPicPr/>
          <p:nvPr/>
        </p:nvPicPr>
        <p:blipFill>
          <a:blip r:embed="rId2" cstate="print"/>
          <a:stretch>
            <a:fillRect/>
          </a:stretch>
        </p:blipFill>
        <p:spPr>
          <a:xfrm>
            <a:off x="5117491" y="3982706"/>
            <a:ext cx="67737" cy="67737"/>
          </a:xfrm>
          <a:prstGeom prst="rect">
            <a:avLst/>
          </a:prstGeom>
        </p:spPr>
      </p:pic>
      <p:pic>
        <p:nvPicPr>
          <p:cNvPr id="150" name="object 150"/>
          <p:cNvPicPr/>
          <p:nvPr/>
        </p:nvPicPr>
        <p:blipFill>
          <a:blip r:embed="rId3" cstate="print"/>
          <a:stretch>
            <a:fillRect/>
          </a:stretch>
        </p:blipFill>
        <p:spPr>
          <a:xfrm>
            <a:off x="4775322" y="3978931"/>
            <a:ext cx="75286" cy="75287"/>
          </a:xfrm>
          <a:prstGeom prst="rect">
            <a:avLst/>
          </a:prstGeom>
        </p:spPr>
      </p:pic>
      <p:pic>
        <p:nvPicPr>
          <p:cNvPr id="151" name="object 151"/>
          <p:cNvPicPr/>
          <p:nvPr/>
        </p:nvPicPr>
        <p:blipFill>
          <a:blip r:embed="rId13" cstate="print"/>
          <a:stretch>
            <a:fillRect/>
          </a:stretch>
        </p:blipFill>
        <p:spPr>
          <a:xfrm>
            <a:off x="4433153" y="3975156"/>
            <a:ext cx="82836" cy="82837"/>
          </a:xfrm>
          <a:prstGeom prst="rect">
            <a:avLst/>
          </a:prstGeom>
        </p:spPr>
      </p:pic>
      <p:pic>
        <p:nvPicPr>
          <p:cNvPr id="152" name="object 152"/>
          <p:cNvPicPr/>
          <p:nvPr/>
        </p:nvPicPr>
        <p:blipFill>
          <a:blip r:embed="rId14" cstate="print"/>
          <a:stretch>
            <a:fillRect/>
          </a:stretch>
        </p:blipFill>
        <p:spPr>
          <a:xfrm>
            <a:off x="4090977" y="3971374"/>
            <a:ext cx="90401" cy="90402"/>
          </a:xfrm>
          <a:prstGeom prst="rect">
            <a:avLst/>
          </a:prstGeom>
        </p:spPr>
      </p:pic>
      <p:pic>
        <p:nvPicPr>
          <p:cNvPr id="153" name="object 153"/>
          <p:cNvPicPr/>
          <p:nvPr/>
        </p:nvPicPr>
        <p:blipFill>
          <a:blip r:embed="rId15" cstate="print"/>
          <a:stretch>
            <a:fillRect/>
          </a:stretch>
        </p:blipFill>
        <p:spPr>
          <a:xfrm>
            <a:off x="3748808" y="3967599"/>
            <a:ext cx="97950" cy="97951"/>
          </a:xfrm>
          <a:prstGeom prst="rect">
            <a:avLst/>
          </a:prstGeom>
        </p:spPr>
      </p:pic>
      <p:pic>
        <p:nvPicPr>
          <p:cNvPr id="154" name="object 154"/>
          <p:cNvPicPr/>
          <p:nvPr/>
        </p:nvPicPr>
        <p:blipFill>
          <a:blip r:embed="rId7" cstate="print"/>
          <a:stretch>
            <a:fillRect/>
          </a:stretch>
        </p:blipFill>
        <p:spPr>
          <a:xfrm>
            <a:off x="3406639" y="3963824"/>
            <a:ext cx="105500" cy="105501"/>
          </a:xfrm>
          <a:prstGeom prst="rect">
            <a:avLst/>
          </a:prstGeom>
        </p:spPr>
      </p:pic>
      <p:pic>
        <p:nvPicPr>
          <p:cNvPr id="155" name="object 155"/>
          <p:cNvPicPr/>
          <p:nvPr/>
        </p:nvPicPr>
        <p:blipFill>
          <a:blip r:embed="rId8" cstate="print"/>
          <a:stretch>
            <a:fillRect/>
          </a:stretch>
        </p:blipFill>
        <p:spPr>
          <a:xfrm>
            <a:off x="3064471" y="3960049"/>
            <a:ext cx="113050" cy="113051"/>
          </a:xfrm>
          <a:prstGeom prst="rect">
            <a:avLst/>
          </a:prstGeom>
        </p:spPr>
      </p:pic>
      <p:sp>
        <p:nvSpPr>
          <p:cNvPr id="156" name="object 156"/>
          <p:cNvSpPr/>
          <p:nvPr/>
        </p:nvSpPr>
        <p:spPr>
          <a:xfrm>
            <a:off x="6486165" y="4381520"/>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18761" y="37523"/>
                </a:lnTo>
                <a:lnTo>
                  <a:pt x="16273" y="37523"/>
                </a:lnTo>
                <a:lnTo>
                  <a:pt x="0" y="21249"/>
                </a:lnTo>
                <a:close/>
              </a:path>
            </a:pathLst>
          </a:custGeom>
          <a:solidFill>
            <a:srgbClr val="CFF4FF"/>
          </a:solidFill>
        </p:spPr>
        <p:txBody>
          <a:bodyPr wrap="square" lIns="0" tIns="0" rIns="0" bIns="0" rtlCol="0"/>
          <a:lstStyle/>
          <a:p>
            <a:endParaRPr/>
          </a:p>
        </p:txBody>
      </p:sp>
      <p:sp>
        <p:nvSpPr>
          <p:cNvPr id="157" name="object 157"/>
          <p:cNvSpPr/>
          <p:nvPr/>
        </p:nvSpPr>
        <p:spPr>
          <a:xfrm>
            <a:off x="6143996" y="4377745"/>
            <a:ext cx="45085" cy="45085"/>
          </a:xfrm>
          <a:custGeom>
            <a:avLst/>
            <a:gdLst/>
            <a:ahLst/>
            <a:cxnLst/>
            <a:rect l="l" t="t" r="r" b="b"/>
            <a:pathLst>
              <a:path w="45085" h="45085">
                <a:moveTo>
                  <a:pt x="0" y="25525"/>
                </a:moveTo>
                <a:lnTo>
                  <a:pt x="0" y="19547"/>
                </a:lnTo>
                <a:lnTo>
                  <a:pt x="571" y="16672"/>
                </a:lnTo>
                <a:lnTo>
                  <a:pt x="19548" y="0"/>
                </a:lnTo>
                <a:lnTo>
                  <a:pt x="25525" y="0"/>
                </a:lnTo>
                <a:lnTo>
                  <a:pt x="45073" y="19547"/>
                </a:lnTo>
                <a:lnTo>
                  <a:pt x="45073" y="25525"/>
                </a:lnTo>
                <a:lnTo>
                  <a:pt x="22536" y="45073"/>
                </a:lnTo>
                <a:lnTo>
                  <a:pt x="19548" y="45072"/>
                </a:lnTo>
                <a:lnTo>
                  <a:pt x="0" y="25525"/>
                </a:lnTo>
                <a:close/>
              </a:path>
            </a:pathLst>
          </a:custGeom>
          <a:solidFill>
            <a:srgbClr val="CFF4FF"/>
          </a:solidFill>
        </p:spPr>
        <p:txBody>
          <a:bodyPr wrap="square" lIns="0" tIns="0" rIns="0" bIns="0" rtlCol="0"/>
          <a:lstStyle/>
          <a:p>
            <a:endParaRPr/>
          </a:p>
        </p:txBody>
      </p:sp>
      <p:sp>
        <p:nvSpPr>
          <p:cNvPr id="158" name="object 158"/>
          <p:cNvSpPr/>
          <p:nvPr/>
        </p:nvSpPr>
        <p:spPr>
          <a:xfrm>
            <a:off x="5801828" y="4373971"/>
            <a:ext cx="52705" cy="52705"/>
          </a:xfrm>
          <a:custGeom>
            <a:avLst/>
            <a:gdLst/>
            <a:ahLst/>
            <a:cxnLst/>
            <a:rect l="l" t="t" r="r" b="b"/>
            <a:pathLst>
              <a:path w="52704" h="52704">
                <a:moveTo>
                  <a:pt x="0" y="29800"/>
                </a:moveTo>
                <a:lnTo>
                  <a:pt x="0" y="22822"/>
                </a:lnTo>
                <a:lnTo>
                  <a:pt x="667" y="19465"/>
                </a:lnTo>
                <a:lnTo>
                  <a:pt x="22822" y="0"/>
                </a:lnTo>
                <a:lnTo>
                  <a:pt x="29800" y="0"/>
                </a:lnTo>
                <a:lnTo>
                  <a:pt x="52622" y="22822"/>
                </a:lnTo>
                <a:lnTo>
                  <a:pt x="52622" y="29800"/>
                </a:lnTo>
                <a:lnTo>
                  <a:pt x="26311" y="52623"/>
                </a:lnTo>
                <a:lnTo>
                  <a:pt x="22822" y="52623"/>
                </a:lnTo>
                <a:lnTo>
                  <a:pt x="0" y="29800"/>
                </a:lnTo>
                <a:close/>
              </a:path>
            </a:pathLst>
          </a:custGeom>
          <a:solidFill>
            <a:srgbClr val="CFF4FF"/>
          </a:solidFill>
        </p:spPr>
        <p:txBody>
          <a:bodyPr wrap="square" lIns="0" tIns="0" rIns="0" bIns="0" rtlCol="0"/>
          <a:lstStyle/>
          <a:p>
            <a:endParaRPr/>
          </a:p>
        </p:txBody>
      </p:sp>
      <p:sp>
        <p:nvSpPr>
          <p:cNvPr id="159" name="object 159"/>
          <p:cNvSpPr/>
          <p:nvPr/>
        </p:nvSpPr>
        <p:spPr>
          <a:xfrm>
            <a:off x="5459652" y="4370188"/>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160" name="object 160"/>
          <p:cNvPicPr/>
          <p:nvPr/>
        </p:nvPicPr>
        <p:blipFill>
          <a:blip r:embed="rId2" cstate="print"/>
          <a:stretch>
            <a:fillRect/>
          </a:stretch>
        </p:blipFill>
        <p:spPr>
          <a:xfrm>
            <a:off x="5117491" y="4366413"/>
            <a:ext cx="67737" cy="67737"/>
          </a:xfrm>
          <a:prstGeom prst="rect">
            <a:avLst/>
          </a:prstGeom>
        </p:spPr>
      </p:pic>
      <p:pic>
        <p:nvPicPr>
          <p:cNvPr id="161" name="object 161"/>
          <p:cNvPicPr/>
          <p:nvPr/>
        </p:nvPicPr>
        <p:blipFill>
          <a:blip r:embed="rId3" cstate="print"/>
          <a:stretch>
            <a:fillRect/>
          </a:stretch>
        </p:blipFill>
        <p:spPr>
          <a:xfrm>
            <a:off x="4775322" y="4362639"/>
            <a:ext cx="75286" cy="75287"/>
          </a:xfrm>
          <a:prstGeom prst="rect">
            <a:avLst/>
          </a:prstGeom>
        </p:spPr>
      </p:pic>
      <p:pic>
        <p:nvPicPr>
          <p:cNvPr id="162" name="object 162"/>
          <p:cNvPicPr/>
          <p:nvPr/>
        </p:nvPicPr>
        <p:blipFill>
          <a:blip r:embed="rId19" cstate="print"/>
          <a:stretch>
            <a:fillRect/>
          </a:stretch>
        </p:blipFill>
        <p:spPr>
          <a:xfrm>
            <a:off x="4433153" y="4358864"/>
            <a:ext cx="82836" cy="82837"/>
          </a:xfrm>
          <a:prstGeom prst="rect">
            <a:avLst/>
          </a:prstGeom>
        </p:spPr>
      </p:pic>
      <p:pic>
        <p:nvPicPr>
          <p:cNvPr id="163" name="object 163"/>
          <p:cNvPicPr/>
          <p:nvPr/>
        </p:nvPicPr>
        <p:blipFill>
          <a:blip r:embed="rId14" cstate="print"/>
          <a:stretch>
            <a:fillRect/>
          </a:stretch>
        </p:blipFill>
        <p:spPr>
          <a:xfrm>
            <a:off x="4090977" y="4355081"/>
            <a:ext cx="90401" cy="90402"/>
          </a:xfrm>
          <a:prstGeom prst="rect">
            <a:avLst/>
          </a:prstGeom>
        </p:spPr>
      </p:pic>
      <p:pic>
        <p:nvPicPr>
          <p:cNvPr id="164" name="object 164"/>
          <p:cNvPicPr/>
          <p:nvPr/>
        </p:nvPicPr>
        <p:blipFill>
          <a:blip r:embed="rId5" cstate="print"/>
          <a:stretch>
            <a:fillRect/>
          </a:stretch>
        </p:blipFill>
        <p:spPr>
          <a:xfrm>
            <a:off x="3748808" y="4351306"/>
            <a:ext cx="97950" cy="97951"/>
          </a:xfrm>
          <a:prstGeom prst="rect">
            <a:avLst/>
          </a:prstGeom>
        </p:spPr>
      </p:pic>
      <p:pic>
        <p:nvPicPr>
          <p:cNvPr id="165" name="object 165"/>
          <p:cNvPicPr/>
          <p:nvPr/>
        </p:nvPicPr>
        <p:blipFill>
          <a:blip r:embed="rId7" cstate="print"/>
          <a:stretch>
            <a:fillRect/>
          </a:stretch>
        </p:blipFill>
        <p:spPr>
          <a:xfrm>
            <a:off x="3406639" y="4347531"/>
            <a:ext cx="105500" cy="105501"/>
          </a:xfrm>
          <a:prstGeom prst="rect">
            <a:avLst/>
          </a:prstGeom>
        </p:spPr>
      </p:pic>
      <p:pic>
        <p:nvPicPr>
          <p:cNvPr id="166" name="object 166"/>
          <p:cNvPicPr/>
          <p:nvPr/>
        </p:nvPicPr>
        <p:blipFill>
          <a:blip r:embed="rId8" cstate="print"/>
          <a:stretch>
            <a:fillRect/>
          </a:stretch>
        </p:blipFill>
        <p:spPr>
          <a:xfrm>
            <a:off x="3064471" y="4343757"/>
            <a:ext cx="113050" cy="113050"/>
          </a:xfrm>
          <a:prstGeom prst="rect">
            <a:avLst/>
          </a:prstGeom>
        </p:spPr>
      </p:pic>
      <p:pic>
        <p:nvPicPr>
          <p:cNvPr id="167" name="object 167"/>
          <p:cNvPicPr/>
          <p:nvPr/>
        </p:nvPicPr>
        <p:blipFill>
          <a:blip r:embed="rId25" cstate="print"/>
          <a:stretch>
            <a:fillRect/>
          </a:stretch>
        </p:blipFill>
        <p:spPr>
          <a:xfrm>
            <a:off x="2722295" y="4339974"/>
            <a:ext cx="120615" cy="120615"/>
          </a:xfrm>
          <a:prstGeom prst="rect">
            <a:avLst/>
          </a:prstGeom>
        </p:spPr>
      </p:pic>
      <p:pic>
        <p:nvPicPr>
          <p:cNvPr id="168" name="object 168"/>
          <p:cNvPicPr/>
          <p:nvPr/>
        </p:nvPicPr>
        <p:blipFill>
          <a:blip r:embed="rId10" cstate="print"/>
          <a:stretch>
            <a:fillRect/>
          </a:stretch>
        </p:blipFill>
        <p:spPr>
          <a:xfrm>
            <a:off x="3898414" y="4159651"/>
            <a:ext cx="97560" cy="97561"/>
          </a:xfrm>
          <a:prstGeom prst="rect">
            <a:avLst/>
          </a:prstGeom>
        </p:spPr>
      </p:pic>
      <p:pic>
        <p:nvPicPr>
          <p:cNvPr id="169" name="object 169"/>
          <p:cNvPicPr/>
          <p:nvPr/>
        </p:nvPicPr>
        <p:blipFill>
          <a:blip r:embed="rId16" cstate="print"/>
          <a:stretch>
            <a:fillRect/>
          </a:stretch>
        </p:blipFill>
        <p:spPr>
          <a:xfrm>
            <a:off x="3249041" y="4155682"/>
            <a:ext cx="105500" cy="105501"/>
          </a:xfrm>
          <a:prstGeom prst="rect">
            <a:avLst/>
          </a:prstGeom>
        </p:spPr>
      </p:pic>
      <p:sp>
        <p:nvSpPr>
          <p:cNvPr id="170" name="object 170"/>
          <p:cNvSpPr/>
          <p:nvPr/>
        </p:nvSpPr>
        <p:spPr>
          <a:xfrm>
            <a:off x="6486165" y="4766128"/>
            <a:ext cx="38100" cy="38100"/>
          </a:xfrm>
          <a:custGeom>
            <a:avLst/>
            <a:gdLst/>
            <a:ahLst/>
            <a:cxnLst/>
            <a:rect l="l" t="t" r="r" b="b"/>
            <a:pathLst>
              <a:path w="38100" h="38100">
                <a:moveTo>
                  <a:pt x="0" y="21249"/>
                </a:moveTo>
                <a:lnTo>
                  <a:pt x="0" y="16274"/>
                </a:lnTo>
                <a:lnTo>
                  <a:pt x="476" y="13880"/>
                </a:lnTo>
                <a:lnTo>
                  <a:pt x="16273" y="0"/>
                </a:lnTo>
                <a:lnTo>
                  <a:pt x="21249" y="0"/>
                </a:lnTo>
                <a:lnTo>
                  <a:pt x="37523" y="16274"/>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171" name="object 171"/>
          <p:cNvSpPr/>
          <p:nvPr/>
        </p:nvSpPr>
        <p:spPr>
          <a:xfrm>
            <a:off x="6143996" y="4762352"/>
            <a:ext cx="45085" cy="45085"/>
          </a:xfrm>
          <a:custGeom>
            <a:avLst/>
            <a:gdLst/>
            <a:ahLst/>
            <a:cxnLst/>
            <a:rect l="l" t="t" r="r" b="b"/>
            <a:pathLst>
              <a:path w="45085" h="45085">
                <a:moveTo>
                  <a:pt x="0" y="25525"/>
                </a:moveTo>
                <a:lnTo>
                  <a:pt x="0" y="19547"/>
                </a:lnTo>
                <a:lnTo>
                  <a:pt x="571" y="16673"/>
                </a:lnTo>
                <a:lnTo>
                  <a:pt x="19548" y="0"/>
                </a:lnTo>
                <a:lnTo>
                  <a:pt x="25525" y="0"/>
                </a:lnTo>
                <a:lnTo>
                  <a:pt x="45073" y="19547"/>
                </a:lnTo>
                <a:lnTo>
                  <a:pt x="45073" y="25525"/>
                </a:lnTo>
                <a:lnTo>
                  <a:pt x="22536" y="45073"/>
                </a:lnTo>
                <a:lnTo>
                  <a:pt x="19548" y="45072"/>
                </a:lnTo>
                <a:lnTo>
                  <a:pt x="0" y="25525"/>
                </a:lnTo>
                <a:close/>
              </a:path>
            </a:pathLst>
          </a:custGeom>
          <a:solidFill>
            <a:srgbClr val="CFF4FF"/>
          </a:solidFill>
        </p:spPr>
        <p:txBody>
          <a:bodyPr wrap="square" lIns="0" tIns="0" rIns="0" bIns="0" rtlCol="0"/>
          <a:lstStyle/>
          <a:p>
            <a:endParaRPr/>
          </a:p>
        </p:txBody>
      </p:sp>
      <p:sp>
        <p:nvSpPr>
          <p:cNvPr id="172" name="object 172"/>
          <p:cNvSpPr/>
          <p:nvPr/>
        </p:nvSpPr>
        <p:spPr>
          <a:xfrm>
            <a:off x="5801828" y="4758578"/>
            <a:ext cx="52705" cy="52705"/>
          </a:xfrm>
          <a:custGeom>
            <a:avLst/>
            <a:gdLst/>
            <a:ahLst/>
            <a:cxnLst/>
            <a:rect l="l" t="t" r="r" b="b"/>
            <a:pathLst>
              <a:path w="52704" h="52704">
                <a:moveTo>
                  <a:pt x="0" y="29800"/>
                </a:moveTo>
                <a:lnTo>
                  <a:pt x="0" y="22822"/>
                </a:lnTo>
                <a:lnTo>
                  <a:pt x="667" y="19466"/>
                </a:lnTo>
                <a:lnTo>
                  <a:pt x="22822" y="0"/>
                </a:lnTo>
                <a:lnTo>
                  <a:pt x="29800" y="0"/>
                </a:lnTo>
                <a:lnTo>
                  <a:pt x="52622" y="22822"/>
                </a:lnTo>
                <a:lnTo>
                  <a:pt x="52622" y="29800"/>
                </a:lnTo>
                <a:lnTo>
                  <a:pt x="29800" y="52623"/>
                </a:lnTo>
                <a:lnTo>
                  <a:pt x="26311" y="52623"/>
                </a:lnTo>
                <a:lnTo>
                  <a:pt x="22822" y="52623"/>
                </a:lnTo>
                <a:lnTo>
                  <a:pt x="667" y="33156"/>
                </a:lnTo>
                <a:lnTo>
                  <a:pt x="0" y="29800"/>
                </a:lnTo>
                <a:close/>
              </a:path>
            </a:pathLst>
          </a:custGeom>
          <a:solidFill>
            <a:srgbClr val="CFF4FF"/>
          </a:solidFill>
        </p:spPr>
        <p:txBody>
          <a:bodyPr wrap="square" lIns="0" tIns="0" rIns="0" bIns="0" rtlCol="0"/>
          <a:lstStyle/>
          <a:p>
            <a:endParaRPr/>
          </a:p>
        </p:txBody>
      </p:sp>
      <p:sp>
        <p:nvSpPr>
          <p:cNvPr id="173" name="object 173"/>
          <p:cNvSpPr/>
          <p:nvPr/>
        </p:nvSpPr>
        <p:spPr>
          <a:xfrm>
            <a:off x="5459652" y="4754795"/>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174" name="object 174"/>
          <p:cNvPicPr/>
          <p:nvPr/>
        </p:nvPicPr>
        <p:blipFill>
          <a:blip r:embed="rId11" cstate="print"/>
          <a:stretch>
            <a:fillRect/>
          </a:stretch>
        </p:blipFill>
        <p:spPr>
          <a:xfrm>
            <a:off x="5117491" y="4751021"/>
            <a:ext cx="67737" cy="67738"/>
          </a:xfrm>
          <a:prstGeom prst="rect">
            <a:avLst/>
          </a:prstGeom>
        </p:spPr>
      </p:pic>
      <p:pic>
        <p:nvPicPr>
          <p:cNvPr id="175" name="object 175"/>
          <p:cNvPicPr/>
          <p:nvPr/>
        </p:nvPicPr>
        <p:blipFill>
          <a:blip r:embed="rId12" cstate="print"/>
          <a:stretch>
            <a:fillRect/>
          </a:stretch>
        </p:blipFill>
        <p:spPr>
          <a:xfrm>
            <a:off x="4775322" y="4747246"/>
            <a:ext cx="75286" cy="75287"/>
          </a:xfrm>
          <a:prstGeom prst="rect">
            <a:avLst/>
          </a:prstGeom>
        </p:spPr>
      </p:pic>
      <p:pic>
        <p:nvPicPr>
          <p:cNvPr id="176" name="object 176"/>
          <p:cNvPicPr/>
          <p:nvPr/>
        </p:nvPicPr>
        <p:blipFill>
          <a:blip r:embed="rId13" cstate="print"/>
          <a:stretch>
            <a:fillRect/>
          </a:stretch>
        </p:blipFill>
        <p:spPr>
          <a:xfrm>
            <a:off x="4433153" y="4743470"/>
            <a:ext cx="82836" cy="82837"/>
          </a:xfrm>
          <a:prstGeom prst="rect">
            <a:avLst/>
          </a:prstGeom>
        </p:spPr>
      </p:pic>
      <p:pic>
        <p:nvPicPr>
          <p:cNvPr id="177" name="object 177"/>
          <p:cNvPicPr/>
          <p:nvPr/>
        </p:nvPicPr>
        <p:blipFill>
          <a:blip r:embed="rId14" cstate="print"/>
          <a:stretch>
            <a:fillRect/>
          </a:stretch>
        </p:blipFill>
        <p:spPr>
          <a:xfrm>
            <a:off x="4090977" y="4739689"/>
            <a:ext cx="90401" cy="90402"/>
          </a:xfrm>
          <a:prstGeom prst="rect">
            <a:avLst/>
          </a:prstGeom>
        </p:spPr>
      </p:pic>
      <p:pic>
        <p:nvPicPr>
          <p:cNvPr id="178" name="object 178"/>
          <p:cNvPicPr/>
          <p:nvPr/>
        </p:nvPicPr>
        <p:blipFill>
          <a:blip r:embed="rId15" cstate="print"/>
          <a:stretch>
            <a:fillRect/>
          </a:stretch>
        </p:blipFill>
        <p:spPr>
          <a:xfrm>
            <a:off x="3748808" y="4735914"/>
            <a:ext cx="97950" cy="97952"/>
          </a:xfrm>
          <a:prstGeom prst="rect">
            <a:avLst/>
          </a:prstGeom>
        </p:spPr>
      </p:pic>
      <p:pic>
        <p:nvPicPr>
          <p:cNvPr id="179" name="object 179"/>
          <p:cNvPicPr/>
          <p:nvPr/>
        </p:nvPicPr>
        <p:blipFill>
          <a:blip r:embed="rId7" cstate="print"/>
          <a:stretch>
            <a:fillRect/>
          </a:stretch>
        </p:blipFill>
        <p:spPr>
          <a:xfrm>
            <a:off x="3406639" y="4732139"/>
            <a:ext cx="105500" cy="105501"/>
          </a:xfrm>
          <a:prstGeom prst="rect">
            <a:avLst/>
          </a:prstGeom>
        </p:spPr>
      </p:pic>
      <p:pic>
        <p:nvPicPr>
          <p:cNvPr id="180" name="object 180"/>
          <p:cNvPicPr/>
          <p:nvPr/>
        </p:nvPicPr>
        <p:blipFill>
          <a:blip r:embed="rId17" cstate="print"/>
          <a:stretch>
            <a:fillRect/>
          </a:stretch>
        </p:blipFill>
        <p:spPr>
          <a:xfrm>
            <a:off x="3064471" y="4728365"/>
            <a:ext cx="113050" cy="113050"/>
          </a:xfrm>
          <a:prstGeom prst="rect">
            <a:avLst/>
          </a:prstGeom>
        </p:spPr>
      </p:pic>
      <p:pic>
        <p:nvPicPr>
          <p:cNvPr id="181" name="object 181"/>
          <p:cNvPicPr/>
          <p:nvPr/>
        </p:nvPicPr>
        <p:blipFill>
          <a:blip r:embed="rId9" cstate="print"/>
          <a:stretch>
            <a:fillRect/>
          </a:stretch>
        </p:blipFill>
        <p:spPr>
          <a:xfrm>
            <a:off x="3586751" y="4540289"/>
            <a:ext cx="105500" cy="105501"/>
          </a:xfrm>
          <a:prstGeom prst="rect">
            <a:avLst/>
          </a:prstGeom>
        </p:spPr>
      </p:pic>
      <p:pic>
        <p:nvPicPr>
          <p:cNvPr id="182" name="object 182"/>
          <p:cNvPicPr/>
          <p:nvPr/>
        </p:nvPicPr>
        <p:blipFill>
          <a:blip r:embed="rId3" cstate="print"/>
          <a:stretch>
            <a:fillRect/>
          </a:stretch>
        </p:blipFill>
        <p:spPr>
          <a:xfrm>
            <a:off x="4602714" y="4939103"/>
            <a:ext cx="75286" cy="75287"/>
          </a:xfrm>
          <a:prstGeom prst="rect">
            <a:avLst/>
          </a:prstGeom>
        </p:spPr>
      </p:pic>
      <p:pic>
        <p:nvPicPr>
          <p:cNvPr id="183" name="object 183"/>
          <p:cNvPicPr/>
          <p:nvPr/>
        </p:nvPicPr>
        <p:blipFill>
          <a:blip r:embed="rId9" cstate="print"/>
          <a:stretch>
            <a:fillRect/>
          </a:stretch>
        </p:blipFill>
        <p:spPr>
          <a:xfrm>
            <a:off x="3219022" y="4923995"/>
            <a:ext cx="105500" cy="105501"/>
          </a:xfrm>
          <a:prstGeom prst="rect">
            <a:avLst/>
          </a:prstGeom>
        </p:spPr>
      </p:pic>
      <p:pic>
        <p:nvPicPr>
          <p:cNvPr id="184" name="object 184"/>
          <p:cNvPicPr/>
          <p:nvPr/>
        </p:nvPicPr>
        <p:blipFill>
          <a:blip r:embed="rId9" cstate="print"/>
          <a:stretch>
            <a:fillRect/>
          </a:stretch>
        </p:blipFill>
        <p:spPr>
          <a:xfrm>
            <a:off x="3586751" y="4923995"/>
            <a:ext cx="105500" cy="105501"/>
          </a:xfrm>
          <a:prstGeom prst="rect">
            <a:avLst/>
          </a:prstGeom>
        </p:spPr>
      </p:pic>
      <p:pic>
        <p:nvPicPr>
          <p:cNvPr id="185" name="object 185"/>
          <p:cNvPicPr/>
          <p:nvPr/>
        </p:nvPicPr>
        <p:blipFill>
          <a:blip r:embed="rId21" cstate="print"/>
          <a:stretch>
            <a:fillRect/>
          </a:stretch>
        </p:blipFill>
        <p:spPr>
          <a:xfrm>
            <a:off x="3898414" y="4927966"/>
            <a:ext cx="97560" cy="97561"/>
          </a:xfrm>
          <a:prstGeom prst="rect">
            <a:avLst/>
          </a:prstGeom>
        </p:spPr>
      </p:pic>
      <p:sp>
        <p:nvSpPr>
          <p:cNvPr id="186" name="object 186"/>
          <p:cNvSpPr/>
          <p:nvPr/>
        </p:nvSpPr>
        <p:spPr>
          <a:xfrm>
            <a:off x="6486165" y="5149835"/>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187" name="object 187"/>
          <p:cNvSpPr/>
          <p:nvPr/>
        </p:nvSpPr>
        <p:spPr>
          <a:xfrm>
            <a:off x="6143996" y="5146060"/>
            <a:ext cx="45085" cy="45085"/>
          </a:xfrm>
          <a:custGeom>
            <a:avLst/>
            <a:gdLst/>
            <a:ahLst/>
            <a:cxnLst/>
            <a:rect l="l" t="t" r="r" b="b"/>
            <a:pathLst>
              <a:path w="45085" h="45085">
                <a:moveTo>
                  <a:pt x="0" y="25525"/>
                </a:moveTo>
                <a:lnTo>
                  <a:pt x="0" y="19548"/>
                </a:lnTo>
                <a:lnTo>
                  <a:pt x="571" y="16673"/>
                </a:lnTo>
                <a:lnTo>
                  <a:pt x="19548" y="0"/>
                </a:lnTo>
                <a:lnTo>
                  <a:pt x="25525" y="0"/>
                </a:lnTo>
                <a:lnTo>
                  <a:pt x="45073" y="19548"/>
                </a:lnTo>
                <a:lnTo>
                  <a:pt x="45073" y="25525"/>
                </a:lnTo>
                <a:lnTo>
                  <a:pt x="22536" y="45073"/>
                </a:lnTo>
                <a:lnTo>
                  <a:pt x="19548" y="45072"/>
                </a:lnTo>
                <a:lnTo>
                  <a:pt x="0" y="25525"/>
                </a:lnTo>
                <a:close/>
              </a:path>
            </a:pathLst>
          </a:custGeom>
          <a:solidFill>
            <a:srgbClr val="CFF4FF"/>
          </a:solidFill>
        </p:spPr>
        <p:txBody>
          <a:bodyPr wrap="square" lIns="0" tIns="0" rIns="0" bIns="0" rtlCol="0"/>
          <a:lstStyle/>
          <a:p>
            <a:endParaRPr/>
          </a:p>
        </p:txBody>
      </p:sp>
      <p:sp>
        <p:nvSpPr>
          <p:cNvPr id="188" name="object 188"/>
          <p:cNvSpPr/>
          <p:nvPr/>
        </p:nvSpPr>
        <p:spPr>
          <a:xfrm>
            <a:off x="5801828" y="5142285"/>
            <a:ext cx="52705" cy="52705"/>
          </a:xfrm>
          <a:custGeom>
            <a:avLst/>
            <a:gdLst/>
            <a:ahLst/>
            <a:cxnLst/>
            <a:rect l="l" t="t" r="r" b="b"/>
            <a:pathLst>
              <a:path w="52704" h="52704">
                <a:moveTo>
                  <a:pt x="0" y="29800"/>
                </a:moveTo>
                <a:lnTo>
                  <a:pt x="0" y="22822"/>
                </a:lnTo>
                <a:lnTo>
                  <a:pt x="667" y="19467"/>
                </a:lnTo>
                <a:lnTo>
                  <a:pt x="22822" y="0"/>
                </a:lnTo>
                <a:lnTo>
                  <a:pt x="29800" y="0"/>
                </a:lnTo>
                <a:lnTo>
                  <a:pt x="52622" y="22822"/>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189" name="object 189"/>
          <p:cNvSpPr/>
          <p:nvPr/>
        </p:nvSpPr>
        <p:spPr>
          <a:xfrm>
            <a:off x="5459652" y="5138503"/>
            <a:ext cx="60325" cy="60325"/>
          </a:xfrm>
          <a:custGeom>
            <a:avLst/>
            <a:gdLst/>
            <a:ahLst/>
            <a:cxnLst/>
            <a:rect l="l" t="t" r="r" b="b"/>
            <a:pathLst>
              <a:path w="60325" h="60325">
                <a:moveTo>
                  <a:pt x="0" y="34085"/>
                </a:moveTo>
                <a:lnTo>
                  <a:pt x="0" y="26103"/>
                </a:lnTo>
                <a:lnTo>
                  <a:pt x="763" y="22264"/>
                </a:lnTo>
                <a:lnTo>
                  <a:pt x="26103" y="0"/>
                </a:lnTo>
                <a:lnTo>
                  <a:pt x="34084" y="0"/>
                </a:lnTo>
                <a:lnTo>
                  <a:pt x="60187" y="26103"/>
                </a:lnTo>
                <a:lnTo>
                  <a:pt x="60187" y="34085"/>
                </a:lnTo>
                <a:lnTo>
                  <a:pt x="30093" y="60188"/>
                </a:lnTo>
                <a:lnTo>
                  <a:pt x="26103" y="60187"/>
                </a:lnTo>
                <a:lnTo>
                  <a:pt x="0" y="34085"/>
                </a:lnTo>
                <a:close/>
              </a:path>
            </a:pathLst>
          </a:custGeom>
          <a:solidFill>
            <a:srgbClr val="CFF4FF"/>
          </a:solidFill>
        </p:spPr>
        <p:txBody>
          <a:bodyPr wrap="square" lIns="0" tIns="0" rIns="0" bIns="0" rtlCol="0"/>
          <a:lstStyle/>
          <a:p>
            <a:endParaRPr/>
          </a:p>
        </p:txBody>
      </p:sp>
      <p:pic>
        <p:nvPicPr>
          <p:cNvPr id="190" name="object 190"/>
          <p:cNvPicPr/>
          <p:nvPr/>
        </p:nvPicPr>
        <p:blipFill>
          <a:blip r:embed="rId18" cstate="print"/>
          <a:stretch>
            <a:fillRect/>
          </a:stretch>
        </p:blipFill>
        <p:spPr>
          <a:xfrm>
            <a:off x="5117491" y="5134728"/>
            <a:ext cx="67737" cy="67738"/>
          </a:xfrm>
          <a:prstGeom prst="rect">
            <a:avLst/>
          </a:prstGeom>
        </p:spPr>
      </p:pic>
      <p:pic>
        <p:nvPicPr>
          <p:cNvPr id="191" name="object 191"/>
          <p:cNvPicPr/>
          <p:nvPr/>
        </p:nvPicPr>
        <p:blipFill>
          <a:blip r:embed="rId3" cstate="print"/>
          <a:stretch>
            <a:fillRect/>
          </a:stretch>
        </p:blipFill>
        <p:spPr>
          <a:xfrm>
            <a:off x="4775322" y="5130953"/>
            <a:ext cx="75286" cy="75287"/>
          </a:xfrm>
          <a:prstGeom prst="rect">
            <a:avLst/>
          </a:prstGeom>
        </p:spPr>
      </p:pic>
      <p:pic>
        <p:nvPicPr>
          <p:cNvPr id="192" name="object 192"/>
          <p:cNvPicPr/>
          <p:nvPr/>
        </p:nvPicPr>
        <p:blipFill>
          <a:blip r:embed="rId19" cstate="print"/>
          <a:stretch>
            <a:fillRect/>
          </a:stretch>
        </p:blipFill>
        <p:spPr>
          <a:xfrm>
            <a:off x="4433153" y="5127178"/>
            <a:ext cx="82836" cy="82837"/>
          </a:xfrm>
          <a:prstGeom prst="rect">
            <a:avLst/>
          </a:prstGeom>
        </p:spPr>
      </p:pic>
      <p:pic>
        <p:nvPicPr>
          <p:cNvPr id="193" name="object 193"/>
          <p:cNvPicPr/>
          <p:nvPr/>
        </p:nvPicPr>
        <p:blipFill>
          <a:blip r:embed="rId14" cstate="print"/>
          <a:stretch>
            <a:fillRect/>
          </a:stretch>
        </p:blipFill>
        <p:spPr>
          <a:xfrm>
            <a:off x="4090977" y="5123396"/>
            <a:ext cx="90401" cy="90402"/>
          </a:xfrm>
          <a:prstGeom prst="rect">
            <a:avLst/>
          </a:prstGeom>
        </p:spPr>
      </p:pic>
      <p:pic>
        <p:nvPicPr>
          <p:cNvPr id="194" name="object 194"/>
          <p:cNvPicPr/>
          <p:nvPr/>
        </p:nvPicPr>
        <p:blipFill>
          <a:blip r:embed="rId5" cstate="print"/>
          <a:stretch>
            <a:fillRect/>
          </a:stretch>
        </p:blipFill>
        <p:spPr>
          <a:xfrm>
            <a:off x="3748808" y="5119621"/>
            <a:ext cx="97950" cy="97952"/>
          </a:xfrm>
          <a:prstGeom prst="rect">
            <a:avLst/>
          </a:prstGeom>
        </p:spPr>
      </p:pic>
      <p:pic>
        <p:nvPicPr>
          <p:cNvPr id="195" name="object 195"/>
          <p:cNvPicPr/>
          <p:nvPr/>
        </p:nvPicPr>
        <p:blipFill>
          <a:blip r:embed="rId7" cstate="print"/>
          <a:stretch>
            <a:fillRect/>
          </a:stretch>
        </p:blipFill>
        <p:spPr>
          <a:xfrm>
            <a:off x="3406639" y="5115847"/>
            <a:ext cx="105500" cy="105500"/>
          </a:xfrm>
          <a:prstGeom prst="rect">
            <a:avLst/>
          </a:prstGeom>
        </p:spPr>
      </p:pic>
      <p:pic>
        <p:nvPicPr>
          <p:cNvPr id="196" name="object 196"/>
          <p:cNvPicPr/>
          <p:nvPr/>
        </p:nvPicPr>
        <p:blipFill>
          <a:blip r:embed="rId8" cstate="print"/>
          <a:stretch>
            <a:fillRect/>
          </a:stretch>
        </p:blipFill>
        <p:spPr>
          <a:xfrm>
            <a:off x="3064471" y="5112073"/>
            <a:ext cx="113050" cy="113049"/>
          </a:xfrm>
          <a:prstGeom prst="rect">
            <a:avLst/>
          </a:prstGeom>
        </p:spPr>
      </p:pic>
      <p:pic>
        <p:nvPicPr>
          <p:cNvPr id="197" name="object 197"/>
          <p:cNvPicPr/>
          <p:nvPr/>
        </p:nvPicPr>
        <p:blipFill>
          <a:blip r:embed="rId26" cstate="print"/>
          <a:stretch>
            <a:fillRect/>
          </a:stretch>
        </p:blipFill>
        <p:spPr>
          <a:xfrm>
            <a:off x="0" y="0"/>
            <a:ext cx="3000509" cy="10286999"/>
          </a:xfrm>
          <a:prstGeom prst="rect">
            <a:avLst/>
          </a:prstGeom>
        </p:spPr>
      </p:pic>
      <p:sp>
        <p:nvSpPr>
          <p:cNvPr id="198" name="object 198"/>
          <p:cNvSpPr/>
          <p:nvPr/>
        </p:nvSpPr>
        <p:spPr>
          <a:xfrm>
            <a:off x="6486165" y="5533541"/>
            <a:ext cx="38100" cy="38100"/>
          </a:xfrm>
          <a:custGeom>
            <a:avLst/>
            <a:gdLst/>
            <a:ahLst/>
            <a:cxnLst/>
            <a:rect l="l" t="t" r="r" b="b"/>
            <a:pathLst>
              <a:path w="38100" h="38100">
                <a:moveTo>
                  <a:pt x="0" y="21250"/>
                </a:moveTo>
                <a:lnTo>
                  <a:pt x="0" y="16273"/>
                </a:lnTo>
                <a:lnTo>
                  <a:pt x="476" y="13880"/>
                </a:lnTo>
                <a:lnTo>
                  <a:pt x="16273" y="0"/>
                </a:lnTo>
                <a:lnTo>
                  <a:pt x="21249" y="0"/>
                </a:lnTo>
                <a:lnTo>
                  <a:pt x="37523" y="16273"/>
                </a:lnTo>
                <a:lnTo>
                  <a:pt x="37523" y="21250"/>
                </a:lnTo>
                <a:lnTo>
                  <a:pt x="21249" y="37524"/>
                </a:lnTo>
                <a:lnTo>
                  <a:pt x="18761" y="37524"/>
                </a:lnTo>
                <a:lnTo>
                  <a:pt x="16273" y="37524"/>
                </a:lnTo>
                <a:lnTo>
                  <a:pt x="476" y="23643"/>
                </a:lnTo>
                <a:lnTo>
                  <a:pt x="0" y="21250"/>
                </a:lnTo>
                <a:close/>
              </a:path>
            </a:pathLst>
          </a:custGeom>
          <a:solidFill>
            <a:srgbClr val="CFF4FF"/>
          </a:solidFill>
        </p:spPr>
        <p:txBody>
          <a:bodyPr wrap="square" lIns="0" tIns="0" rIns="0" bIns="0" rtlCol="0"/>
          <a:lstStyle/>
          <a:p>
            <a:endParaRPr/>
          </a:p>
        </p:txBody>
      </p:sp>
      <p:sp>
        <p:nvSpPr>
          <p:cNvPr id="199" name="object 199"/>
          <p:cNvSpPr/>
          <p:nvPr/>
        </p:nvSpPr>
        <p:spPr>
          <a:xfrm>
            <a:off x="6143996" y="5529766"/>
            <a:ext cx="45085" cy="45085"/>
          </a:xfrm>
          <a:custGeom>
            <a:avLst/>
            <a:gdLst/>
            <a:ahLst/>
            <a:cxnLst/>
            <a:rect l="l" t="t" r="r" b="b"/>
            <a:pathLst>
              <a:path w="45085" h="45085">
                <a:moveTo>
                  <a:pt x="0" y="25526"/>
                </a:moveTo>
                <a:lnTo>
                  <a:pt x="0" y="19548"/>
                </a:lnTo>
                <a:lnTo>
                  <a:pt x="571" y="16673"/>
                </a:lnTo>
                <a:lnTo>
                  <a:pt x="19548" y="0"/>
                </a:lnTo>
                <a:lnTo>
                  <a:pt x="25525" y="0"/>
                </a:lnTo>
                <a:lnTo>
                  <a:pt x="45073" y="19548"/>
                </a:lnTo>
                <a:lnTo>
                  <a:pt x="45073" y="25526"/>
                </a:lnTo>
                <a:lnTo>
                  <a:pt x="22536" y="45073"/>
                </a:lnTo>
                <a:lnTo>
                  <a:pt x="19548" y="45072"/>
                </a:lnTo>
                <a:lnTo>
                  <a:pt x="0" y="25526"/>
                </a:lnTo>
                <a:close/>
              </a:path>
            </a:pathLst>
          </a:custGeom>
          <a:solidFill>
            <a:srgbClr val="CFF4FF"/>
          </a:solidFill>
        </p:spPr>
        <p:txBody>
          <a:bodyPr wrap="square" lIns="0" tIns="0" rIns="0" bIns="0" rtlCol="0"/>
          <a:lstStyle/>
          <a:p>
            <a:endParaRPr/>
          </a:p>
        </p:txBody>
      </p:sp>
      <p:sp>
        <p:nvSpPr>
          <p:cNvPr id="200" name="object 200"/>
          <p:cNvSpPr/>
          <p:nvPr/>
        </p:nvSpPr>
        <p:spPr>
          <a:xfrm>
            <a:off x="5801828" y="5525992"/>
            <a:ext cx="52705" cy="52705"/>
          </a:xfrm>
          <a:custGeom>
            <a:avLst/>
            <a:gdLst/>
            <a:ahLst/>
            <a:cxnLst/>
            <a:rect l="l" t="t" r="r" b="b"/>
            <a:pathLst>
              <a:path w="52704" h="52704">
                <a:moveTo>
                  <a:pt x="0" y="29800"/>
                </a:moveTo>
                <a:lnTo>
                  <a:pt x="0" y="22822"/>
                </a:lnTo>
                <a:lnTo>
                  <a:pt x="667" y="19466"/>
                </a:lnTo>
                <a:lnTo>
                  <a:pt x="22822" y="0"/>
                </a:lnTo>
                <a:lnTo>
                  <a:pt x="29800" y="0"/>
                </a:lnTo>
                <a:lnTo>
                  <a:pt x="52622" y="22822"/>
                </a:lnTo>
                <a:lnTo>
                  <a:pt x="52622" y="29800"/>
                </a:lnTo>
                <a:lnTo>
                  <a:pt x="29800" y="52623"/>
                </a:lnTo>
                <a:lnTo>
                  <a:pt x="26311" y="52623"/>
                </a:lnTo>
                <a:lnTo>
                  <a:pt x="22822" y="52623"/>
                </a:lnTo>
                <a:lnTo>
                  <a:pt x="667" y="33156"/>
                </a:lnTo>
                <a:lnTo>
                  <a:pt x="0" y="29800"/>
                </a:lnTo>
                <a:close/>
              </a:path>
            </a:pathLst>
          </a:custGeom>
          <a:solidFill>
            <a:srgbClr val="CFF4FF"/>
          </a:solidFill>
        </p:spPr>
        <p:txBody>
          <a:bodyPr wrap="square" lIns="0" tIns="0" rIns="0" bIns="0" rtlCol="0"/>
          <a:lstStyle/>
          <a:p>
            <a:endParaRPr/>
          </a:p>
        </p:txBody>
      </p:sp>
      <p:sp>
        <p:nvSpPr>
          <p:cNvPr id="201" name="object 201"/>
          <p:cNvSpPr/>
          <p:nvPr/>
        </p:nvSpPr>
        <p:spPr>
          <a:xfrm>
            <a:off x="5459652" y="5522209"/>
            <a:ext cx="60325" cy="60325"/>
          </a:xfrm>
          <a:custGeom>
            <a:avLst/>
            <a:gdLst/>
            <a:ahLst/>
            <a:cxnLst/>
            <a:rect l="l" t="t" r="r" b="b"/>
            <a:pathLst>
              <a:path w="60325" h="60325">
                <a:moveTo>
                  <a:pt x="0" y="34084"/>
                </a:moveTo>
                <a:lnTo>
                  <a:pt x="0" y="26104"/>
                </a:lnTo>
                <a:lnTo>
                  <a:pt x="763" y="22264"/>
                </a:lnTo>
                <a:lnTo>
                  <a:pt x="26103" y="0"/>
                </a:lnTo>
                <a:lnTo>
                  <a:pt x="34084" y="0"/>
                </a:lnTo>
                <a:lnTo>
                  <a:pt x="60187" y="26104"/>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202" name="object 202"/>
          <p:cNvPicPr/>
          <p:nvPr/>
        </p:nvPicPr>
        <p:blipFill>
          <a:blip r:embed="rId18" cstate="print"/>
          <a:stretch>
            <a:fillRect/>
          </a:stretch>
        </p:blipFill>
        <p:spPr>
          <a:xfrm>
            <a:off x="5117491" y="5518435"/>
            <a:ext cx="67737" cy="67738"/>
          </a:xfrm>
          <a:prstGeom prst="rect">
            <a:avLst/>
          </a:prstGeom>
        </p:spPr>
      </p:pic>
      <p:pic>
        <p:nvPicPr>
          <p:cNvPr id="203" name="object 203"/>
          <p:cNvPicPr/>
          <p:nvPr/>
        </p:nvPicPr>
        <p:blipFill>
          <a:blip r:embed="rId3" cstate="print"/>
          <a:stretch>
            <a:fillRect/>
          </a:stretch>
        </p:blipFill>
        <p:spPr>
          <a:xfrm>
            <a:off x="4775322" y="5514661"/>
            <a:ext cx="75286" cy="75286"/>
          </a:xfrm>
          <a:prstGeom prst="rect">
            <a:avLst/>
          </a:prstGeom>
        </p:spPr>
      </p:pic>
      <p:pic>
        <p:nvPicPr>
          <p:cNvPr id="204" name="object 204"/>
          <p:cNvPicPr/>
          <p:nvPr/>
        </p:nvPicPr>
        <p:blipFill>
          <a:blip r:embed="rId13" cstate="print"/>
          <a:stretch>
            <a:fillRect/>
          </a:stretch>
        </p:blipFill>
        <p:spPr>
          <a:xfrm>
            <a:off x="4433153" y="5510884"/>
            <a:ext cx="82836" cy="82837"/>
          </a:xfrm>
          <a:prstGeom prst="rect">
            <a:avLst/>
          </a:prstGeom>
        </p:spPr>
      </p:pic>
      <p:pic>
        <p:nvPicPr>
          <p:cNvPr id="205" name="object 205"/>
          <p:cNvPicPr/>
          <p:nvPr/>
        </p:nvPicPr>
        <p:blipFill>
          <a:blip r:embed="rId14" cstate="print"/>
          <a:stretch>
            <a:fillRect/>
          </a:stretch>
        </p:blipFill>
        <p:spPr>
          <a:xfrm>
            <a:off x="4090977" y="5507104"/>
            <a:ext cx="90401" cy="90401"/>
          </a:xfrm>
          <a:prstGeom prst="rect">
            <a:avLst/>
          </a:prstGeom>
        </p:spPr>
      </p:pic>
      <p:pic>
        <p:nvPicPr>
          <p:cNvPr id="206" name="object 206"/>
          <p:cNvPicPr/>
          <p:nvPr/>
        </p:nvPicPr>
        <p:blipFill>
          <a:blip r:embed="rId15" cstate="print"/>
          <a:stretch>
            <a:fillRect/>
          </a:stretch>
        </p:blipFill>
        <p:spPr>
          <a:xfrm>
            <a:off x="3748808" y="5503328"/>
            <a:ext cx="97950" cy="97952"/>
          </a:xfrm>
          <a:prstGeom prst="rect">
            <a:avLst/>
          </a:prstGeom>
        </p:spPr>
      </p:pic>
      <p:pic>
        <p:nvPicPr>
          <p:cNvPr id="207" name="object 207"/>
          <p:cNvPicPr/>
          <p:nvPr/>
        </p:nvPicPr>
        <p:blipFill>
          <a:blip r:embed="rId7" cstate="print"/>
          <a:stretch>
            <a:fillRect/>
          </a:stretch>
        </p:blipFill>
        <p:spPr>
          <a:xfrm>
            <a:off x="3406639" y="5499553"/>
            <a:ext cx="105500" cy="105500"/>
          </a:xfrm>
          <a:prstGeom prst="rect">
            <a:avLst/>
          </a:prstGeom>
        </p:spPr>
      </p:pic>
      <p:pic>
        <p:nvPicPr>
          <p:cNvPr id="208" name="object 208"/>
          <p:cNvPicPr/>
          <p:nvPr/>
        </p:nvPicPr>
        <p:blipFill>
          <a:blip r:embed="rId8" cstate="print"/>
          <a:stretch>
            <a:fillRect/>
          </a:stretch>
        </p:blipFill>
        <p:spPr>
          <a:xfrm>
            <a:off x="3064471" y="5495779"/>
            <a:ext cx="113050" cy="113050"/>
          </a:xfrm>
          <a:prstGeom prst="rect">
            <a:avLst/>
          </a:prstGeom>
        </p:spPr>
      </p:pic>
      <p:pic>
        <p:nvPicPr>
          <p:cNvPr id="209" name="object 209"/>
          <p:cNvPicPr/>
          <p:nvPr/>
        </p:nvPicPr>
        <p:blipFill>
          <a:blip r:embed="rId27" cstate="print"/>
          <a:stretch>
            <a:fillRect/>
          </a:stretch>
        </p:blipFill>
        <p:spPr>
          <a:xfrm>
            <a:off x="2722295" y="5491996"/>
            <a:ext cx="120615" cy="120615"/>
          </a:xfrm>
          <a:prstGeom prst="rect">
            <a:avLst/>
          </a:prstGeom>
        </p:spPr>
      </p:pic>
      <p:pic>
        <p:nvPicPr>
          <p:cNvPr id="210" name="object 210"/>
          <p:cNvPicPr/>
          <p:nvPr/>
        </p:nvPicPr>
        <p:blipFill>
          <a:blip r:embed="rId10" cstate="print"/>
          <a:stretch>
            <a:fillRect/>
          </a:stretch>
        </p:blipFill>
        <p:spPr>
          <a:xfrm>
            <a:off x="3898414" y="5311673"/>
            <a:ext cx="97560" cy="97561"/>
          </a:xfrm>
          <a:prstGeom prst="rect">
            <a:avLst/>
          </a:prstGeom>
        </p:spPr>
      </p:pic>
      <p:pic>
        <p:nvPicPr>
          <p:cNvPr id="211" name="object 211"/>
          <p:cNvPicPr/>
          <p:nvPr/>
        </p:nvPicPr>
        <p:blipFill>
          <a:blip r:embed="rId16" cstate="print"/>
          <a:stretch>
            <a:fillRect/>
          </a:stretch>
        </p:blipFill>
        <p:spPr>
          <a:xfrm>
            <a:off x="3249041" y="5307703"/>
            <a:ext cx="105500" cy="105501"/>
          </a:xfrm>
          <a:prstGeom prst="rect">
            <a:avLst/>
          </a:prstGeom>
        </p:spPr>
      </p:pic>
      <p:sp>
        <p:nvSpPr>
          <p:cNvPr id="212" name="object 212"/>
          <p:cNvSpPr/>
          <p:nvPr/>
        </p:nvSpPr>
        <p:spPr>
          <a:xfrm>
            <a:off x="6486165" y="5918149"/>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213" name="object 213"/>
          <p:cNvSpPr/>
          <p:nvPr/>
        </p:nvSpPr>
        <p:spPr>
          <a:xfrm>
            <a:off x="6143996" y="5914375"/>
            <a:ext cx="45085" cy="45085"/>
          </a:xfrm>
          <a:custGeom>
            <a:avLst/>
            <a:gdLst/>
            <a:ahLst/>
            <a:cxnLst/>
            <a:rect l="l" t="t" r="r" b="b"/>
            <a:pathLst>
              <a:path w="45085" h="45085">
                <a:moveTo>
                  <a:pt x="0" y="25524"/>
                </a:moveTo>
                <a:lnTo>
                  <a:pt x="0" y="19547"/>
                </a:lnTo>
                <a:lnTo>
                  <a:pt x="571" y="16672"/>
                </a:lnTo>
                <a:lnTo>
                  <a:pt x="19548" y="0"/>
                </a:lnTo>
                <a:lnTo>
                  <a:pt x="25525" y="0"/>
                </a:lnTo>
                <a:lnTo>
                  <a:pt x="45073" y="19547"/>
                </a:lnTo>
                <a:lnTo>
                  <a:pt x="45073" y="25524"/>
                </a:lnTo>
                <a:lnTo>
                  <a:pt x="22536" y="45072"/>
                </a:lnTo>
                <a:lnTo>
                  <a:pt x="19548" y="45072"/>
                </a:lnTo>
                <a:lnTo>
                  <a:pt x="0" y="25524"/>
                </a:lnTo>
                <a:close/>
              </a:path>
            </a:pathLst>
          </a:custGeom>
          <a:solidFill>
            <a:srgbClr val="CFF4FF"/>
          </a:solidFill>
        </p:spPr>
        <p:txBody>
          <a:bodyPr wrap="square" lIns="0" tIns="0" rIns="0" bIns="0" rtlCol="0"/>
          <a:lstStyle/>
          <a:p>
            <a:endParaRPr/>
          </a:p>
        </p:txBody>
      </p:sp>
      <p:sp>
        <p:nvSpPr>
          <p:cNvPr id="214" name="object 214"/>
          <p:cNvSpPr/>
          <p:nvPr/>
        </p:nvSpPr>
        <p:spPr>
          <a:xfrm>
            <a:off x="5801828" y="5910600"/>
            <a:ext cx="52705" cy="52705"/>
          </a:xfrm>
          <a:custGeom>
            <a:avLst/>
            <a:gdLst/>
            <a:ahLst/>
            <a:cxnLst/>
            <a:rect l="l" t="t" r="r" b="b"/>
            <a:pathLst>
              <a:path w="52704" h="52704">
                <a:moveTo>
                  <a:pt x="0" y="29800"/>
                </a:moveTo>
                <a:lnTo>
                  <a:pt x="0" y="22822"/>
                </a:lnTo>
                <a:lnTo>
                  <a:pt x="667" y="19466"/>
                </a:lnTo>
                <a:lnTo>
                  <a:pt x="22822" y="0"/>
                </a:lnTo>
                <a:lnTo>
                  <a:pt x="29800" y="0"/>
                </a:lnTo>
                <a:lnTo>
                  <a:pt x="52622" y="22822"/>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215" name="object 215"/>
          <p:cNvSpPr/>
          <p:nvPr/>
        </p:nvSpPr>
        <p:spPr>
          <a:xfrm>
            <a:off x="5459652" y="5906817"/>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216" name="object 216"/>
          <p:cNvPicPr/>
          <p:nvPr/>
        </p:nvPicPr>
        <p:blipFill>
          <a:blip r:embed="rId11" cstate="print"/>
          <a:stretch>
            <a:fillRect/>
          </a:stretch>
        </p:blipFill>
        <p:spPr>
          <a:xfrm>
            <a:off x="5117491" y="5903043"/>
            <a:ext cx="67737" cy="67738"/>
          </a:xfrm>
          <a:prstGeom prst="rect">
            <a:avLst/>
          </a:prstGeom>
        </p:spPr>
      </p:pic>
      <p:pic>
        <p:nvPicPr>
          <p:cNvPr id="217" name="object 217"/>
          <p:cNvPicPr/>
          <p:nvPr/>
        </p:nvPicPr>
        <p:blipFill>
          <a:blip r:embed="rId28" cstate="print"/>
          <a:stretch>
            <a:fillRect/>
          </a:stretch>
        </p:blipFill>
        <p:spPr>
          <a:xfrm>
            <a:off x="4775322" y="5899267"/>
            <a:ext cx="75286" cy="75287"/>
          </a:xfrm>
          <a:prstGeom prst="rect">
            <a:avLst/>
          </a:prstGeom>
        </p:spPr>
      </p:pic>
      <p:pic>
        <p:nvPicPr>
          <p:cNvPr id="218" name="object 218"/>
          <p:cNvPicPr/>
          <p:nvPr/>
        </p:nvPicPr>
        <p:blipFill>
          <a:blip r:embed="rId13" cstate="print"/>
          <a:stretch>
            <a:fillRect/>
          </a:stretch>
        </p:blipFill>
        <p:spPr>
          <a:xfrm>
            <a:off x="4433153" y="5895492"/>
            <a:ext cx="82836" cy="82837"/>
          </a:xfrm>
          <a:prstGeom prst="rect">
            <a:avLst/>
          </a:prstGeom>
        </p:spPr>
      </p:pic>
      <p:pic>
        <p:nvPicPr>
          <p:cNvPr id="219" name="object 219"/>
          <p:cNvPicPr/>
          <p:nvPr/>
        </p:nvPicPr>
        <p:blipFill>
          <a:blip r:embed="rId14" cstate="print"/>
          <a:stretch>
            <a:fillRect/>
          </a:stretch>
        </p:blipFill>
        <p:spPr>
          <a:xfrm>
            <a:off x="4090977" y="5891710"/>
            <a:ext cx="90401" cy="90402"/>
          </a:xfrm>
          <a:prstGeom prst="rect">
            <a:avLst/>
          </a:prstGeom>
        </p:spPr>
      </p:pic>
      <p:pic>
        <p:nvPicPr>
          <p:cNvPr id="220" name="object 220"/>
          <p:cNvPicPr/>
          <p:nvPr/>
        </p:nvPicPr>
        <p:blipFill>
          <a:blip r:embed="rId15" cstate="print"/>
          <a:stretch>
            <a:fillRect/>
          </a:stretch>
        </p:blipFill>
        <p:spPr>
          <a:xfrm>
            <a:off x="3748808" y="5887936"/>
            <a:ext cx="97950" cy="97951"/>
          </a:xfrm>
          <a:prstGeom prst="rect">
            <a:avLst/>
          </a:prstGeom>
        </p:spPr>
      </p:pic>
      <p:pic>
        <p:nvPicPr>
          <p:cNvPr id="221" name="object 221"/>
          <p:cNvPicPr/>
          <p:nvPr/>
        </p:nvPicPr>
        <p:blipFill>
          <a:blip r:embed="rId29" cstate="print"/>
          <a:stretch>
            <a:fillRect/>
          </a:stretch>
        </p:blipFill>
        <p:spPr>
          <a:xfrm>
            <a:off x="3406639" y="5884161"/>
            <a:ext cx="105500" cy="105500"/>
          </a:xfrm>
          <a:prstGeom prst="rect">
            <a:avLst/>
          </a:prstGeom>
        </p:spPr>
      </p:pic>
      <p:pic>
        <p:nvPicPr>
          <p:cNvPr id="222" name="object 222"/>
          <p:cNvPicPr/>
          <p:nvPr/>
        </p:nvPicPr>
        <p:blipFill>
          <a:blip r:embed="rId17" cstate="print"/>
          <a:stretch>
            <a:fillRect/>
          </a:stretch>
        </p:blipFill>
        <p:spPr>
          <a:xfrm>
            <a:off x="3064471" y="5880387"/>
            <a:ext cx="113050" cy="113050"/>
          </a:xfrm>
          <a:prstGeom prst="rect">
            <a:avLst/>
          </a:prstGeom>
        </p:spPr>
      </p:pic>
      <p:pic>
        <p:nvPicPr>
          <p:cNvPr id="223" name="object 223"/>
          <p:cNvPicPr/>
          <p:nvPr/>
        </p:nvPicPr>
        <p:blipFill>
          <a:blip r:embed="rId9" cstate="print"/>
          <a:stretch>
            <a:fillRect/>
          </a:stretch>
        </p:blipFill>
        <p:spPr>
          <a:xfrm>
            <a:off x="3586751" y="5692311"/>
            <a:ext cx="105500" cy="105500"/>
          </a:xfrm>
          <a:prstGeom prst="rect">
            <a:avLst/>
          </a:prstGeom>
        </p:spPr>
      </p:pic>
      <p:pic>
        <p:nvPicPr>
          <p:cNvPr id="224" name="object 224"/>
          <p:cNvPicPr/>
          <p:nvPr/>
        </p:nvPicPr>
        <p:blipFill>
          <a:blip r:embed="rId3" cstate="print"/>
          <a:stretch>
            <a:fillRect/>
          </a:stretch>
        </p:blipFill>
        <p:spPr>
          <a:xfrm>
            <a:off x="4602714" y="6091125"/>
            <a:ext cx="75286" cy="75287"/>
          </a:xfrm>
          <a:prstGeom prst="rect">
            <a:avLst/>
          </a:prstGeom>
        </p:spPr>
      </p:pic>
      <p:pic>
        <p:nvPicPr>
          <p:cNvPr id="225" name="object 225"/>
          <p:cNvPicPr/>
          <p:nvPr/>
        </p:nvPicPr>
        <p:blipFill>
          <a:blip r:embed="rId30" cstate="print"/>
          <a:stretch>
            <a:fillRect/>
          </a:stretch>
        </p:blipFill>
        <p:spPr>
          <a:xfrm>
            <a:off x="3219022" y="6076020"/>
            <a:ext cx="105500" cy="105499"/>
          </a:xfrm>
          <a:prstGeom prst="rect">
            <a:avLst/>
          </a:prstGeom>
        </p:spPr>
      </p:pic>
      <p:pic>
        <p:nvPicPr>
          <p:cNvPr id="226" name="object 226"/>
          <p:cNvPicPr/>
          <p:nvPr/>
        </p:nvPicPr>
        <p:blipFill>
          <a:blip r:embed="rId30" cstate="print"/>
          <a:stretch>
            <a:fillRect/>
          </a:stretch>
        </p:blipFill>
        <p:spPr>
          <a:xfrm>
            <a:off x="3586751" y="6076020"/>
            <a:ext cx="105500" cy="105499"/>
          </a:xfrm>
          <a:prstGeom prst="rect">
            <a:avLst/>
          </a:prstGeom>
        </p:spPr>
      </p:pic>
      <p:pic>
        <p:nvPicPr>
          <p:cNvPr id="227" name="object 227"/>
          <p:cNvPicPr/>
          <p:nvPr/>
        </p:nvPicPr>
        <p:blipFill>
          <a:blip r:embed="rId21" cstate="print"/>
          <a:stretch>
            <a:fillRect/>
          </a:stretch>
        </p:blipFill>
        <p:spPr>
          <a:xfrm>
            <a:off x="3898414" y="6079988"/>
            <a:ext cx="97560" cy="97561"/>
          </a:xfrm>
          <a:prstGeom prst="rect">
            <a:avLst/>
          </a:prstGeom>
        </p:spPr>
      </p:pic>
      <p:sp>
        <p:nvSpPr>
          <p:cNvPr id="228" name="object 228"/>
          <p:cNvSpPr/>
          <p:nvPr/>
        </p:nvSpPr>
        <p:spPr>
          <a:xfrm>
            <a:off x="6486165" y="6301857"/>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229" name="object 229"/>
          <p:cNvSpPr/>
          <p:nvPr/>
        </p:nvSpPr>
        <p:spPr>
          <a:xfrm>
            <a:off x="6143996" y="6298081"/>
            <a:ext cx="45085" cy="45085"/>
          </a:xfrm>
          <a:custGeom>
            <a:avLst/>
            <a:gdLst/>
            <a:ahLst/>
            <a:cxnLst/>
            <a:rect l="l" t="t" r="r" b="b"/>
            <a:pathLst>
              <a:path w="45085" h="45085">
                <a:moveTo>
                  <a:pt x="0" y="25525"/>
                </a:moveTo>
                <a:lnTo>
                  <a:pt x="0" y="19548"/>
                </a:lnTo>
                <a:lnTo>
                  <a:pt x="571" y="16673"/>
                </a:lnTo>
                <a:lnTo>
                  <a:pt x="19548" y="0"/>
                </a:lnTo>
                <a:lnTo>
                  <a:pt x="25525" y="0"/>
                </a:lnTo>
                <a:lnTo>
                  <a:pt x="45073" y="19548"/>
                </a:lnTo>
                <a:lnTo>
                  <a:pt x="45073" y="25525"/>
                </a:lnTo>
                <a:lnTo>
                  <a:pt x="22536" y="45073"/>
                </a:lnTo>
                <a:lnTo>
                  <a:pt x="19548" y="45072"/>
                </a:lnTo>
                <a:lnTo>
                  <a:pt x="0" y="25525"/>
                </a:lnTo>
                <a:close/>
              </a:path>
            </a:pathLst>
          </a:custGeom>
          <a:solidFill>
            <a:srgbClr val="CFF4FF"/>
          </a:solidFill>
        </p:spPr>
        <p:txBody>
          <a:bodyPr wrap="square" lIns="0" tIns="0" rIns="0" bIns="0" rtlCol="0"/>
          <a:lstStyle/>
          <a:p>
            <a:endParaRPr/>
          </a:p>
        </p:txBody>
      </p:sp>
      <p:sp>
        <p:nvSpPr>
          <p:cNvPr id="230" name="object 230"/>
          <p:cNvSpPr/>
          <p:nvPr/>
        </p:nvSpPr>
        <p:spPr>
          <a:xfrm>
            <a:off x="5801828" y="6294307"/>
            <a:ext cx="52705" cy="52705"/>
          </a:xfrm>
          <a:custGeom>
            <a:avLst/>
            <a:gdLst/>
            <a:ahLst/>
            <a:cxnLst/>
            <a:rect l="l" t="t" r="r" b="b"/>
            <a:pathLst>
              <a:path w="52704" h="52704">
                <a:moveTo>
                  <a:pt x="0" y="29799"/>
                </a:moveTo>
                <a:lnTo>
                  <a:pt x="0" y="22822"/>
                </a:lnTo>
                <a:lnTo>
                  <a:pt x="667" y="19466"/>
                </a:lnTo>
                <a:lnTo>
                  <a:pt x="22822" y="0"/>
                </a:lnTo>
                <a:lnTo>
                  <a:pt x="29800" y="0"/>
                </a:lnTo>
                <a:lnTo>
                  <a:pt x="52622" y="22822"/>
                </a:lnTo>
                <a:lnTo>
                  <a:pt x="52622" y="29799"/>
                </a:lnTo>
                <a:lnTo>
                  <a:pt x="26311" y="52623"/>
                </a:lnTo>
                <a:lnTo>
                  <a:pt x="22822" y="52622"/>
                </a:lnTo>
                <a:lnTo>
                  <a:pt x="0" y="29799"/>
                </a:lnTo>
                <a:close/>
              </a:path>
            </a:pathLst>
          </a:custGeom>
          <a:solidFill>
            <a:srgbClr val="CFF4FF"/>
          </a:solidFill>
        </p:spPr>
        <p:txBody>
          <a:bodyPr wrap="square" lIns="0" tIns="0" rIns="0" bIns="0" rtlCol="0"/>
          <a:lstStyle/>
          <a:p>
            <a:endParaRPr/>
          </a:p>
        </p:txBody>
      </p:sp>
      <p:sp>
        <p:nvSpPr>
          <p:cNvPr id="231" name="object 231"/>
          <p:cNvSpPr/>
          <p:nvPr/>
        </p:nvSpPr>
        <p:spPr>
          <a:xfrm>
            <a:off x="5459652" y="6290525"/>
            <a:ext cx="60325" cy="60325"/>
          </a:xfrm>
          <a:custGeom>
            <a:avLst/>
            <a:gdLst/>
            <a:ahLst/>
            <a:cxnLst/>
            <a:rect l="l" t="t" r="r" b="b"/>
            <a:pathLst>
              <a:path w="60325" h="60325">
                <a:moveTo>
                  <a:pt x="0" y="34083"/>
                </a:moveTo>
                <a:lnTo>
                  <a:pt x="0" y="26102"/>
                </a:lnTo>
                <a:lnTo>
                  <a:pt x="763" y="22264"/>
                </a:lnTo>
                <a:lnTo>
                  <a:pt x="26103" y="0"/>
                </a:lnTo>
                <a:lnTo>
                  <a:pt x="34084" y="0"/>
                </a:lnTo>
                <a:lnTo>
                  <a:pt x="60187" y="26102"/>
                </a:lnTo>
                <a:lnTo>
                  <a:pt x="60187" y="34083"/>
                </a:lnTo>
                <a:lnTo>
                  <a:pt x="30093" y="60187"/>
                </a:lnTo>
                <a:lnTo>
                  <a:pt x="26103" y="60186"/>
                </a:lnTo>
                <a:lnTo>
                  <a:pt x="0" y="34083"/>
                </a:lnTo>
                <a:close/>
              </a:path>
            </a:pathLst>
          </a:custGeom>
          <a:solidFill>
            <a:srgbClr val="CFF4FF"/>
          </a:solidFill>
        </p:spPr>
        <p:txBody>
          <a:bodyPr wrap="square" lIns="0" tIns="0" rIns="0" bIns="0" rtlCol="0"/>
          <a:lstStyle/>
          <a:p>
            <a:endParaRPr/>
          </a:p>
        </p:txBody>
      </p:sp>
      <p:pic>
        <p:nvPicPr>
          <p:cNvPr id="232" name="object 232"/>
          <p:cNvPicPr/>
          <p:nvPr/>
        </p:nvPicPr>
        <p:blipFill>
          <a:blip r:embed="rId18" cstate="print"/>
          <a:stretch>
            <a:fillRect/>
          </a:stretch>
        </p:blipFill>
        <p:spPr>
          <a:xfrm>
            <a:off x="5117491" y="6286750"/>
            <a:ext cx="67737" cy="67738"/>
          </a:xfrm>
          <a:prstGeom prst="rect">
            <a:avLst/>
          </a:prstGeom>
        </p:spPr>
      </p:pic>
      <p:pic>
        <p:nvPicPr>
          <p:cNvPr id="233" name="object 233"/>
          <p:cNvPicPr/>
          <p:nvPr/>
        </p:nvPicPr>
        <p:blipFill>
          <a:blip r:embed="rId3" cstate="print"/>
          <a:stretch>
            <a:fillRect/>
          </a:stretch>
        </p:blipFill>
        <p:spPr>
          <a:xfrm>
            <a:off x="4775322" y="6282975"/>
            <a:ext cx="75286" cy="75287"/>
          </a:xfrm>
          <a:prstGeom prst="rect">
            <a:avLst/>
          </a:prstGeom>
        </p:spPr>
      </p:pic>
      <p:pic>
        <p:nvPicPr>
          <p:cNvPr id="234" name="object 234"/>
          <p:cNvPicPr/>
          <p:nvPr/>
        </p:nvPicPr>
        <p:blipFill>
          <a:blip r:embed="rId19" cstate="print"/>
          <a:stretch>
            <a:fillRect/>
          </a:stretch>
        </p:blipFill>
        <p:spPr>
          <a:xfrm>
            <a:off x="4433153" y="6279200"/>
            <a:ext cx="82836" cy="82837"/>
          </a:xfrm>
          <a:prstGeom prst="rect">
            <a:avLst/>
          </a:prstGeom>
        </p:spPr>
      </p:pic>
      <p:pic>
        <p:nvPicPr>
          <p:cNvPr id="235" name="object 235"/>
          <p:cNvPicPr/>
          <p:nvPr/>
        </p:nvPicPr>
        <p:blipFill>
          <a:blip r:embed="rId14" cstate="print"/>
          <a:stretch>
            <a:fillRect/>
          </a:stretch>
        </p:blipFill>
        <p:spPr>
          <a:xfrm>
            <a:off x="4090977" y="6275419"/>
            <a:ext cx="90401" cy="90401"/>
          </a:xfrm>
          <a:prstGeom prst="rect">
            <a:avLst/>
          </a:prstGeom>
        </p:spPr>
      </p:pic>
      <p:pic>
        <p:nvPicPr>
          <p:cNvPr id="236" name="object 236"/>
          <p:cNvPicPr/>
          <p:nvPr/>
        </p:nvPicPr>
        <p:blipFill>
          <a:blip r:embed="rId5" cstate="print"/>
          <a:stretch>
            <a:fillRect/>
          </a:stretch>
        </p:blipFill>
        <p:spPr>
          <a:xfrm>
            <a:off x="3748808" y="6271643"/>
            <a:ext cx="97950" cy="97952"/>
          </a:xfrm>
          <a:prstGeom prst="rect">
            <a:avLst/>
          </a:prstGeom>
        </p:spPr>
      </p:pic>
      <p:pic>
        <p:nvPicPr>
          <p:cNvPr id="237" name="object 237"/>
          <p:cNvPicPr/>
          <p:nvPr/>
        </p:nvPicPr>
        <p:blipFill>
          <a:blip r:embed="rId31" cstate="print"/>
          <a:stretch>
            <a:fillRect/>
          </a:stretch>
        </p:blipFill>
        <p:spPr>
          <a:xfrm>
            <a:off x="3406639" y="6267868"/>
            <a:ext cx="105500" cy="105500"/>
          </a:xfrm>
          <a:prstGeom prst="rect">
            <a:avLst/>
          </a:prstGeom>
        </p:spPr>
      </p:pic>
      <p:pic>
        <p:nvPicPr>
          <p:cNvPr id="238" name="object 238"/>
          <p:cNvPicPr/>
          <p:nvPr/>
        </p:nvPicPr>
        <p:blipFill>
          <a:blip r:embed="rId8" cstate="print"/>
          <a:stretch>
            <a:fillRect/>
          </a:stretch>
        </p:blipFill>
        <p:spPr>
          <a:xfrm>
            <a:off x="3064471" y="6264093"/>
            <a:ext cx="113050" cy="113051"/>
          </a:xfrm>
          <a:prstGeom prst="rect">
            <a:avLst/>
          </a:prstGeom>
        </p:spPr>
      </p:pic>
      <p:sp>
        <p:nvSpPr>
          <p:cNvPr id="239" name="object 239"/>
          <p:cNvSpPr/>
          <p:nvPr/>
        </p:nvSpPr>
        <p:spPr>
          <a:xfrm>
            <a:off x="6486165" y="6685564"/>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21249" y="37524"/>
                </a:lnTo>
                <a:lnTo>
                  <a:pt x="18761" y="37524"/>
                </a:lnTo>
                <a:lnTo>
                  <a:pt x="16273" y="37524"/>
                </a:lnTo>
                <a:lnTo>
                  <a:pt x="476" y="23643"/>
                </a:lnTo>
                <a:lnTo>
                  <a:pt x="0" y="21249"/>
                </a:lnTo>
                <a:close/>
              </a:path>
            </a:pathLst>
          </a:custGeom>
          <a:solidFill>
            <a:srgbClr val="CFF4FF"/>
          </a:solidFill>
        </p:spPr>
        <p:txBody>
          <a:bodyPr wrap="square" lIns="0" tIns="0" rIns="0" bIns="0" rtlCol="0"/>
          <a:lstStyle/>
          <a:p>
            <a:endParaRPr/>
          </a:p>
        </p:txBody>
      </p:sp>
      <p:sp>
        <p:nvSpPr>
          <p:cNvPr id="240" name="object 240"/>
          <p:cNvSpPr/>
          <p:nvPr/>
        </p:nvSpPr>
        <p:spPr>
          <a:xfrm>
            <a:off x="6143996" y="6681789"/>
            <a:ext cx="45085" cy="45085"/>
          </a:xfrm>
          <a:custGeom>
            <a:avLst/>
            <a:gdLst/>
            <a:ahLst/>
            <a:cxnLst/>
            <a:rect l="l" t="t" r="r" b="b"/>
            <a:pathLst>
              <a:path w="45085" h="45084">
                <a:moveTo>
                  <a:pt x="0" y="25525"/>
                </a:moveTo>
                <a:lnTo>
                  <a:pt x="0" y="19548"/>
                </a:lnTo>
                <a:lnTo>
                  <a:pt x="571" y="16673"/>
                </a:lnTo>
                <a:lnTo>
                  <a:pt x="19548" y="0"/>
                </a:lnTo>
                <a:lnTo>
                  <a:pt x="25525" y="0"/>
                </a:lnTo>
                <a:lnTo>
                  <a:pt x="45073" y="19548"/>
                </a:lnTo>
                <a:lnTo>
                  <a:pt x="45073" y="25525"/>
                </a:lnTo>
                <a:lnTo>
                  <a:pt x="22536" y="45073"/>
                </a:lnTo>
                <a:lnTo>
                  <a:pt x="19548" y="45072"/>
                </a:lnTo>
                <a:lnTo>
                  <a:pt x="0" y="25525"/>
                </a:lnTo>
                <a:close/>
              </a:path>
            </a:pathLst>
          </a:custGeom>
          <a:solidFill>
            <a:srgbClr val="CFF4FF"/>
          </a:solidFill>
        </p:spPr>
        <p:txBody>
          <a:bodyPr wrap="square" lIns="0" tIns="0" rIns="0" bIns="0" rtlCol="0"/>
          <a:lstStyle/>
          <a:p>
            <a:endParaRPr/>
          </a:p>
        </p:txBody>
      </p:sp>
      <p:sp>
        <p:nvSpPr>
          <p:cNvPr id="241" name="object 241"/>
          <p:cNvSpPr/>
          <p:nvPr/>
        </p:nvSpPr>
        <p:spPr>
          <a:xfrm>
            <a:off x="5801828" y="6678014"/>
            <a:ext cx="52705" cy="52705"/>
          </a:xfrm>
          <a:custGeom>
            <a:avLst/>
            <a:gdLst/>
            <a:ahLst/>
            <a:cxnLst/>
            <a:rect l="l" t="t" r="r" b="b"/>
            <a:pathLst>
              <a:path w="52704" h="52704">
                <a:moveTo>
                  <a:pt x="0" y="29800"/>
                </a:moveTo>
                <a:lnTo>
                  <a:pt x="0" y="22822"/>
                </a:lnTo>
                <a:lnTo>
                  <a:pt x="667" y="19466"/>
                </a:lnTo>
                <a:lnTo>
                  <a:pt x="22822" y="0"/>
                </a:lnTo>
                <a:lnTo>
                  <a:pt x="29800" y="0"/>
                </a:lnTo>
                <a:lnTo>
                  <a:pt x="52622" y="22822"/>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242" name="object 242"/>
          <p:cNvSpPr/>
          <p:nvPr/>
        </p:nvSpPr>
        <p:spPr>
          <a:xfrm>
            <a:off x="5459652" y="6674232"/>
            <a:ext cx="60325" cy="60325"/>
          </a:xfrm>
          <a:custGeom>
            <a:avLst/>
            <a:gdLst/>
            <a:ahLst/>
            <a:cxnLst/>
            <a:rect l="l" t="t" r="r" b="b"/>
            <a:pathLst>
              <a:path w="60325" h="60325">
                <a:moveTo>
                  <a:pt x="0" y="34083"/>
                </a:moveTo>
                <a:lnTo>
                  <a:pt x="0" y="26103"/>
                </a:lnTo>
                <a:lnTo>
                  <a:pt x="763" y="22264"/>
                </a:lnTo>
                <a:lnTo>
                  <a:pt x="26103" y="0"/>
                </a:lnTo>
                <a:lnTo>
                  <a:pt x="34084" y="0"/>
                </a:lnTo>
                <a:lnTo>
                  <a:pt x="60187" y="26103"/>
                </a:lnTo>
                <a:lnTo>
                  <a:pt x="60187" y="34083"/>
                </a:lnTo>
                <a:lnTo>
                  <a:pt x="30093" y="60187"/>
                </a:lnTo>
                <a:lnTo>
                  <a:pt x="26103" y="60186"/>
                </a:lnTo>
                <a:lnTo>
                  <a:pt x="0" y="34083"/>
                </a:lnTo>
                <a:close/>
              </a:path>
            </a:pathLst>
          </a:custGeom>
          <a:solidFill>
            <a:srgbClr val="CFF4FF"/>
          </a:solidFill>
        </p:spPr>
        <p:txBody>
          <a:bodyPr wrap="square" lIns="0" tIns="0" rIns="0" bIns="0" rtlCol="0"/>
          <a:lstStyle/>
          <a:p>
            <a:endParaRPr/>
          </a:p>
        </p:txBody>
      </p:sp>
      <p:pic>
        <p:nvPicPr>
          <p:cNvPr id="243" name="object 243"/>
          <p:cNvPicPr/>
          <p:nvPr/>
        </p:nvPicPr>
        <p:blipFill>
          <a:blip r:embed="rId18" cstate="print"/>
          <a:stretch>
            <a:fillRect/>
          </a:stretch>
        </p:blipFill>
        <p:spPr>
          <a:xfrm>
            <a:off x="5117491" y="6670457"/>
            <a:ext cx="67737" cy="67738"/>
          </a:xfrm>
          <a:prstGeom prst="rect">
            <a:avLst/>
          </a:prstGeom>
        </p:spPr>
      </p:pic>
      <p:pic>
        <p:nvPicPr>
          <p:cNvPr id="244" name="object 244"/>
          <p:cNvPicPr/>
          <p:nvPr/>
        </p:nvPicPr>
        <p:blipFill>
          <a:blip r:embed="rId3" cstate="print"/>
          <a:stretch>
            <a:fillRect/>
          </a:stretch>
        </p:blipFill>
        <p:spPr>
          <a:xfrm>
            <a:off x="4775322" y="6666682"/>
            <a:ext cx="75286" cy="75287"/>
          </a:xfrm>
          <a:prstGeom prst="rect">
            <a:avLst/>
          </a:prstGeom>
        </p:spPr>
      </p:pic>
      <p:pic>
        <p:nvPicPr>
          <p:cNvPr id="245" name="object 245"/>
          <p:cNvPicPr/>
          <p:nvPr/>
        </p:nvPicPr>
        <p:blipFill>
          <a:blip r:embed="rId13" cstate="print"/>
          <a:stretch>
            <a:fillRect/>
          </a:stretch>
        </p:blipFill>
        <p:spPr>
          <a:xfrm>
            <a:off x="4433153" y="6662907"/>
            <a:ext cx="82836" cy="82837"/>
          </a:xfrm>
          <a:prstGeom prst="rect">
            <a:avLst/>
          </a:prstGeom>
        </p:spPr>
      </p:pic>
      <p:pic>
        <p:nvPicPr>
          <p:cNvPr id="246" name="object 246"/>
          <p:cNvPicPr/>
          <p:nvPr/>
        </p:nvPicPr>
        <p:blipFill>
          <a:blip r:embed="rId14" cstate="print"/>
          <a:stretch>
            <a:fillRect/>
          </a:stretch>
        </p:blipFill>
        <p:spPr>
          <a:xfrm>
            <a:off x="4090977" y="6659126"/>
            <a:ext cx="90401" cy="90402"/>
          </a:xfrm>
          <a:prstGeom prst="rect">
            <a:avLst/>
          </a:prstGeom>
        </p:spPr>
      </p:pic>
      <p:pic>
        <p:nvPicPr>
          <p:cNvPr id="247" name="object 247"/>
          <p:cNvPicPr/>
          <p:nvPr/>
        </p:nvPicPr>
        <p:blipFill>
          <a:blip r:embed="rId32" cstate="print"/>
          <a:stretch>
            <a:fillRect/>
          </a:stretch>
        </p:blipFill>
        <p:spPr>
          <a:xfrm>
            <a:off x="3406639" y="6651576"/>
            <a:ext cx="105500" cy="105500"/>
          </a:xfrm>
          <a:prstGeom prst="rect">
            <a:avLst/>
          </a:prstGeom>
        </p:spPr>
      </p:pic>
      <p:pic>
        <p:nvPicPr>
          <p:cNvPr id="248" name="object 248"/>
          <p:cNvPicPr/>
          <p:nvPr/>
        </p:nvPicPr>
        <p:blipFill>
          <a:blip r:embed="rId15" cstate="print"/>
          <a:stretch>
            <a:fillRect/>
          </a:stretch>
        </p:blipFill>
        <p:spPr>
          <a:xfrm>
            <a:off x="3748808" y="6655350"/>
            <a:ext cx="97950" cy="97952"/>
          </a:xfrm>
          <a:prstGeom prst="rect">
            <a:avLst/>
          </a:prstGeom>
        </p:spPr>
      </p:pic>
      <p:pic>
        <p:nvPicPr>
          <p:cNvPr id="249" name="object 249"/>
          <p:cNvPicPr/>
          <p:nvPr/>
        </p:nvPicPr>
        <p:blipFill>
          <a:blip r:embed="rId17" cstate="print"/>
          <a:stretch>
            <a:fillRect/>
          </a:stretch>
        </p:blipFill>
        <p:spPr>
          <a:xfrm>
            <a:off x="3064471" y="6647801"/>
            <a:ext cx="113050" cy="113050"/>
          </a:xfrm>
          <a:prstGeom prst="rect">
            <a:avLst/>
          </a:prstGeom>
        </p:spPr>
      </p:pic>
      <p:pic>
        <p:nvPicPr>
          <p:cNvPr id="250" name="object 250"/>
          <p:cNvPicPr/>
          <p:nvPr/>
        </p:nvPicPr>
        <p:blipFill>
          <a:blip r:embed="rId33" cstate="print"/>
          <a:stretch>
            <a:fillRect/>
          </a:stretch>
        </p:blipFill>
        <p:spPr>
          <a:xfrm>
            <a:off x="2722295" y="6644018"/>
            <a:ext cx="120615" cy="120616"/>
          </a:xfrm>
          <a:prstGeom prst="rect">
            <a:avLst/>
          </a:prstGeom>
        </p:spPr>
      </p:pic>
      <p:pic>
        <p:nvPicPr>
          <p:cNvPr id="251" name="object 251"/>
          <p:cNvPicPr/>
          <p:nvPr/>
        </p:nvPicPr>
        <p:blipFill>
          <a:blip r:embed="rId10" cstate="print"/>
          <a:stretch>
            <a:fillRect/>
          </a:stretch>
        </p:blipFill>
        <p:spPr>
          <a:xfrm>
            <a:off x="3898414" y="6463694"/>
            <a:ext cx="97560" cy="97561"/>
          </a:xfrm>
          <a:prstGeom prst="rect">
            <a:avLst/>
          </a:prstGeom>
        </p:spPr>
      </p:pic>
      <p:pic>
        <p:nvPicPr>
          <p:cNvPr id="252" name="object 252"/>
          <p:cNvPicPr/>
          <p:nvPr/>
        </p:nvPicPr>
        <p:blipFill>
          <a:blip r:embed="rId9" cstate="print"/>
          <a:stretch>
            <a:fillRect/>
          </a:stretch>
        </p:blipFill>
        <p:spPr>
          <a:xfrm>
            <a:off x="3249041" y="6459725"/>
            <a:ext cx="105500" cy="105500"/>
          </a:xfrm>
          <a:prstGeom prst="rect">
            <a:avLst/>
          </a:prstGeom>
        </p:spPr>
      </p:pic>
      <p:sp>
        <p:nvSpPr>
          <p:cNvPr id="253" name="object 253"/>
          <p:cNvSpPr/>
          <p:nvPr/>
        </p:nvSpPr>
        <p:spPr>
          <a:xfrm>
            <a:off x="6486165" y="7070171"/>
            <a:ext cx="38100" cy="38100"/>
          </a:xfrm>
          <a:custGeom>
            <a:avLst/>
            <a:gdLst/>
            <a:ahLst/>
            <a:cxnLst/>
            <a:rect l="l" t="t" r="r" b="b"/>
            <a:pathLst>
              <a:path w="38100" h="38100">
                <a:moveTo>
                  <a:pt x="0" y="21249"/>
                </a:moveTo>
                <a:lnTo>
                  <a:pt x="0" y="16273"/>
                </a:lnTo>
                <a:lnTo>
                  <a:pt x="476" y="13880"/>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254" name="object 254"/>
          <p:cNvSpPr/>
          <p:nvPr/>
        </p:nvSpPr>
        <p:spPr>
          <a:xfrm>
            <a:off x="6143996" y="7066395"/>
            <a:ext cx="45085" cy="45085"/>
          </a:xfrm>
          <a:custGeom>
            <a:avLst/>
            <a:gdLst/>
            <a:ahLst/>
            <a:cxnLst/>
            <a:rect l="l" t="t" r="r" b="b"/>
            <a:pathLst>
              <a:path w="45085" h="45084">
                <a:moveTo>
                  <a:pt x="0" y="25524"/>
                </a:moveTo>
                <a:lnTo>
                  <a:pt x="0" y="19547"/>
                </a:lnTo>
                <a:lnTo>
                  <a:pt x="571" y="16673"/>
                </a:lnTo>
                <a:lnTo>
                  <a:pt x="19548" y="0"/>
                </a:lnTo>
                <a:lnTo>
                  <a:pt x="25525" y="0"/>
                </a:lnTo>
                <a:lnTo>
                  <a:pt x="45073" y="19547"/>
                </a:lnTo>
                <a:lnTo>
                  <a:pt x="45073" y="25524"/>
                </a:lnTo>
                <a:lnTo>
                  <a:pt x="22536" y="45073"/>
                </a:lnTo>
                <a:lnTo>
                  <a:pt x="19548" y="45072"/>
                </a:lnTo>
                <a:lnTo>
                  <a:pt x="0" y="25524"/>
                </a:lnTo>
                <a:close/>
              </a:path>
            </a:pathLst>
          </a:custGeom>
          <a:solidFill>
            <a:srgbClr val="CFF4FF"/>
          </a:solidFill>
        </p:spPr>
        <p:txBody>
          <a:bodyPr wrap="square" lIns="0" tIns="0" rIns="0" bIns="0" rtlCol="0"/>
          <a:lstStyle/>
          <a:p>
            <a:endParaRPr/>
          </a:p>
        </p:txBody>
      </p:sp>
      <p:sp>
        <p:nvSpPr>
          <p:cNvPr id="255" name="object 255"/>
          <p:cNvSpPr/>
          <p:nvPr/>
        </p:nvSpPr>
        <p:spPr>
          <a:xfrm>
            <a:off x="5801828" y="7062621"/>
            <a:ext cx="52705" cy="52705"/>
          </a:xfrm>
          <a:custGeom>
            <a:avLst/>
            <a:gdLst/>
            <a:ahLst/>
            <a:cxnLst/>
            <a:rect l="l" t="t" r="r" b="b"/>
            <a:pathLst>
              <a:path w="52704" h="52704">
                <a:moveTo>
                  <a:pt x="0" y="29799"/>
                </a:moveTo>
                <a:lnTo>
                  <a:pt x="0" y="22822"/>
                </a:lnTo>
                <a:lnTo>
                  <a:pt x="667" y="19466"/>
                </a:lnTo>
                <a:lnTo>
                  <a:pt x="22822" y="0"/>
                </a:lnTo>
                <a:lnTo>
                  <a:pt x="29800" y="0"/>
                </a:lnTo>
                <a:lnTo>
                  <a:pt x="52622" y="22822"/>
                </a:lnTo>
                <a:lnTo>
                  <a:pt x="52622" y="29799"/>
                </a:lnTo>
                <a:lnTo>
                  <a:pt x="26311" y="52623"/>
                </a:lnTo>
                <a:lnTo>
                  <a:pt x="22822" y="52622"/>
                </a:lnTo>
                <a:lnTo>
                  <a:pt x="0" y="29799"/>
                </a:lnTo>
                <a:close/>
              </a:path>
            </a:pathLst>
          </a:custGeom>
          <a:solidFill>
            <a:srgbClr val="CFF4FF"/>
          </a:solidFill>
        </p:spPr>
        <p:txBody>
          <a:bodyPr wrap="square" lIns="0" tIns="0" rIns="0" bIns="0" rtlCol="0"/>
          <a:lstStyle/>
          <a:p>
            <a:endParaRPr/>
          </a:p>
        </p:txBody>
      </p:sp>
      <p:sp>
        <p:nvSpPr>
          <p:cNvPr id="256" name="object 256"/>
          <p:cNvSpPr/>
          <p:nvPr/>
        </p:nvSpPr>
        <p:spPr>
          <a:xfrm>
            <a:off x="5459652" y="7058838"/>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257" name="object 257"/>
          <p:cNvPicPr/>
          <p:nvPr/>
        </p:nvPicPr>
        <p:blipFill>
          <a:blip r:embed="rId18" cstate="print"/>
          <a:stretch>
            <a:fillRect/>
          </a:stretch>
        </p:blipFill>
        <p:spPr>
          <a:xfrm>
            <a:off x="5117491" y="7055064"/>
            <a:ext cx="67737" cy="67738"/>
          </a:xfrm>
          <a:prstGeom prst="rect">
            <a:avLst/>
          </a:prstGeom>
        </p:spPr>
      </p:pic>
      <p:pic>
        <p:nvPicPr>
          <p:cNvPr id="258" name="object 258"/>
          <p:cNvPicPr/>
          <p:nvPr/>
        </p:nvPicPr>
        <p:blipFill>
          <a:blip r:embed="rId3" cstate="print"/>
          <a:stretch>
            <a:fillRect/>
          </a:stretch>
        </p:blipFill>
        <p:spPr>
          <a:xfrm>
            <a:off x="4775322" y="7051289"/>
            <a:ext cx="75286" cy="75287"/>
          </a:xfrm>
          <a:prstGeom prst="rect">
            <a:avLst/>
          </a:prstGeom>
        </p:spPr>
      </p:pic>
      <p:pic>
        <p:nvPicPr>
          <p:cNvPr id="259" name="object 259"/>
          <p:cNvPicPr/>
          <p:nvPr/>
        </p:nvPicPr>
        <p:blipFill>
          <a:blip r:embed="rId13" cstate="print"/>
          <a:stretch>
            <a:fillRect/>
          </a:stretch>
        </p:blipFill>
        <p:spPr>
          <a:xfrm>
            <a:off x="4433153" y="7047514"/>
            <a:ext cx="82836" cy="82837"/>
          </a:xfrm>
          <a:prstGeom prst="rect">
            <a:avLst/>
          </a:prstGeom>
        </p:spPr>
      </p:pic>
      <p:pic>
        <p:nvPicPr>
          <p:cNvPr id="260" name="object 260"/>
          <p:cNvPicPr/>
          <p:nvPr/>
        </p:nvPicPr>
        <p:blipFill>
          <a:blip r:embed="rId14" cstate="print"/>
          <a:stretch>
            <a:fillRect/>
          </a:stretch>
        </p:blipFill>
        <p:spPr>
          <a:xfrm>
            <a:off x="4090977" y="7043732"/>
            <a:ext cx="90401" cy="90402"/>
          </a:xfrm>
          <a:prstGeom prst="rect">
            <a:avLst/>
          </a:prstGeom>
        </p:spPr>
      </p:pic>
      <p:pic>
        <p:nvPicPr>
          <p:cNvPr id="261" name="object 261"/>
          <p:cNvPicPr/>
          <p:nvPr/>
        </p:nvPicPr>
        <p:blipFill>
          <a:blip r:embed="rId15" cstate="print"/>
          <a:stretch>
            <a:fillRect/>
          </a:stretch>
        </p:blipFill>
        <p:spPr>
          <a:xfrm>
            <a:off x="3748808" y="7039957"/>
            <a:ext cx="97950" cy="97952"/>
          </a:xfrm>
          <a:prstGeom prst="rect">
            <a:avLst/>
          </a:prstGeom>
        </p:spPr>
      </p:pic>
      <p:pic>
        <p:nvPicPr>
          <p:cNvPr id="262" name="object 262"/>
          <p:cNvPicPr/>
          <p:nvPr/>
        </p:nvPicPr>
        <p:blipFill>
          <a:blip r:embed="rId7" cstate="print"/>
          <a:stretch>
            <a:fillRect/>
          </a:stretch>
        </p:blipFill>
        <p:spPr>
          <a:xfrm>
            <a:off x="3406639" y="7036182"/>
            <a:ext cx="105500" cy="105501"/>
          </a:xfrm>
          <a:prstGeom prst="rect">
            <a:avLst/>
          </a:prstGeom>
        </p:spPr>
      </p:pic>
      <p:pic>
        <p:nvPicPr>
          <p:cNvPr id="263" name="object 263"/>
          <p:cNvPicPr/>
          <p:nvPr/>
        </p:nvPicPr>
        <p:blipFill>
          <a:blip r:embed="rId17" cstate="print"/>
          <a:stretch>
            <a:fillRect/>
          </a:stretch>
        </p:blipFill>
        <p:spPr>
          <a:xfrm>
            <a:off x="3064471" y="7032408"/>
            <a:ext cx="113050" cy="113050"/>
          </a:xfrm>
          <a:prstGeom prst="rect">
            <a:avLst/>
          </a:prstGeom>
        </p:spPr>
      </p:pic>
      <p:pic>
        <p:nvPicPr>
          <p:cNvPr id="264" name="object 264"/>
          <p:cNvPicPr/>
          <p:nvPr/>
        </p:nvPicPr>
        <p:blipFill>
          <a:blip r:embed="rId30" cstate="print"/>
          <a:stretch>
            <a:fillRect/>
          </a:stretch>
        </p:blipFill>
        <p:spPr>
          <a:xfrm>
            <a:off x="3586751" y="6844333"/>
            <a:ext cx="105500" cy="105500"/>
          </a:xfrm>
          <a:prstGeom prst="rect">
            <a:avLst/>
          </a:prstGeom>
        </p:spPr>
      </p:pic>
      <p:pic>
        <p:nvPicPr>
          <p:cNvPr id="265" name="object 265"/>
          <p:cNvPicPr/>
          <p:nvPr/>
        </p:nvPicPr>
        <p:blipFill>
          <a:blip r:embed="rId3" cstate="print"/>
          <a:stretch>
            <a:fillRect/>
          </a:stretch>
        </p:blipFill>
        <p:spPr>
          <a:xfrm>
            <a:off x="4602714" y="7243147"/>
            <a:ext cx="75286" cy="75287"/>
          </a:xfrm>
          <a:prstGeom prst="rect">
            <a:avLst/>
          </a:prstGeom>
        </p:spPr>
      </p:pic>
      <p:pic>
        <p:nvPicPr>
          <p:cNvPr id="266" name="object 266"/>
          <p:cNvPicPr/>
          <p:nvPr/>
        </p:nvPicPr>
        <p:blipFill>
          <a:blip r:embed="rId9" cstate="print"/>
          <a:stretch>
            <a:fillRect/>
          </a:stretch>
        </p:blipFill>
        <p:spPr>
          <a:xfrm>
            <a:off x="3219022" y="7228040"/>
            <a:ext cx="105500" cy="105501"/>
          </a:xfrm>
          <a:prstGeom prst="rect">
            <a:avLst/>
          </a:prstGeom>
        </p:spPr>
      </p:pic>
      <p:pic>
        <p:nvPicPr>
          <p:cNvPr id="267" name="object 267"/>
          <p:cNvPicPr/>
          <p:nvPr/>
        </p:nvPicPr>
        <p:blipFill>
          <a:blip r:embed="rId9" cstate="print"/>
          <a:stretch>
            <a:fillRect/>
          </a:stretch>
        </p:blipFill>
        <p:spPr>
          <a:xfrm>
            <a:off x="3586751" y="7228040"/>
            <a:ext cx="105500" cy="105501"/>
          </a:xfrm>
          <a:prstGeom prst="rect">
            <a:avLst/>
          </a:prstGeom>
        </p:spPr>
      </p:pic>
      <p:pic>
        <p:nvPicPr>
          <p:cNvPr id="268" name="object 268"/>
          <p:cNvPicPr/>
          <p:nvPr/>
        </p:nvPicPr>
        <p:blipFill>
          <a:blip r:embed="rId10" cstate="print"/>
          <a:stretch>
            <a:fillRect/>
          </a:stretch>
        </p:blipFill>
        <p:spPr>
          <a:xfrm>
            <a:off x="3898414" y="7232010"/>
            <a:ext cx="97560" cy="97561"/>
          </a:xfrm>
          <a:prstGeom prst="rect">
            <a:avLst/>
          </a:prstGeom>
        </p:spPr>
      </p:pic>
      <p:sp>
        <p:nvSpPr>
          <p:cNvPr id="269" name="object 269"/>
          <p:cNvSpPr/>
          <p:nvPr/>
        </p:nvSpPr>
        <p:spPr>
          <a:xfrm>
            <a:off x="6486165" y="7453878"/>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270" name="object 270"/>
          <p:cNvSpPr/>
          <p:nvPr/>
        </p:nvSpPr>
        <p:spPr>
          <a:xfrm>
            <a:off x="6143996" y="7450103"/>
            <a:ext cx="45085" cy="45085"/>
          </a:xfrm>
          <a:custGeom>
            <a:avLst/>
            <a:gdLst/>
            <a:ahLst/>
            <a:cxnLst/>
            <a:rect l="l" t="t" r="r" b="b"/>
            <a:pathLst>
              <a:path w="45085" h="45084">
                <a:moveTo>
                  <a:pt x="0" y="25526"/>
                </a:moveTo>
                <a:lnTo>
                  <a:pt x="0" y="19548"/>
                </a:lnTo>
                <a:lnTo>
                  <a:pt x="571" y="16673"/>
                </a:lnTo>
                <a:lnTo>
                  <a:pt x="19548" y="0"/>
                </a:lnTo>
                <a:lnTo>
                  <a:pt x="25525" y="0"/>
                </a:lnTo>
                <a:lnTo>
                  <a:pt x="45073" y="19548"/>
                </a:lnTo>
                <a:lnTo>
                  <a:pt x="45073" y="25526"/>
                </a:lnTo>
                <a:lnTo>
                  <a:pt x="22536" y="45073"/>
                </a:lnTo>
                <a:lnTo>
                  <a:pt x="19548" y="45072"/>
                </a:lnTo>
                <a:lnTo>
                  <a:pt x="0" y="25526"/>
                </a:lnTo>
                <a:close/>
              </a:path>
            </a:pathLst>
          </a:custGeom>
          <a:solidFill>
            <a:srgbClr val="CFF4FF"/>
          </a:solidFill>
        </p:spPr>
        <p:txBody>
          <a:bodyPr wrap="square" lIns="0" tIns="0" rIns="0" bIns="0" rtlCol="0"/>
          <a:lstStyle/>
          <a:p>
            <a:endParaRPr/>
          </a:p>
        </p:txBody>
      </p:sp>
      <p:sp>
        <p:nvSpPr>
          <p:cNvPr id="271" name="object 271"/>
          <p:cNvSpPr/>
          <p:nvPr/>
        </p:nvSpPr>
        <p:spPr>
          <a:xfrm>
            <a:off x="5801828" y="7446329"/>
            <a:ext cx="52705" cy="52705"/>
          </a:xfrm>
          <a:custGeom>
            <a:avLst/>
            <a:gdLst/>
            <a:ahLst/>
            <a:cxnLst/>
            <a:rect l="l" t="t" r="r" b="b"/>
            <a:pathLst>
              <a:path w="52704" h="52704">
                <a:moveTo>
                  <a:pt x="0" y="29800"/>
                </a:moveTo>
                <a:lnTo>
                  <a:pt x="0" y="22822"/>
                </a:lnTo>
                <a:lnTo>
                  <a:pt x="667" y="19466"/>
                </a:lnTo>
                <a:lnTo>
                  <a:pt x="22822" y="0"/>
                </a:lnTo>
                <a:lnTo>
                  <a:pt x="29800" y="0"/>
                </a:lnTo>
                <a:lnTo>
                  <a:pt x="52622" y="22822"/>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272" name="object 272"/>
          <p:cNvSpPr/>
          <p:nvPr/>
        </p:nvSpPr>
        <p:spPr>
          <a:xfrm>
            <a:off x="5459652" y="7442546"/>
            <a:ext cx="60325" cy="60325"/>
          </a:xfrm>
          <a:custGeom>
            <a:avLst/>
            <a:gdLst/>
            <a:ahLst/>
            <a:cxnLst/>
            <a:rect l="l" t="t" r="r" b="b"/>
            <a:pathLst>
              <a:path w="60325" h="60325">
                <a:moveTo>
                  <a:pt x="0" y="34084"/>
                </a:moveTo>
                <a:lnTo>
                  <a:pt x="0" y="26103"/>
                </a:lnTo>
                <a:lnTo>
                  <a:pt x="763" y="22263"/>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273" name="object 273"/>
          <p:cNvPicPr/>
          <p:nvPr/>
        </p:nvPicPr>
        <p:blipFill>
          <a:blip r:embed="rId18" cstate="print"/>
          <a:stretch>
            <a:fillRect/>
          </a:stretch>
        </p:blipFill>
        <p:spPr>
          <a:xfrm>
            <a:off x="5117491" y="7438772"/>
            <a:ext cx="67737" cy="67738"/>
          </a:xfrm>
          <a:prstGeom prst="rect">
            <a:avLst/>
          </a:prstGeom>
        </p:spPr>
      </p:pic>
      <p:pic>
        <p:nvPicPr>
          <p:cNvPr id="274" name="object 274"/>
          <p:cNvPicPr/>
          <p:nvPr/>
        </p:nvPicPr>
        <p:blipFill>
          <a:blip r:embed="rId3" cstate="print"/>
          <a:stretch>
            <a:fillRect/>
          </a:stretch>
        </p:blipFill>
        <p:spPr>
          <a:xfrm>
            <a:off x="4775322" y="7434998"/>
            <a:ext cx="75286" cy="75286"/>
          </a:xfrm>
          <a:prstGeom prst="rect">
            <a:avLst/>
          </a:prstGeom>
        </p:spPr>
      </p:pic>
      <p:pic>
        <p:nvPicPr>
          <p:cNvPr id="275" name="object 275"/>
          <p:cNvPicPr/>
          <p:nvPr/>
        </p:nvPicPr>
        <p:blipFill>
          <a:blip r:embed="rId34" cstate="print"/>
          <a:stretch>
            <a:fillRect/>
          </a:stretch>
        </p:blipFill>
        <p:spPr>
          <a:xfrm>
            <a:off x="4433153" y="7431221"/>
            <a:ext cx="82836" cy="82837"/>
          </a:xfrm>
          <a:prstGeom prst="rect">
            <a:avLst/>
          </a:prstGeom>
        </p:spPr>
      </p:pic>
      <p:pic>
        <p:nvPicPr>
          <p:cNvPr id="276" name="object 276"/>
          <p:cNvPicPr/>
          <p:nvPr/>
        </p:nvPicPr>
        <p:blipFill>
          <a:blip r:embed="rId35" cstate="print"/>
          <a:stretch>
            <a:fillRect/>
          </a:stretch>
        </p:blipFill>
        <p:spPr>
          <a:xfrm>
            <a:off x="4090977" y="7427439"/>
            <a:ext cx="90401" cy="90402"/>
          </a:xfrm>
          <a:prstGeom prst="rect">
            <a:avLst/>
          </a:prstGeom>
        </p:spPr>
      </p:pic>
      <p:pic>
        <p:nvPicPr>
          <p:cNvPr id="277" name="object 277"/>
          <p:cNvPicPr/>
          <p:nvPr/>
        </p:nvPicPr>
        <p:blipFill>
          <a:blip r:embed="rId5" cstate="print"/>
          <a:stretch>
            <a:fillRect/>
          </a:stretch>
        </p:blipFill>
        <p:spPr>
          <a:xfrm>
            <a:off x="3748808" y="7423664"/>
            <a:ext cx="97950" cy="97952"/>
          </a:xfrm>
          <a:prstGeom prst="rect">
            <a:avLst/>
          </a:prstGeom>
        </p:spPr>
      </p:pic>
      <p:pic>
        <p:nvPicPr>
          <p:cNvPr id="278" name="object 278"/>
          <p:cNvPicPr/>
          <p:nvPr/>
        </p:nvPicPr>
        <p:blipFill>
          <a:blip r:embed="rId7" cstate="print"/>
          <a:stretch>
            <a:fillRect/>
          </a:stretch>
        </p:blipFill>
        <p:spPr>
          <a:xfrm>
            <a:off x="3406639" y="7419889"/>
            <a:ext cx="105500" cy="105501"/>
          </a:xfrm>
          <a:prstGeom prst="rect">
            <a:avLst/>
          </a:prstGeom>
        </p:spPr>
      </p:pic>
      <p:pic>
        <p:nvPicPr>
          <p:cNvPr id="279" name="object 279"/>
          <p:cNvPicPr/>
          <p:nvPr/>
        </p:nvPicPr>
        <p:blipFill>
          <a:blip r:embed="rId8" cstate="print"/>
          <a:stretch>
            <a:fillRect/>
          </a:stretch>
        </p:blipFill>
        <p:spPr>
          <a:xfrm>
            <a:off x="3064471" y="7416116"/>
            <a:ext cx="113050" cy="113050"/>
          </a:xfrm>
          <a:prstGeom prst="rect">
            <a:avLst/>
          </a:prstGeom>
        </p:spPr>
      </p:pic>
      <p:sp>
        <p:nvSpPr>
          <p:cNvPr id="280" name="object 280"/>
          <p:cNvSpPr/>
          <p:nvPr/>
        </p:nvSpPr>
        <p:spPr>
          <a:xfrm>
            <a:off x="6486165" y="7837585"/>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281" name="object 281"/>
          <p:cNvSpPr/>
          <p:nvPr/>
        </p:nvSpPr>
        <p:spPr>
          <a:xfrm>
            <a:off x="6143996" y="7833810"/>
            <a:ext cx="45085" cy="45085"/>
          </a:xfrm>
          <a:custGeom>
            <a:avLst/>
            <a:gdLst/>
            <a:ahLst/>
            <a:cxnLst/>
            <a:rect l="l" t="t" r="r" b="b"/>
            <a:pathLst>
              <a:path w="45085" h="45084">
                <a:moveTo>
                  <a:pt x="0" y="25524"/>
                </a:moveTo>
                <a:lnTo>
                  <a:pt x="0" y="19547"/>
                </a:lnTo>
                <a:lnTo>
                  <a:pt x="571" y="16672"/>
                </a:lnTo>
                <a:lnTo>
                  <a:pt x="19548" y="0"/>
                </a:lnTo>
                <a:lnTo>
                  <a:pt x="25525" y="0"/>
                </a:lnTo>
                <a:lnTo>
                  <a:pt x="45073" y="19547"/>
                </a:lnTo>
                <a:lnTo>
                  <a:pt x="45073" y="25524"/>
                </a:lnTo>
                <a:lnTo>
                  <a:pt x="22536" y="45073"/>
                </a:lnTo>
                <a:lnTo>
                  <a:pt x="19548" y="45072"/>
                </a:lnTo>
                <a:lnTo>
                  <a:pt x="0" y="25524"/>
                </a:lnTo>
                <a:close/>
              </a:path>
            </a:pathLst>
          </a:custGeom>
          <a:solidFill>
            <a:srgbClr val="CFF4FF"/>
          </a:solidFill>
        </p:spPr>
        <p:txBody>
          <a:bodyPr wrap="square" lIns="0" tIns="0" rIns="0" bIns="0" rtlCol="0"/>
          <a:lstStyle/>
          <a:p>
            <a:endParaRPr/>
          </a:p>
        </p:txBody>
      </p:sp>
      <p:sp>
        <p:nvSpPr>
          <p:cNvPr id="282" name="object 282"/>
          <p:cNvSpPr/>
          <p:nvPr/>
        </p:nvSpPr>
        <p:spPr>
          <a:xfrm>
            <a:off x="5801828" y="7830036"/>
            <a:ext cx="52705" cy="52705"/>
          </a:xfrm>
          <a:custGeom>
            <a:avLst/>
            <a:gdLst/>
            <a:ahLst/>
            <a:cxnLst/>
            <a:rect l="l" t="t" r="r" b="b"/>
            <a:pathLst>
              <a:path w="52704" h="52704">
                <a:moveTo>
                  <a:pt x="0" y="29799"/>
                </a:moveTo>
                <a:lnTo>
                  <a:pt x="0" y="22822"/>
                </a:lnTo>
                <a:lnTo>
                  <a:pt x="667" y="19466"/>
                </a:lnTo>
                <a:lnTo>
                  <a:pt x="22822" y="0"/>
                </a:lnTo>
                <a:lnTo>
                  <a:pt x="29800" y="0"/>
                </a:lnTo>
                <a:lnTo>
                  <a:pt x="52622" y="22822"/>
                </a:lnTo>
                <a:lnTo>
                  <a:pt x="52622" y="29799"/>
                </a:lnTo>
                <a:lnTo>
                  <a:pt x="26311" y="52623"/>
                </a:lnTo>
                <a:lnTo>
                  <a:pt x="22822" y="52622"/>
                </a:lnTo>
                <a:lnTo>
                  <a:pt x="0" y="29799"/>
                </a:lnTo>
                <a:close/>
              </a:path>
            </a:pathLst>
          </a:custGeom>
          <a:solidFill>
            <a:srgbClr val="CFF4FF"/>
          </a:solidFill>
        </p:spPr>
        <p:txBody>
          <a:bodyPr wrap="square" lIns="0" tIns="0" rIns="0" bIns="0" rtlCol="0"/>
          <a:lstStyle/>
          <a:p>
            <a:endParaRPr/>
          </a:p>
        </p:txBody>
      </p:sp>
      <p:sp>
        <p:nvSpPr>
          <p:cNvPr id="283" name="object 283"/>
          <p:cNvSpPr/>
          <p:nvPr/>
        </p:nvSpPr>
        <p:spPr>
          <a:xfrm>
            <a:off x="5459652" y="7826254"/>
            <a:ext cx="60325" cy="60325"/>
          </a:xfrm>
          <a:custGeom>
            <a:avLst/>
            <a:gdLst/>
            <a:ahLst/>
            <a:cxnLst/>
            <a:rect l="l" t="t" r="r" b="b"/>
            <a:pathLst>
              <a:path w="60325" h="60325">
                <a:moveTo>
                  <a:pt x="0" y="34085"/>
                </a:moveTo>
                <a:lnTo>
                  <a:pt x="0" y="26103"/>
                </a:lnTo>
                <a:lnTo>
                  <a:pt x="763" y="22263"/>
                </a:lnTo>
                <a:lnTo>
                  <a:pt x="26103" y="0"/>
                </a:lnTo>
                <a:lnTo>
                  <a:pt x="34084" y="0"/>
                </a:lnTo>
                <a:lnTo>
                  <a:pt x="60187" y="26103"/>
                </a:lnTo>
                <a:lnTo>
                  <a:pt x="60187" y="34085"/>
                </a:lnTo>
                <a:lnTo>
                  <a:pt x="30093" y="60188"/>
                </a:lnTo>
                <a:lnTo>
                  <a:pt x="26103" y="60187"/>
                </a:lnTo>
                <a:lnTo>
                  <a:pt x="0" y="34085"/>
                </a:lnTo>
                <a:close/>
              </a:path>
            </a:pathLst>
          </a:custGeom>
          <a:solidFill>
            <a:srgbClr val="CFF4FF"/>
          </a:solidFill>
        </p:spPr>
        <p:txBody>
          <a:bodyPr wrap="square" lIns="0" tIns="0" rIns="0" bIns="0" rtlCol="0"/>
          <a:lstStyle/>
          <a:p>
            <a:endParaRPr/>
          </a:p>
        </p:txBody>
      </p:sp>
      <p:pic>
        <p:nvPicPr>
          <p:cNvPr id="284" name="object 284"/>
          <p:cNvPicPr/>
          <p:nvPr/>
        </p:nvPicPr>
        <p:blipFill>
          <a:blip r:embed="rId11" cstate="print"/>
          <a:stretch>
            <a:fillRect/>
          </a:stretch>
        </p:blipFill>
        <p:spPr>
          <a:xfrm>
            <a:off x="5117491" y="7822479"/>
            <a:ext cx="67737" cy="67738"/>
          </a:xfrm>
          <a:prstGeom prst="rect">
            <a:avLst/>
          </a:prstGeom>
        </p:spPr>
      </p:pic>
      <p:pic>
        <p:nvPicPr>
          <p:cNvPr id="285" name="object 285"/>
          <p:cNvPicPr/>
          <p:nvPr/>
        </p:nvPicPr>
        <p:blipFill>
          <a:blip r:embed="rId12" cstate="print"/>
          <a:stretch>
            <a:fillRect/>
          </a:stretch>
        </p:blipFill>
        <p:spPr>
          <a:xfrm>
            <a:off x="4775322" y="7818704"/>
            <a:ext cx="75286" cy="75287"/>
          </a:xfrm>
          <a:prstGeom prst="rect">
            <a:avLst/>
          </a:prstGeom>
        </p:spPr>
      </p:pic>
      <p:pic>
        <p:nvPicPr>
          <p:cNvPr id="286" name="object 286"/>
          <p:cNvPicPr/>
          <p:nvPr/>
        </p:nvPicPr>
        <p:blipFill>
          <a:blip r:embed="rId13" cstate="print"/>
          <a:stretch>
            <a:fillRect/>
          </a:stretch>
        </p:blipFill>
        <p:spPr>
          <a:xfrm>
            <a:off x="4433153" y="7814929"/>
            <a:ext cx="82836" cy="82837"/>
          </a:xfrm>
          <a:prstGeom prst="rect">
            <a:avLst/>
          </a:prstGeom>
        </p:spPr>
      </p:pic>
      <p:pic>
        <p:nvPicPr>
          <p:cNvPr id="287" name="object 287"/>
          <p:cNvPicPr/>
          <p:nvPr/>
        </p:nvPicPr>
        <p:blipFill>
          <a:blip r:embed="rId14" cstate="print"/>
          <a:stretch>
            <a:fillRect/>
          </a:stretch>
        </p:blipFill>
        <p:spPr>
          <a:xfrm>
            <a:off x="4090977" y="7811147"/>
            <a:ext cx="90401" cy="90402"/>
          </a:xfrm>
          <a:prstGeom prst="rect">
            <a:avLst/>
          </a:prstGeom>
        </p:spPr>
      </p:pic>
      <p:pic>
        <p:nvPicPr>
          <p:cNvPr id="288" name="object 288"/>
          <p:cNvPicPr/>
          <p:nvPr/>
        </p:nvPicPr>
        <p:blipFill>
          <a:blip r:embed="rId15" cstate="print"/>
          <a:stretch>
            <a:fillRect/>
          </a:stretch>
        </p:blipFill>
        <p:spPr>
          <a:xfrm>
            <a:off x="3748808" y="7807372"/>
            <a:ext cx="97950" cy="97952"/>
          </a:xfrm>
          <a:prstGeom prst="rect">
            <a:avLst/>
          </a:prstGeom>
        </p:spPr>
      </p:pic>
      <p:pic>
        <p:nvPicPr>
          <p:cNvPr id="289" name="object 289"/>
          <p:cNvPicPr/>
          <p:nvPr/>
        </p:nvPicPr>
        <p:blipFill>
          <a:blip r:embed="rId29" cstate="print"/>
          <a:stretch>
            <a:fillRect/>
          </a:stretch>
        </p:blipFill>
        <p:spPr>
          <a:xfrm>
            <a:off x="3406639" y="7803598"/>
            <a:ext cx="105500" cy="105500"/>
          </a:xfrm>
          <a:prstGeom prst="rect">
            <a:avLst/>
          </a:prstGeom>
        </p:spPr>
      </p:pic>
      <p:pic>
        <p:nvPicPr>
          <p:cNvPr id="290" name="object 290"/>
          <p:cNvPicPr/>
          <p:nvPr/>
        </p:nvPicPr>
        <p:blipFill>
          <a:blip r:embed="rId17" cstate="print"/>
          <a:stretch>
            <a:fillRect/>
          </a:stretch>
        </p:blipFill>
        <p:spPr>
          <a:xfrm>
            <a:off x="3064471" y="7799823"/>
            <a:ext cx="113050" cy="113050"/>
          </a:xfrm>
          <a:prstGeom prst="rect">
            <a:avLst/>
          </a:prstGeom>
        </p:spPr>
      </p:pic>
      <p:pic>
        <p:nvPicPr>
          <p:cNvPr id="291" name="object 291"/>
          <p:cNvPicPr/>
          <p:nvPr/>
        </p:nvPicPr>
        <p:blipFill>
          <a:blip r:embed="rId36" cstate="print"/>
          <a:stretch>
            <a:fillRect/>
          </a:stretch>
        </p:blipFill>
        <p:spPr>
          <a:xfrm>
            <a:off x="2722295" y="7796039"/>
            <a:ext cx="120615" cy="120616"/>
          </a:xfrm>
          <a:prstGeom prst="rect">
            <a:avLst/>
          </a:prstGeom>
        </p:spPr>
      </p:pic>
      <p:pic>
        <p:nvPicPr>
          <p:cNvPr id="292" name="object 292"/>
          <p:cNvPicPr/>
          <p:nvPr/>
        </p:nvPicPr>
        <p:blipFill>
          <a:blip r:embed="rId21" cstate="print"/>
          <a:stretch>
            <a:fillRect/>
          </a:stretch>
        </p:blipFill>
        <p:spPr>
          <a:xfrm>
            <a:off x="3898414" y="7615717"/>
            <a:ext cx="97560" cy="97561"/>
          </a:xfrm>
          <a:prstGeom prst="rect">
            <a:avLst/>
          </a:prstGeom>
        </p:spPr>
      </p:pic>
      <p:pic>
        <p:nvPicPr>
          <p:cNvPr id="293" name="object 293"/>
          <p:cNvPicPr/>
          <p:nvPr/>
        </p:nvPicPr>
        <p:blipFill>
          <a:blip r:embed="rId30" cstate="print"/>
          <a:stretch>
            <a:fillRect/>
          </a:stretch>
        </p:blipFill>
        <p:spPr>
          <a:xfrm>
            <a:off x="3249041" y="7611748"/>
            <a:ext cx="105500" cy="105500"/>
          </a:xfrm>
          <a:prstGeom prst="rect">
            <a:avLst/>
          </a:prstGeom>
        </p:spPr>
      </p:pic>
      <p:sp>
        <p:nvSpPr>
          <p:cNvPr id="294" name="object 294"/>
          <p:cNvSpPr/>
          <p:nvPr/>
        </p:nvSpPr>
        <p:spPr>
          <a:xfrm>
            <a:off x="6486165" y="8222201"/>
            <a:ext cx="38100" cy="38100"/>
          </a:xfrm>
          <a:custGeom>
            <a:avLst/>
            <a:gdLst/>
            <a:ahLst/>
            <a:cxnLst/>
            <a:rect l="l" t="t" r="r" b="b"/>
            <a:pathLst>
              <a:path w="38100" h="38100">
                <a:moveTo>
                  <a:pt x="0" y="21248"/>
                </a:moveTo>
                <a:lnTo>
                  <a:pt x="0" y="16273"/>
                </a:lnTo>
                <a:lnTo>
                  <a:pt x="476" y="13879"/>
                </a:lnTo>
                <a:lnTo>
                  <a:pt x="16273" y="0"/>
                </a:lnTo>
                <a:lnTo>
                  <a:pt x="21249" y="0"/>
                </a:lnTo>
                <a:lnTo>
                  <a:pt x="37523" y="16273"/>
                </a:lnTo>
                <a:lnTo>
                  <a:pt x="37523" y="21248"/>
                </a:lnTo>
                <a:lnTo>
                  <a:pt x="18761" y="37524"/>
                </a:lnTo>
                <a:lnTo>
                  <a:pt x="16273" y="37523"/>
                </a:lnTo>
                <a:lnTo>
                  <a:pt x="0" y="21248"/>
                </a:lnTo>
                <a:close/>
              </a:path>
            </a:pathLst>
          </a:custGeom>
          <a:solidFill>
            <a:srgbClr val="CFF4FF"/>
          </a:solidFill>
        </p:spPr>
        <p:txBody>
          <a:bodyPr wrap="square" lIns="0" tIns="0" rIns="0" bIns="0" rtlCol="0"/>
          <a:lstStyle/>
          <a:p>
            <a:endParaRPr/>
          </a:p>
        </p:txBody>
      </p:sp>
      <p:sp>
        <p:nvSpPr>
          <p:cNvPr id="295" name="object 295"/>
          <p:cNvSpPr/>
          <p:nvPr/>
        </p:nvSpPr>
        <p:spPr>
          <a:xfrm>
            <a:off x="6143996" y="8218426"/>
            <a:ext cx="45085" cy="45085"/>
          </a:xfrm>
          <a:custGeom>
            <a:avLst/>
            <a:gdLst/>
            <a:ahLst/>
            <a:cxnLst/>
            <a:rect l="l" t="t" r="r" b="b"/>
            <a:pathLst>
              <a:path w="45085" h="45084">
                <a:moveTo>
                  <a:pt x="0" y="25524"/>
                </a:moveTo>
                <a:lnTo>
                  <a:pt x="0" y="19547"/>
                </a:lnTo>
                <a:lnTo>
                  <a:pt x="571" y="16672"/>
                </a:lnTo>
                <a:lnTo>
                  <a:pt x="19548" y="0"/>
                </a:lnTo>
                <a:lnTo>
                  <a:pt x="25525" y="0"/>
                </a:lnTo>
                <a:lnTo>
                  <a:pt x="45073" y="19547"/>
                </a:lnTo>
                <a:lnTo>
                  <a:pt x="45073" y="25524"/>
                </a:lnTo>
                <a:lnTo>
                  <a:pt x="22536" y="45073"/>
                </a:lnTo>
                <a:lnTo>
                  <a:pt x="19548" y="45072"/>
                </a:lnTo>
                <a:lnTo>
                  <a:pt x="0" y="25524"/>
                </a:lnTo>
                <a:close/>
              </a:path>
            </a:pathLst>
          </a:custGeom>
          <a:solidFill>
            <a:srgbClr val="CFF4FF"/>
          </a:solidFill>
        </p:spPr>
        <p:txBody>
          <a:bodyPr wrap="square" lIns="0" tIns="0" rIns="0" bIns="0" rtlCol="0"/>
          <a:lstStyle/>
          <a:p>
            <a:endParaRPr/>
          </a:p>
        </p:txBody>
      </p:sp>
      <p:sp>
        <p:nvSpPr>
          <p:cNvPr id="296" name="object 296"/>
          <p:cNvSpPr/>
          <p:nvPr/>
        </p:nvSpPr>
        <p:spPr>
          <a:xfrm>
            <a:off x="5801828" y="8214651"/>
            <a:ext cx="52705" cy="52705"/>
          </a:xfrm>
          <a:custGeom>
            <a:avLst/>
            <a:gdLst/>
            <a:ahLst/>
            <a:cxnLst/>
            <a:rect l="l" t="t" r="r" b="b"/>
            <a:pathLst>
              <a:path w="52704" h="52704">
                <a:moveTo>
                  <a:pt x="0" y="29800"/>
                </a:moveTo>
                <a:lnTo>
                  <a:pt x="0" y="22822"/>
                </a:lnTo>
                <a:lnTo>
                  <a:pt x="667" y="19466"/>
                </a:lnTo>
                <a:lnTo>
                  <a:pt x="22822" y="0"/>
                </a:lnTo>
                <a:lnTo>
                  <a:pt x="29800" y="0"/>
                </a:lnTo>
                <a:lnTo>
                  <a:pt x="52622" y="22822"/>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297" name="object 297"/>
          <p:cNvSpPr/>
          <p:nvPr/>
        </p:nvSpPr>
        <p:spPr>
          <a:xfrm>
            <a:off x="5459652" y="8210869"/>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298" name="object 298"/>
          <p:cNvPicPr/>
          <p:nvPr/>
        </p:nvPicPr>
        <p:blipFill>
          <a:blip r:embed="rId18" cstate="print"/>
          <a:stretch>
            <a:fillRect/>
          </a:stretch>
        </p:blipFill>
        <p:spPr>
          <a:xfrm>
            <a:off x="5117491" y="8207094"/>
            <a:ext cx="67737" cy="67738"/>
          </a:xfrm>
          <a:prstGeom prst="rect">
            <a:avLst/>
          </a:prstGeom>
        </p:spPr>
      </p:pic>
      <p:pic>
        <p:nvPicPr>
          <p:cNvPr id="299" name="object 299"/>
          <p:cNvPicPr/>
          <p:nvPr/>
        </p:nvPicPr>
        <p:blipFill>
          <a:blip r:embed="rId3" cstate="print"/>
          <a:stretch>
            <a:fillRect/>
          </a:stretch>
        </p:blipFill>
        <p:spPr>
          <a:xfrm>
            <a:off x="4775322" y="8203319"/>
            <a:ext cx="75286" cy="75287"/>
          </a:xfrm>
          <a:prstGeom prst="rect">
            <a:avLst/>
          </a:prstGeom>
        </p:spPr>
      </p:pic>
      <p:pic>
        <p:nvPicPr>
          <p:cNvPr id="300" name="object 300"/>
          <p:cNvPicPr/>
          <p:nvPr/>
        </p:nvPicPr>
        <p:blipFill>
          <a:blip r:embed="rId14" cstate="print"/>
          <a:stretch>
            <a:fillRect/>
          </a:stretch>
        </p:blipFill>
        <p:spPr>
          <a:xfrm>
            <a:off x="4090977" y="8195762"/>
            <a:ext cx="90401" cy="90402"/>
          </a:xfrm>
          <a:prstGeom prst="rect">
            <a:avLst/>
          </a:prstGeom>
        </p:spPr>
      </p:pic>
      <p:pic>
        <p:nvPicPr>
          <p:cNvPr id="301" name="object 301"/>
          <p:cNvPicPr/>
          <p:nvPr/>
        </p:nvPicPr>
        <p:blipFill>
          <a:blip r:embed="rId13" cstate="print"/>
          <a:stretch>
            <a:fillRect/>
          </a:stretch>
        </p:blipFill>
        <p:spPr>
          <a:xfrm>
            <a:off x="4433153" y="8199544"/>
            <a:ext cx="82836" cy="82837"/>
          </a:xfrm>
          <a:prstGeom prst="rect">
            <a:avLst/>
          </a:prstGeom>
        </p:spPr>
      </p:pic>
      <p:pic>
        <p:nvPicPr>
          <p:cNvPr id="302" name="object 302"/>
          <p:cNvPicPr/>
          <p:nvPr/>
        </p:nvPicPr>
        <p:blipFill>
          <a:blip r:embed="rId15" cstate="print"/>
          <a:stretch>
            <a:fillRect/>
          </a:stretch>
        </p:blipFill>
        <p:spPr>
          <a:xfrm>
            <a:off x="3748808" y="8191987"/>
            <a:ext cx="97950" cy="97952"/>
          </a:xfrm>
          <a:prstGeom prst="rect">
            <a:avLst/>
          </a:prstGeom>
        </p:spPr>
      </p:pic>
      <p:pic>
        <p:nvPicPr>
          <p:cNvPr id="303" name="object 303"/>
          <p:cNvPicPr/>
          <p:nvPr/>
        </p:nvPicPr>
        <p:blipFill>
          <a:blip r:embed="rId31" cstate="print"/>
          <a:stretch>
            <a:fillRect/>
          </a:stretch>
        </p:blipFill>
        <p:spPr>
          <a:xfrm>
            <a:off x="3406639" y="8188213"/>
            <a:ext cx="105500" cy="105500"/>
          </a:xfrm>
          <a:prstGeom prst="rect">
            <a:avLst/>
          </a:prstGeom>
        </p:spPr>
      </p:pic>
      <p:pic>
        <p:nvPicPr>
          <p:cNvPr id="304" name="object 304"/>
          <p:cNvPicPr/>
          <p:nvPr/>
        </p:nvPicPr>
        <p:blipFill>
          <a:blip r:embed="rId8" cstate="print"/>
          <a:stretch>
            <a:fillRect/>
          </a:stretch>
        </p:blipFill>
        <p:spPr>
          <a:xfrm>
            <a:off x="3064471" y="8184438"/>
            <a:ext cx="113050" cy="113050"/>
          </a:xfrm>
          <a:prstGeom prst="rect">
            <a:avLst/>
          </a:prstGeom>
        </p:spPr>
      </p:pic>
      <p:pic>
        <p:nvPicPr>
          <p:cNvPr id="305" name="object 305"/>
          <p:cNvPicPr/>
          <p:nvPr/>
        </p:nvPicPr>
        <p:blipFill>
          <a:blip r:embed="rId30" cstate="print"/>
          <a:stretch>
            <a:fillRect/>
          </a:stretch>
        </p:blipFill>
        <p:spPr>
          <a:xfrm>
            <a:off x="3586751" y="7996356"/>
            <a:ext cx="105500" cy="105500"/>
          </a:xfrm>
          <a:prstGeom prst="rect">
            <a:avLst/>
          </a:prstGeom>
        </p:spPr>
      </p:pic>
      <p:pic>
        <p:nvPicPr>
          <p:cNvPr id="306" name="object 306"/>
          <p:cNvPicPr/>
          <p:nvPr/>
        </p:nvPicPr>
        <p:blipFill>
          <a:blip r:embed="rId28" cstate="print"/>
          <a:stretch>
            <a:fillRect/>
          </a:stretch>
        </p:blipFill>
        <p:spPr>
          <a:xfrm>
            <a:off x="4602714" y="8395168"/>
            <a:ext cx="75286" cy="75287"/>
          </a:xfrm>
          <a:prstGeom prst="rect">
            <a:avLst/>
          </a:prstGeom>
        </p:spPr>
      </p:pic>
      <p:pic>
        <p:nvPicPr>
          <p:cNvPr id="307" name="object 307"/>
          <p:cNvPicPr/>
          <p:nvPr/>
        </p:nvPicPr>
        <p:blipFill>
          <a:blip r:embed="rId37" cstate="print"/>
          <a:stretch>
            <a:fillRect/>
          </a:stretch>
        </p:blipFill>
        <p:spPr>
          <a:xfrm>
            <a:off x="3219022" y="8380062"/>
            <a:ext cx="105500" cy="105500"/>
          </a:xfrm>
          <a:prstGeom prst="rect">
            <a:avLst/>
          </a:prstGeom>
        </p:spPr>
      </p:pic>
      <p:pic>
        <p:nvPicPr>
          <p:cNvPr id="308" name="object 308"/>
          <p:cNvPicPr/>
          <p:nvPr/>
        </p:nvPicPr>
        <p:blipFill>
          <a:blip r:embed="rId37" cstate="print"/>
          <a:stretch>
            <a:fillRect/>
          </a:stretch>
        </p:blipFill>
        <p:spPr>
          <a:xfrm>
            <a:off x="3586751" y="8380062"/>
            <a:ext cx="105500" cy="105500"/>
          </a:xfrm>
          <a:prstGeom prst="rect">
            <a:avLst/>
          </a:prstGeom>
        </p:spPr>
      </p:pic>
      <p:pic>
        <p:nvPicPr>
          <p:cNvPr id="309" name="object 309"/>
          <p:cNvPicPr/>
          <p:nvPr/>
        </p:nvPicPr>
        <p:blipFill>
          <a:blip r:embed="rId10" cstate="print"/>
          <a:stretch>
            <a:fillRect/>
          </a:stretch>
        </p:blipFill>
        <p:spPr>
          <a:xfrm>
            <a:off x="3898414" y="8384031"/>
            <a:ext cx="97560" cy="97561"/>
          </a:xfrm>
          <a:prstGeom prst="rect">
            <a:avLst/>
          </a:prstGeom>
        </p:spPr>
      </p:pic>
      <p:sp>
        <p:nvSpPr>
          <p:cNvPr id="310" name="object 310"/>
          <p:cNvSpPr/>
          <p:nvPr/>
        </p:nvSpPr>
        <p:spPr>
          <a:xfrm>
            <a:off x="6486165" y="8605901"/>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311" name="object 311"/>
          <p:cNvSpPr/>
          <p:nvPr/>
        </p:nvSpPr>
        <p:spPr>
          <a:xfrm>
            <a:off x="6143996" y="8602126"/>
            <a:ext cx="45085" cy="45085"/>
          </a:xfrm>
          <a:custGeom>
            <a:avLst/>
            <a:gdLst/>
            <a:ahLst/>
            <a:cxnLst/>
            <a:rect l="l" t="t" r="r" b="b"/>
            <a:pathLst>
              <a:path w="45085" h="45084">
                <a:moveTo>
                  <a:pt x="0" y="25525"/>
                </a:moveTo>
                <a:lnTo>
                  <a:pt x="0" y="19548"/>
                </a:lnTo>
                <a:lnTo>
                  <a:pt x="571" y="16673"/>
                </a:lnTo>
                <a:lnTo>
                  <a:pt x="19548" y="0"/>
                </a:lnTo>
                <a:lnTo>
                  <a:pt x="25525" y="0"/>
                </a:lnTo>
                <a:lnTo>
                  <a:pt x="45073" y="19548"/>
                </a:lnTo>
                <a:lnTo>
                  <a:pt x="45073" y="25525"/>
                </a:lnTo>
                <a:lnTo>
                  <a:pt x="22536" y="45073"/>
                </a:lnTo>
                <a:lnTo>
                  <a:pt x="19548" y="45072"/>
                </a:lnTo>
                <a:lnTo>
                  <a:pt x="0" y="25525"/>
                </a:lnTo>
                <a:close/>
              </a:path>
            </a:pathLst>
          </a:custGeom>
          <a:solidFill>
            <a:srgbClr val="CFF4FF"/>
          </a:solidFill>
        </p:spPr>
        <p:txBody>
          <a:bodyPr wrap="square" lIns="0" tIns="0" rIns="0" bIns="0" rtlCol="0"/>
          <a:lstStyle/>
          <a:p>
            <a:endParaRPr/>
          </a:p>
        </p:txBody>
      </p:sp>
      <p:sp>
        <p:nvSpPr>
          <p:cNvPr id="312" name="object 312"/>
          <p:cNvSpPr/>
          <p:nvPr/>
        </p:nvSpPr>
        <p:spPr>
          <a:xfrm>
            <a:off x="5801828" y="8598351"/>
            <a:ext cx="52705" cy="52705"/>
          </a:xfrm>
          <a:custGeom>
            <a:avLst/>
            <a:gdLst/>
            <a:ahLst/>
            <a:cxnLst/>
            <a:rect l="l" t="t" r="r" b="b"/>
            <a:pathLst>
              <a:path w="52704" h="52704">
                <a:moveTo>
                  <a:pt x="0" y="29800"/>
                </a:moveTo>
                <a:lnTo>
                  <a:pt x="0" y="22821"/>
                </a:lnTo>
                <a:lnTo>
                  <a:pt x="667" y="19465"/>
                </a:lnTo>
                <a:lnTo>
                  <a:pt x="22822" y="0"/>
                </a:lnTo>
                <a:lnTo>
                  <a:pt x="29800" y="0"/>
                </a:lnTo>
                <a:lnTo>
                  <a:pt x="52622" y="22821"/>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313" name="object 313"/>
          <p:cNvSpPr/>
          <p:nvPr/>
        </p:nvSpPr>
        <p:spPr>
          <a:xfrm>
            <a:off x="5459652" y="8594569"/>
            <a:ext cx="60325" cy="60325"/>
          </a:xfrm>
          <a:custGeom>
            <a:avLst/>
            <a:gdLst/>
            <a:ahLst/>
            <a:cxnLst/>
            <a:rect l="l" t="t" r="r" b="b"/>
            <a:pathLst>
              <a:path w="60325" h="60325">
                <a:moveTo>
                  <a:pt x="0" y="34084"/>
                </a:moveTo>
                <a:lnTo>
                  <a:pt x="0" y="26103"/>
                </a:lnTo>
                <a:lnTo>
                  <a:pt x="763" y="22263"/>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314" name="object 314"/>
          <p:cNvPicPr/>
          <p:nvPr/>
        </p:nvPicPr>
        <p:blipFill>
          <a:blip r:embed="rId3" cstate="print"/>
          <a:stretch>
            <a:fillRect/>
          </a:stretch>
        </p:blipFill>
        <p:spPr>
          <a:xfrm>
            <a:off x="4775322" y="8587019"/>
            <a:ext cx="75286" cy="75287"/>
          </a:xfrm>
          <a:prstGeom prst="rect">
            <a:avLst/>
          </a:prstGeom>
        </p:spPr>
      </p:pic>
      <p:pic>
        <p:nvPicPr>
          <p:cNvPr id="315" name="object 315"/>
          <p:cNvPicPr/>
          <p:nvPr/>
        </p:nvPicPr>
        <p:blipFill>
          <a:blip r:embed="rId18" cstate="print"/>
          <a:stretch>
            <a:fillRect/>
          </a:stretch>
        </p:blipFill>
        <p:spPr>
          <a:xfrm>
            <a:off x="5117491" y="8590795"/>
            <a:ext cx="67737" cy="67738"/>
          </a:xfrm>
          <a:prstGeom prst="rect">
            <a:avLst/>
          </a:prstGeom>
        </p:spPr>
      </p:pic>
      <p:pic>
        <p:nvPicPr>
          <p:cNvPr id="316" name="object 316"/>
          <p:cNvPicPr/>
          <p:nvPr/>
        </p:nvPicPr>
        <p:blipFill>
          <a:blip r:embed="rId34" cstate="print"/>
          <a:stretch>
            <a:fillRect/>
          </a:stretch>
        </p:blipFill>
        <p:spPr>
          <a:xfrm>
            <a:off x="4433153" y="8583244"/>
            <a:ext cx="82836" cy="82837"/>
          </a:xfrm>
          <a:prstGeom prst="rect">
            <a:avLst/>
          </a:prstGeom>
        </p:spPr>
      </p:pic>
      <p:pic>
        <p:nvPicPr>
          <p:cNvPr id="317" name="object 317"/>
          <p:cNvPicPr/>
          <p:nvPr/>
        </p:nvPicPr>
        <p:blipFill>
          <a:blip r:embed="rId14" cstate="print"/>
          <a:stretch>
            <a:fillRect/>
          </a:stretch>
        </p:blipFill>
        <p:spPr>
          <a:xfrm>
            <a:off x="4090977" y="8579462"/>
            <a:ext cx="90401" cy="90402"/>
          </a:xfrm>
          <a:prstGeom prst="rect">
            <a:avLst/>
          </a:prstGeom>
        </p:spPr>
      </p:pic>
      <p:pic>
        <p:nvPicPr>
          <p:cNvPr id="318" name="object 318"/>
          <p:cNvPicPr/>
          <p:nvPr/>
        </p:nvPicPr>
        <p:blipFill>
          <a:blip r:embed="rId5" cstate="print"/>
          <a:stretch>
            <a:fillRect/>
          </a:stretch>
        </p:blipFill>
        <p:spPr>
          <a:xfrm>
            <a:off x="3748808" y="8575687"/>
            <a:ext cx="97950" cy="97952"/>
          </a:xfrm>
          <a:prstGeom prst="rect">
            <a:avLst/>
          </a:prstGeom>
        </p:spPr>
      </p:pic>
      <p:pic>
        <p:nvPicPr>
          <p:cNvPr id="319" name="object 319"/>
          <p:cNvPicPr/>
          <p:nvPr/>
        </p:nvPicPr>
        <p:blipFill>
          <a:blip r:embed="rId7" cstate="print"/>
          <a:stretch>
            <a:fillRect/>
          </a:stretch>
        </p:blipFill>
        <p:spPr>
          <a:xfrm>
            <a:off x="3406639" y="8571913"/>
            <a:ext cx="105500" cy="105500"/>
          </a:xfrm>
          <a:prstGeom prst="rect">
            <a:avLst/>
          </a:prstGeom>
        </p:spPr>
      </p:pic>
      <p:pic>
        <p:nvPicPr>
          <p:cNvPr id="320" name="object 320"/>
          <p:cNvPicPr/>
          <p:nvPr/>
        </p:nvPicPr>
        <p:blipFill>
          <a:blip r:embed="rId8" cstate="print"/>
          <a:stretch>
            <a:fillRect/>
          </a:stretch>
        </p:blipFill>
        <p:spPr>
          <a:xfrm>
            <a:off x="3064471" y="8568137"/>
            <a:ext cx="113050" cy="113051"/>
          </a:xfrm>
          <a:prstGeom prst="rect">
            <a:avLst/>
          </a:prstGeom>
        </p:spPr>
      </p:pic>
      <p:sp>
        <p:nvSpPr>
          <p:cNvPr id="321" name="object 321"/>
          <p:cNvSpPr/>
          <p:nvPr/>
        </p:nvSpPr>
        <p:spPr>
          <a:xfrm>
            <a:off x="6486165" y="8989607"/>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322" name="object 322"/>
          <p:cNvSpPr/>
          <p:nvPr/>
        </p:nvSpPr>
        <p:spPr>
          <a:xfrm>
            <a:off x="6143996" y="8985832"/>
            <a:ext cx="45085" cy="45085"/>
          </a:xfrm>
          <a:custGeom>
            <a:avLst/>
            <a:gdLst/>
            <a:ahLst/>
            <a:cxnLst/>
            <a:rect l="l" t="t" r="r" b="b"/>
            <a:pathLst>
              <a:path w="45085" h="45084">
                <a:moveTo>
                  <a:pt x="0" y="25525"/>
                </a:moveTo>
                <a:lnTo>
                  <a:pt x="0" y="19548"/>
                </a:lnTo>
                <a:lnTo>
                  <a:pt x="571" y="16673"/>
                </a:lnTo>
                <a:lnTo>
                  <a:pt x="19548" y="0"/>
                </a:lnTo>
                <a:lnTo>
                  <a:pt x="25525" y="0"/>
                </a:lnTo>
                <a:lnTo>
                  <a:pt x="45073" y="19548"/>
                </a:lnTo>
                <a:lnTo>
                  <a:pt x="45073" y="25525"/>
                </a:lnTo>
                <a:lnTo>
                  <a:pt x="22536" y="45073"/>
                </a:lnTo>
                <a:lnTo>
                  <a:pt x="19548" y="45072"/>
                </a:lnTo>
                <a:lnTo>
                  <a:pt x="0" y="25525"/>
                </a:lnTo>
                <a:close/>
              </a:path>
            </a:pathLst>
          </a:custGeom>
          <a:solidFill>
            <a:srgbClr val="CFF4FF"/>
          </a:solidFill>
        </p:spPr>
        <p:txBody>
          <a:bodyPr wrap="square" lIns="0" tIns="0" rIns="0" bIns="0" rtlCol="0"/>
          <a:lstStyle/>
          <a:p>
            <a:endParaRPr/>
          </a:p>
        </p:txBody>
      </p:sp>
      <p:sp>
        <p:nvSpPr>
          <p:cNvPr id="323" name="object 323"/>
          <p:cNvSpPr/>
          <p:nvPr/>
        </p:nvSpPr>
        <p:spPr>
          <a:xfrm>
            <a:off x="5801828" y="8982058"/>
            <a:ext cx="52705" cy="52705"/>
          </a:xfrm>
          <a:custGeom>
            <a:avLst/>
            <a:gdLst/>
            <a:ahLst/>
            <a:cxnLst/>
            <a:rect l="l" t="t" r="r" b="b"/>
            <a:pathLst>
              <a:path w="52704" h="52704">
                <a:moveTo>
                  <a:pt x="0" y="29798"/>
                </a:moveTo>
                <a:lnTo>
                  <a:pt x="0" y="22821"/>
                </a:lnTo>
                <a:lnTo>
                  <a:pt x="667" y="19464"/>
                </a:lnTo>
                <a:lnTo>
                  <a:pt x="22822" y="0"/>
                </a:lnTo>
                <a:lnTo>
                  <a:pt x="29800" y="0"/>
                </a:lnTo>
                <a:lnTo>
                  <a:pt x="52622" y="22821"/>
                </a:lnTo>
                <a:lnTo>
                  <a:pt x="52622" y="29798"/>
                </a:lnTo>
                <a:lnTo>
                  <a:pt x="26311" y="52622"/>
                </a:lnTo>
                <a:lnTo>
                  <a:pt x="22822" y="52621"/>
                </a:lnTo>
                <a:lnTo>
                  <a:pt x="0" y="29798"/>
                </a:lnTo>
                <a:close/>
              </a:path>
            </a:pathLst>
          </a:custGeom>
          <a:solidFill>
            <a:srgbClr val="CFF4FF"/>
          </a:solidFill>
        </p:spPr>
        <p:txBody>
          <a:bodyPr wrap="square" lIns="0" tIns="0" rIns="0" bIns="0" rtlCol="0"/>
          <a:lstStyle/>
          <a:p>
            <a:endParaRPr/>
          </a:p>
        </p:txBody>
      </p:sp>
      <p:sp>
        <p:nvSpPr>
          <p:cNvPr id="324" name="object 324"/>
          <p:cNvSpPr/>
          <p:nvPr/>
        </p:nvSpPr>
        <p:spPr>
          <a:xfrm>
            <a:off x="5459652" y="8978275"/>
            <a:ext cx="60325" cy="60325"/>
          </a:xfrm>
          <a:custGeom>
            <a:avLst/>
            <a:gdLst/>
            <a:ahLst/>
            <a:cxnLst/>
            <a:rect l="l" t="t" r="r" b="b"/>
            <a:pathLst>
              <a:path w="60325" h="60325">
                <a:moveTo>
                  <a:pt x="0" y="34084"/>
                </a:moveTo>
                <a:lnTo>
                  <a:pt x="0" y="26103"/>
                </a:lnTo>
                <a:lnTo>
                  <a:pt x="763" y="22263"/>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325" name="object 325"/>
          <p:cNvPicPr/>
          <p:nvPr/>
        </p:nvPicPr>
        <p:blipFill>
          <a:blip r:embed="rId11" cstate="print"/>
          <a:stretch>
            <a:fillRect/>
          </a:stretch>
        </p:blipFill>
        <p:spPr>
          <a:xfrm>
            <a:off x="5117491" y="8974501"/>
            <a:ext cx="67737" cy="67738"/>
          </a:xfrm>
          <a:prstGeom prst="rect">
            <a:avLst/>
          </a:prstGeom>
        </p:spPr>
      </p:pic>
      <p:pic>
        <p:nvPicPr>
          <p:cNvPr id="326" name="object 326"/>
          <p:cNvPicPr/>
          <p:nvPr/>
        </p:nvPicPr>
        <p:blipFill>
          <a:blip r:embed="rId3" cstate="print"/>
          <a:stretch>
            <a:fillRect/>
          </a:stretch>
        </p:blipFill>
        <p:spPr>
          <a:xfrm>
            <a:off x="4775322" y="8970726"/>
            <a:ext cx="75286" cy="75287"/>
          </a:xfrm>
          <a:prstGeom prst="rect">
            <a:avLst/>
          </a:prstGeom>
        </p:spPr>
      </p:pic>
      <p:pic>
        <p:nvPicPr>
          <p:cNvPr id="327" name="object 327"/>
          <p:cNvPicPr/>
          <p:nvPr/>
        </p:nvPicPr>
        <p:blipFill>
          <a:blip r:embed="rId13" cstate="print"/>
          <a:stretch>
            <a:fillRect/>
          </a:stretch>
        </p:blipFill>
        <p:spPr>
          <a:xfrm>
            <a:off x="4433153" y="8966950"/>
            <a:ext cx="82836" cy="82837"/>
          </a:xfrm>
          <a:prstGeom prst="rect">
            <a:avLst/>
          </a:prstGeom>
        </p:spPr>
      </p:pic>
      <p:pic>
        <p:nvPicPr>
          <p:cNvPr id="328" name="object 328"/>
          <p:cNvPicPr/>
          <p:nvPr/>
        </p:nvPicPr>
        <p:blipFill>
          <a:blip r:embed="rId14" cstate="print"/>
          <a:stretch>
            <a:fillRect/>
          </a:stretch>
        </p:blipFill>
        <p:spPr>
          <a:xfrm>
            <a:off x="4090977" y="8963169"/>
            <a:ext cx="90401" cy="90402"/>
          </a:xfrm>
          <a:prstGeom prst="rect">
            <a:avLst/>
          </a:prstGeom>
        </p:spPr>
      </p:pic>
      <p:pic>
        <p:nvPicPr>
          <p:cNvPr id="329" name="object 329"/>
          <p:cNvPicPr/>
          <p:nvPr/>
        </p:nvPicPr>
        <p:blipFill>
          <a:blip r:embed="rId15" cstate="print"/>
          <a:stretch>
            <a:fillRect/>
          </a:stretch>
        </p:blipFill>
        <p:spPr>
          <a:xfrm>
            <a:off x="3748808" y="8959393"/>
            <a:ext cx="97950" cy="97952"/>
          </a:xfrm>
          <a:prstGeom prst="rect">
            <a:avLst/>
          </a:prstGeom>
        </p:spPr>
      </p:pic>
      <p:pic>
        <p:nvPicPr>
          <p:cNvPr id="330" name="object 330"/>
          <p:cNvPicPr/>
          <p:nvPr/>
        </p:nvPicPr>
        <p:blipFill>
          <a:blip r:embed="rId7" cstate="print"/>
          <a:stretch>
            <a:fillRect/>
          </a:stretch>
        </p:blipFill>
        <p:spPr>
          <a:xfrm>
            <a:off x="3406639" y="8955618"/>
            <a:ext cx="105500" cy="105501"/>
          </a:xfrm>
          <a:prstGeom prst="rect">
            <a:avLst/>
          </a:prstGeom>
        </p:spPr>
      </p:pic>
      <p:pic>
        <p:nvPicPr>
          <p:cNvPr id="331" name="object 331"/>
          <p:cNvPicPr/>
          <p:nvPr/>
        </p:nvPicPr>
        <p:blipFill>
          <a:blip r:embed="rId38" cstate="print"/>
          <a:stretch>
            <a:fillRect/>
          </a:stretch>
        </p:blipFill>
        <p:spPr>
          <a:xfrm>
            <a:off x="2722295" y="8948061"/>
            <a:ext cx="120615" cy="120616"/>
          </a:xfrm>
          <a:prstGeom prst="rect">
            <a:avLst/>
          </a:prstGeom>
        </p:spPr>
      </p:pic>
      <p:pic>
        <p:nvPicPr>
          <p:cNvPr id="332" name="object 332"/>
          <p:cNvPicPr/>
          <p:nvPr/>
        </p:nvPicPr>
        <p:blipFill>
          <a:blip r:embed="rId17" cstate="print"/>
          <a:stretch>
            <a:fillRect/>
          </a:stretch>
        </p:blipFill>
        <p:spPr>
          <a:xfrm>
            <a:off x="3064471" y="8951844"/>
            <a:ext cx="113050" cy="113051"/>
          </a:xfrm>
          <a:prstGeom prst="rect">
            <a:avLst/>
          </a:prstGeom>
        </p:spPr>
      </p:pic>
      <p:pic>
        <p:nvPicPr>
          <p:cNvPr id="333" name="object 333"/>
          <p:cNvPicPr/>
          <p:nvPr/>
        </p:nvPicPr>
        <p:blipFill>
          <a:blip r:embed="rId21" cstate="print"/>
          <a:stretch>
            <a:fillRect/>
          </a:stretch>
        </p:blipFill>
        <p:spPr>
          <a:xfrm>
            <a:off x="3898414" y="8767739"/>
            <a:ext cx="97560" cy="97561"/>
          </a:xfrm>
          <a:prstGeom prst="rect">
            <a:avLst/>
          </a:prstGeom>
        </p:spPr>
      </p:pic>
      <p:pic>
        <p:nvPicPr>
          <p:cNvPr id="334" name="object 334"/>
          <p:cNvPicPr/>
          <p:nvPr/>
        </p:nvPicPr>
        <p:blipFill>
          <a:blip r:embed="rId9" cstate="print"/>
          <a:stretch>
            <a:fillRect/>
          </a:stretch>
        </p:blipFill>
        <p:spPr>
          <a:xfrm>
            <a:off x="3249041" y="8763768"/>
            <a:ext cx="105500" cy="105501"/>
          </a:xfrm>
          <a:prstGeom prst="rect">
            <a:avLst/>
          </a:prstGeom>
        </p:spPr>
      </p:pic>
      <p:sp>
        <p:nvSpPr>
          <p:cNvPr id="335" name="object 335"/>
          <p:cNvSpPr/>
          <p:nvPr/>
        </p:nvSpPr>
        <p:spPr>
          <a:xfrm>
            <a:off x="6486165" y="9374215"/>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336" name="object 336"/>
          <p:cNvSpPr/>
          <p:nvPr/>
        </p:nvSpPr>
        <p:spPr>
          <a:xfrm>
            <a:off x="6143996" y="9370440"/>
            <a:ext cx="45085" cy="45085"/>
          </a:xfrm>
          <a:custGeom>
            <a:avLst/>
            <a:gdLst/>
            <a:ahLst/>
            <a:cxnLst/>
            <a:rect l="l" t="t" r="r" b="b"/>
            <a:pathLst>
              <a:path w="45085" h="45084">
                <a:moveTo>
                  <a:pt x="0" y="25525"/>
                </a:moveTo>
                <a:lnTo>
                  <a:pt x="0" y="19548"/>
                </a:lnTo>
                <a:lnTo>
                  <a:pt x="571" y="16673"/>
                </a:lnTo>
                <a:lnTo>
                  <a:pt x="19548" y="0"/>
                </a:lnTo>
                <a:lnTo>
                  <a:pt x="25525" y="0"/>
                </a:lnTo>
                <a:lnTo>
                  <a:pt x="45073" y="19548"/>
                </a:lnTo>
                <a:lnTo>
                  <a:pt x="45073" y="25525"/>
                </a:lnTo>
                <a:lnTo>
                  <a:pt x="22536" y="45073"/>
                </a:lnTo>
                <a:lnTo>
                  <a:pt x="19548" y="45072"/>
                </a:lnTo>
                <a:lnTo>
                  <a:pt x="0" y="25525"/>
                </a:lnTo>
                <a:close/>
              </a:path>
            </a:pathLst>
          </a:custGeom>
          <a:solidFill>
            <a:srgbClr val="CFF4FF"/>
          </a:solidFill>
        </p:spPr>
        <p:txBody>
          <a:bodyPr wrap="square" lIns="0" tIns="0" rIns="0" bIns="0" rtlCol="0"/>
          <a:lstStyle/>
          <a:p>
            <a:endParaRPr/>
          </a:p>
        </p:txBody>
      </p:sp>
      <p:sp>
        <p:nvSpPr>
          <p:cNvPr id="337" name="object 337"/>
          <p:cNvSpPr/>
          <p:nvPr/>
        </p:nvSpPr>
        <p:spPr>
          <a:xfrm>
            <a:off x="5801828" y="9366666"/>
            <a:ext cx="52705" cy="52705"/>
          </a:xfrm>
          <a:custGeom>
            <a:avLst/>
            <a:gdLst/>
            <a:ahLst/>
            <a:cxnLst/>
            <a:rect l="l" t="t" r="r" b="b"/>
            <a:pathLst>
              <a:path w="52704" h="52704">
                <a:moveTo>
                  <a:pt x="0" y="29800"/>
                </a:moveTo>
                <a:lnTo>
                  <a:pt x="0" y="22822"/>
                </a:lnTo>
                <a:lnTo>
                  <a:pt x="667" y="19466"/>
                </a:lnTo>
                <a:lnTo>
                  <a:pt x="22822" y="0"/>
                </a:lnTo>
                <a:lnTo>
                  <a:pt x="29800" y="0"/>
                </a:lnTo>
                <a:lnTo>
                  <a:pt x="52622" y="22822"/>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338" name="object 338"/>
          <p:cNvSpPr/>
          <p:nvPr/>
        </p:nvSpPr>
        <p:spPr>
          <a:xfrm>
            <a:off x="5459652" y="9362883"/>
            <a:ext cx="60325" cy="60325"/>
          </a:xfrm>
          <a:custGeom>
            <a:avLst/>
            <a:gdLst/>
            <a:ahLst/>
            <a:cxnLst/>
            <a:rect l="l" t="t" r="r" b="b"/>
            <a:pathLst>
              <a:path w="60325" h="60325">
                <a:moveTo>
                  <a:pt x="0" y="34084"/>
                </a:moveTo>
                <a:lnTo>
                  <a:pt x="0" y="26103"/>
                </a:lnTo>
                <a:lnTo>
                  <a:pt x="763" y="22263"/>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339" name="object 339"/>
          <p:cNvPicPr/>
          <p:nvPr/>
        </p:nvPicPr>
        <p:blipFill>
          <a:blip r:embed="rId18" cstate="print"/>
          <a:stretch>
            <a:fillRect/>
          </a:stretch>
        </p:blipFill>
        <p:spPr>
          <a:xfrm>
            <a:off x="5117491" y="9359110"/>
            <a:ext cx="67737" cy="67737"/>
          </a:xfrm>
          <a:prstGeom prst="rect">
            <a:avLst/>
          </a:prstGeom>
        </p:spPr>
      </p:pic>
      <p:pic>
        <p:nvPicPr>
          <p:cNvPr id="340" name="object 340"/>
          <p:cNvPicPr/>
          <p:nvPr/>
        </p:nvPicPr>
        <p:blipFill>
          <a:blip r:embed="rId3" cstate="print"/>
          <a:stretch>
            <a:fillRect/>
          </a:stretch>
        </p:blipFill>
        <p:spPr>
          <a:xfrm>
            <a:off x="4775322" y="9355333"/>
            <a:ext cx="75286" cy="75287"/>
          </a:xfrm>
          <a:prstGeom prst="rect">
            <a:avLst/>
          </a:prstGeom>
        </p:spPr>
      </p:pic>
      <p:pic>
        <p:nvPicPr>
          <p:cNvPr id="341" name="object 341"/>
          <p:cNvPicPr/>
          <p:nvPr/>
        </p:nvPicPr>
        <p:blipFill>
          <a:blip r:embed="rId34" cstate="print"/>
          <a:stretch>
            <a:fillRect/>
          </a:stretch>
        </p:blipFill>
        <p:spPr>
          <a:xfrm>
            <a:off x="4433153" y="9351558"/>
            <a:ext cx="82836" cy="82837"/>
          </a:xfrm>
          <a:prstGeom prst="rect">
            <a:avLst/>
          </a:prstGeom>
        </p:spPr>
      </p:pic>
      <p:pic>
        <p:nvPicPr>
          <p:cNvPr id="342" name="object 342"/>
          <p:cNvPicPr/>
          <p:nvPr/>
        </p:nvPicPr>
        <p:blipFill>
          <a:blip r:embed="rId14" cstate="print"/>
          <a:stretch>
            <a:fillRect/>
          </a:stretch>
        </p:blipFill>
        <p:spPr>
          <a:xfrm>
            <a:off x="4090977" y="9347776"/>
            <a:ext cx="90401" cy="90402"/>
          </a:xfrm>
          <a:prstGeom prst="rect">
            <a:avLst/>
          </a:prstGeom>
        </p:spPr>
      </p:pic>
      <p:pic>
        <p:nvPicPr>
          <p:cNvPr id="343" name="object 343"/>
          <p:cNvPicPr/>
          <p:nvPr/>
        </p:nvPicPr>
        <p:blipFill>
          <a:blip r:embed="rId5" cstate="print"/>
          <a:stretch>
            <a:fillRect/>
          </a:stretch>
        </p:blipFill>
        <p:spPr>
          <a:xfrm>
            <a:off x="3748808" y="9344001"/>
            <a:ext cx="97950" cy="97952"/>
          </a:xfrm>
          <a:prstGeom prst="rect">
            <a:avLst/>
          </a:prstGeom>
        </p:spPr>
      </p:pic>
      <p:pic>
        <p:nvPicPr>
          <p:cNvPr id="344" name="object 344"/>
          <p:cNvPicPr/>
          <p:nvPr/>
        </p:nvPicPr>
        <p:blipFill>
          <a:blip r:embed="rId7" cstate="print"/>
          <a:stretch>
            <a:fillRect/>
          </a:stretch>
        </p:blipFill>
        <p:spPr>
          <a:xfrm>
            <a:off x="3406639" y="9340227"/>
            <a:ext cx="105500" cy="105500"/>
          </a:xfrm>
          <a:prstGeom prst="rect">
            <a:avLst/>
          </a:prstGeom>
        </p:spPr>
      </p:pic>
      <p:pic>
        <p:nvPicPr>
          <p:cNvPr id="345" name="object 345"/>
          <p:cNvPicPr/>
          <p:nvPr/>
        </p:nvPicPr>
        <p:blipFill>
          <a:blip r:embed="rId39" cstate="print"/>
          <a:stretch>
            <a:fillRect/>
          </a:stretch>
        </p:blipFill>
        <p:spPr>
          <a:xfrm>
            <a:off x="3064471" y="9336452"/>
            <a:ext cx="113050" cy="113050"/>
          </a:xfrm>
          <a:prstGeom prst="rect">
            <a:avLst/>
          </a:prstGeom>
        </p:spPr>
      </p:pic>
      <p:pic>
        <p:nvPicPr>
          <p:cNvPr id="346" name="object 346"/>
          <p:cNvPicPr/>
          <p:nvPr/>
        </p:nvPicPr>
        <p:blipFill>
          <a:blip r:embed="rId9" cstate="print"/>
          <a:stretch>
            <a:fillRect/>
          </a:stretch>
        </p:blipFill>
        <p:spPr>
          <a:xfrm>
            <a:off x="3586751" y="9148376"/>
            <a:ext cx="105500" cy="105501"/>
          </a:xfrm>
          <a:prstGeom prst="rect">
            <a:avLst/>
          </a:prstGeom>
        </p:spPr>
      </p:pic>
      <p:pic>
        <p:nvPicPr>
          <p:cNvPr id="347" name="object 347"/>
          <p:cNvPicPr/>
          <p:nvPr/>
        </p:nvPicPr>
        <p:blipFill>
          <a:blip r:embed="rId22" cstate="print"/>
          <a:stretch>
            <a:fillRect/>
          </a:stretch>
        </p:blipFill>
        <p:spPr>
          <a:xfrm>
            <a:off x="4602714" y="9547190"/>
            <a:ext cx="75286" cy="75288"/>
          </a:xfrm>
          <a:prstGeom prst="rect">
            <a:avLst/>
          </a:prstGeom>
        </p:spPr>
      </p:pic>
      <p:pic>
        <p:nvPicPr>
          <p:cNvPr id="348" name="object 348"/>
          <p:cNvPicPr/>
          <p:nvPr/>
        </p:nvPicPr>
        <p:blipFill>
          <a:blip r:embed="rId16" cstate="print"/>
          <a:stretch>
            <a:fillRect/>
          </a:stretch>
        </p:blipFill>
        <p:spPr>
          <a:xfrm>
            <a:off x="3219022" y="9532084"/>
            <a:ext cx="105500" cy="105501"/>
          </a:xfrm>
          <a:prstGeom prst="rect">
            <a:avLst/>
          </a:prstGeom>
        </p:spPr>
      </p:pic>
      <p:pic>
        <p:nvPicPr>
          <p:cNvPr id="349" name="object 349"/>
          <p:cNvPicPr/>
          <p:nvPr/>
        </p:nvPicPr>
        <p:blipFill>
          <a:blip r:embed="rId16" cstate="print"/>
          <a:stretch>
            <a:fillRect/>
          </a:stretch>
        </p:blipFill>
        <p:spPr>
          <a:xfrm>
            <a:off x="3586751" y="9532084"/>
            <a:ext cx="105500" cy="105501"/>
          </a:xfrm>
          <a:prstGeom prst="rect">
            <a:avLst/>
          </a:prstGeom>
        </p:spPr>
      </p:pic>
      <p:pic>
        <p:nvPicPr>
          <p:cNvPr id="350" name="object 350"/>
          <p:cNvPicPr/>
          <p:nvPr/>
        </p:nvPicPr>
        <p:blipFill>
          <a:blip r:embed="rId10" cstate="print"/>
          <a:stretch>
            <a:fillRect/>
          </a:stretch>
        </p:blipFill>
        <p:spPr>
          <a:xfrm>
            <a:off x="3898414" y="9536054"/>
            <a:ext cx="97560" cy="97561"/>
          </a:xfrm>
          <a:prstGeom prst="rect">
            <a:avLst/>
          </a:prstGeom>
        </p:spPr>
      </p:pic>
      <p:sp>
        <p:nvSpPr>
          <p:cNvPr id="351" name="object 351"/>
          <p:cNvSpPr/>
          <p:nvPr/>
        </p:nvSpPr>
        <p:spPr>
          <a:xfrm>
            <a:off x="6486165" y="9757922"/>
            <a:ext cx="38100" cy="38100"/>
          </a:xfrm>
          <a:custGeom>
            <a:avLst/>
            <a:gdLst/>
            <a:ahLst/>
            <a:cxnLst/>
            <a:rect l="l" t="t" r="r" b="b"/>
            <a:pathLst>
              <a:path w="38100" h="38100">
                <a:moveTo>
                  <a:pt x="0" y="21249"/>
                </a:moveTo>
                <a:lnTo>
                  <a:pt x="0" y="16273"/>
                </a:lnTo>
                <a:lnTo>
                  <a:pt x="476" y="13879"/>
                </a:lnTo>
                <a:lnTo>
                  <a:pt x="16273" y="0"/>
                </a:lnTo>
                <a:lnTo>
                  <a:pt x="21249" y="0"/>
                </a:lnTo>
                <a:lnTo>
                  <a:pt x="37523" y="16273"/>
                </a:lnTo>
                <a:lnTo>
                  <a:pt x="37523" y="21249"/>
                </a:lnTo>
                <a:lnTo>
                  <a:pt x="18761" y="37524"/>
                </a:lnTo>
                <a:lnTo>
                  <a:pt x="16273" y="37523"/>
                </a:lnTo>
                <a:lnTo>
                  <a:pt x="0" y="21249"/>
                </a:lnTo>
                <a:close/>
              </a:path>
            </a:pathLst>
          </a:custGeom>
          <a:solidFill>
            <a:srgbClr val="CFF4FF"/>
          </a:solidFill>
        </p:spPr>
        <p:txBody>
          <a:bodyPr wrap="square" lIns="0" tIns="0" rIns="0" bIns="0" rtlCol="0"/>
          <a:lstStyle/>
          <a:p>
            <a:endParaRPr/>
          </a:p>
        </p:txBody>
      </p:sp>
      <p:sp>
        <p:nvSpPr>
          <p:cNvPr id="352" name="object 352"/>
          <p:cNvSpPr/>
          <p:nvPr/>
        </p:nvSpPr>
        <p:spPr>
          <a:xfrm>
            <a:off x="6143996" y="9754147"/>
            <a:ext cx="45085" cy="45085"/>
          </a:xfrm>
          <a:custGeom>
            <a:avLst/>
            <a:gdLst/>
            <a:ahLst/>
            <a:cxnLst/>
            <a:rect l="l" t="t" r="r" b="b"/>
            <a:pathLst>
              <a:path w="45085" h="45084">
                <a:moveTo>
                  <a:pt x="0" y="25524"/>
                </a:moveTo>
                <a:lnTo>
                  <a:pt x="0" y="19548"/>
                </a:lnTo>
                <a:lnTo>
                  <a:pt x="571" y="16673"/>
                </a:lnTo>
                <a:lnTo>
                  <a:pt x="19548" y="0"/>
                </a:lnTo>
                <a:lnTo>
                  <a:pt x="25525" y="0"/>
                </a:lnTo>
                <a:lnTo>
                  <a:pt x="45073" y="19548"/>
                </a:lnTo>
                <a:lnTo>
                  <a:pt x="45073" y="25524"/>
                </a:lnTo>
                <a:lnTo>
                  <a:pt x="22536" y="45073"/>
                </a:lnTo>
                <a:lnTo>
                  <a:pt x="19548" y="45073"/>
                </a:lnTo>
                <a:lnTo>
                  <a:pt x="0" y="25524"/>
                </a:lnTo>
                <a:close/>
              </a:path>
            </a:pathLst>
          </a:custGeom>
          <a:solidFill>
            <a:srgbClr val="CFF4FF"/>
          </a:solidFill>
        </p:spPr>
        <p:txBody>
          <a:bodyPr wrap="square" lIns="0" tIns="0" rIns="0" bIns="0" rtlCol="0"/>
          <a:lstStyle/>
          <a:p>
            <a:endParaRPr/>
          </a:p>
        </p:txBody>
      </p:sp>
      <p:sp>
        <p:nvSpPr>
          <p:cNvPr id="353" name="object 353"/>
          <p:cNvSpPr/>
          <p:nvPr/>
        </p:nvSpPr>
        <p:spPr>
          <a:xfrm>
            <a:off x="5801828" y="9750373"/>
            <a:ext cx="52705" cy="52705"/>
          </a:xfrm>
          <a:custGeom>
            <a:avLst/>
            <a:gdLst/>
            <a:ahLst/>
            <a:cxnLst/>
            <a:rect l="l" t="t" r="r" b="b"/>
            <a:pathLst>
              <a:path w="52704" h="52704">
                <a:moveTo>
                  <a:pt x="0" y="29799"/>
                </a:moveTo>
                <a:lnTo>
                  <a:pt x="0" y="22822"/>
                </a:lnTo>
                <a:lnTo>
                  <a:pt x="667" y="19466"/>
                </a:lnTo>
                <a:lnTo>
                  <a:pt x="22822" y="0"/>
                </a:lnTo>
                <a:lnTo>
                  <a:pt x="29800" y="0"/>
                </a:lnTo>
                <a:lnTo>
                  <a:pt x="52622" y="22822"/>
                </a:lnTo>
                <a:lnTo>
                  <a:pt x="52622" y="29799"/>
                </a:lnTo>
                <a:lnTo>
                  <a:pt x="26311" y="52623"/>
                </a:lnTo>
                <a:lnTo>
                  <a:pt x="22822" y="52622"/>
                </a:lnTo>
                <a:lnTo>
                  <a:pt x="0" y="29799"/>
                </a:lnTo>
                <a:close/>
              </a:path>
            </a:pathLst>
          </a:custGeom>
          <a:solidFill>
            <a:srgbClr val="CFF4FF"/>
          </a:solidFill>
        </p:spPr>
        <p:txBody>
          <a:bodyPr wrap="square" lIns="0" tIns="0" rIns="0" bIns="0" rtlCol="0"/>
          <a:lstStyle/>
          <a:p>
            <a:endParaRPr/>
          </a:p>
        </p:txBody>
      </p:sp>
      <p:sp>
        <p:nvSpPr>
          <p:cNvPr id="354" name="object 354"/>
          <p:cNvSpPr/>
          <p:nvPr/>
        </p:nvSpPr>
        <p:spPr>
          <a:xfrm>
            <a:off x="5459652" y="9746591"/>
            <a:ext cx="60325" cy="60325"/>
          </a:xfrm>
          <a:custGeom>
            <a:avLst/>
            <a:gdLst/>
            <a:ahLst/>
            <a:cxnLst/>
            <a:rect l="l" t="t" r="r" b="b"/>
            <a:pathLst>
              <a:path w="60325" h="60325">
                <a:moveTo>
                  <a:pt x="0" y="34084"/>
                </a:moveTo>
                <a:lnTo>
                  <a:pt x="0" y="26102"/>
                </a:lnTo>
                <a:lnTo>
                  <a:pt x="763" y="22264"/>
                </a:lnTo>
                <a:lnTo>
                  <a:pt x="26103" y="0"/>
                </a:lnTo>
                <a:lnTo>
                  <a:pt x="34084" y="0"/>
                </a:lnTo>
                <a:lnTo>
                  <a:pt x="60187" y="26102"/>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355" name="object 355"/>
          <p:cNvPicPr/>
          <p:nvPr/>
        </p:nvPicPr>
        <p:blipFill>
          <a:blip r:embed="rId18" cstate="print"/>
          <a:stretch>
            <a:fillRect/>
          </a:stretch>
        </p:blipFill>
        <p:spPr>
          <a:xfrm>
            <a:off x="5117491" y="9742816"/>
            <a:ext cx="67737" cy="67738"/>
          </a:xfrm>
          <a:prstGeom prst="rect">
            <a:avLst/>
          </a:prstGeom>
        </p:spPr>
      </p:pic>
      <p:pic>
        <p:nvPicPr>
          <p:cNvPr id="356" name="object 356"/>
          <p:cNvPicPr/>
          <p:nvPr/>
        </p:nvPicPr>
        <p:blipFill>
          <a:blip r:embed="rId3" cstate="print"/>
          <a:stretch>
            <a:fillRect/>
          </a:stretch>
        </p:blipFill>
        <p:spPr>
          <a:xfrm>
            <a:off x="4775322" y="9739041"/>
            <a:ext cx="75286" cy="75287"/>
          </a:xfrm>
          <a:prstGeom prst="rect">
            <a:avLst/>
          </a:prstGeom>
        </p:spPr>
      </p:pic>
      <p:pic>
        <p:nvPicPr>
          <p:cNvPr id="357" name="object 357"/>
          <p:cNvPicPr/>
          <p:nvPr/>
        </p:nvPicPr>
        <p:blipFill>
          <a:blip r:embed="rId13" cstate="print"/>
          <a:stretch>
            <a:fillRect/>
          </a:stretch>
        </p:blipFill>
        <p:spPr>
          <a:xfrm>
            <a:off x="4433153" y="9735265"/>
            <a:ext cx="82836" cy="82837"/>
          </a:xfrm>
          <a:prstGeom prst="rect">
            <a:avLst/>
          </a:prstGeom>
        </p:spPr>
      </p:pic>
      <p:pic>
        <p:nvPicPr>
          <p:cNvPr id="358" name="object 358"/>
          <p:cNvPicPr/>
          <p:nvPr/>
        </p:nvPicPr>
        <p:blipFill>
          <a:blip r:embed="rId15" cstate="print"/>
          <a:stretch>
            <a:fillRect/>
          </a:stretch>
        </p:blipFill>
        <p:spPr>
          <a:xfrm>
            <a:off x="3748808" y="9727709"/>
            <a:ext cx="97950" cy="97951"/>
          </a:xfrm>
          <a:prstGeom prst="rect">
            <a:avLst/>
          </a:prstGeom>
        </p:spPr>
      </p:pic>
      <p:pic>
        <p:nvPicPr>
          <p:cNvPr id="359" name="object 359"/>
          <p:cNvPicPr/>
          <p:nvPr/>
        </p:nvPicPr>
        <p:blipFill>
          <a:blip r:embed="rId14" cstate="print"/>
          <a:stretch>
            <a:fillRect/>
          </a:stretch>
        </p:blipFill>
        <p:spPr>
          <a:xfrm>
            <a:off x="4090977" y="9731484"/>
            <a:ext cx="90401" cy="90402"/>
          </a:xfrm>
          <a:prstGeom prst="rect">
            <a:avLst/>
          </a:prstGeom>
        </p:spPr>
      </p:pic>
      <p:pic>
        <p:nvPicPr>
          <p:cNvPr id="360" name="object 360"/>
          <p:cNvPicPr/>
          <p:nvPr/>
        </p:nvPicPr>
        <p:blipFill>
          <a:blip r:embed="rId7" cstate="print"/>
          <a:stretch>
            <a:fillRect/>
          </a:stretch>
        </p:blipFill>
        <p:spPr>
          <a:xfrm>
            <a:off x="3406639" y="9723933"/>
            <a:ext cx="105500" cy="105501"/>
          </a:xfrm>
          <a:prstGeom prst="rect">
            <a:avLst/>
          </a:prstGeom>
        </p:spPr>
      </p:pic>
      <p:pic>
        <p:nvPicPr>
          <p:cNvPr id="361" name="object 361"/>
          <p:cNvPicPr/>
          <p:nvPr/>
        </p:nvPicPr>
        <p:blipFill>
          <a:blip r:embed="rId8" cstate="print"/>
          <a:stretch>
            <a:fillRect/>
          </a:stretch>
        </p:blipFill>
        <p:spPr>
          <a:xfrm>
            <a:off x="3064471" y="9720160"/>
            <a:ext cx="113050" cy="113050"/>
          </a:xfrm>
          <a:prstGeom prst="rect">
            <a:avLst/>
          </a:prstGeom>
        </p:spPr>
      </p:pic>
      <p:sp>
        <p:nvSpPr>
          <p:cNvPr id="362" name="object 362"/>
          <p:cNvSpPr/>
          <p:nvPr/>
        </p:nvSpPr>
        <p:spPr>
          <a:xfrm>
            <a:off x="6486165" y="10141629"/>
            <a:ext cx="38100" cy="38100"/>
          </a:xfrm>
          <a:custGeom>
            <a:avLst/>
            <a:gdLst/>
            <a:ahLst/>
            <a:cxnLst/>
            <a:rect l="l" t="t" r="r" b="b"/>
            <a:pathLst>
              <a:path w="38100" h="38100">
                <a:moveTo>
                  <a:pt x="0" y="21250"/>
                </a:moveTo>
                <a:lnTo>
                  <a:pt x="0" y="16273"/>
                </a:lnTo>
                <a:lnTo>
                  <a:pt x="476" y="13879"/>
                </a:lnTo>
                <a:lnTo>
                  <a:pt x="16273" y="0"/>
                </a:lnTo>
                <a:lnTo>
                  <a:pt x="21249" y="0"/>
                </a:lnTo>
                <a:lnTo>
                  <a:pt x="37523" y="16273"/>
                </a:lnTo>
                <a:lnTo>
                  <a:pt x="37523" y="21250"/>
                </a:lnTo>
                <a:lnTo>
                  <a:pt x="18761" y="37524"/>
                </a:lnTo>
                <a:lnTo>
                  <a:pt x="16273" y="37523"/>
                </a:lnTo>
                <a:lnTo>
                  <a:pt x="0" y="21250"/>
                </a:lnTo>
                <a:close/>
              </a:path>
            </a:pathLst>
          </a:custGeom>
          <a:solidFill>
            <a:srgbClr val="CFF4FF"/>
          </a:solidFill>
        </p:spPr>
        <p:txBody>
          <a:bodyPr wrap="square" lIns="0" tIns="0" rIns="0" bIns="0" rtlCol="0"/>
          <a:lstStyle/>
          <a:p>
            <a:endParaRPr/>
          </a:p>
        </p:txBody>
      </p:sp>
      <p:sp>
        <p:nvSpPr>
          <p:cNvPr id="363" name="object 363"/>
          <p:cNvSpPr/>
          <p:nvPr/>
        </p:nvSpPr>
        <p:spPr>
          <a:xfrm>
            <a:off x="6143996" y="10137854"/>
            <a:ext cx="45085" cy="45085"/>
          </a:xfrm>
          <a:custGeom>
            <a:avLst/>
            <a:gdLst/>
            <a:ahLst/>
            <a:cxnLst/>
            <a:rect l="l" t="t" r="r" b="b"/>
            <a:pathLst>
              <a:path w="45085" h="45084">
                <a:moveTo>
                  <a:pt x="0" y="25524"/>
                </a:moveTo>
                <a:lnTo>
                  <a:pt x="0" y="19548"/>
                </a:lnTo>
                <a:lnTo>
                  <a:pt x="571" y="16672"/>
                </a:lnTo>
                <a:lnTo>
                  <a:pt x="19548" y="0"/>
                </a:lnTo>
                <a:lnTo>
                  <a:pt x="25525" y="0"/>
                </a:lnTo>
                <a:lnTo>
                  <a:pt x="45073" y="19548"/>
                </a:lnTo>
                <a:lnTo>
                  <a:pt x="45073" y="25524"/>
                </a:lnTo>
                <a:lnTo>
                  <a:pt x="22536" y="45073"/>
                </a:lnTo>
                <a:lnTo>
                  <a:pt x="19548" y="45072"/>
                </a:lnTo>
                <a:lnTo>
                  <a:pt x="0" y="25524"/>
                </a:lnTo>
                <a:close/>
              </a:path>
            </a:pathLst>
          </a:custGeom>
          <a:solidFill>
            <a:srgbClr val="CFF4FF"/>
          </a:solidFill>
        </p:spPr>
        <p:txBody>
          <a:bodyPr wrap="square" lIns="0" tIns="0" rIns="0" bIns="0" rtlCol="0"/>
          <a:lstStyle/>
          <a:p>
            <a:endParaRPr/>
          </a:p>
        </p:txBody>
      </p:sp>
      <p:sp>
        <p:nvSpPr>
          <p:cNvPr id="364" name="object 364"/>
          <p:cNvSpPr/>
          <p:nvPr/>
        </p:nvSpPr>
        <p:spPr>
          <a:xfrm>
            <a:off x="5801828" y="10134080"/>
            <a:ext cx="52705" cy="52705"/>
          </a:xfrm>
          <a:custGeom>
            <a:avLst/>
            <a:gdLst/>
            <a:ahLst/>
            <a:cxnLst/>
            <a:rect l="l" t="t" r="r" b="b"/>
            <a:pathLst>
              <a:path w="52704" h="52704">
                <a:moveTo>
                  <a:pt x="0" y="29800"/>
                </a:moveTo>
                <a:lnTo>
                  <a:pt x="0" y="22823"/>
                </a:lnTo>
                <a:lnTo>
                  <a:pt x="667" y="19465"/>
                </a:lnTo>
                <a:lnTo>
                  <a:pt x="22822" y="0"/>
                </a:lnTo>
                <a:lnTo>
                  <a:pt x="29800" y="0"/>
                </a:lnTo>
                <a:lnTo>
                  <a:pt x="52622" y="22823"/>
                </a:lnTo>
                <a:lnTo>
                  <a:pt x="52622" y="29800"/>
                </a:lnTo>
                <a:lnTo>
                  <a:pt x="26311" y="52623"/>
                </a:lnTo>
                <a:lnTo>
                  <a:pt x="22822" y="52622"/>
                </a:lnTo>
                <a:lnTo>
                  <a:pt x="0" y="29800"/>
                </a:lnTo>
                <a:close/>
              </a:path>
            </a:pathLst>
          </a:custGeom>
          <a:solidFill>
            <a:srgbClr val="CFF4FF"/>
          </a:solidFill>
        </p:spPr>
        <p:txBody>
          <a:bodyPr wrap="square" lIns="0" tIns="0" rIns="0" bIns="0" rtlCol="0"/>
          <a:lstStyle/>
          <a:p>
            <a:endParaRPr/>
          </a:p>
        </p:txBody>
      </p:sp>
      <p:sp>
        <p:nvSpPr>
          <p:cNvPr id="365" name="object 365"/>
          <p:cNvSpPr/>
          <p:nvPr/>
        </p:nvSpPr>
        <p:spPr>
          <a:xfrm>
            <a:off x="5459652" y="10130297"/>
            <a:ext cx="60325" cy="60325"/>
          </a:xfrm>
          <a:custGeom>
            <a:avLst/>
            <a:gdLst/>
            <a:ahLst/>
            <a:cxnLst/>
            <a:rect l="l" t="t" r="r" b="b"/>
            <a:pathLst>
              <a:path w="60325" h="60325">
                <a:moveTo>
                  <a:pt x="0" y="34084"/>
                </a:moveTo>
                <a:lnTo>
                  <a:pt x="0" y="26103"/>
                </a:lnTo>
                <a:lnTo>
                  <a:pt x="763" y="22264"/>
                </a:lnTo>
                <a:lnTo>
                  <a:pt x="26103" y="0"/>
                </a:lnTo>
                <a:lnTo>
                  <a:pt x="34084" y="0"/>
                </a:lnTo>
                <a:lnTo>
                  <a:pt x="60187" y="26103"/>
                </a:lnTo>
                <a:lnTo>
                  <a:pt x="60187" y="34084"/>
                </a:lnTo>
                <a:lnTo>
                  <a:pt x="30093" y="60188"/>
                </a:lnTo>
                <a:lnTo>
                  <a:pt x="26103" y="60187"/>
                </a:lnTo>
                <a:lnTo>
                  <a:pt x="0" y="34084"/>
                </a:lnTo>
                <a:close/>
              </a:path>
            </a:pathLst>
          </a:custGeom>
          <a:solidFill>
            <a:srgbClr val="CFF4FF"/>
          </a:solidFill>
        </p:spPr>
        <p:txBody>
          <a:bodyPr wrap="square" lIns="0" tIns="0" rIns="0" bIns="0" rtlCol="0"/>
          <a:lstStyle/>
          <a:p>
            <a:endParaRPr/>
          </a:p>
        </p:txBody>
      </p:sp>
      <p:pic>
        <p:nvPicPr>
          <p:cNvPr id="366" name="object 366"/>
          <p:cNvPicPr/>
          <p:nvPr/>
        </p:nvPicPr>
        <p:blipFill>
          <a:blip r:embed="rId40" cstate="print"/>
          <a:stretch>
            <a:fillRect/>
          </a:stretch>
        </p:blipFill>
        <p:spPr>
          <a:xfrm>
            <a:off x="5117491" y="10126523"/>
            <a:ext cx="67737" cy="67738"/>
          </a:xfrm>
          <a:prstGeom prst="rect">
            <a:avLst/>
          </a:prstGeom>
        </p:spPr>
      </p:pic>
      <p:pic>
        <p:nvPicPr>
          <p:cNvPr id="367" name="object 367"/>
          <p:cNvPicPr/>
          <p:nvPr/>
        </p:nvPicPr>
        <p:blipFill>
          <a:blip r:embed="rId3" cstate="print"/>
          <a:stretch>
            <a:fillRect/>
          </a:stretch>
        </p:blipFill>
        <p:spPr>
          <a:xfrm>
            <a:off x="4775322" y="10122748"/>
            <a:ext cx="75286" cy="75287"/>
          </a:xfrm>
          <a:prstGeom prst="rect">
            <a:avLst/>
          </a:prstGeom>
        </p:spPr>
      </p:pic>
      <p:pic>
        <p:nvPicPr>
          <p:cNvPr id="368" name="object 368"/>
          <p:cNvPicPr/>
          <p:nvPr/>
        </p:nvPicPr>
        <p:blipFill>
          <a:blip r:embed="rId13" cstate="print"/>
          <a:stretch>
            <a:fillRect/>
          </a:stretch>
        </p:blipFill>
        <p:spPr>
          <a:xfrm>
            <a:off x="4433153" y="10118973"/>
            <a:ext cx="82836" cy="82837"/>
          </a:xfrm>
          <a:prstGeom prst="rect">
            <a:avLst/>
          </a:prstGeom>
        </p:spPr>
      </p:pic>
      <p:pic>
        <p:nvPicPr>
          <p:cNvPr id="369" name="object 369"/>
          <p:cNvPicPr/>
          <p:nvPr/>
        </p:nvPicPr>
        <p:blipFill>
          <a:blip r:embed="rId41" cstate="print"/>
          <a:stretch>
            <a:fillRect/>
          </a:stretch>
        </p:blipFill>
        <p:spPr>
          <a:xfrm>
            <a:off x="4090977" y="10115191"/>
            <a:ext cx="90401" cy="90402"/>
          </a:xfrm>
          <a:prstGeom prst="rect">
            <a:avLst/>
          </a:prstGeom>
        </p:spPr>
      </p:pic>
      <p:pic>
        <p:nvPicPr>
          <p:cNvPr id="370" name="object 370"/>
          <p:cNvPicPr/>
          <p:nvPr/>
        </p:nvPicPr>
        <p:blipFill>
          <a:blip r:embed="rId15" cstate="print"/>
          <a:stretch>
            <a:fillRect/>
          </a:stretch>
        </p:blipFill>
        <p:spPr>
          <a:xfrm>
            <a:off x="3748808" y="10111416"/>
            <a:ext cx="97950" cy="97951"/>
          </a:xfrm>
          <a:prstGeom prst="rect">
            <a:avLst/>
          </a:prstGeom>
        </p:spPr>
      </p:pic>
      <p:pic>
        <p:nvPicPr>
          <p:cNvPr id="371" name="object 371"/>
          <p:cNvPicPr/>
          <p:nvPr/>
        </p:nvPicPr>
        <p:blipFill>
          <a:blip r:embed="rId7" cstate="print"/>
          <a:stretch>
            <a:fillRect/>
          </a:stretch>
        </p:blipFill>
        <p:spPr>
          <a:xfrm>
            <a:off x="3406639" y="10107641"/>
            <a:ext cx="105500" cy="105501"/>
          </a:xfrm>
          <a:prstGeom prst="rect">
            <a:avLst/>
          </a:prstGeom>
        </p:spPr>
      </p:pic>
      <p:pic>
        <p:nvPicPr>
          <p:cNvPr id="372" name="object 372"/>
          <p:cNvPicPr/>
          <p:nvPr/>
        </p:nvPicPr>
        <p:blipFill>
          <a:blip r:embed="rId8" cstate="print"/>
          <a:stretch>
            <a:fillRect/>
          </a:stretch>
        </p:blipFill>
        <p:spPr>
          <a:xfrm>
            <a:off x="3064471" y="10103867"/>
            <a:ext cx="113050" cy="113049"/>
          </a:xfrm>
          <a:prstGeom prst="rect">
            <a:avLst/>
          </a:prstGeom>
        </p:spPr>
      </p:pic>
      <p:pic>
        <p:nvPicPr>
          <p:cNvPr id="373" name="object 373"/>
          <p:cNvPicPr/>
          <p:nvPr/>
        </p:nvPicPr>
        <p:blipFill>
          <a:blip r:embed="rId42" cstate="print"/>
          <a:stretch>
            <a:fillRect/>
          </a:stretch>
        </p:blipFill>
        <p:spPr>
          <a:xfrm>
            <a:off x="2722295" y="10100085"/>
            <a:ext cx="120615" cy="120615"/>
          </a:xfrm>
          <a:prstGeom prst="rect">
            <a:avLst/>
          </a:prstGeom>
        </p:spPr>
      </p:pic>
      <p:pic>
        <p:nvPicPr>
          <p:cNvPr id="374" name="object 374"/>
          <p:cNvPicPr/>
          <p:nvPr/>
        </p:nvPicPr>
        <p:blipFill>
          <a:blip r:embed="rId21" cstate="print"/>
          <a:stretch>
            <a:fillRect/>
          </a:stretch>
        </p:blipFill>
        <p:spPr>
          <a:xfrm>
            <a:off x="3898414" y="9919760"/>
            <a:ext cx="97560" cy="97562"/>
          </a:xfrm>
          <a:prstGeom prst="rect">
            <a:avLst/>
          </a:prstGeom>
        </p:spPr>
      </p:pic>
      <p:pic>
        <p:nvPicPr>
          <p:cNvPr id="375" name="object 375"/>
          <p:cNvPicPr/>
          <p:nvPr/>
        </p:nvPicPr>
        <p:blipFill>
          <a:blip r:embed="rId9" cstate="print"/>
          <a:stretch>
            <a:fillRect/>
          </a:stretch>
        </p:blipFill>
        <p:spPr>
          <a:xfrm>
            <a:off x="3249041" y="9915790"/>
            <a:ext cx="105500" cy="105501"/>
          </a:xfrm>
          <a:prstGeom prst="rect">
            <a:avLst/>
          </a:prstGeom>
        </p:spPr>
      </p:pic>
      <p:sp>
        <p:nvSpPr>
          <p:cNvPr id="376" name="object 376"/>
          <p:cNvSpPr/>
          <p:nvPr/>
        </p:nvSpPr>
        <p:spPr>
          <a:xfrm>
            <a:off x="2240861" y="10285749"/>
            <a:ext cx="26670" cy="1270"/>
          </a:xfrm>
          <a:custGeom>
            <a:avLst/>
            <a:gdLst/>
            <a:ahLst/>
            <a:cxnLst/>
            <a:rect l="l" t="t" r="r" b="b"/>
            <a:pathLst>
              <a:path w="26669" h="1270">
                <a:moveTo>
                  <a:pt x="0" y="1249"/>
                </a:moveTo>
                <a:lnTo>
                  <a:pt x="4340" y="431"/>
                </a:lnTo>
                <a:lnTo>
                  <a:pt x="8723" y="0"/>
                </a:lnTo>
                <a:lnTo>
                  <a:pt x="17574" y="0"/>
                </a:lnTo>
                <a:lnTo>
                  <a:pt x="21957" y="431"/>
                </a:lnTo>
                <a:lnTo>
                  <a:pt x="26297" y="1249"/>
                </a:lnTo>
                <a:lnTo>
                  <a:pt x="0" y="1249"/>
                </a:lnTo>
                <a:close/>
              </a:path>
            </a:pathLst>
          </a:custGeom>
          <a:solidFill>
            <a:srgbClr val="CFF4FF"/>
          </a:solidFill>
        </p:spPr>
        <p:txBody>
          <a:bodyPr wrap="square" lIns="0" tIns="0" rIns="0" bIns="0" rtlCol="0"/>
          <a:lstStyle/>
          <a:p>
            <a:endParaRPr/>
          </a:p>
        </p:txBody>
      </p:sp>
      <p:sp>
        <p:nvSpPr>
          <p:cNvPr id="377" name="object 377"/>
          <p:cNvSpPr/>
          <p:nvPr/>
        </p:nvSpPr>
        <p:spPr>
          <a:xfrm>
            <a:off x="1872842" y="10281022"/>
            <a:ext cx="57785" cy="6350"/>
          </a:xfrm>
          <a:custGeom>
            <a:avLst/>
            <a:gdLst/>
            <a:ahLst/>
            <a:cxnLst/>
            <a:rect l="l" t="t" r="r" b="b"/>
            <a:pathLst>
              <a:path w="57785" h="6350">
                <a:moveTo>
                  <a:pt x="0" y="5977"/>
                </a:moveTo>
                <a:lnTo>
                  <a:pt x="5552" y="3678"/>
                </a:lnTo>
                <a:lnTo>
                  <a:pt x="10062" y="2310"/>
                </a:lnTo>
                <a:lnTo>
                  <a:pt x="19351" y="461"/>
                </a:lnTo>
                <a:lnTo>
                  <a:pt x="24041" y="0"/>
                </a:lnTo>
                <a:lnTo>
                  <a:pt x="33513" y="0"/>
                </a:lnTo>
                <a:lnTo>
                  <a:pt x="38204" y="461"/>
                </a:lnTo>
                <a:lnTo>
                  <a:pt x="47494" y="2310"/>
                </a:lnTo>
                <a:lnTo>
                  <a:pt x="52004" y="3678"/>
                </a:lnTo>
                <a:lnTo>
                  <a:pt x="57556" y="5977"/>
                </a:lnTo>
                <a:lnTo>
                  <a:pt x="0" y="5977"/>
                </a:lnTo>
                <a:close/>
              </a:path>
            </a:pathLst>
          </a:custGeom>
          <a:solidFill>
            <a:srgbClr val="CFF4FF"/>
          </a:solidFill>
        </p:spPr>
        <p:txBody>
          <a:bodyPr wrap="square" lIns="0" tIns="0" rIns="0" bIns="0" rtlCol="0"/>
          <a:lstStyle/>
          <a:p>
            <a:endParaRPr/>
          </a:p>
        </p:txBody>
      </p:sp>
      <p:sp>
        <p:nvSpPr>
          <p:cNvPr id="378" name="object 378"/>
          <p:cNvSpPr/>
          <p:nvPr/>
        </p:nvSpPr>
        <p:spPr>
          <a:xfrm>
            <a:off x="6723733" y="7534275"/>
            <a:ext cx="586740" cy="0"/>
          </a:xfrm>
          <a:custGeom>
            <a:avLst/>
            <a:gdLst/>
            <a:ahLst/>
            <a:cxnLst/>
            <a:rect l="l" t="t" r="r" b="b"/>
            <a:pathLst>
              <a:path w="586740">
                <a:moveTo>
                  <a:pt x="586120" y="0"/>
                </a:moveTo>
                <a:lnTo>
                  <a:pt x="0" y="0"/>
                </a:lnTo>
              </a:path>
            </a:pathLst>
          </a:custGeom>
          <a:ln w="47624">
            <a:solidFill>
              <a:srgbClr val="4AD0FA"/>
            </a:solidFill>
          </a:ln>
        </p:spPr>
        <p:txBody>
          <a:bodyPr wrap="square" lIns="0" tIns="0" rIns="0" bIns="0" rtlCol="0"/>
          <a:lstStyle/>
          <a:p>
            <a:endParaRPr/>
          </a:p>
        </p:txBody>
      </p:sp>
      <p:grpSp>
        <p:nvGrpSpPr>
          <p:cNvPr id="379" name="object 379"/>
          <p:cNvGrpSpPr/>
          <p:nvPr/>
        </p:nvGrpSpPr>
        <p:grpSpPr>
          <a:xfrm>
            <a:off x="11091681" y="0"/>
            <a:ext cx="7196455" cy="2196465"/>
            <a:chOff x="11091681" y="0"/>
            <a:chExt cx="7196455" cy="2196465"/>
          </a:xfrm>
        </p:grpSpPr>
        <p:sp>
          <p:nvSpPr>
            <p:cNvPr id="380" name="object 380"/>
            <p:cNvSpPr/>
            <p:nvPr/>
          </p:nvSpPr>
          <p:spPr>
            <a:xfrm>
              <a:off x="11091681" y="0"/>
              <a:ext cx="7196455" cy="2030730"/>
            </a:xfrm>
            <a:custGeom>
              <a:avLst/>
              <a:gdLst/>
              <a:ahLst/>
              <a:cxnLst/>
              <a:rect l="l" t="t" r="r" b="b"/>
              <a:pathLst>
                <a:path w="7196455" h="2030730">
                  <a:moveTo>
                    <a:pt x="7066263" y="2030678"/>
                  </a:moveTo>
                  <a:lnTo>
                    <a:pt x="0" y="721588"/>
                  </a:lnTo>
                  <a:lnTo>
                    <a:pt x="133680" y="0"/>
                  </a:lnTo>
                  <a:lnTo>
                    <a:pt x="1324425" y="0"/>
                  </a:lnTo>
                  <a:lnTo>
                    <a:pt x="7196319" y="1087822"/>
                  </a:lnTo>
                  <a:lnTo>
                    <a:pt x="7196319" y="1328659"/>
                  </a:lnTo>
                  <a:lnTo>
                    <a:pt x="7066263" y="2030678"/>
                  </a:lnTo>
                  <a:close/>
                </a:path>
              </a:pathLst>
            </a:custGeom>
            <a:solidFill>
              <a:srgbClr val="0070C8"/>
            </a:solidFill>
          </p:spPr>
          <p:txBody>
            <a:bodyPr wrap="square" lIns="0" tIns="0" rIns="0" bIns="0" rtlCol="0"/>
            <a:lstStyle/>
            <a:p>
              <a:endParaRPr/>
            </a:p>
          </p:txBody>
        </p:sp>
        <p:pic>
          <p:nvPicPr>
            <p:cNvPr id="381" name="object 381"/>
            <p:cNvPicPr/>
            <p:nvPr/>
          </p:nvPicPr>
          <p:blipFill>
            <a:blip r:embed="rId43" cstate="print"/>
            <a:stretch>
              <a:fillRect/>
            </a:stretch>
          </p:blipFill>
          <p:spPr>
            <a:xfrm>
              <a:off x="17971764" y="1574279"/>
              <a:ext cx="86524" cy="99021"/>
            </a:xfrm>
            <a:prstGeom prst="rect">
              <a:avLst/>
            </a:prstGeom>
          </p:spPr>
        </p:pic>
        <p:pic>
          <p:nvPicPr>
            <p:cNvPr id="382" name="object 382"/>
            <p:cNvPicPr/>
            <p:nvPr/>
          </p:nvPicPr>
          <p:blipFill>
            <a:blip r:embed="rId44" cstate="print"/>
            <a:stretch>
              <a:fillRect/>
            </a:stretch>
          </p:blipFill>
          <p:spPr>
            <a:xfrm>
              <a:off x="17952970" y="1654526"/>
              <a:ext cx="166711" cy="117800"/>
            </a:xfrm>
            <a:prstGeom prst="rect">
              <a:avLst/>
            </a:prstGeom>
          </p:spPr>
        </p:pic>
        <p:pic>
          <p:nvPicPr>
            <p:cNvPr id="383" name="object 383"/>
            <p:cNvPicPr/>
            <p:nvPr/>
          </p:nvPicPr>
          <p:blipFill>
            <a:blip r:embed="rId45" cstate="print"/>
            <a:stretch>
              <a:fillRect/>
            </a:stretch>
          </p:blipFill>
          <p:spPr>
            <a:xfrm>
              <a:off x="17934466" y="1734773"/>
              <a:ext cx="246609" cy="135346"/>
            </a:xfrm>
            <a:prstGeom prst="rect">
              <a:avLst/>
            </a:prstGeom>
          </p:spPr>
        </p:pic>
        <p:pic>
          <p:nvPicPr>
            <p:cNvPr id="384" name="object 384"/>
            <p:cNvPicPr/>
            <p:nvPr/>
          </p:nvPicPr>
          <p:blipFill>
            <a:blip r:embed="rId46" cstate="print"/>
            <a:stretch>
              <a:fillRect/>
            </a:stretch>
          </p:blipFill>
          <p:spPr>
            <a:xfrm>
              <a:off x="17915673" y="1813786"/>
              <a:ext cx="327024" cy="155346"/>
            </a:xfrm>
            <a:prstGeom prst="rect">
              <a:avLst/>
            </a:prstGeom>
          </p:spPr>
        </p:pic>
        <p:pic>
          <p:nvPicPr>
            <p:cNvPr id="385" name="object 385"/>
            <p:cNvPicPr/>
            <p:nvPr/>
          </p:nvPicPr>
          <p:blipFill>
            <a:blip r:embed="rId47" cstate="print"/>
            <a:stretch>
              <a:fillRect/>
            </a:stretch>
          </p:blipFill>
          <p:spPr>
            <a:xfrm>
              <a:off x="17884446" y="1894033"/>
              <a:ext cx="287610" cy="302094"/>
            </a:xfrm>
            <a:prstGeom prst="rect">
              <a:avLst/>
            </a:prstGeom>
          </p:spPr>
        </p:pic>
        <p:sp>
          <p:nvSpPr>
            <p:cNvPr id="386" name="object 386"/>
            <p:cNvSpPr/>
            <p:nvPr/>
          </p:nvSpPr>
          <p:spPr>
            <a:xfrm>
              <a:off x="17858106" y="1568119"/>
              <a:ext cx="358775" cy="622300"/>
            </a:xfrm>
            <a:custGeom>
              <a:avLst/>
              <a:gdLst/>
              <a:ahLst/>
              <a:cxnLst/>
              <a:rect l="l" t="t" r="r" b="b"/>
              <a:pathLst>
                <a:path w="358775" h="622300">
                  <a:moveTo>
                    <a:pt x="98945" y="391883"/>
                  </a:moveTo>
                  <a:lnTo>
                    <a:pt x="72237" y="385635"/>
                  </a:lnTo>
                  <a:lnTo>
                    <a:pt x="66001" y="412267"/>
                  </a:lnTo>
                  <a:lnTo>
                    <a:pt x="92710" y="418528"/>
                  </a:lnTo>
                  <a:lnTo>
                    <a:pt x="98945" y="391883"/>
                  </a:lnTo>
                  <a:close/>
                </a:path>
                <a:path w="358775" h="622300">
                  <a:moveTo>
                    <a:pt x="153263" y="39687"/>
                  </a:moveTo>
                  <a:lnTo>
                    <a:pt x="126530" y="33426"/>
                  </a:lnTo>
                  <a:lnTo>
                    <a:pt x="132892" y="6273"/>
                  </a:lnTo>
                  <a:lnTo>
                    <a:pt x="106108" y="0"/>
                  </a:lnTo>
                  <a:lnTo>
                    <a:pt x="99745" y="27152"/>
                  </a:lnTo>
                  <a:lnTo>
                    <a:pt x="93675" y="53086"/>
                  </a:lnTo>
                  <a:lnTo>
                    <a:pt x="12433" y="399999"/>
                  </a:lnTo>
                  <a:lnTo>
                    <a:pt x="6362" y="425919"/>
                  </a:lnTo>
                  <a:lnTo>
                    <a:pt x="0" y="453085"/>
                  </a:lnTo>
                  <a:lnTo>
                    <a:pt x="26771" y="459359"/>
                  </a:lnTo>
                  <a:lnTo>
                    <a:pt x="33134" y="432193"/>
                  </a:lnTo>
                  <a:lnTo>
                    <a:pt x="59867" y="438454"/>
                  </a:lnTo>
                  <a:lnTo>
                    <a:pt x="65938" y="412534"/>
                  </a:lnTo>
                  <a:lnTo>
                    <a:pt x="39204" y="406273"/>
                  </a:lnTo>
                  <a:lnTo>
                    <a:pt x="120446" y="59372"/>
                  </a:lnTo>
                  <a:lnTo>
                    <a:pt x="147180" y="65620"/>
                  </a:lnTo>
                  <a:lnTo>
                    <a:pt x="153263" y="39687"/>
                  </a:lnTo>
                  <a:close/>
                </a:path>
                <a:path w="358775" h="622300">
                  <a:moveTo>
                    <a:pt x="164896" y="351053"/>
                  </a:moveTo>
                  <a:lnTo>
                    <a:pt x="138163" y="344792"/>
                  </a:lnTo>
                  <a:lnTo>
                    <a:pt x="131800" y="371957"/>
                  </a:lnTo>
                  <a:lnTo>
                    <a:pt x="105079" y="365696"/>
                  </a:lnTo>
                  <a:lnTo>
                    <a:pt x="99009" y="391629"/>
                  </a:lnTo>
                  <a:lnTo>
                    <a:pt x="152463" y="404139"/>
                  </a:lnTo>
                  <a:lnTo>
                    <a:pt x="158534" y="378218"/>
                  </a:lnTo>
                  <a:lnTo>
                    <a:pt x="164896" y="351053"/>
                  </a:lnTo>
                  <a:close/>
                </a:path>
                <a:path w="358775" h="622300">
                  <a:moveTo>
                    <a:pt x="173812" y="72174"/>
                  </a:moveTo>
                  <a:lnTo>
                    <a:pt x="147116" y="65925"/>
                  </a:lnTo>
                  <a:lnTo>
                    <a:pt x="140868" y="92570"/>
                  </a:lnTo>
                  <a:lnTo>
                    <a:pt x="167576" y="98831"/>
                  </a:lnTo>
                  <a:lnTo>
                    <a:pt x="173812" y="72174"/>
                  </a:lnTo>
                  <a:close/>
                </a:path>
                <a:path w="358775" h="622300">
                  <a:moveTo>
                    <a:pt x="179133" y="410667"/>
                  </a:moveTo>
                  <a:lnTo>
                    <a:pt x="152400" y="404406"/>
                  </a:lnTo>
                  <a:lnTo>
                    <a:pt x="139928" y="457669"/>
                  </a:lnTo>
                  <a:lnTo>
                    <a:pt x="166662" y="463931"/>
                  </a:lnTo>
                  <a:lnTo>
                    <a:pt x="179133" y="410667"/>
                  </a:lnTo>
                  <a:close/>
                </a:path>
                <a:path w="358775" h="622300">
                  <a:moveTo>
                    <a:pt x="193382" y="470179"/>
                  </a:moveTo>
                  <a:lnTo>
                    <a:pt x="166662" y="463931"/>
                  </a:lnTo>
                  <a:lnTo>
                    <a:pt x="154178" y="517220"/>
                  </a:lnTo>
                  <a:lnTo>
                    <a:pt x="180898" y="523481"/>
                  </a:lnTo>
                  <a:lnTo>
                    <a:pt x="193382" y="470179"/>
                  </a:lnTo>
                  <a:close/>
                </a:path>
                <a:path w="358775" h="622300">
                  <a:moveTo>
                    <a:pt x="194310" y="105092"/>
                  </a:moveTo>
                  <a:lnTo>
                    <a:pt x="167576" y="98831"/>
                  </a:lnTo>
                  <a:lnTo>
                    <a:pt x="161340" y="125476"/>
                  </a:lnTo>
                  <a:lnTo>
                    <a:pt x="188061" y="131737"/>
                  </a:lnTo>
                  <a:lnTo>
                    <a:pt x="194310" y="105092"/>
                  </a:lnTo>
                  <a:close/>
                </a:path>
                <a:path w="358775" h="622300">
                  <a:moveTo>
                    <a:pt x="207632" y="529742"/>
                  </a:moveTo>
                  <a:lnTo>
                    <a:pt x="180898" y="523481"/>
                  </a:lnTo>
                  <a:lnTo>
                    <a:pt x="168427" y="576770"/>
                  </a:lnTo>
                  <a:lnTo>
                    <a:pt x="195148" y="583031"/>
                  </a:lnTo>
                  <a:lnTo>
                    <a:pt x="207632" y="529742"/>
                  </a:lnTo>
                  <a:close/>
                </a:path>
                <a:path w="358775" h="622300">
                  <a:moveTo>
                    <a:pt x="214795" y="137998"/>
                  </a:moveTo>
                  <a:lnTo>
                    <a:pt x="188061" y="131737"/>
                  </a:lnTo>
                  <a:lnTo>
                    <a:pt x="181825" y="158381"/>
                  </a:lnTo>
                  <a:lnTo>
                    <a:pt x="208559" y="164630"/>
                  </a:lnTo>
                  <a:lnTo>
                    <a:pt x="214795" y="137998"/>
                  </a:lnTo>
                  <a:close/>
                </a:path>
                <a:path w="358775" h="622300">
                  <a:moveTo>
                    <a:pt x="235280" y="170891"/>
                  </a:moveTo>
                  <a:lnTo>
                    <a:pt x="208559" y="164630"/>
                  </a:lnTo>
                  <a:lnTo>
                    <a:pt x="202311" y="191274"/>
                  </a:lnTo>
                  <a:lnTo>
                    <a:pt x="229044" y="197535"/>
                  </a:lnTo>
                  <a:lnTo>
                    <a:pt x="235280" y="170891"/>
                  </a:lnTo>
                  <a:close/>
                </a:path>
                <a:path w="358775" h="622300">
                  <a:moveTo>
                    <a:pt x="248589" y="595541"/>
                  </a:moveTo>
                  <a:lnTo>
                    <a:pt x="195148" y="583031"/>
                  </a:lnTo>
                  <a:lnTo>
                    <a:pt x="188912" y="609663"/>
                  </a:lnTo>
                  <a:lnTo>
                    <a:pt x="242354" y="622173"/>
                  </a:lnTo>
                  <a:lnTo>
                    <a:pt x="248589" y="595541"/>
                  </a:lnTo>
                  <a:close/>
                </a:path>
                <a:path w="358775" h="622300">
                  <a:moveTo>
                    <a:pt x="255778" y="203796"/>
                  </a:moveTo>
                  <a:lnTo>
                    <a:pt x="229044" y="197535"/>
                  </a:lnTo>
                  <a:lnTo>
                    <a:pt x="222808" y="224180"/>
                  </a:lnTo>
                  <a:lnTo>
                    <a:pt x="249529" y="230441"/>
                  </a:lnTo>
                  <a:lnTo>
                    <a:pt x="255778" y="203796"/>
                  </a:lnTo>
                  <a:close/>
                </a:path>
                <a:path w="358775" h="622300">
                  <a:moveTo>
                    <a:pt x="259321" y="429450"/>
                  </a:moveTo>
                  <a:lnTo>
                    <a:pt x="232587" y="423189"/>
                  </a:lnTo>
                  <a:lnTo>
                    <a:pt x="220116" y="476440"/>
                  </a:lnTo>
                  <a:lnTo>
                    <a:pt x="246849" y="482701"/>
                  </a:lnTo>
                  <a:lnTo>
                    <a:pt x="259321" y="429450"/>
                  </a:lnTo>
                  <a:close/>
                </a:path>
                <a:path w="358775" h="622300">
                  <a:moveTo>
                    <a:pt x="273545" y="488962"/>
                  </a:moveTo>
                  <a:lnTo>
                    <a:pt x="246849" y="482701"/>
                  </a:lnTo>
                  <a:lnTo>
                    <a:pt x="234365" y="536003"/>
                  </a:lnTo>
                  <a:lnTo>
                    <a:pt x="261073" y="542251"/>
                  </a:lnTo>
                  <a:lnTo>
                    <a:pt x="273545" y="488962"/>
                  </a:lnTo>
                  <a:close/>
                </a:path>
                <a:path w="358775" h="622300">
                  <a:moveTo>
                    <a:pt x="276263" y="236702"/>
                  </a:moveTo>
                  <a:lnTo>
                    <a:pt x="249529" y="230441"/>
                  </a:lnTo>
                  <a:lnTo>
                    <a:pt x="243293" y="257086"/>
                  </a:lnTo>
                  <a:lnTo>
                    <a:pt x="270027" y="263347"/>
                  </a:lnTo>
                  <a:lnTo>
                    <a:pt x="276263" y="236702"/>
                  </a:lnTo>
                  <a:close/>
                </a:path>
                <a:path w="358775" h="622300">
                  <a:moveTo>
                    <a:pt x="287794" y="548513"/>
                  </a:moveTo>
                  <a:lnTo>
                    <a:pt x="261073" y="542251"/>
                  </a:lnTo>
                  <a:lnTo>
                    <a:pt x="248589" y="595541"/>
                  </a:lnTo>
                  <a:lnTo>
                    <a:pt x="275323" y="601802"/>
                  </a:lnTo>
                  <a:lnTo>
                    <a:pt x="287794" y="548513"/>
                  </a:lnTo>
                  <a:close/>
                </a:path>
                <a:path w="358775" h="622300">
                  <a:moveTo>
                    <a:pt x="296748" y="269608"/>
                  </a:moveTo>
                  <a:lnTo>
                    <a:pt x="270027" y="263347"/>
                  </a:lnTo>
                  <a:lnTo>
                    <a:pt x="263791" y="289966"/>
                  </a:lnTo>
                  <a:lnTo>
                    <a:pt x="290512" y="296227"/>
                  </a:lnTo>
                  <a:lnTo>
                    <a:pt x="296748" y="269608"/>
                  </a:lnTo>
                  <a:close/>
                </a:path>
                <a:path w="358775" h="622300">
                  <a:moveTo>
                    <a:pt x="317220" y="302488"/>
                  </a:moveTo>
                  <a:lnTo>
                    <a:pt x="290512" y="296227"/>
                  </a:lnTo>
                  <a:lnTo>
                    <a:pt x="284276" y="322872"/>
                  </a:lnTo>
                  <a:lnTo>
                    <a:pt x="310984" y="329120"/>
                  </a:lnTo>
                  <a:lnTo>
                    <a:pt x="317220" y="302488"/>
                  </a:lnTo>
                  <a:close/>
                </a:path>
                <a:path w="358775" h="622300">
                  <a:moveTo>
                    <a:pt x="358343" y="367715"/>
                  </a:moveTo>
                  <a:lnTo>
                    <a:pt x="331597" y="361454"/>
                  </a:lnTo>
                  <a:lnTo>
                    <a:pt x="337718" y="335381"/>
                  </a:lnTo>
                  <a:lnTo>
                    <a:pt x="310984" y="329120"/>
                  </a:lnTo>
                  <a:lnTo>
                    <a:pt x="304863" y="355206"/>
                  </a:lnTo>
                  <a:lnTo>
                    <a:pt x="224713" y="336423"/>
                  </a:lnTo>
                  <a:lnTo>
                    <a:pt x="218351" y="363575"/>
                  </a:lnTo>
                  <a:lnTo>
                    <a:pt x="205917" y="416661"/>
                  </a:lnTo>
                  <a:lnTo>
                    <a:pt x="232651" y="422922"/>
                  </a:lnTo>
                  <a:lnTo>
                    <a:pt x="245084" y="369836"/>
                  </a:lnTo>
                  <a:lnTo>
                    <a:pt x="351980" y="394868"/>
                  </a:lnTo>
                  <a:lnTo>
                    <a:pt x="358343" y="367715"/>
                  </a:lnTo>
                  <a:close/>
                </a:path>
              </a:pathLst>
            </a:custGeom>
            <a:solidFill>
              <a:srgbClr val="000000"/>
            </a:solidFill>
          </p:spPr>
          <p:txBody>
            <a:bodyPr wrap="square" lIns="0" tIns="0" rIns="0" bIns="0" rtlCol="0"/>
            <a:lstStyle/>
            <a:p>
              <a:endParaRPr/>
            </a:p>
          </p:txBody>
        </p:sp>
        <p:sp>
          <p:nvSpPr>
            <p:cNvPr id="387" name="object 387"/>
            <p:cNvSpPr/>
            <p:nvPr/>
          </p:nvSpPr>
          <p:spPr>
            <a:xfrm>
              <a:off x="17897310" y="1627478"/>
              <a:ext cx="271780" cy="536575"/>
            </a:xfrm>
            <a:custGeom>
              <a:avLst/>
              <a:gdLst/>
              <a:ahLst/>
              <a:cxnLst/>
              <a:rect l="l" t="t" r="r" b="b"/>
              <a:pathLst>
                <a:path w="271780" h="536575">
                  <a:moveTo>
                    <a:pt x="107975" y="6261"/>
                  </a:moveTo>
                  <a:lnTo>
                    <a:pt x="81254" y="0"/>
                  </a:lnTo>
                  <a:lnTo>
                    <a:pt x="74891" y="27152"/>
                  </a:lnTo>
                  <a:lnTo>
                    <a:pt x="101612" y="33413"/>
                  </a:lnTo>
                  <a:lnTo>
                    <a:pt x="107975" y="6261"/>
                  </a:lnTo>
                  <a:close/>
                </a:path>
                <a:path w="271780" h="536575">
                  <a:moveTo>
                    <a:pt x="128320" y="39674"/>
                  </a:moveTo>
                  <a:lnTo>
                    <a:pt x="74891" y="27152"/>
                  </a:lnTo>
                  <a:lnTo>
                    <a:pt x="68821" y="53086"/>
                  </a:lnTo>
                  <a:lnTo>
                    <a:pt x="122250" y="65595"/>
                  </a:lnTo>
                  <a:lnTo>
                    <a:pt x="128320" y="39674"/>
                  </a:lnTo>
                  <a:close/>
                </a:path>
                <a:path w="271780" h="536575">
                  <a:moveTo>
                    <a:pt x="169354" y="105283"/>
                  </a:moveTo>
                  <a:lnTo>
                    <a:pt x="142621" y="99021"/>
                  </a:lnTo>
                  <a:lnTo>
                    <a:pt x="148983" y="71856"/>
                  </a:lnTo>
                  <a:lnTo>
                    <a:pt x="68821" y="53086"/>
                  </a:lnTo>
                  <a:lnTo>
                    <a:pt x="62458" y="80238"/>
                  </a:lnTo>
                  <a:lnTo>
                    <a:pt x="56095" y="107403"/>
                  </a:lnTo>
                  <a:lnTo>
                    <a:pt x="162991" y="132435"/>
                  </a:lnTo>
                  <a:lnTo>
                    <a:pt x="169354" y="105283"/>
                  </a:lnTo>
                  <a:close/>
                </a:path>
                <a:path w="271780" h="536575">
                  <a:moveTo>
                    <a:pt x="210375" y="170878"/>
                  </a:moveTo>
                  <a:lnTo>
                    <a:pt x="183642" y="164630"/>
                  </a:lnTo>
                  <a:lnTo>
                    <a:pt x="189712" y="138696"/>
                  </a:lnTo>
                  <a:lnTo>
                    <a:pt x="56095" y="107403"/>
                  </a:lnTo>
                  <a:lnTo>
                    <a:pt x="50025" y="133324"/>
                  </a:lnTo>
                  <a:lnTo>
                    <a:pt x="43662" y="160489"/>
                  </a:lnTo>
                  <a:lnTo>
                    <a:pt x="204012" y="198043"/>
                  </a:lnTo>
                  <a:lnTo>
                    <a:pt x="210375" y="170878"/>
                  </a:lnTo>
                  <a:close/>
                </a:path>
                <a:path w="271780" h="536575">
                  <a:moveTo>
                    <a:pt x="221729" y="483489"/>
                  </a:moveTo>
                  <a:lnTo>
                    <a:pt x="168287" y="470966"/>
                  </a:lnTo>
                  <a:lnTo>
                    <a:pt x="155854" y="524052"/>
                  </a:lnTo>
                  <a:lnTo>
                    <a:pt x="209296" y="536575"/>
                  </a:lnTo>
                  <a:lnTo>
                    <a:pt x="221729" y="483489"/>
                  </a:lnTo>
                  <a:close/>
                </a:path>
                <a:path w="271780" h="536575">
                  <a:moveTo>
                    <a:pt x="230746" y="204304"/>
                  </a:moveTo>
                  <a:lnTo>
                    <a:pt x="43662" y="160489"/>
                  </a:lnTo>
                  <a:lnTo>
                    <a:pt x="37592" y="186410"/>
                  </a:lnTo>
                  <a:lnTo>
                    <a:pt x="224675" y="230225"/>
                  </a:lnTo>
                  <a:lnTo>
                    <a:pt x="230746" y="204304"/>
                  </a:lnTo>
                  <a:close/>
                </a:path>
                <a:path w="271780" h="536575">
                  <a:moveTo>
                    <a:pt x="271741" y="269900"/>
                  </a:moveTo>
                  <a:lnTo>
                    <a:pt x="245033" y="263652"/>
                  </a:lnTo>
                  <a:lnTo>
                    <a:pt x="251396" y="236486"/>
                  </a:lnTo>
                  <a:lnTo>
                    <a:pt x="37592" y="186410"/>
                  </a:lnTo>
                  <a:lnTo>
                    <a:pt x="31229" y="213575"/>
                  </a:lnTo>
                  <a:lnTo>
                    <a:pt x="25158" y="239509"/>
                  </a:lnTo>
                  <a:lnTo>
                    <a:pt x="18796" y="266661"/>
                  </a:lnTo>
                  <a:lnTo>
                    <a:pt x="12433" y="293827"/>
                  </a:lnTo>
                  <a:lnTo>
                    <a:pt x="6362" y="319747"/>
                  </a:lnTo>
                  <a:lnTo>
                    <a:pt x="0" y="346913"/>
                  </a:lnTo>
                  <a:lnTo>
                    <a:pt x="26733" y="353174"/>
                  </a:lnTo>
                  <a:lnTo>
                    <a:pt x="33083" y="326021"/>
                  </a:lnTo>
                  <a:lnTo>
                    <a:pt x="59804" y="332270"/>
                  </a:lnTo>
                  <a:lnTo>
                    <a:pt x="65862" y="306349"/>
                  </a:lnTo>
                  <a:lnTo>
                    <a:pt x="92595" y="312597"/>
                  </a:lnTo>
                  <a:lnTo>
                    <a:pt x="98945" y="285445"/>
                  </a:lnTo>
                  <a:lnTo>
                    <a:pt x="125679" y="291706"/>
                  </a:lnTo>
                  <a:lnTo>
                    <a:pt x="119329" y="318858"/>
                  </a:lnTo>
                  <a:lnTo>
                    <a:pt x="113258" y="344779"/>
                  </a:lnTo>
                  <a:lnTo>
                    <a:pt x="139979" y="351053"/>
                  </a:lnTo>
                  <a:lnTo>
                    <a:pt x="133629" y="378206"/>
                  </a:lnTo>
                  <a:lnTo>
                    <a:pt x="127558" y="404126"/>
                  </a:lnTo>
                  <a:lnTo>
                    <a:pt x="154279" y="410387"/>
                  </a:lnTo>
                  <a:lnTo>
                    <a:pt x="141566" y="464705"/>
                  </a:lnTo>
                  <a:lnTo>
                    <a:pt x="168287" y="470966"/>
                  </a:lnTo>
                  <a:lnTo>
                    <a:pt x="195021" y="477227"/>
                  </a:lnTo>
                  <a:lnTo>
                    <a:pt x="207746" y="422910"/>
                  </a:lnTo>
                  <a:lnTo>
                    <a:pt x="181013" y="416648"/>
                  </a:lnTo>
                  <a:lnTo>
                    <a:pt x="187083" y="390728"/>
                  </a:lnTo>
                  <a:lnTo>
                    <a:pt x="193446" y="363562"/>
                  </a:lnTo>
                  <a:lnTo>
                    <a:pt x="166712" y="357301"/>
                  </a:lnTo>
                  <a:lnTo>
                    <a:pt x="172783" y="331381"/>
                  </a:lnTo>
                  <a:lnTo>
                    <a:pt x="179146" y="304215"/>
                  </a:lnTo>
                  <a:lnTo>
                    <a:pt x="185508" y="277063"/>
                  </a:lnTo>
                  <a:lnTo>
                    <a:pt x="265671" y="295833"/>
                  </a:lnTo>
                  <a:lnTo>
                    <a:pt x="271741" y="269900"/>
                  </a:lnTo>
                  <a:close/>
                </a:path>
              </a:pathLst>
            </a:custGeom>
            <a:solidFill>
              <a:srgbClr val="FFFFFF"/>
            </a:solidFill>
          </p:spPr>
          <p:txBody>
            <a:bodyPr wrap="square" lIns="0" tIns="0" rIns="0" bIns="0" rtlCol="0"/>
            <a:lstStyle/>
            <a:p>
              <a:endParaRPr/>
            </a:p>
          </p:txBody>
        </p:sp>
      </p:grpSp>
      <p:sp>
        <p:nvSpPr>
          <p:cNvPr id="388" name="object 388"/>
          <p:cNvSpPr txBox="1"/>
          <p:nvPr/>
        </p:nvSpPr>
        <p:spPr>
          <a:xfrm rot="600000">
            <a:off x="11391866" y="648005"/>
            <a:ext cx="6551400" cy="692150"/>
          </a:xfrm>
          <a:prstGeom prst="rect">
            <a:avLst/>
          </a:prstGeom>
        </p:spPr>
        <p:txBody>
          <a:bodyPr vert="horz" wrap="square" lIns="0" tIns="0" rIns="0" bIns="0" rtlCol="0">
            <a:spAutoFit/>
          </a:bodyPr>
          <a:lstStyle/>
          <a:p>
            <a:pPr>
              <a:lnSpc>
                <a:spcPts val="5020"/>
              </a:lnSpc>
            </a:pPr>
            <a:r>
              <a:rPr sz="8175" b="1" spc="-667" baseline="1529" dirty="0">
                <a:solidFill>
                  <a:srgbClr val="FFFFFF"/>
                </a:solidFill>
                <a:latin typeface="Arial"/>
                <a:cs typeface="Arial"/>
              </a:rPr>
              <a:t>LA</a:t>
            </a:r>
            <a:r>
              <a:rPr sz="8175" b="1" spc="97" baseline="1529" dirty="0">
                <a:solidFill>
                  <a:srgbClr val="FFFFFF"/>
                </a:solidFill>
                <a:latin typeface="Arial"/>
                <a:cs typeface="Arial"/>
              </a:rPr>
              <a:t> </a:t>
            </a:r>
            <a:r>
              <a:rPr sz="8175" b="1" spc="-547" baseline="1019" dirty="0">
                <a:solidFill>
                  <a:srgbClr val="FFFFFF"/>
                </a:solidFill>
                <a:latin typeface="Arial"/>
                <a:cs typeface="Arial"/>
              </a:rPr>
              <a:t>B</a:t>
            </a:r>
            <a:r>
              <a:rPr sz="5450" b="1" spc="-365" dirty="0">
                <a:solidFill>
                  <a:srgbClr val="FFFFFF"/>
                </a:solidFill>
                <a:latin typeface="Arial"/>
                <a:cs typeface="Arial"/>
              </a:rPr>
              <a:t>ASE</a:t>
            </a:r>
            <a:r>
              <a:rPr sz="5450" b="1" spc="-15" dirty="0">
                <a:solidFill>
                  <a:srgbClr val="FFFFFF"/>
                </a:solidFill>
                <a:latin typeface="Arial"/>
                <a:cs typeface="Arial"/>
              </a:rPr>
              <a:t> </a:t>
            </a:r>
            <a:r>
              <a:rPr sz="5450" b="1" dirty="0">
                <a:solidFill>
                  <a:srgbClr val="FFFFFF"/>
                </a:solidFill>
                <a:latin typeface="Arial"/>
                <a:cs typeface="Arial"/>
              </a:rPr>
              <a:t>D</a:t>
            </a:r>
            <a:r>
              <a:rPr sz="8175" b="1" baseline="-1019" dirty="0">
                <a:solidFill>
                  <a:srgbClr val="FFFFFF"/>
                </a:solidFill>
                <a:latin typeface="Arial"/>
                <a:cs typeface="Arial"/>
              </a:rPr>
              <a:t>E</a:t>
            </a:r>
            <a:r>
              <a:rPr sz="8175" b="1" spc="-375" baseline="-1019" dirty="0">
                <a:solidFill>
                  <a:srgbClr val="FFFFFF"/>
                </a:solidFill>
                <a:latin typeface="Arial"/>
                <a:cs typeface="Arial"/>
              </a:rPr>
              <a:t> </a:t>
            </a:r>
            <a:r>
              <a:rPr sz="8175" b="1" spc="-15" baseline="-1019" dirty="0">
                <a:solidFill>
                  <a:srgbClr val="FFFFFF"/>
                </a:solidFill>
                <a:latin typeface="Arial"/>
                <a:cs typeface="Arial"/>
              </a:rPr>
              <a:t>D</a:t>
            </a:r>
            <a:r>
              <a:rPr sz="8175" b="1" spc="-15" baseline="-1529" dirty="0">
                <a:solidFill>
                  <a:srgbClr val="FFFFFF"/>
                </a:solidFill>
                <a:latin typeface="Arial"/>
                <a:cs typeface="Arial"/>
              </a:rPr>
              <a:t>A</a:t>
            </a:r>
            <a:r>
              <a:rPr sz="8175" b="1" spc="-15" baseline="-2038" dirty="0">
                <a:solidFill>
                  <a:srgbClr val="FFFFFF"/>
                </a:solidFill>
                <a:latin typeface="Arial"/>
                <a:cs typeface="Arial"/>
              </a:rPr>
              <a:t>TO</a:t>
            </a:r>
            <a:r>
              <a:rPr sz="8175" b="1" spc="-15" baseline="-2548" dirty="0">
                <a:solidFill>
                  <a:srgbClr val="FFFFFF"/>
                </a:solidFill>
                <a:latin typeface="Arial"/>
                <a:cs typeface="Arial"/>
              </a:rPr>
              <a:t>S</a:t>
            </a:r>
            <a:endParaRPr sz="8175" baseline="-2548">
              <a:latin typeface="Arial"/>
              <a:cs typeface="Arial"/>
            </a:endParaRPr>
          </a:p>
        </p:txBody>
      </p:sp>
      <p:pic>
        <p:nvPicPr>
          <p:cNvPr id="389" name="object 389"/>
          <p:cNvPicPr/>
          <p:nvPr/>
        </p:nvPicPr>
        <p:blipFill>
          <a:blip r:embed="rId48" cstate="print"/>
          <a:stretch>
            <a:fillRect/>
          </a:stretch>
        </p:blipFill>
        <p:spPr>
          <a:xfrm>
            <a:off x="4815204" y="69281"/>
            <a:ext cx="5137583" cy="1915762"/>
          </a:xfrm>
          <a:prstGeom prst="rect">
            <a:avLst/>
          </a:prstGeom>
        </p:spPr>
      </p:pic>
      <p:sp>
        <p:nvSpPr>
          <p:cNvPr id="390" name="object 390"/>
          <p:cNvSpPr txBox="1"/>
          <p:nvPr/>
        </p:nvSpPr>
        <p:spPr>
          <a:xfrm>
            <a:off x="7569765" y="2601530"/>
            <a:ext cx="8807450" cy="6144260"/>
          </a:xfrm>
          <a:prstGeom prst="rect">
            <a:avLst/>
          </a:prstGeom>
        </p:spPr>
        <p:txBody>
          <a:bodyPr vert="horz" wrap="square" lIns="0" tIns="12065" rIns="0" bIns="0" rtlCol="0">
            <a:spAutoFit/>
          </a:bodyPr>
          <a:lstStyle/>
          <a:p>
            <a:pPr marL="12700" marR="386715">
              <a:lnSpc>
                <a:spcPct val="115100"/>
              </a:lnSpc>
              <a:spcBef>
                <a:spcPts val="95"/>
              </a:spcBef>
            </a:pPr>
            <a:r>
              <a:rPr sz="1900" spc="105" dirty="0">
                <a:solidFill>
                  <a:srgbClr val="FFFFFF"/>
                </a:solidFill>
                <a:latin typeface="Tahoma"/>
                <a:cs typeface="Tahoma"/>
              </a:rPr>
              <a:t>Cada</a:t>
            </a:r>
            <a:r>
              <a:rPr sz="1900" spc="-25" dirty="0">
                <a:solidFill>
                  <a:srgbClr val="FFFFFF"/>
                </a:solidFill>
                <a:latin typeface="Tahoma"/>
                <a:cs typeface="Tahoma"/>
              </a:rPr>
              <a:t> </a:t>
            </a:r>
            <a:r>
              <a:rPr sz="1900" spc="65" dirty="0">
                <a:solidFill>
                  <a:srgbClr val="FFFFFF"/>
                </a:solidFill>
                <a:latin typeface="Tahoma"/>
                <a:cs typeface="Tahoma"/>
              </a:rPr>
              <a:t>orden</a:t>
            </a:r>
            <a:r>
              <a:rPr sz="1900" spc="-25" dirty="0">
                <a:solidFill>
                  <a:srgbClr val="FFFFFF"/>
                </a:solidFill>
                <a:latin typeface="Tahoma"/>
                <a:cs typeface="Tahoma"/>
              </a:rPr>
              <a:t> </a:t>
            </a:r>
            <a:r>
              <a:rPr sz="1900" spc="90" dirty="0">
                <a:solidFill>
                  <a:srgbClr val="FFFFFF"/>
                </a:solidFill>
                <a:latin typeface="Tahoma"/>
                <a:cs typeface="Tahoma"/>
              </a:rPr>
              <a:t>puede</a:t>
            </a:r>
            <a:r>
              <a:rPr sz="1900" spc="-25" dirty="0">
                <a:solidFill>
                  <a:srgbClr val="FFFFFF"/>
                </a:solidFill>
                <a:latin typeface="Tahoma"/>
                <a:cs typeface="Tahoma"/>
              </a:rPr>
              <a:t> </a:t>
            </a:r>
            <a:r>
              <a:rPr sz="1900" spc="55" dirty="0">
                <a:solidFill>
                  <a:srgbClr val="FFFFFF"/>
                </a:solidFill>
                <a:latin typeface="Tahoma"/>
                <a:cs typeface="Tahoma"/>
              </a:rPr>
              <a:t>tener</a:t>
            </a:r>
            <a:r>
              <a:rPr sz="1900" spc="-25" dirty="0">
                <a:solidFill>
                  <a:srgbClr val="FFFFFF"/>
                </a:solidFill>
                <a:latin typeface="Tahoma"/>
                <a:cs typeface="Tahoma"/>
              </a:rPr>
              <a:t> </a:t>
            </a:r>
            <a:r>
              <a:rPr sz="1900" dirty="0">
                <a:solidFill>
                  <a:srgbClr val="FFFFFF"/>
                </a:solidFill>
                <a:latin typeface="Tahoma"/>
                <a:cs typeface="Tahoma"/>
              </a:rPr>
              <a:t>varios</a:t>
            </a:r>
            <a:r>
              <a:rPr sz="1900" spc="-25" dirty="0">
                <a:solidFill>
                  <a:srgbClr val="FFFFFF"/>
                </a:solidFill>
                <a:latin typeface="Tahoma"/>
                <a:cs typeface="Tahoma"/>
              </a:rPr>
              <a:t> </a:t>
            </a:r>
            <a:r>
              <a:rPr sz="1900" spc="60" dirty="0">
                <a:solidFill>
                  <a:srgbClr val="FFFFFF"/>
                </a:solidFill>
                <a:latin typeface="Tahoma"/>
                <a:cs typeface="Tahoma"/>
              </a:rPr>
              <a:t>detalles</a:t>
            </a:r>
            <a:r>
              <a:rPr sz="1900" spc="-25" dirty="0">
                <a:solidFill>
                  <a:srgbClr val="FFFFFF"/>
                </a:solidFill>
                <a:latin typeface="Tahoma"/>
                <a:cs typeface="Tahoma"/>
              </a:rPr>
              <a:t> </a:t>
            </a:r>
            <a:r>
              <a:rPr sz="1900" spc="50" dirty="0">
                <a:solidFill>
                  <a:srgbClr val="FFFFFF"/>
                </a:solidFill>
                <a:latin typeface="Tahoma"/>
                <a:cs typeface="Tahoma"/>
              </a:rPr>
              <a:t>asociados,</a:t>
            </a:r>
            <a:r>
              <a:rPr sz="1900" spc="-20" dirty="0">
                <a:solidFill>
                  <a:srgbClr val="FFFFFF"/>
                </a:solidFill>
                <a:latin typeface="Tahoma"/>
                <a:cs typeface="Tahoma"/>
              </a:rPr>
              <a:t> </a:t>
            </a:r>
            <a:r>
              <a:rPr sz="1900" spc="80" dirty="0">
                <a:solidFill>
                  <a:srgbClr val="FFFFFF"/>
                </a:solidFill>
                <a:latin typeface="Tahoma"/>
                <a:cs typeface="Tahoma"/>
              </a:rPr>
              <a:t>que</a:t>
            </a:r>
            <a:r>
              <a:rPr sz="1900" spc="-25" dirty="0">
                <a:solidFill>
                  <a:srgbClr val="FFFFFF"/>
                </a:solidFill>
                <a:latin typeface="Tahoma"/>
                <a:cs typeface="Tahoma"/>
              </a:rPr>
              <a:t> </a:t>
            </a:r>
            <a:r>
              <a:rPr sz="1900" spc="85" dirty="0">
                <a:solidFill>
                  <a:srgbClr val="FFFFFF"/>
                </a:solidFill>
                <a:latin typeface="Tahoma"/>
                <a:cs typeface="Tahoma"/>
              </a:rPr>
              <a:t>se</a:t>
            </a:r>
            <a:r>
              <a:rPr sz="1900" spc="-25" dirty="0">
                <a:solidFill>
                  <a:srgbClr val="FFFFFF"/>
                </a:solidFill>
                <a:latin typeface="Tahoma"/>
                <a:cs typeface="Tahoma"/>
              </a:rPr>
              <a:t> </a:t>
            </a:r>
            <a:r>
              <a:rPr sz="1900" dirty="0">
                <a:solidFill>
                  <a:srgbClr val="FFFFFF"/>
                </a:solidFill>
                <a:latin typeface="Tahoma"/>
                <a:cs typeface="Tahoma"/>
              </a:rPr>
              <a:t>registran</a:t>
            </a:r>
            <a:r>
              <a:rPr sz="1900" spc="-25" dirty="0">
                <a:solidFill>
                  <a:srgbClr val="FFFFFF"/>
                </a:solidFill>
                <a:latin typeface="Tahoma"/>
                <a:cs typeface="Tahoma"/>
              </a:rPr>
              <a:t> </a:t>
            </a:r>
            <a:r>
              <a:rPr sz="1900" spc="50" dirty="0">
                <a:solidFill>
                  <a:srgbClr val="FFFFFF"/>
                </a:solidFill>
                <a:latin typeface="Tahoma"/>
                <a:cs typeface="Tahoma"/>
              </a:rPr>
              <a:t>en</a:t>
            </a:r>
            <a:r>
              <a:rPr sz="1900" spc="-25" dirty="0">
                <a:solidFill>
                  <a:srgbClr val="FFFFFF"/>
                </a:solidFill>
                <a:latin typeface="Tahoma"/>
                <a:cs typeface="Tahoma"/>
              </a:rPr>
              <a:t> la </a:t>
            </a:r>
            <a:r>
              <a:rPr sz="1900" spc="55" dirty="0">
                <a:solidFill>
                  <a:srgbClr val="FFFFFF"/>
                </a:solidFill>
                <a:latin typeface="Tahoma"/>
                <a:cs typeface="Tahoma"/>
              </a:rPr>
              <a:t>tabla</a:t>
            </a:r>
            <a:r>
              <a:rPr sz="1900" spc="-65" dirty="0">
                <a:solidFill>
                  <a:srgbClr val="FFFFFF"/>
                </a:solidFill>
                <a:latin typeface="Tahoma"/>
                <a:cs typeface="Tahoma"/>
              </a:rPr>
              <a:t> </a:t>
            </a:r>
            <a:r>
              <a:rPr sz="1900" spc="45" dirty="0">
                <a:solidFill>
                  <a:srgbClr val="FFFFFF"/>
                </a:solidFill>
                <a:latin typeface="Tahoma"/>
                <a:cs typeface="Tahoma"/>
              </a:rPr>
              <a:t>Detalles_Orden.</a:t>
            </a:r>
            <a:r>
              <a:rPr sz="1900" spc="-65" dirty="0">
                <a:solidFill>
                  <a:srgbClr val="FFFFFF"/>
                </a:solidFill>
                <a:latin typeface="Tahoma"/>
                <a:cs typeface="Tahoma"/>
              </a:rPr>
              <a:t> </a:t>
            </a:r>
            <a:r>
              <a:rPr sz="1900" spc="105" dirty="0">
                <a:solidFill>
                  <a:srgbClr val="FFFFFF"/>
                </a:solidFill>
                <a:latin typeface="Tahoma"/>
                <a:cs typeface="Tahoma"/>
              </a:rPr>
              <a:t>Cada</a:t>
            </a:r>
            <a:r>
              <a:rPr sz="1900" spc="-65" dirty="0">
                <a:solidFill>
                  <a:srgbClr val="FFFFFF"/>
                </a:solidFill>
                <a:latin typeface="Tahoma"/>
                <a:cs typeface="Tahoma"/>
              </a:rPr>
              <a:t> </a:t>
            </a:r>
            <a:r>
              <a:rPr sz="1900" spc="50" dirty="0">
                <a:solidFill>
                  <a:srgbClr val="FFFFFF"/>
                </a:solidFill>
                <a:latin typeface="Tahoma"/>
                <a:cs typeface="Tahoma"/>
              </a:rPr>
              <a:t>detalle</a:t>
            </a:r>
            <a:r>
              <a:rPr sz="1900" spc="-65" dirty="0">
                <a:solidFill>
                  <a:srgbClr val="FFFFFF"/>
                </a:solidFill>
                <a:latin typeface="Tahoma"/>
                <a:cs typeface="Tahoma"/>
              </a:rPr>
              <a:t> </a:t>
            </a:r>
            <a:r>
              <a:rPr sz="1900" spc="110" dirty="0">
                <a:solidFill>
                  <a:srgbClr val="FFFFFF"/>
                </a:solidFill>
                <a:latin typeface="Tahoma"/>
                <a:cs typeface="Tahoma"/>
              </a:rPr>
              <a:t>de</a:t>
            </a:r>
            <a:r>
              <a:rPr sz="1900" spc="-65" dirty="0">
                <a:solidFill>
                  <a:srgbClr val="FFFFFF"/>
                </a:solidFill>
                <a:latin typeface="Tahoma"/>
                <a:cs typeface="Tahoma"/>
              </a:rPr>
              <a:t> </a:t>
            </a:r>
            <a:r>
              <a:rPr sz="1900" spc="65" dirty="0">
                <a:solidFill>
                  <a:srgbClr val="FFFFFF"/>
                </a:solidFill>
                <a:latin typeface="Tahoma"/>
                <a:cs typeface="Tahoma"/>
              </a:rPr>
              <a:t>orden</a:t>
            </a:r>
            <a:r>
              <a:rPr sz="1900" spc="-65" dirty="0">
                <a:solidFill>
                  <a:srgbClr val="FFFFFF"/>
                </a:solidFill>
                <a:latin typeface="Tahoma"/>
                <a:cs typeface="Tahoma"/>
              </a:rPr>
              <a:t> </a:t>
            </a:r>
            <a:r>
              <a:rPr sz="1900" spc="60" dirty="0">
                <a:solidFill>
                  <a:srgbClr val="FFFFFF"/>
                </a:solidFill>
                <a:latin typeface="Tahoma"/>
                <a:cs typeface="Tahoma"/>
              </a:rPr>
              <a:t>incluye</a:t>
            </a:r>
            <a:r>
              <a:rPr sz="1900" spc="-65" dirty="0">
                <a:solidFill>
                  <a:srgbClr val="FFFFFF"/>
                </a:solidFill>
                <a:latin typeface="Tahoma"/>
                <a:cs typeface="Tahoma"/>
              </a:rPr>
              <a:t> </a:t>
            </a:r>
            <a:r>
              <a:rPr sz="1900" dirty="0">
                <a:solidFill>
                  <a:srgbClr val="FFFFFF"/>
                </a:solidFill>
                <a:latin typeface="Tahoma"/>
                <a:cs typeface="Tahoma"/>
              </a:rPr>
              <a:t>un</a:t>
            </a:r>
            <a:r>
              <a:rPr sz="1900" spc="-65" dirty="0">
                <a:solidFill>
                  <a:srgbClr val="FFFFFF"/>
                </a:solidFill>
                <a:latin typeface="Tahoma"/>
                <a:cs typeface="Tahoma"/>
              </a:rPr>
              <a:t> </a:t>
            </a:r>
            <a:r>
              <a:rPr sz="1900" spc="65" dirty="0">
                <a:solidFill>
                  <a:srgbClr val="FFFFFF"/>
                </a:solidFill>
                <a:latin typeface="Tahoma"/>
                <a:cs typeface="Tahoma"/>
              </a:rPr>
              <a:t>identificador</a:t>
            </a:r>
            <a:r>
              <a:rPr sz="1900" spc="-65" dirty="0">
                <a:solidFill>
                  <a:srgbClr val="FFFFFF"/>
                </a:solidFill>
                <a:latin typeface="Tahoma"/>
                <a:cs typeface="Tahoma"/>
              </a:rPr>
              <a:t> </a:t>
            </a:r>
            <a:r>
              <a:rPr sz="1900" spc="60" dirty="0">
                <a:solidFill>
                  <a:srgbClr val="FFFFFF"/>
                </a:solidFill>
                <a:latin typeface="Tahoma"/>
                <a:cs typeface="Tahoma"/>
              </a:rPr>
              <a:t>único </a:t>
            </a:r>
            <a:r>
              <a:rPr sz="1900" dirty="0">
                <a:solidFill>
                  <a:srgbClr val="FFFFFF"/>
                </a:solidFill>
                <a:latin typeface="Tahoma"/>
                <a:cs typeface="Tahoma"/>
              </a:rPr>
              <a:t>(ID_Detalle_Orden),</a:t>
            </a:r>
            <a:r>
              <a:rPr sz="1900" spc="-15" dirty="0">
                <a:solidFill>
                  <a:srgbClr val="FFFFFF"/>
                </a:solidFill>
                <a:latin typeface="Tahoma"/>
                <a:cs typeface="Tahoma"/>
              </a:rPr>
              <a:t> </a:t>
            </a:r>
            <a:r>
              <a:rPr sz="1900" dirty="0">
                <a:solidFill>
                  <a:srgbClr val="FFFFFF"/>
                </a:solidFill>
                <a:latin typeface="Tahoma"/>
                <a:cs typeface="Tahoma"/>
              </a:rPr>
              <a:t>el</a:t>
            </a:r>
            <a:r>
              <a:rPr sz="1900" spc="-15" dirty="0">
                <a:solidFill>
                  <a:srgbClr val="FFFFFF"/>
                </a:solidFill>
                <a:latin typeface="Tahoma"/>
                <a:cs typeface="Tahoma"/>
              </a:rPr>
              <a:t> </a:t>
            </a:r>
            <a:r>
              <a:rPr sz="1900" spc="65" dirty="0">
                <a:solidFill>
                  <a:srgbClr val="FFFFFF"/>
                </a:solidFill>
                <a:latin typeface="Tahoma"/>
                <a:cs typeface="Tahoma"/>
              </a:rPr>
              <a:t>identificador</a:t>
            </a:r>
            <a:r>
              <a:rPr sz="1900" spc="-15" dirty="0">
                <a:solidFill>
                  <a:srgbClr val="FFFFFF"/>
                </a:solidFill>
                <a:latin typeface="Tahoma"/>
                <a:cs typeface="Tahoma"/>
              </a:rPr>
              <a:t> </a:t>
            </a:r>
            <a:r>
              <a:rPr sz="1900" spc="110" dirty="0">
                <a:solidFill>
                  <a:srgbClr val="FFFFFF"/>
                </a:solidFill>
                <a:latin typeface="Tahoma"/>
                <a:cs typeface="Tahoma"/>
              </a:rPr>
              <a:t>de</a:t>
            </a:r>
            <a:r>
              <a:rPr sz="1900" spc="-15" dirty="0">
                <a:solidFill>
                  <a:srgbClr val="FFFFFF"/>
                </a:solidFill>
                <a:latin typeface="Tahoma"/>
                <a:cs typeface="Tahoma"/>
              </a:rPr>
              <a:t> </a:t>
            </a:r>
            <a:r>
              <a:rPr sz="1900" dirty="0">
                <a:solidFill>
                  <a:srgbClr val="FFFFFF"/>
                </a:solidFill>
                <a:latin typeface="Tahoma"/>
                <a:cs typeface="Tahoma"/>
              </a:rPr>
              <a:t>la</a:t>
            </a:r>
            <a:r>
              <a:rPr sz="1900" spc="-15" dirty="0">
                <a:solidFill>
                  <a:srgbClr val="FFFFFF"/>
                </a:solidFill>
                <a:latin typeface="Tahoma"/>
                <a:cs typeface="Tahoma"/>
              </a:rPr>
              <a:t> </a:t>
            </a:r>
            <a:r>
              <a:rPr sz="1900" spc="65" dirty="0">
                <a:solidFill>
                  <a:srgbClr val="FFFFFF"/>
                </a:solidFill>
                <a:latin typeface="Tahoma"/>
                <a:cs typeface="Tahoma"/>
              </a:rPr>
              <a:t>orden</a:t>
            </a:r>
            <a:r>
              <a:rPr sz="1900" spc="-15" dirty="0">
                <a:solidFill>
                  <a:srgbClr val="FFFFFF"/>
                </a:solidFill>
                <a:latin typeface="Tahoma"/>
                <a:cs typeface="Tahoma"/>
              </a:rPr>
              <a:t> </a:t>
            </a:r>
            <a:r>
              <a:rPr sz="1900" dirty="0">
                <a:solidFill>
                  <a:srgbClr val="FFFFFF"/>
                </a:solidFill>
                <a:latin typeface="Tahoma"/>
                <a:cs typeface="Tahoma"/>
              </a:rPr>
              <a:t>a</a:t>
            </a:r>
            <a:r>
              <a:rPr sz="1900" spc="-15" dirty="0">
                <a:solidFill>
                  <a:srgbClr val="FFFFFF"/>
                </a:solidFill>
                <a:latin typeface="Tahoma"/>
                <a:cs typeface="Tahoma"/>
              </a:rPr>
              <a:t> </a:t>
            </a:r>
            <a:r>
              <a:rPr sz="1900" dirty="0">
                <a:solidFill>
                  <a:srgbClr val="FFFFFF"/>
                </a:solidFill>
                <a:latin typeface="Tahoma"/>
                <a:cs typeface="Tahoma"/>
              </a:rPr>
              <a:t>la</a:t>
            </a:r>
            <a:r>
              <a:rPr sz="1900" spc="-15" dirty="0">
                <a:solidFill>
                  <a:srgbClr val="FFFFFF"/>
                </a:solidFill>
                <a:latin typeface="Tahoma"/>
                <a:cs typeface="Tahoma"/>
              </a:rPr>
              <a:t> </a:t>
            </a:r>
            <a:r>
              <a:rPr sz="1900" spc="80" dirty="0">
                <a:solidFill>
                  <a:srgbClr val="FFFFFF"/>
                </a:solidFill>
                <a:latin typeface="Tahoma"/>
                <a:cs typeface="Tahoma"/>
              </a:rPr>
              <a:t>que</a:t>
            </a:r>
            <a:r>
              <a:rPr sz="1900" spc="-15" dirty="0">
                <a:solidFill>
                  <a:srgbClr val="FFFFFF"/>
                </a:solidFill>
                <a:latin typeface="Tahoma"/>
                <a:cs typeface="Tahoma"/>
              </a:rPr>
              <a:t> </a:t>
            </a:r>
            <a:r>
              <a:rPr sz="1900" spc="75" dirty="0">
                <a:solidFill>
                  <a:srgbClr val="FFFFFF"/>
                </a:solidFill>
                <a:latin typeface="Tahoma"/>
                <a:cs typeface="Tahoma"/>
              </a:rPr>
              <a:t>pertenece </a:t>
            </a:r>
            <a:r>
              <a:rPr sz="1900" dirty="0">
                <a:solidFill>
                  <a:srgbClr val="FFFFFF"/>
                </a:solidFill>
                <a:latin typeface="Tahoma"/>
                <a:cs typeface="Tahoma"/>
              </a:rPr>
              <a:t>(ID_Orden),</a:t>
            </a:r>
            <a:r>
              <a:rPr sz="1900" spc="-20" dirty="0">
                <a:solidFill>
                  <a:srgbClr val="FFFFFF"/>
                </a:solidFill>
                <a:latin typeface="Tahoma"/>
                <a:cs typeface="Tahoma"/>
              </a:rPr>
              <a:t> </a:t>
            </a:r>
            <a:r>
              <a:rPr sz="1900" dirty="0">
                <a:solidFill>
                  <a:srgbClr val="FFFFFF"/>
                </a:solidFill>
                <a:latin typeface="Tahoma"/>
                <a:cs typeface="Tahoma"/>
              </a:rPr>
              <a:t>el</a:t>
            </a:r>
            <a:r>
              <a:rPr sz="1900" spc="-20" dirty="0">
                <a:solidFill>
                  <a:srgbClr val="FFFFFF"/>
                </a:solidFill>
                <a:latin typeface="Tahoma"/>
                <a:cs typeface="Tahoma"/>
              </a:rPr>
              <a:t> </a:t>
            </a:r>
            <a:r>
              <a:rPr sz="1900" spc="65" dirty="0">
                <a:solidFill>
                  <a:srgbClr val="FFFFFF"/>
                </a:solidFill>
                <a:latin typeface="Tahoma"/>
                <a:cs typeface="Tahoma"/>
              </a:rPr>
              <a:t>identificador</a:t>
            </a:r>
            <a:r>
              <a:rPr sz="1900" spc="-20" dirty="0">
                <a:solidFill>
                  <a:srgbClr val="FFFFFF"/>
                </a:solidFill>
                <a:latin typeface="Tahoma"/>
                <a:cs typeface="Tahoma"/>
              </a:rPr>
              <a:t> </a:t>
            </a:r>
            <a:r>
              <a:rPr sz="1900" spc="65" dirty="0">
                <a:solidFill>
                  <a:srgbClr val="FFFFFF"/>
                </a:solidFill>
                <a:latin typeface="Tahoma"/>
                <a:cs typeface="Tahoma"/>
              </a:rPr>
              <a:t>del</a:t>
            </a:r>
            <a:r>
              <a:rPr sz="1900" spc="-20" dirty="0">
                <a:solidFill>
                  <a:srgbClr val="FFFFFF"/>
                </a:solidFill>
                <a:latin typeface="Tahoma"/>
                <a:cs typeface="Tahoma"/>
              </a:rPr>
              <a:t> </a:t>
            </a:r>
            <a:r>
              <a:rPr sz="1900" spc="95" dirty="0">
                <a:solidFill>
                  <a:srgbClr val="FFFFFF"/>
                </a:solidFill>
                <a:latin typeface="Tahoma"/>
                <a:cs typeface="Tahoma"/>
              </a:rPr>
              <a:t>producto</a:t>
            </a:r>
            <a:r>
              <a:rPr sz="1900" spc="-20" dirty="0">
                <a:solidFill>
                  <a:srgbClr val="FFFFFF"/>
                </a:solidFill>
                <a:latin typeface="Tahoma"/>
                <a:cs typeface="Tahoma"/>
              </a:rPr>
              <a:t> </a:t>
            </a:r>
            <a:r>
              <a:rPr sz="1900" dirty="0">
                <a:solidFill>
                  <a:srgbClr val="FFFFFF"/>
                </a:solidFill>
                <a:latin typeface="Tahoma"/>
                <a:cs typeface="Tahoma"/>
              </a:rPr>
              <a:t>(ID_Producto),</a:t>
            </a:r>
            <a:r>
              <a:rPr sz="1900" spc="-15" dirty="0">
                <a:solidFill>
                  <a:srgbClr val="FFFFFF"/>
                </a:solidFill>
                <a:latin typeface="Tahoma"/>
                <a:cs typeface="Tahoma"/>
              </a:rPr>
              <a:t> </a:t>
            </a:r>
            <a:r>
              <a:rPr sz="1900" dirty="0">
                <a:solidFill>
                  <a:srgbClr val="FFFFFF"/>
                </a:solidFill>
                <a:latin typeface="Tahoma"/>
                <a:cs typeface="Tahoma"/>
              </a:rPr>
              <a:t>la</a:t>
            </a:r>
            <a:r>
              <a:rPr sz="1900" spc="-20" dirty="0">
                <a:solidFill>
                  <a:srgbClr val="FFFFFF"/>
                </a:solidFill>
                <a:latin typeface="Tahoma"/>
                <a:cs typeface="Tahoma"/>
              </a:rPr>
              <a:t> </a:t>
            </a:r>
            <a:r>
              <a:rPr sz="1900" spc="85" dirty="0">
                <a:solidFill>
                  <a:srgbClr val="FFFFFF"/>
                </a:solidFill>
                <a:latin typeface="Tahoma"/>
                <a:cs typeface="Tahoma"/>
              </a:rPr>
              <a:t>cantidad</a:t>
            </a:r>
            <a:r>
              <a:rPr sz="1900" spc="-20" dirty="0">
                <a:solidFill>
                  <a:srgbClr val="FFFFFF"/>
                </a:solidFill>
                <a:latin typeface="Tahoma"/>
                <a:cs typeface="Tahoma"/>
              </a:rPr>
              <a:t> </a:t>
            </a:r>
            <a:r>
              <a:rPr sz="1900" spc="85" dirty="0">
                <a:solidFill>
                  <a:srgbClr val="FFFFFF"/>
                </a:solidFill>
                <a:latin typeface="Tahoma"/>
                <a:cs typeface="Tahoma"/>
              </a:rPr>
              <a:t>de </a:t>
            </a:r>
            <a:r>
              <a:rPr sz="1900" spc="95" dirty="0">
                <a:solidFill>
                  <a:srgbClr val="FFFFFF"/>
                </a:solidFill>
                <a:latin typeface="Tahoma"/>
                <a:cs typeface="Tahoma"/>
              </a:rPr>
              <a:t>producto</a:t>
            </a:r>
            <a:r>
              <a:rPr sz="1900" spc="-65" dirty="0">
                <a:solidFill>
                  <a:srgbClr val="FFFFFF"/>
                </a:solidFill>
                <a:latin typeface="Tahoma"/>
                <a:cs typeface="Tahoma"/>
              </a:rPr>
              <a:t> </a:t>
            </a:r>
            <a:r>
              <a:rPr sz="1900" spc="65" dirty="0">
                <a:solidFill>
                  <a:srgbClr val="FFFFFF"/>
                </a:solidFill>
                <a:latin typeface="Tahoma"/>
                <a:cs typeface="Tahoma"/>
              </a:rPr>
              <a:t>ordenada</a:t>
            </a:r>
            <a:r>
              <a:rPr sz="1900" spc="-60" dirty="0">
                <a:solidFill>
                  <a:srgbClr val="FFFFFF"/>
                </a:solidFill>
                <a:latin typeface="Tahoma"/>
                <a:cs typeface="Tahoma"/>
              </a:rPr>
              <a:t> </a:t>
            </a:r>
            <a:r>
              <a:rPr sz="1900" spc="110" dirty="0">
                <a:solidFill>
                  <a:srgbClr val="FFFFFF"/>
                </a:solidFill>
                <a:latin typeface="Tahoma"/>
                <a:cs typeface="Tahoma"/>
              </a:rPr>
              <a:t>y</a:t>
            </a:r>
            <a:r>
              <a:rPr sz="1900" spc="-65" dirty="0">
                <a:solidFill>
                  <a:srgbClr val="FFFFFF"/>
                </a:solidFill>
                <a:latin typeface="Tahoma"/>
                <a:cs typeface="Tahoma"/>
              </a:rPr>
              <a:t> </a:t>
            </a:r>
            <a:r>
              <a:rPr sz="1900" dirty="0">
                <a:solidFill>
                  <a:srgbClr val="FFFFFF"/>
                </a:solidFill>
                <a:latin typeface="Tahoma"/>
                <a:cs typeface="Tahoma"/>
              </a:rPr>
              <a:t>el</a:t>
            </a:r>
            <a:r>
              <a:rPr sz="1900" spc="-60" dirty="0">
                <a:solidFill>
                  <a:srgbClr val="FFFFFF"/>
                </a:solidFill>
                <a:latin typeface="Tahoma"/>
                <a:cs typeface="Tahoma"/>
              </a:rPr>
              <a:t> </a:t>
            </a:r>
            <a:r>
              <a:rPr sz="1900" spc="85" dirty="0">
                <a:solidFill>
                  <a:srgbClr val="FFFFFF"/>
                </a:solidFill>
                <a:latin typeface="Tahoma"/>
                <a:cs typeface="Tahoma"/>
              </a:rPr>
              <a:t>precio</a:t>
            </a:r>
            <a:r>
              <a:rPr sz="1900" spc="-65" dirty="0">
                <a:solidFill>
                  <a:srgbClr val="FFFFFF"/>
                </a:solidFill>
                <a:latin typeface="Tahoma"/>
                <a:cs typeface="Tahoma"/>
              </a:rPr>
              <a:t> </a:t>
            </a:r>
            <a:r>
              <a:rPr sz="1900" dirty="0">
                <a:solidFill>
                  <a:srgbClr val="FFFFFF"/>
                </a:solidFill>
                <a:latin typeface="Tahoma"/>
                <a:cs typeface="Tahoma"/>
              </a:rPr>
              <a:t>unitario.</a:t>
            </a:r>
            <a:r>
              <a:rPr sz="1900" spc="-60" dirty="0">
                <a:solidFill>
                  <a:srgbClr val="FFFFFF"/>
                </a:solidFill>
                <a:latin typeface="Tahoma"/>
                <a:cs typeface="Tahoma"/>
              </a:rPr>
              <a:t> </a:t>
            </a:r>
            <a:r>
              <a:rPr sz="1900" spc="55" dirty="0">
                <a:solidFill>
                  <a:srgbClr val="FFFFFF"/>
                </a:solidFill>
                <a:latin typeface="Tahoma"/>
                <a:cs typeface="Tahoma"/>
              </a:rPr>
              <a:t>Las</a:t>
            </a:r>
            <a:r>
              <a:rPr sz="1900" spc="-65" dirty="0">
                <a:solidFill>
                  <a:srgbClr val="FFFFFF"/>
                </a:solidFill>
                <a:latin typeface="Tahoma"/>
                <a:cs typeface="Tahoma"/>
              </a:rPr>
              <a:t> </a:t>
            </a:r>
            <a:r>
              <a:rPr sz="1900" spc="55" dirty="0">
                <a:solidFill>
                  <a:srgbClr val="FFFFFF"/>
                </a:solidFill>
                <a:latin typeface="Tahoma"/>
                <a:cs typeface="Tahoma"/>
              </a:rPr>
              <a:t>relaciones</a:t>
            </a:r>
            <a:r>
              <a:rPr sz="1900" spc="-60" dirty="0">
                <a:solidFill>
                  <a:srgbClr val="FFFFFF"/>
                </a:solidFill>
                <a:latin typeface="Tahoma"/>
                <a:cs typeface="Tahoma"/>
              </a:rPr>
              <a:t> </a:t>
            </a:r>
            <a:r>
              <a:rPr sz="1900" spc="55" dirty="0">
                <a:solidFill>
                  <a:srgbClr val="FFFFFF"/>
                </a:solidFill>
                <a:latin typeface="Tahoma"/>
                <a:cs typeface="Tahoma"/>
              </a:rPr>
              <a:t>entre</a:t>
            </a:r>
            <a:r>
              <a:rPr sz="1900" spc="-65" dirty="0">
                <a:solidFill>
                  <a:srgbClr val="FFFFFF"/>
                </a:solidFill>
                <a:latin typeface="Tahoma"/>
                <a:cs typeface="Tahoma"/>
              </a:rPr>
              <a:t> </a:t>
            </a:r>
            <a:r>
              <a:rPr sz="1900" spc="80" dirty="0">
                <a:solidFill>
                  <a:srgbClr val="FFFFFF"/>
                </a:solidFill>
                <a:latin typeface="Tahoma"/>
                <a:cs typeface="Tahoma"/>
              </a:rPr>
              <a:t>Órdenes</a:t>
            </a:r>
            <a:r>
              <a:rPr sz="1900" spc="-60" dirty="0">
                <a:solidFill>
                  <a:srgbClr val="FFFFFF"/>
                </a:solidFill>
                <a:latin typeface="Tahoma"/>
                <a:cs typeface="Tahoma"/>
              </a:rPr>
              <a:t> </a:t>
            </a:r>
            <a:r>
              <a:rPr sz="1900" spc="60" dirty="0">
                <a:solidFill>
                  <a:srgbClr val="FFFFFF"/>
                </a:solidFill>
                <a:latin typeface="Tahoma"/>
                <a:cs typeface="Tahoma"/>
              </a:rPr>
              <a:t>y </a:t>
            </a:r>
            <a:r>
              <a:rPr sz="1900" spc="45" dirty="0">
                <a:solidFill>
                  <a:srgbClr val="FFFFFF"/>
                </a:solidFill>
                <a:latin typeface="Tahoma"/>
                <a:cs typeface="Tahoma"/>
              </a:rPr>
              <a:t>Detalles_Orden,</a:t>
            </a:r>
            <a:r>
              <a:rPr sz="1900" spc="-55" dirty="0">
                <a:solidFill>
                  <a:srgbClr val="FFFFFF"/>
                </a:solidFill>
                <a:latin typeface="Tahoma"/>
                <a:cs typeface="Tahoma"/>
              </a:rPr>
              <a:t> </a:t>
            </a:r>
            <a:r>
              <a:rPr sz="1900" dirty="0">
                <a:solidFill>
                  <a:srgbClr val="FFFFFF"/>
                </a:solidFill>
                <a:latin typeface="Tahoma"/>
                <a:cs typeface="Tahoma"/>
              </a:rPr>
              <a:t>así</a:t>
            </a:r>
            <a:r>
              <a:rPr sz="1900" spc="-50" dirty="0">
                <a:solidFill>
                  <a:srgbClr val="FFFFFF"/>
                </a:solidFill>
                <a:latin typeface="Tahoma"/>
                <a:cs typeface="Tahoma"/>
              </a:rPr>
              <a:t> </a:t>
            </a:r>
            <a:r>
              <a:rPr sz="1900" spc="120" dirty="0">
                <a:solidFill>
                  <a:srgbClr val="FFFFFF"/>
                </a:solidFill>
                <a:latin typeface="Tahoma"/>
                <a:cs typeface="Tahoma"/>
              </a:rPr>
              <a:t>como</a:t>
            </a:r>
            <a:r>
              <a:rPr sz="1900" spc="-55" dirty="0">
                <a:solidFill>
                  <a:srgbClr val="FFFFFF"/>
                </a:solidFill>
                <a:latin typeface="Tahoma"/>
                <a:cs typeface="Tahoma"/>
              </a:rPr>
              <a:t> </a:t>
            </a:r>
            <a:r>
              <a:rPr sz="1900" spc="55" dirty="0">
                <a:solidFill>
                  <a:srgbClr val="FFFFFF"/>
                </a:solidFill>
                <a:latin typeface="Tahoma"/>
                <a:cs typeface="Tahoma"/>
              </a:rPr>
              <a:t>entre</a:t>
            </a:r>
            <a:r>
              <a:rPr sz="1900" spc="-50" dirty="0">
                <a:solidFill>
                  <a:srgbClr val="FFFFFF"/>
                </a:solidFill>
                <a:latin typeface="Tahoma"/>
                <a:cs typeface="Tahoma"/>
              </a:rPr>
              <a:t> </a:t>
            </a:r>
            <a:r>
              <a:rPr sz="1900" spc="85" dirty="0">
                <a:solidFill>
                  <a:srgbClr val="FFFFFF"/>
                </a:solidFill>
                <a:latin typeface="Tahoma"/>
                <a:cs typeface="Tahoma"/>
              </a:rPr>
              <a:t>Productos</a:t>
            </a:r>
            <a:r>
              <a:rPr sz="1900" spc="-55" dirty="0">
                <a:solidFill>
                  <a:srgbClr val="FFFFFF"/>
                </a:solidFill>
                <a:latin typeface="Tahoma"/>
                <a:cs typeface="Tahoma"/>
              </a:rPr>
              <a:t> </a:t>
            </a:r>
            <a:r>
              <a:rPr sz="1900" spc="110" dirty="0">
                <a:solidFill>
                  <a:srgbClr val="FFFFFF"/>
                </a:solidFill>
                <a:latin typeface="Tahoma"/>
                <a:cs typeface="Tahoma"/>
              </a:rPr>
              <a:t>y</a:t>
            </a:r>
            <a:r>
              <a:rPr sz="1900" spc="-50" dirty="0">
                <a:solidFill>
                  <a:srgbClr val="FFFFFF"/>
                </a:solidFill>
                <a:latin typeface="Tahoma"/>
                <a:cs typeface="Tahoma"/>
              </a:rPr>
              <a:t> </a:t>
            </a:r>
            <a:r>
              <a:rPr sz="1900" spc="45" dirty="0">
                <a:solidFill>
                  <a:srgbClr val="FFFFFF"/>
                </a:solidFill>
                <a:latin typeface="Tahoma"/>
                <a:cs typeface="Tahoma"/>
              </a:rPr>
              <a:t>Detalles_Orden,</a:t>
            </a:r>
            <a:r>
              <a:rPr sz="1900" spc="-55" dirty="0">
                <a:solidFill>
                  <a:srgbClr val="FFFFFF"/>
                </a:solidFill>
                <a:latin typeface="Tahoma"/>
                <a:cs typeface="Tahoma"/>
              </a:rPr>
              <a:t> </a:t>
            </a:r>
            <a:r>
              <a:rPr sz="1900" spc="70" dirty="0">
                <a:solidFill>
                  <a:srgbClr val="FFFFFF"/>
                </a:solidFill>
                <a:latin typeface="Tahoma"/>
                <a:cs typeface="Tahoma"/>
              </a:rPr>
              <a:t>son</a:t>
            </a:r>
            <a:r>
              <a:rPr sz="1900" spc="-50" dirty="0">
                <a:solidFill>
                  <a:srgbClr val="FFFFFF"/>
                </a:solidFill>
                <a:latin typeface="Tahoma"/>
                <a:cs typeface="Tahoma"/>
              </a:rPr>
              <a:t> </a:t>
            </a:r>
            <a:r>
              <a:rPr sz="1900" spc="110" dirty="0">
                <a:solidFill>
                  <a:srgbClr val="FFFFFF"/>
                </a:solidFill>
                <a:latin typeface="Tahoma"/>
                <a:cs typeface="Tahoma"/>
              </a:rPr>
              <a:t>de</a:t>
            </a:r>
            <a:r>
              <a:rPr sz="1900" spc="-55" dirty="0">
                <a:solidFill>
                  <a:srgbClr val="FFFFFF"/>
                </a:solidFill>
                <a:latin typeface="Tahoma"/>
                <a:cs typeface="Tahoma"/>
              </a:rPr>
              <a:t> </a:t>
            </a:r>
            <a:r>
              <a:rPr sz="1900" dirty="0">
                <a:solidFill>
                  <a:srgbClr val="FFFFFF"/>
                </a:solidFill>
                <a:latin typeface="Tahoma"/>
                <a:cs typeface="Tahoma"/>
              </a:rPr>
              <a:t>uno</a:t>
            </a:r>
            <a:r>
              <a:rPr sz="1900" spc="-50" dirty="0">
                <a:solidFill>
                  <a:srgbClr val="FFFFFF"/>
                </a:solidFill>
                <a:latin typeface="Tahoma"/>
                <a:cs typeface="Tahoma"/>
              </a:rPr>
              <a:t> a </a:t>
            </a:r>
            <a:r>
              <a:rPr sz="1900" spc="90" dirty="0">
                <a:solidFill>
                  <a:srgbClr val="FFFFFF"/>
                </a:solidFill>
                <a:latin typeface="Tahoma"/>
                <a:cs typeface="Tahoma"/>
              </a:rPr>
              <a:t>muchos</a:t>
            </a:r>
            <a:r>
              <a:rPr sz="1900" spc="-70" dirty="0">
                <a:solidFill>
                  <a:srgbClr val="FFFFFF"/>
                </a:solidFill>
                <a:latin typeface="Tahoma"/>
                <a:cs typeface="Tahoma"/>
              </a:rPr>
              <a:t> </a:t>
            </a:r>
            <a:r>
              <a:rPr sz="1900" spc="-175" dirty="0">
                <a:solidFill>
                  <a:srgbClr val="FFFFFF"/>
                </a:solidFill>
                <a:latin typeface="Tahoma"/>
                <a:cs typeface="Tahoma"/>
              </a:rPr>
              <a:t>(1:N),</a:t>
            </a:r>
            <a:r>
              <a:rPr sz="1900" spc="-70" dirty="0">
                <a:solidFill>
                  <a:srgbClr val="FFFFFF"/>
                </a:solidFill>
                <a:latin typeface="Tahoma"/>
                <a:cs typeface="Tahoma"/>
              </a:rPr>
              <a:t> </a:t>
            </a:r>
            <a:r>
              <a:rPr sz="1900" spc="95" dirty="0">
                <a:solidFill>
                  <a:srgbClr val="FFFFFF"/>
                </a:solidFill>
                <a:latin typeface="Tahoma"/>
                <a:cs typeface="Tahoma"/>
              </a:rPr>
              <a:t>donde</a:t>
            </a:r>
            <a:r>
              <a:rPr sz="1900" spc="-65" dirty="0">
                <a:solidFill>
                  <a:srgbClr val="FFFFFF"/>
                </a:solidFill>
                <a:latin typeface="Tahoma"/>
                <a:cs typeface="Tahoma"/>
              </a:rPr>
              <a:t> </a:t>
            </a:r>
            <a:r>
              <a:rPr sz="1900" dirty="0">
                <a:solidFill>
                  <a:srgbClr val="FFFFFF"/>
                </a:solidFill>
                <a:latin typeface="Tahoma"/>
                <a:cs typeface="Tahoma"/>
              </a:rPr>
              <a:t>una</a:t>
            </a:r>
            <a:r>
              <a:rPr sz="1900" spc="-70" dirty="0">
                <a:solidFill>
                  <a:srgbClr val="FFFFFF"/>
                </a:solidFill>
                <a:latin typeface="Tahoma"/>
                <a:cs typeface="Tahoma"/>
              </a:rPr>
              <a:t> </a:t>
            </a:r>
            <a:r>
              <a:rPr sz="1900" spc="65" dirty="0">
                <a:solidFill>
                  <a:srgbClr val="FFFFFF"/>
                </a:solidFill>
                <a:latin typeface="Tahoma"/>
                <a:cs typeface="Tahoma"/>
              </a:rPr>
              <a:t>orden</a:t>
            </a:r>
            <a:r>
              <a:rPr sz="1900" spc="-65" dirty="0">
                <a:solidFill>
                  <a:srgbClr val="FFFFFF"/>
                </a:solidFill>
                <a:latin typeface="Tahoma"/>
                <a:cs typeface="Tahoma"/>
              </a:rPr>
              <a:t> </a:t>
            </a:r>
            <a:r>
              <a:rPr sz="1900" spc="90" dirty="0">
                <a:solidFill>
                  <a:srgbClr val="FFFFFF"/>
                </a:solidFill>
                <a:latin typeface="Tahoma"/>
                <a:cs typeface="Tahoma"/>
              </a:rPr>
              <a:t>puede</a:t>
            </a:r>
            <a:r>
              <a:rPr sz="1900" spc="-70" dirty="0">
                <a:solidFill>
                  <a:srgbClr val="FFFFFF"/>
                </a:solidFill>
                <a:latin typeface="Tahoma"/>
                <a:cs typeface="Tahoma"/>
              </a:rPr>
              <a:t> </a:t>
            </a:r>
            <a:r>
              <a:rPr sz="1900" spc="55" dirty="0">
                <a:solidFill>
                  <a:srgbClr val="FFFFFF"/>
                </a:solidFill>
                <a:latin typeface="Tahoma"/>
                <a:cs typeface="Tahoma"/>
              </a:rPr>
              <a:t>tener</a:t>
            </a:r>
            <a:r>
              <a:rPr sz="1900" spc="-65" dirty="0">
                <a:solidFill>
                  <a:srgbClr val="FFFFFF"/>
                </a:solidFill>
                <a:latin typeface="Tahoma"/>
                <a:cs typeface="Tahoma"/>
              </a:rPr>
              <a:t> </a:t>
            </a:r>
            <a:r>
              <a:rPr sz="1900" spc="55" dirty="0">
                <a:solidFill>
                  <a:srgbClr val="FFFFFF"/>
                </a:solidFill>
                <a:latin typeface="Tahoma"/>
                <a:cs typeface="Tahoma"/>
              </a:rPr>
              <a:t>múltiples</a:t>
            </a:r>
            <a:r>
              <a:rPr sz="1900" spc="-70" dirty="0">
                <a:solidFill>
                  <a:srgbClr val="FFFFFF"/>
                </a:solidFill>
                <a:latin typeface="Tahoma"/>
                <a:cs typeface="Tahoma"/>
              </a:rPr>
              <a:t> </a:t>
            </a:r>
            <a:r>
              <a:rPr sz="1900" spc="60" dirty="0">
                <a:solidFill>
                  <a:srgbClr val="FFFFFF"/>
                </a:solidFill>
                <a:latin typeface="Tahoma"/>
                <a:cs typeface="Tahoma"/>
              </a:rPr>
              <a:t>detalles</a:t>
            </a:r>
            <a:r>
              <a:rPr sz="1900" spc="-70" dirty="0">
                <a:solidFill>
                  <a:srgbClr val="FFFFFF"/>
                </a:solidFill>
                <a:latin typeface="Tahoma"/>
                <a:cs typeface="Tahoma"/>
              </a:rPr>
              <a:t> </a:t>
            </a:r>
            <a:r>
              <a:rPr sz="1900" spc="110" dirty="0">
                <a:solidFill>
                  <a:srgbClr val="FFFFFF"/>
                </a:solidFill>
                <a:latin typeface="Tahoma"/>
                <a:cs typeface="Tahoma"/>
              </a:rPr>
              <a:t>y</a:t>
            </a:r>
            <a:r>
              <a:rPr sz="1900" spc="-65" dirty="0">
                <a:solidFill>
                  <a:srgbClr val="FFFFFF"/>
                </a:solidFill>
                <a:latin typeface="Tahoma"/>
                <a:cs typeface="Tahoma"/>
              </a:rPr>
              <a:t> </a:t>
            </a:r>
            <a:r>
              <a:rPr sz="1900" spc="-25" dirty="0">
                <a:solidFill>
                  <a:srgbClr val="FFFFFF"/>
                </a:solidFill>
                <a:latin typeface="Tahoma"/>
                <a:cs typeface="Tahoma"/>
              </a:rPr>
              <a:t>un </a:t>
            </a:r>
            <a:r>
              <a:rPr sz="1900" spc="95" dirty="0">
                <a:solidFill>
                  <a:srgbClr val="FFFFFF"/>
                </a:solidFill>
                <a:latin typeface="Tahoma"/>
                <a:cs typeface="Tahoma"/>
              </a:rPr>
              <a:t>producto</a:t>
            </a:r>
            <a:r>
              <a:rPr sz="1900" spc="-75" dirty="0">
                <a:solidFill>
                  <a:srgbClr val="FFFFFF"/>
                </a:solidFill>
                <a:latin typeface="Tahoma"/>
                <a:cs typeface="Tahoma"/>
              </a:rPr>
              <a:t> </a:t>
            </a:r>
            <a:r>
              <a:rPr sz="1900" spc="90" dirty="0">
                <a:solidFill>
                  <a:srgbClr val="FFFFFF"/>
                </a:solidFill>
                <a:latin typeface="Tahoma"/>
                <a:cs typeface="Tahoma"/>
              </a:rPr>
              <a:t>puede</a:t>
            </a:r>
            <a:r>
              <a:rPr sz="1900" spc="-70" dirty="0">
                <a:solidFill>
                  <a:srgbClr val="FFFFFF"/>
                </a:solidFill>
                <a:latin typeface="Tahoma"/>
                <a:cs typeface="Tahoma"/>
              </a:rPr>
              <a:t> </a:t>
            </a:r>
            <a:r>
              <a:rPr sz="1900" spc="65" dirty="0">
                <a:solidFill>
                  <a:srgbClr val="FFFFFF"/>
                </a:solidFill>
                <a:latin typeface="Tahoma"/>
                <a:cs typeface="Tahoma"/>
              </a:rPr>
              <a:t>aparecer</a:t>
            </a:r>
            <a:r>
              <a:rPr sz="1900" spc="-70" dirty="0">
                <a:solidFill>
                  <a:srgbClr val="FFFFFF"/>
                </a:solidFill>
                <a:latin typeface="Tahoma"/>
                <a:cs typeface="Tahoma"/>
              </a:rPr>
              <a:t> </a:t>
            </a:r>
            <a:r>
              <a:rPr sz="1900" spc="50" dirty="0">
                <a:solidFill>
                  <a:srgbClr val="FFFFFF"/>
                </a:solidFill>
                <a:latin typeface="Tahoma"/>
                <a:cs typeface="Tahoma"/>
              </a:rPr>
              <a:t>en</a:t>
            </a:r>
            <a:r>
              <a:rPr sz="1900" spc="-75" dirty="0">
                <a:solidFill>
                  <a:srgbClr val="FFFFFF"/>
                </a:solidFill>
                <a:latin typeface="Tahoma"/>
                <a:cs typeface="Tahoma"/>
              </a:rPr>
              <a:t> </a:t>
            </a:r>
            <a:r>
              <a:rPr sz="1900" spc="55" dirty="0">
                <a:solidFill>
                  <a:srgbClr val="FFFFFF"/>
                </a:solidFill>
                <a:latin typeface="Tahoma"/>
                <a:cs typeface="Tahoma"/>
              </a:rPr>
              <a:t>múltiples</a:t>
            </a:r>
            <a:r>
              <a:rPr sz="1900" spc="-70" dirty="0">
                <a:solidFill>
                  <a:srgbClr val="FFFFFF"/>
                </a:solidFill>
                <a:latin typeface="Tahoma"/>
                <a:cs typeface="Tahoma"/>
              </a:rPr>
              <a:t> </a:t>
            </a:r>
            <a:r>
              <a:rPr sz="1900" spc="60" dirty="0">
                <a:solidFill>
                  <a:srgbClr val="FFFFFF"/>
                </a:solidFill>
                <a:latin typeface="Tahoma"/>
                <a:cs typeface="Tahoma"/>
              </a:rPr>
              <a:t>detalles</a:t>
            </a:r>
            <a:r>
              <a:rPr sz="1900" spc="-70" dirty="0">
                <a:solidFill>
                  <a:srgbClr val="FFFFFF"/>
                </a:solidFill>
                <a:latin typeface="Tahoma"/>
                <a:cs typeface="Tahoma"/>
              </a:rPr>
              <a:t> </a:t>
            </a:r>
            <a:r>
              <a:rPr sz="1900" spc="110" dirty="0">
                <a:solidFill>
                  <a:srgbClr val="FFFFFF"/>
                </a:solidFill>
                <a:latin typeface="Tahoma"/>
                <a:cs typeface="Tahoma"/>
              </a:rPr>
              <a:t>de</a:t>
            </a:r>
            <a:r>
              <a:rPr sz="1900" spc="-70" dirty="0">
                <a:solidFill>
                  <a:srgbClr val="FFFFFF"/>
                </a:solidFill>
                <a:latin typeface="Tahoma"/>
                <a:cs typeface="Tahoma"/>
              </a:rPr>
              <a:t> </a:t>
            </a:r>
            <a:r>
              <a:rPr sz="1900" spc="70" dirty="0">
                <a:solidFill>
                  <a:srgbClr val="FFFFFF"/>
                </a:solidFill>
                <a:latin typeface="Tahoma"/>
                <a:cs typeface="Tahoma"/>
              </a:rPr>
              <a:t>órdenes</a:t>
            </a:r>
            <a:r>
              <a:rPr sz="1900" spc="-75" dirty="0">
                <a:solidFill>
                  <a:srgbClr val="FFFFFF"/>
                </a:solidFill>
                <a:latin typeface="Tahoma"/>
                <a:cs typeface="Tahoma"/>
              </a:rPr>
              <a:t> </a:t>
            </a:r>
            <a:r>
              <a:rPr sz="1900" spc="-10" dirty="0">
                <a:solidFill>
                  <a:srgbClr val="FFFFFF"/>
                </a:solidFill>
                <a:latin typeface="Tahoma"/>
                <a:cs typeface="Tahoma"/>
              </a:rPr>
              <a:t>diferentes.</a:t>
            </a:r>
            <a:endParaRPr sz="1900">
              <a:latin typeface="Tahoma"/>
              <a:cs typeface="Tahoma"/>
            </a:endParaRPr>
          </a:p>
          <a:p>
            <a:pPr>
              <a:lnSpc>
                <a:spcPct val="100000"/>
              </a:lnSpc>
              <a:spcBef>
                <a:spcPts val="1480"/>
              </a:spcBef>
            </a:pPr>
            <a:endParaRPr sz="1900">
              <a:latin typeface="Tahoma"/>
              <a:cs typeface="Tahoma"/>
            </a:endParaRPr>
          </a:p>
          <a:p>
            <a:pPr marL="12700">
              <a:lnSpc>
                <a:spcPct val="100000"/>
              </a:lnSpc>
              <a:spcBef>
                <a:spcPts val="5"/>
              </a:spcBef>
            </a:pPr>
            <a:r>
              <a:rPr sz="1900" dirty="0">
                <a:solidFill>
                  <a:srgbClr val="FFFFFF"/>
                </a:solidFill>
                <a:latin typeface="Tahoma"/>
                <a:cs typeface="Tahoma"/>
              </a:rPr>
              <a:t>Finalmente,</a:t>
            </a:r>
            <a:r>
              <a:rPr sz="1900" spc="-5" dirty="0">
                <a:solidFill>
                  <a:srgbClr val="FFFFFF"/>
                </a:solidFill>
                <a:latin typeface="Tahoma"/>
                <a:cs typeface="Tahoma"/>
              </a:rPr>
              <a:t> </a:t>
            </a:r>
            <a:r>
              <a:rPr sz="1900" dirty="0">
                <a:solidFill>
                  <a:srgbClr val="FFFFFF"/>
                </a:solidFill>
                <a:latin typeface="Tahoma"/>
                <a:cs typeface="Tahoma"/>
              </a:rPr>
              <a:t>la </a:t>
            </a:r>
            <a:r>
              <a:rPr sz="1900" spc="55" dirty="0">
                <a:solidFill>
                  <a:srgbClr val="FFFFFF"/>
                </a:solidFill>
                <a:latin typeface="Tahoma"/>
                <a:cs typeface="Tahoma"/>
              </a:rPr>
              <a:t>tabla</a:t>
            </a:r>
            <a:r>
              <a:rPr sz="1900" spc="-5" dirty="0">
                <a:solidFill>
                  <a:srgbClr val="FFFFFF"/>
                </a:solidFill>
                <a:latin typeface="Tahoma"/>
                <a:cs typeface="Tahoma"/>
              </a:rPr>
              <a:t> </a:t>
            </a:r>
            <a:r>
              <a:rPr sz="1900" dirty="0">
                <a:solidFill>
                  <a:srgbClr val="FFFFFF"/>
                </a:solidFill>
                <a:latin typeface="Tahoma"/>
                <a:cs typeface="Tahoma"/>
              </a:rPr>
              <a:t>Usuarios </a:t>
            </a:r>
            <a:r>
              <a:rPr sz="1900" spc="55" dirty="0">
                <a:solidFill>
                  <a:srgbClr val="FFFFFF"/>
                </a:solidFill>
                <a:latin typeface="Tahoma"/>
                <a:cs typeface="Tahoma"/>
              </a:rPr>
              <a:t>tiene</a:t>
            </a:r>
            <a:r>
              <a:rPr sz="1900" spc="-5" dirty="0">
                <a:solidFill>
                  <a:srgbClr val="FFFFFF"/>
                </a:solidFill>
                <a:latin typeface="Tahoma"/>
                <a:cs typeface="Tahoma"/>
              </a:rPr>
              <a:t> </a:t>
            </a:r>
            <a:r>
              <a:rPr sz="1900" dirty="0">
                <a:solidFill>
                  <a:srgbClr val="FFFFFF"/>
                </a:solidFill>
                <a:latin typeface="Tahoma"/>
                <a:cs typeface="Tahoma"/>
              </a:rPr>
              <a:t>una </a:t>
            </a:r>
            <a:r>
              <a:rPr sz="1900" spc="50" dirty="0">
                <a:solidFill>
                  <a:srgbClr val="FFFFFF"/>
                </a:solidFill>
                <a:latin typeface="Tahoma"/>
                <a:cs typeface="Tahoma"/>
              </a:rPr>
              <a:t>relación</a:t>
            </a:r>
            <a:r>
              <a:rPr sz="1900" spc="-5" dirty="0">
                <a:solidFill>
                  <a:srgbClr val="FFFFFF"/>
                </a:solidFill>
                <a:latin typeface="Tahoma"/>
                <a:cs typeface="Tahoma"/>
              </a:rPr>
              <a:t> </a:t>
            </a:r>
            <a:r>
              <a:rPr sz="1900" dirty="0">
                <a:solidFill>
                  <a:srgbClr val="FFFFFF"/>
                </a:solidFill>
                <a:latin typeface="Tahoma"/>
                <a:cs typeface="Tahoma"/>
              </a:rPr>
              <a:t>uno a uno</a:t>
            </a:r>
            <a:r>
              <a:rPr sz="1900" spc="-5" dirty="0">
                <a:solidFill>
                  <a:srgbClr val="FFFFFF"/>
                </a:solidFill>
                <a:latin typeface="Tahoma"/>
                <a:cs typeface="Tahoma"/>
              </a:rPr>
              <a:t> </a:t>
            </a:r>
            <a:r>
              <a:rPr sz="1900" spc="-260" dirty="0">
                <a:solidFill>
                  <a:srgbClr val="FFFFFF"/>
                </a:solidFill>
                <a:latin typeface="Tahoma"/>
                <a:cs typeface="Tahoma"/>
              </a:rPr>
              <a:t>(1:1)</a:t>
            </a:r>
            <a:r>
              <a:rPr sz="1900" dirty="0">
                <a:solidFill>
                  <a:srgbClr val="FFFFFF"/>
                </a:solidFill>
                <a:latin typeface="Tahoma"/>
                <a:cs typeface="Tahoma"/>
              </a:rPr>
              <a:t> </a:t>
            </a:r>
            <a:r>
              <a:rPr sz="1900" spc="105" dirty="0">
                <a:solidFill>
                  <a:srgbClr val="FFFFFF"/>
                </a:solidFill>
                <a:latin typeface="Tahoma"/>
                <a:cs typeface="Tahoma"/>
              </a:rPr>
              <a:t>con</a:t>
            </a:r>
            <a:r>
              <a:rPr sz="1900" spc="-5" dirty="0">
                <a:solidFill>
                  <a:srgbClr val="FFFFFF"/>
                </a:solidFill>
                <a:latin typeface="Tahoma"/>
                <a:cs typeface="Tahoma"/>
              </a:rPr>
              <a:t> </a:t>
            </a:r>
            <a:r>
              <a:rPr sz="1900" spc="-25" dirty="0">
                <a:solidFill>
                  <a:srgbClr val="FFFFFF"/>
                </a:solidFill>
                <a:latin typeface="Tahoma"/>
                <a:cs typeface="Tahoma"/>
              </a:rPr>
              <a:t>la</a:t>
            </a:r>
            <a:endParaRPr sz="1900">
              <a:latin typeface="Tahoma"/>
              <a:cs typeface="Tahoma"/>
            </a:endParaRPr>
          </a:p>
          <a:p>
            <a:pPr marL="12700" marR="408305">
              <a:lnSpc>
                <a:spcPct val="115100"/>
              </a:lnSpc>
            </a:pPr>
            <a:r>
              <a:rPr sz="1900" spc="55" dirty="0">
                <a:solidFill>
                  <a:srgbClr val="FFFFFF"/>
                </a:solidFill>
                <a:latin typeface="Tahoma"/>
                <a:cs typeface="Tahoma"/>
              </a:rPr>
              <a:t>tabla</a:t>
            </a:r>
            <a:r>
              <a:rPr sz="1900" spc="-40" dirty="0">
                <a:solidFill>
                  <a:srgbClr val="FFFFFF"/>
                </a:solidFill>
                <a:latin typeface="Tahoma"/>
                <a:cs typeface="Tahoma"/>
              </a:rPr>
              <a:t> </a:t>
            </a:r>
            <a:r>
              <a:rPr sz="1900" spc="80" dirty="0">
                <a:solidFill>
                  <a:srgbClr val="FFFFFF"/>
                </a:solidFill>
                <a:latin typeface="Tahoma"/>
                <a:cs typeface="Tahoma"/>
              </a:rPr>
              <a:t>Ubicaciones</a:t>
            </a:r>
            <a:r>
              <a:rPr sz="1900" spc="-35" dirty="0">
                <a:solidFill>
                  <a:srgbClr val="FFFFFF"/>
                </a:solidFill>
                <a:latin typeface="Tahoma"/>
                <a:cs typeface="Tahoma"/>
              </a:rPr>
              <a:t> </a:t>
            </a:r>
            <a:r>
              <a:rPr sz="1900" dirty="0">
                <a:solidFill>
                  <a:srgbClr val="FFFFFF"/>
                </a:solidFill>
                <a:latin typeface="Tahoma"/>
                <a:cs typeface="Tahoma"/>
              </a:rPr>
              <a:t>a</a:t>
            </a:r>
            <a:r>
              <a:rPr sz="1900" spc="-40" dirty="0">
                <a:solidFill>
                  <a:srgbClr val="FFFFFF"/>
                </a:solidFill>
                <a:latin typeface="Tahoma"/>
                <a:cs typeface="Tahoma"/>
              </a:rPr>
              <a:t> </a:t>
            </a:r>
            <a:r>
              <a:rPr sz="1900" spc="55" dirty="0">
                <a:solidFill>
                  <a:srgbClr val="FFFFFF"/>
                </a:solidFill>
                <a:latin typeface="Tahoma"/>
                <a:cs typeface="Tahoma"/>
              </a:rPr>
              <a:t>través</a:t>
            </a:r>
            <a:r>
              <a:rPr sz="1900" spc="-35" dirty="0">
                <a:solidFill>
                  <a:srgbClr val="FFFFFF"/>
                </a:solidFill>
                <a:latin typeface="Tahoma"/>
                <a:cs typeface="Tahoma"/>
              </a:rPr>
              <a:t> </a:t>
            </a:r>
            <a:r>
              <a:rPr sz="1900" spc="110" dirty="0">
                <a:solidFill>
                  <a:srgbClr val="FFFFFF"/>
                </a:solidFill>
                <a:latin typeface="Tahoma"/>
                <a:cs typeface="Tahoma"/>
              </a:rPr>
              <a:t>de</a:t>
            </a:r>
            <a:r>
              <a:rPr sz="1900" spc="-40" dirty="0">
                <a:solidFill>
                  <a:srgbClr val="FFFFFF"/>
                </a:solidFill>
                <a:latin typeface="Tahoma"/>
                <a:cs typeface="Tahoma"/>
              </a:rPr>
              <a:t> </a:t>
            </a:r>
            <a:r>
              <a:rPr sz="1900" dirty="0">
                <a:solidFill>
                  <a:srgbClr val="FFFFFF"/>
                </a:solidFill>
                <a:latin typeface="Tahoma"/>
                <a:cs typeface="Tahoma"/>
              </a:rPr>
              <a:t>la</a:t>
            </a:r>
            <a:r>
              <a:rPr sz="1900" spc="-35" dirty="0">
                <a:solidFill>
                  <a:srgbClr val="FFFFFF"/>
                </a:solidFill>
                <a:latin typeface="Tahoma"/>
                <a:cs typeface="Tahoma"/>
              </a:rPr>
              <a:t> </a:t>
            </a:r>
            <a:r>
              <a:rPr sz="1900" spc="65" dirty="0">
                <a:solidFill>
                  <a:srgbClr val="FFFFFF"/>
                </a:solidFill>
                <a:latin typeface="Tahoma"/>
                <a:cs typeface="Tahoma"/>
              </a:rPr>
              <a:t>columna</a:t>
            </a:r>
            <a:r>
              <a:rPr sz="1900" spc="-40" dirty="0">
                <a:solidFill>
                  <a:srgbClr val="FFFFFF"/>
                </a:solidFill>
                <a:latin typeface="Tahoma"/>
                <a:cs typeface="Tahoma"/>
              </a:rPr>
              <a:t> </a:t>
            </a:r>
            <a:r>
              <a:rPr sz="1900" dirty="0">
                <a:solidFill>
                  <a:srgbClr val="FFFFFF"/>
                </a:solidFill>
                <a:latin typeface="Tahoma"/>
                <a:cs typeface="Tahoma"/>
              </a:rPr>
              <a:t>ID_Ubicación,</a:t>
            </a:r>
            <a:r>
              <a:rPr sz="1900" spc="-35" dirty="0">
                <a:solidFill>
                  <a:srgbClr val="FFFFFF"/>
                </a:solidFill>
                <a:latin typeface="Tahoma"/>
                <a:cs typeface="Tahoma"/>
              </a:rPr>
              <a:t> </a:t>
            </a:r>
            <a:r>
              <a:rPr sz="1900" dirty="0">
                <a:solidFill>
                  <a:srgbClr val="FFFFFF"/>
                </a:solidFill>
                <a:latin typeface="Tahoma"/>
                <a:cs typeface="Tahoma"/>
              </a:rPr>
              <a:t>lo</a:t>
            </a:r>
            <a:r>
              <a:rPr sz="1900" spc="-40" dirty="0">
                <a:solidFill>
                  <a:srgbClr val="FFFFFF"/>
                </a:solidFill>
                <a:latin typeface="Tahoma"/>
                <a:cs typeface="Tahoma"/>
              </a:rPr>
              <a:t> </a:t>
            </a:r>
            <a:r>
              <a:rPr sz="1900" spc="80" dirty="0">
                <a:solidFill>
                  <a:srgbClr val="FFFFFF"/>
                </a:solidFill>
                <a:latin typeface="Tahoma"/>
                <a:cs typeface="Tahoma"/>
              </a:rPr>
              <a:t>que</a:t>
            </a:r>
            <a:r>
              <a:rPr sz="1900" spc="-35" dirty="0">
                <a:solidFill>
                  <a:srgbClr val="FFFFFF"/>
                </a:solidFill>
                <a:latin typeface="Tahoma"/>
                <a:cs typeface="Tahoma"/>
              </a:rPr>
              <a:t> </a:t>
            </a:r>
            <a:r>
              <a:rPr sz="1900" spc="70" dirty="0">
                <a:solidFill>
                  <a:srgbClr val="FFFFFF"/>
                </a:solidFill>
                <a:latin typeface="Tahoma"/>
                <a:cs typeface="Tahoma"/>
              </a:rPr>
              <a:t>implica</a:t>
            </a:r>
            <a:r>
              <a:rPr sz="1900" spc="-40" dirty="0">
                <a:solidFill>
                  <a:srgbClr val="FFFFFF"/>
                </a:solidFill>
                <a:latin typeface="Tahoma"/>
                <a:cs typeface="Tahoma"/>
              </a:rPr>
              <a:t> </a:t>
            </a:r>
            <a:r>
              <a:rPr sz="1900" spc="55" dirty="0">
                <a:solidFill>
                  <a:srgbClr val="FFFFFF"/>
                </a:solidFill>
                <a:latin typeface="Tahoma"/>
                <a:cs typeface="Tahoma"/>
              </a:rPr>
              <a:t>que </a:t>
            </a:r>
            <a:r>
              <a:rPr sz="1900" spc="100" dirty="0">
                <a:solidFill>
                  <a:srgbClr val="FFFFFF"/>
                </a:solidFill>
                <a:latin typeface="Tahoma"/>
                <a:cs typeface="Tahoma"/>
              </a:rPr>
              <a:t>cada</a:t>
            </a:r>
            <a:r>
              <a:rPr sz="1900" spc="-45" dirty="0">
                <a:solidFill>
                  <a:srgbClr val="FFFFFF"/>
                </a:solidFill>
                <a:latin typeface="Tahoma"/>
                <a:cs typeface="Tahoma"/>
              </a:rPr>
              <a:t> </a:t>
            </a:r>
            <a:r>
              <a:rPr sz="1900" dirty="0">
                <a:solidFill>
                  <a:srgbClr val="FFFFFF"/>
                </a:solidFill>
                <a:latin typeface="Tahoma"/>
                <a:cs typeface="Tahoma"/>
              </a:rPr>
              <a:t>usuario</a:t>
            </a:r>
            <a:r>
              <a:rPr sz="1900" spc="-40" dirty="0">
                <a:solidFill>
                  <a:srgbClr val="FFFFFF"/>
                </a:solidFill>
                <a:latin typeface="Tahoma"/>
                <a:cs typeface="Tahoma"/>
              </a:rPr>
              <a:t> </a:t>
            </a:r>
            <a:r>
              <a:rPr sz="1900" spc="90" dirty="0">
                <a:solidFill>
                  <a:srgbClr val="FFFFFF"/>
                </a:solidFill>
                <a:latin typeface="Tahoma"/>
                <a:cs typeface="Tahoma"/>
              </a:rPr>
              <a:t>puede</a:t>
            </a:r>
            <a:r>
              <a:rPr sz="1900" spc="-40" dirty="0">
                <a:solidFill>
                  <a:srgbClr val="FFFFFF"/>
                </a:solidFill>
                <a:latin typeface="Tahoma"/>
                <a:cs typeface="Tahoma"/>
              </a:rPr>
              <a:t> </a:t>
            </a:r>
            <a:r>
              <a:rPr sz="1900" spc="60" dirty="0">
                <a:solidFill>
                  <a:srgbClr val="FFFFFF"/>
                </a:solidFill>
                <a:latin typeface="Tahoma"/>
                <a:cs typeface="Tahoma"/>
              </a:rPr>
              <a:t>estar</a:t>
            </a:r>
            <a:r>
              <a:rPr sz="1900" spc="-40" dirty="0">
                <a:solidFill>
                  <a:srgbClr val="FFFFFF"/>
                </a:solidFill>
                <a:latin typeface="Tahoma"/>
                <a:cs typeface="Tahoma"/>
              </a:rPr>
              <a:t> </a:t>
            </a:r>
            <a:r>
              <a:rPr sz="1900" spc="85" dirty="0">
                <a:solidFill>
                  <a:srgbClr val="FFFFFF"/>
                </a:solidFill>
                <a:latin typeface="Tahoma"/>
                <a:cs typeface="Tahoma"/>
              </a:rPr>
              <a:t>asociado</a:t>
            </a:r>
            <a:r>
              <a:rPr sz="1900" spc="-40" dirty="0">
                <a:solidFill>
                  <a:srgbClr val="FFFFFF"/>
                </a:solidFill>
                <a:latin typeface="Tahoma"/>
                <a:cs typeface="Tahoma"/>
              </a:rPr>
              <a:t> </a:t>
            </a:r>
            <a:r>
              <a:rPr sz="1900" spc="105" dirty="0">
                <a:solidFill>
                  <a:srgbClr val="FFFFFF"/>
                </a:solidFill>
                <a:latin typeface="Tahoma"/>
                <a:cs typeface="Tahoma"/>
              </a:rPr>
              <a:t>con</a:t>
            </a:r>
            <a:r>
              <a:rPr sz="1900" spc="-40" dirty="0">
                <a:solidFill>
                  <a:srgbClr val="FFFFFF"/>
                </a:solidFill>
                <a:latin typeface="Tahoma"/>
                <a:cs typeface="Tahoma"/>
              </a:rPr>
              <a:t> </a:t>
            </a:r>
            <a:r>
              <a:rPr sz="1900" dirty="0">
                <a:solidFill>
                  <a:srgbClr val="FFFFFF"/>
                </a:solidFill>
                <a:latin typeface="Tahoma"/>
                <a:cs typeface="Tahoma"/>
              </a:rPr>
              <a:t>una</a:t>
            </a:r>
            <a:r>
              <a:rPr sz="1900" spc="-40" dirty="0">
                <a:solidFill>
                  <a:srgbClr val="FFFFFF"/>
                </a:solidFill>
                <a:latin typeface="Tahoma"/>
                <a:cs typeface="Tahoma"/>
              </a:rPr>
              <a:t> </a:t>
            </a:r>
            <a:r>
              <a:rPr sz="1900" spc="80" dirty="0">
                <a:solidFill>
                  <a:srgbClr val="FFFFFF"/>
                </a:solidFill>
                <a:latin typeface="Tahoma"/>
                <a:cs typeface="Tahoma"/>
              </a:rPr>
              <a:t>ubicación</a:t>
            </a:r>
            <a:r>
              <a:rPr sz="1900" spc="-40" dirty="0">
                <a:solidFill>
                  <a:srgbClr val="FFFFFF"/>
                </a:solidFill>
                <a:latin typeface="Tahoma"/>
                <a:cs typeface="Tahoma"/>
              </a:rPr>
              <a:t> </a:t>
            </a:r>
            <a:r>
              <a:rPr sz="1900" spc="60" dirty="0">
                <a:solidFill>
                  <a:srgbClr val="FFFFFF"/>
                </a:solidFill>
                <a:latin typeface="Tahoma"/>
                <a:cs typeface="Tahoma"/>
              </a:rPr>
              <a:t>principal</a:t>
            </a:r>
            <a:r>
              <a:rPr sz="1900" spc="-40" dirty="0">
                <a:solidFill>
                  <a:srgbClr val="FFFFFF"/>
                </a:solidFill>
                <a:latin typeface="Tahoma"/>
                <a:cs typeface="Tahoma"/>
              </a:rPr>
              <a:t> </a:t>
            </a:r>
            <a:r>
              <a:rPr sz="1900" spc="45" dirty="0">
                <a:solidFill>
                  <a:srgbClr val="FFFFFF"/>
                </a:solidFill>
                <a:latin typeface="Tahoma"/>
                <a:cs typeface="Tahoma"/>
              </a:rPr>
              <a:t>específica.</a:t>
            </a:r>
            <a:endParaRPr sz="1900">
              <a:latin typeface="Tahoma"/>
              <a:cs typeface="Tahoma"/>
            </a:endParaRPr>
          </a:p>
          <a:p>
            <a:pPr>
              <a:lnSpc>
                <a:spcPct val="100000"/>
              </a:lnSpc>
              <a:spcBef>
                <a:spcPts val="450"/>
              </a:spcBef>
            </a:pPr>
            <a:endParaRPr sz="1900">
              <a:latin typeface="Tahoma"/>
              <a:cs typeface="Tahoma"/>
            </a:endParaRPr>
          </a:p>
          <a:p>
            <a:pPr marL="12700" marR="5080">
              <a:lnSpc>
                <a:spcPct val="115100"/>
              </a:lnSpc>
            </a:pPr>
            <a:r>
              <a:rPr sz="1900" spc="75" dirty="0">
                <a:solidFill>
                  <a:srgbClr val="FFFFFF"/>
                </a:solidFill>
                <a:latin typeface="Tahoma"/>
                <a:cs typeface="Tahoma"/>
              </a:rPr>
              <a:t>Los</a:t>
            </a:r>
            <a:r>
              <a:rPr sz="1900" spc="-35" dirty="0">
                <a:solidFill>
                  <a:srgbClr val="FFFFFF"/>
                </a:solidFill>
                <a:latin typeface="Tahoma"/>
                <a:cs typeface="Tahoma"/>
              </a:rPr>
              <a:t> </a:t>
            </a:r>
            <a:r>
              <a:rPr sz="1900" spc="45" dirty="0">
                <a:solidFill>
                  <a:srgbClr val="FFFFFF"/>
                </a:solidFill>
                <a:latin typeface="Tahoma"/>
                <a:cs typeface="Tahoma"/>
              </a:rPr>
              <a:t>usuarios</a:t>
            </a:r>
            <a:r>
              <a:rPr sz="1900" spc="-35" dirty="0">
                <a:solidFill>
                  <a:srgbClr val="FFFFFF"/>
                </a:solidFill>
                <a:latin typeface="Tahoma"/>
                <a:cs typeface="Tahoma"/>
              </a:rPr>
              <a:t> </a:t>
            </a:r>
            <a:r>
              <a:rPr sz="1900" spc="80" dirty="0">
                <a:solidFill>
                  <a:srgbClr val="FFFFFF"/>
                </a:solidFill>
                <a:latin typeface="Tahoma"/>
                <a:cs typeface="Tahoma"/>
              </a:rPr>
              <a:t>pueden</a:t>
            </a:r>
            <a:r>
              <a:rPr sz="1900" spc="-35" dirty="0">
                <a:solidFill>
                  <a:srgbClr val="FFFFFF"/>
                </a:solidFill>
                <a:latin typeface="Tahoma"/>
                <a:cs typeface="Tahoma"/>
              </a:rPr>
              <a:t> </a:t>
            </a:r>
            <a:r>
              <a:rPr sz="1900" dirty="0">
                <a:solidFill>
                  <a:srgbClr val="FFFFFF"/>
                </a:solidFill>
                <a:latin typeface="Tahoma"/>
                <a:cs typeface="Tahoma"/>
              </a:rPr>
              <a:t>realizar</a:t>
            </a:r>
            <a:r>
              <a:rPr sz="1900" spc="-35" dirty="0">
                <a:solidFill>
                  <a:srgbClr val="FFFFFF"/>
                </a:solidFill>
                <a:latin typeface="Tahoma"/>
                <a:cs typeface="Tahoma"/>
              </a:rPr>
              <a:t> </a:t>
            </a:r>
            <a:r>
              <a:rPr sz="1900" dirty="0">
                <a:solidFill>
                  <a:srgbClr val="FFFFFF"/>
                </a:solidFill>
                <a:latin typeface="Tahoma"/>
                <a:cs typeface="Tahoma"/>
              </a:rPr>
              <a:t>órdenes,</a:t>
            </a:r>
            <a:r>
              <a:rPr sz="1900" spc="-35" dirty="0">
                <a:solidFill>
                  <a:srgbClr val="FFFFFF"/>
                </a:solidFill>
                <a:latin typeface="Tahoma"/>
                <a:cs typeface="Tahoma"/>
              </a:rPr>
              <a:t> </a:t>
            </a:r>
            <a:r>
              <a:rPr sz="1900" dirty="0">
                <a:solidFill>
                  <a:srgbClr val="FFFFFF"/>
                </a:solidFill>
                <a:latin typeface="Tahoma"/>
                <a:cs typeface="Tahoma"/>
              </a:rPr>
              <a:t>las</a:t>
            </a:r>
            <a:r>
              <a:rPr sz="1900" spc="-35" dirty="0">
                <a:solidFill>
                  <a:srgbClr val="FFFFFF"/>
                </a:solidFill>
                <a:latin typeface="Tahoma"/>
                <a:cs typeface="Tahoma"/>
              </a:rPr>
              <a:t> </a:t>
            </a:r>
            <a:r>
              <a:rPr sz="1900" spc="65" dirty="0">
                <a:solidFill>
                  <a:srgbClr val="FFFFFF"/>
                </a:solidFill>
                <a:latin typeface="Tahoma"/>
                <a:cs typeface="Tahoma"/>
              </a:rPr>
              <a:t>cuales</a:t>
            </a:r>
            <a:r>
              <a:rPr sz="1900" spc="-35" dirty="0">
                <a:solidFill>
                  <a:srgbClr val="FFFFFF"/>
                </a:solidFill>
                <a:latin typeface="Tahoma"/>
                <a:cs typeface="Tahoma"/>
              </a:rPr>
              <a:t> </a:t>
            </a:r>
            <a:r>
              <a:rPr sz="1900" spc="85" dirty="0">
                <a:solidFill>
                  <a:srgbClr val="FFFFFF"/>
                </a:solidFill>
                <a:latin typeface="Tahoma"/>
                <a:cs typeface="Tahoma"/>
              </a:rPr>
              <a:t>se</a:t>
            </a:r>
            <a:r>
              <a:rPr sz="1900" spc="-35" dirty="0">
                <a:solidFill>
                  <a:srgbClr val="FFFFFF"/>
                </a:solidFill>
                <a:latin typeface="Tahoma"/>
                <a:cs typeface="Tahoma"/>
              </a:rPr>
              <a:t> </a:t>
            </a:r>
            <a:r>
              <a:rPr sz="1900" spc="55" dirty="0">
                <a:solidFill>
                  <a:srgbClr val="FFFFFF"/>
                </a:solidFill>
                <a:latin typeface="Tahoma"/>
                <a:cs typeface="Tahoma"/>
              </a:rPr>
              <a:t>almacenan</a:t>
            </a:r>
            <a:r>
              <a:rPr sz="1900" spc="-30" dirty="0">
                <a:solidFill>
                  <a:srgbClr val="FFFFFF"/>
                </a:solidFill>
                <a:latin typeface="Tahoma"/>
                <a:cs typeface="Tahoma"/>
              </a:rPr>
              <a:t> </a:t>
            </a:r>
            <a:r>
              <a:rPr sz="1900" spc="50" dirty="0">
                <a:solidFill>
                  <a:srgbClr val="FFFFFF"/>
                </a:solidFill>
                <a:latin typeface="Tahoma"/>
                <a:cs typeface="Tahoma"/>
              </a:rPr>
              <a:t>en</a:t>
            </a:r>
            <a:r>
              <a:rPr sz="1900" spc="-35" dirty="0">
                <a:solidFill>
                  <a:srgbClr val="FFFFFF"/>
                </a:solidFill>
                <a:latin typeface="Tahoma"/>
                <a:cs typeface="Tahoma"/>
              </a:rPr>
              <a:t> </a:t>
            </a:r>
            <a:r>
              <a:rPr sz="1900" dirty="0">
                <a:solidFill>
                  <a:srgbClr val="FFFFFF"/>
                </a:solidFill>
                <a:latin typeface="Tahoma"/>
                <a:cs typeface="Tahoma"/>
              </a:rPr>
              <a:t>la</a:t>
            </a:r>
            <a:r>
              <a:rPr sz="1900" spc="-35" dirty="0">
                <a:solidFill>
                  <a:srgbClr val="FFFFFF"/>
                </a:solidFill>
                <a:latin typeface="Tahoma"/>
                <a:cs typeface="Tahoma"/>
              </a:rPr>
              <a:t> </a:t>
            </a:r>
            <a:r>
              <a:rPr sz="1900" spc="35" dirty="0">
                <a:solidFill>
                  <a:srgbClr val="FFFFFF"/>
                </a:solidFill>
                <a:latin typeface="Tahoma"/>
                <a:cs typeface="Tahoma"/>
              </a:rPr>
              <a:t>tabla </a:t>
            </a:r>
            <a:r>
              <a:rPr sz="1900" dirty="0">
                <a:solidFill>
                  <a:srgbClr val="FFFFFF"/>
                </a:solidFill>
                <a:latin typeface="Tahoma"/>
                <a:cs typeface="Tahoma"/>
              </a:rPr>
              <a:t>Órdenes.</a:t>
            </a:r>
            <a:r>
              <a:rPr sz="1900" spc="-25" dirty="0">
                <a:solidFill>
                  <a:srgbClr val="FFFFFF"/>
                </a:solidFill>
                <a:latin typeface="Tahoma"/>
                <a:cs typeface="Tahoma"/>
              </a:rPr>
              <a:t> </a:t>
            </a:r>
            <a:r>
              <a:rPr sz="1900" spc="105" dirty="0">
                <a:solidFill>
                  <a:srgbClr val="FFFFFF"/>
                </a:solidFill>
                <a:latin typeface="Tahoma"/>
                <a:cs typeface="Tahoma"/>
              </a:rPr>
              <a:t>Cada</a:t>
            </a:r>
            <a:r>
              <a:rPr sz="1900" spc="-20" dirty="0">
                <a:solidFill>
                  <a:srgbClr val="FFFFFF"/>
                </a:solidFill>
                <a:latin typeface="Tahoma"/>
                <a:cs typeface="Tahoma"/>
              </a:rPr>
              <a:t> </a:t>
            </a:r>
            <a:r>
              <a:rPr sz="1900" spc="65" dirty="0">
                <a:solidFill>
                  <a:srgbClr val="FFFFFF"/>
                </a:solidFill>
                <a:latin typeface="Tahoma"/>
                <a:cs typeface="Tahoma"/>
              </a:rPr>
              <a:t>orden</a:t>
            </a:r>
            <a:r>
              <a:rPr sz="1900" spc="-20" dirty="0">
                <a:solidFill>
                  <a:srgbClr val="FFFFFF"/>
                </a:solidFill>
                <a:latin typeface="Tahoma"/>
                <a:cs typeface="Tahoma"/>
              </a:rPr>
              <a:t> </a:t>
            </a:r>
            <a:r>
              <a:rPr sz="1900" spc="55" dirty="0">
                <a:solidFill>
                  <a:srgbClr val="FFFFFF"/>
                </a:solidFill>
                <a:latin typeface="Tahoma"/>
                <a:cs typeface="Tahoma"/>
              </a:rPr>
              <a:t>tiene</a:t>
            </a:r>
            <a:r>
              <a:rPr sz="1900" spc="-25" dirty="0">
                <a:solidFill>
                  <a:srgbClr val="FFFFFF"/>
                </a:solidFill>
                <a:latin typeface="Tahoma"/>
                <a:cs typeface="Tahoma"/>
              </a:rPr>
              <a:t> </a:t>
            </a:r>
            <a:r>
              <a:rPr sz="1900" dirty="0">
                <a:solidFill>
                  <a:srgbClr val="FFFFFF"/>
                </a:solidFill>
                <a:latin typeface="Tahoma"/>
                <a:cs typeface="Tahoma"/>
              </a:rPr>
              <a:t>un</a:t>
            </a:r>
            <a:r>
              <a:rPr sz="1900" spc="-20" dirty="0">
                <a:solidFill>
                  <a:srgbClr val="FFFFFF"/>
                </a:solidFill>
                <a:latin typeface="Tahoma"/>
                <a:cs typeface="Tahoma"/>
              </a:rPr>
              <a:t> </a:t>
            </a:r>
            <a:r>
              <a:rPr sz="1900" spc="65" dirty="0">
                <a:solidFill>
                  <a:srgbClr val="FFFFFF"/>
                </a:solidFill>
                <a:latin typeface="Tahoma"/>
                <a:cs typeface="Tahoma"/>
              </a:rPr>
              <a:t>identificador</a:t>
            </a:r>
            <a:r>
              <a:rPr sz="1900" spc="-20" dirty="0">
                <a:solidFill>
                  <a:srgbClr val="FFFFFF"/>
                </a:solidFill>
                <a:latin typeface="Tahoma"/>
                <a:cs typeface="Tahoma"/>
              </a:rPr>
              <a:t> </a:t>
            </a:r>
            <a:r>
              <a:rPr sz="1900" spc="70" dirty="0">
                <a:solidFill>
                  <a:srgbClr val="FFFFFF"/>
                </a:solidFill>
                <a:latin typeface="Tahoma"/>
                <a:cs typeface="Tahoma"/>
              </a:rPr>
              <a:t>único</a:t>
            </a:r>
            <a:r>
              <a:rPr sz="1900" spc="-25" dirty="0">
                <a:solidFill>
                  <a:srgbClr val="FFFFFF"/>
                </a:solidFill>
                <a:latin typeface="Tahoma"/>
                <a:cs typeface="Tahoma"/>
              </a:rPr>
              <a:t> </a:t>
            </a:r>
            <a:r>
              <a:rPr sz="1900" dirty="0">
                <a:solidFill>
                  <a:srgbClr val="FFFFFF"/>
                </a:solidFill>
                <a:latin typeface="Tahoma"/>
                <a:cs typeface="Tahoma"/>
              </a:rPr>
              <a:t>(ID_Orden),</a:t>
            </a:r>
            <a:r>
              <a:rPr sz="1900" spc="-20" dirty="0">
                <a:solidFill>
                  <a:srgbClr val="FFFFFF"/>
                </a:solidFill>
                <a:latin typeface="Tahoma"/>
                <a:cs typeface="Tahoma"/>
              </a:rPr>
              <a:t> </a:t>
            </a:r>
            <a:r>
              <a:rPr sz="1900" dirty="0">
                <a:solidFill>
                  <a:srgbClr val="FFFFFF"/>
                </a:solidFill>
                <a:latin typeface="Tahoma"/>
                <a:cs typeface="Tahoma"/>
              </a:rPr>
              <a:t>el</a:t>
            </a:r>
            <a:r>
              <a:rPr sz="1900" spc="-20" dirty="0">
                <a:solidFill>
                  <a:srgbClr val="FFFFFF"/>
                </a:solidFill>
                <a:latin typeface="Tahoma"/>
                <a:cs typeface="Tahoma"/>
              </a:rPr>
              <a:t> </a:t>
            </a:r>
            <a:r>
              <a:rPr sz="1900" spc="55" dirty="0">
                <a:solidFill>
                  <a:srgbClr val="FFFFFF"/>
                </a:solidFill>
                <a:latin typeface="Tahoma"/>
                <a:cs typeface="Tahoma"/>
              </a:rPr>
              <a:t>identificador </a:t>
            </a:r>
            <a:r>
              <a:rPr sz="1900" spc="65" dirty="0">
                <a:solidFill>
                  <a:srgbClr val="FFFFFF"/>
                </a:solidFill>
                <a:latin typeface="Tahoma"/>
                <a:cs typeface="Tahoma"/>
              </a:rPr>
              <a:t>del</a:t>
            </a:r>
            <a:r>
              <a:rPr sz="1900" spc="-35" dirty="0">
                <a:solidFill>
                  <a:srgbClr val="FFFFFF"/>
                </a:solidFill>
                <a:latin typeface="Tahoma"/>
                <a:cs typeface="Tahoma"/>
              </a:rPr>
              <a:t> </a:t>
            </a:r>
            <a:r>
              <a:rPr sz="1900" dirty="0">
                <a:solidFill>
                  <a:srgbClr val="FFFFFF"/>
                </a:solidFill>
                <a:latin typeface="Tahoma"/>
                <a:cs typeface="Tahoma"/>
              </a:rPr>
              <a:t>usuario</a:t>
            </a:r>
            <a:r>
              <a:rPr sz="1900" spc="-35" dirty="0">
                <a:solidFill>
                  <a:srgbClr val="FFFFFF"/>
                </a:solidFill>
                <a:latin typeface="Tahoma"/>
                <a:cs typeface="Tahoma"/>
              </a:rPr>
              <a:t> </a:t>
            </a:r>
            <a:r>
              <a:rPr sz="1900" spc="80" dirty="0">
                <a:solidFill>
                  <a:srgbClr val="FFFFFF"/>
                </a:solidFill>
                <a:latin typeface="Tahoma"/>
                <a:cs typeface="Tahoma"/>
              </a:rPr>
              <a:t>que</a:t>
            </a:r>
            <a:r>
              <a:rPr sz="1900" spc="-35" dirty="0">
                <a:solidFill>
                  <a:srgbClr val="FFFFFF"/>
                </a:solidFill>
                <a:latin typeface="Tahoma"/>
                <a:cs typeface="Tahoma"/>
              </a:rPr>
              <a:t> </a:t>
            </a:r>
            <a:r>
              <a:rPr sz="1900" dirty="0">
                <a:solidFill>
                  <a:srgbClr val="FFFFFF"/>
                </a:solidFill>
                <a:latin typeface="Tahoma"/>
                <a:cs typeface="Tahoma"/>
              </a:rPr>
              <a:t>realizó</a:t>
            </a:r>
            <a:r>
              <a:rPr sz="1900" spc="-35" dirty="0">
                <a:solidFill>
                  <a:srgbClr val="FFFFFF"/>
                </a:solidFill>
                <a:latin typeface="Tahoma"/>
                <a:cs typeface="Tahoma"/>
              </a:rPr>
              <a:t> </a:t>
            </a:r>
            <a:r>
              <a:rPr sz="1900" dirty="0">
                <a:solidFill>
                  <a:srgbClr val="FFFFFF"/>
                </a:solidFill>
                <a:latin typeface="Tahoma"/>
                <a:cs typeface="Tahoma"/>
              </a:rPr>
              <a:t>la</a:t>
            </a:r>
            <a:r>
              <a:rPr sz="1900" spc="-30" dirty="0">
                <a:solidFill>
                  <a:srgbClr val="FFFFFF"/>
                </a:solidFill>
                <a:latin typeface="Tahoma"/>
                <a:cs typeface="Tahoma"/>
              </a:rPr>
              <a:t> </a:t>
            </a:r>
            <a:r>
              <a:rPr sz="1900" spc="65" dirty="0">
                <a:solidFill>
                  <a:srgbClr val="FFFFFF"/>
                </a:solidFill>
                <a:latin typeface="Tahoma"/>
                <a:cs typeface="Tahoma"/>
              </a:rPr>
              <a:t>orden</a:t>
            </a:r>
            <a:r>
              <a:rPr sz="1900" spc="-35" dirty="0">
                <a:solidFill>
                  <a:srgbClr val="FFFFFF"/>
                </a:solidFill>
                <a:latin typeface="Tahoma"/>
                <a:cs typeface="Tahoma"/>
              </a:rPr>
              <a:t> </a:t>
            </a:r>
            <a:r>
              <a:rPr sz="1900" spc="-10" dirty="0">
                <a:solidFill>
                  <a:srgbClr val="FFFFFF"/>
                </a:solidFill>
                <a:latin typeface="Tahoma"/>
                <a:cs typeface="Tahoma"/>
              </a:rPr>
              <a:t>(ID_Usuario),</a:t>
            </a:r>
            <a:r>
              <a:rPr sz="1900" spc="-35" dirty="0">
                <a:solidFill>
                  <a:srgbClr val="FFFFFF"/>
                </a:solidFill>
                <a:latin typeface="Tahoma"/>
                <a:cs typeface="Tahoma"/>
              </a:rPr>
              <a:t> </a:t>
            </a:r>
            <a:r>
              <a:rPr sz="1900" dirty="0">
                <a:solidFill>
                  <a:srgbClr val="FFFFFF"/>
                </a:solidFill>
                <a:latin typeface="Tahoma"/>
                <a:cs typeface="Tahoma"/>
              </a:rPr>
              <a:t>la</a:t>
            </a:r>
            <a:r>
              <a:rPr sz="1900" spc="-35" dirty="0">
                <a:solidFill>
                  <a:srgbClr val="FFFFFF"/>
                </a:solidFill>
                <a:latin typeface="Tahoma"/>
                <a:cs typeface="Tahoma"/>
              </a:rPr>
              <a:t> </a:t>
            </a:r>
            <a:r>
              <a:rPr sz="1900" spc="70" dirty="0">
                <a:solidFill>
                  <a:srgbClr val="FFFFFF"/>
                </a:solidFill>
                <a:latin typeface="Tahoma"/>
                <a:cs typeface="Tahoma"/>
              </a:rPr>
              <a:t>fecha</a:t>
            </a:r>
            <a:r>
              <a:rPr sz="1900" spc="-35" dirty="0">
                <a:solidFill>
                  <a:srgbClr val="FFFFFF"/>
                </a:solidFill>
                <a:latin typeface="Tahoma"/>
                <a:cs typeface="Tahoma"/>
              </a:rPr>
              <a:t> </a:t>
            </a:r>
            <a:r>
              <a:rPr sz="1900" spc="110" dirty="0">
                <a:solidFill>
                  <a:srgbClr val="FFFFFF"/>
                </a:solidFill>
                <a:latin typeface="Tahoma"/>
                <a:cs typeface="Tahoma"/>
              </a:rPr>
              <a:t>de</a:t>
            </a:r>
            <a:r>
              <a:rPr sz="1900" spc="-30" dirty="0">
                <a:solidFill>
                  <a:srgbClr val="FFFFFF"/>
                </a:solidFill>
                <a:latin typeface="Tahoma"/>
                <a:cs typeface="Tahoma"/>
              </a:rPr>
              <a:t> </a:t>
            </a:r>
            <a:r>
              <a:rPr sz="1900" dirty="0">
                <a:solidFill>
                  <a:srgbClr val="FFFFFF"/>
                </a:solidFill>
                <a:latin typeface="Tahoma"/>
                <a:cs typeface="Tahoma"/>
              </a:rPr>
              <a:t>la</a:t>
            </a:r>
            <a:r>
              <a:rPr sz="1900" spc="-35" dirty="0">
                <a:solidFill>
                  <a:srgbClr val="FFFFFF"/>
                </a:solidFill>
                <a:latin typeface="Tahoma"/>
                <a:cs typeface="Tahoma"/>
              </a:rPr>
              <a:t> </a:t>
            </a:r>
            <a:r>
              <a:rPr sz="1900" dirty="0">
                <a:solidFill>
                  <a:srgbClr val="FFFFFF"/>
                </a:solidFill>
                <a:latin typeface="Tahoma"/>
                <a:cs typeface="Tahoma"/>
              </a:rPr>
              <a:t>orden,</a:t>
            </a:r>
            <a:r>
              <a:rPr sz="1900" spc="-35" dirty="0">
                <a:solidFill>
                  <a:srgbClr val="FFFFFF"/>
                </a:solidFill>
                <a:latin typeface="Tahoma"/>
                <a:cs typeface="Tahoma"/>
              </a:rPr>
              <a:t> </a:t>
            </a:r>
            <a:r>
              <a:rPr sz="1900" dirty="0">
                <a:solidFill>
                  <a:srgbClr val="FFFFFF"/>
                </a:solidFill>
                <a:latin typeface="Tahoma"/>
                <a:cs typeface="Tahoma"/>
              </a:rPr>
              <a:t>el</a:t>
            </a:r>
            <a:r>
              <a:rPr sz="1900" spc="-35" dirty="0">
                <a:solidFill>
                  <a:srgbClr val="FFFFFF"/>
                </a:solidFill>
                <a:latin typeface="Tahoma"/>
                <a:cs typeface="Tahoma"/>
              </a:rPr>
              <a:t> </a:t>
            </a:r>
            <a:r>
              <a:rPr sz="1900" spc="85" dirty="0">
                <a:solidFill>
                  <a:srgbClr val="FFFFFF"/>
                </a:solidFill>
                <a:latin typeface="Tahoma"/>
                <a:cs typeface="Tahoma"/>
              </a:rPr>
              <a:t>estado</a:t>
            </a:r>
            <a:r>
              <a:rPr sz="1900" spc="-30" dirty="0">
                <a:solidFill>
                  <a:srgbClr val="FFFFFF"/>
                </a:solidFill>
                <a:latin typeface="Tahoma"/>
                <a:cs typeface="Tahoma"/>
              </a:rPr>
              <a:t> </a:t>
            </a:r>
            <a:r>
              <a:rPr sz="1900" spc="85" dirty="0">
                <a:solidFill>
                  <a:srgbClr val="FFFFFF"/>
                </a:solidFill>
                <a:latin typeface="Tahoma"/>
                <a:cs typeface="Tahoma"/>
              </a:rPr>
              <a:t>de </a:t>
            </a:r>
            <a:r>
              <a:rPr sz="1900" dirty="0">
                <a:solidFill>
                  <a:srgbClr val="FFFFFF"/>
                </a:solidFill>
                <a:latin typeface="Tahoma"/>
                <a:cs typeface="Tahoma"/>
              </a:rPr>
              <a:t>la</a:t>
            </a:r>
            <a:r>
              <a:rPr sz="1900" spc="-40" dirty="0">
                <a:solidFill>
                  <a:srgbClr val="FFFFFF"/>
                </a:solidFill>
                <a:latin typeface="Tahoma"/>
                <a:cs typeface="Tahoma"/>
              </a:rPr>
              <a:t> </a:t>
            </a:r>
            <a:r>
              <a:rPr sz="1900" spc="65" dirty="0">
                <a:solidFill>
                  <a:srgbClr val="FFFFFF"/>
                </a:solidFill>
                <a:latin typeface="Tahoma"/>
                <a:cs typeface="Tahoma"/>
              </a:rPr>
              <a:t>orden</a:t>
            </a:r>
            <a:r>
              <a:rPr sz="1900" spc="-40" dirty="0">
                <a:solidFill>
                  <a:srgbClr val="FFFFFF"/>
                </a:solidFill>
                <a:latin typeface="Tahoma"/>
                <a:cs typeface="Tahoma"/>
              </a:rPr>
              <a:t> </a:t>
            </a:r>
            <a:r>
              <a:rPr sz="1900" spc="110" dirty="0">
                <a:solidFill>
                  <a:srgbClr val="FFFFFF"/>
                </a:solidFill>
                <a:latin typeface="Tahoma"/>
                <a:cs typeface="Tahoma"/>
              </a:rPr>
              <a:t>y</a:t>
            </a:r>
            <a:r>
              <a:rPr sz="1900" spc="-40" dirty="0">
                <a:solidFill>
                  <a:srgbClr val="FFFFFF"/>
                </a:solidFill>
                <a:latin typeface="Tahoma"/>
                <a:cs typeface="Tahoma"/>
              </a:rPr>
              <a:t> </a:t>
            </a:r>
            <a:r>
              <a:rPr sz="1900" dirty="0">
                <a:solidFill>
                  <a:srgbClr val="FFFFFF"/>
                </a:solidFill>
                <a:latin typeface="Tahoma"/>
                <a:cs typeface="Tahoma"/>
              </a:rPr>
              <a:t>el</a:t>
            </a:r>
            <a:r>
              <a:rPr sz="1900" spc="-40" dirty="0">
                <a:solidFill>
                  <a:srgbClr val="FFFFFF"/>
                </a:solidFill>
                <a:latin typeface="Tahoma"/>
                <a:cs typeface="Tahoma"/>
              </a:rPr>
              <a:t> </a:t>
            </a:r>
            <a:r>
              <a:rPr sz="1900" spc="55" dirty="0">
                <a:solidFill>
                  <a:srgbClr val="FFFFFF"/>
                </a:solidFill>
                <a:latin typeface="Tahoma"/>
                <a:cs typeface="Tahoma"/>
              </a:rPr>
              <a:t>total</a:t>
            </a:r>
            <a:r>
              <a:rPr sz="1900" spc="-40" dirty="0">
                <a:solidFill>
                  <a:srgbClr val="FFFFFF"/>
                </a:solidFill>
                <a:latin typeface="Tahoma"/>
                <a:cs typeface="Tahoma"/>
              </a:rPr>
              <a:t> </a:t>
            </a:r>
            <a:r>
              <a:rPr sz="1900" spc="110" dirty="0">
                <a:solidFill>
                  <a:srgbClr val="FFFFFF"/>
                </a:solidFill>
                <a:latin typeface="Tahoma"/>
                <a:cs typeface="Tahoma"/>
              </a:rPr>
              <a:t>de</a:t>
            </a:r>
            <a:r>
              <a:rPr sz="1900" spc="-40" dirty="0">
                <a:solidFill>
                  <a:srgbClr val="FFFFFF"/>
                </a:solidFill>
                <a:latin typeface="Tahoma"/>
                <a:cs typeface="Tahoma"/>
              </a:rPr>
              <a:t> </a:t>
            </a:r>
            <a:r>
              <a:rPr sz="1900" dirty="0">
                <a:solidFill>
                  <a:srgbClr val="FFFFFF"/>
                </a:solidFill>
                <a:latin typeface="Tahoma"/>
                <a:cs typeface="Tahoma"/>
              </a:rPr>
              <a:t>la</a:t>
            </a:r>
            <a:r>
              <a:rPr sz="1900" spc="-40" dirty="0">
                <a:solidFill>
                  <a:srgbClr val="FFFFFF"/>
                </a:solidFill>
                <a:latin typeface="Tahoma"/>
                <a:cs typeface="Tahoma"/>
              </a:rPr>
              <a:t> </a:t>
            </a:r>
            <a:r>
              <a:rPr sz="1900" dirty="0">
                <a:solidFill>
                  <a:srgbClr val="FFFFFF"/>
                </a:solidFill>
                <a:latin typeface="Tahoma"/>
                <a:cs typeface="Tahoma"/>
              </a:rPr>
              <a:t>orden.</a:t>
            </a:r>
            <a:r>
              <a:rPr sz="1900" spc="-40" dirty="0">
                <a:solidFill>
                  <a:srgbClr val="FFFFFF"/>
                </a:solidFill>
                <a:latin typeface="Tahoma"/>
                <a:cs typeface="Tahoma"/>
              </a:rPr>
              <a:t> </a:t>
            </a:r>
            <a:r>
              <a:rPr sz="1900" spc="55" dirty="0">
                <a:solidFill>
                  <a:srgbClr val="FFFFFF"/>
                </a:solidFill>
                <a:latin typeface="Tahoma"/>
                <a:cs typeface="Tahoma"/>
              </a:rPr>
              <a:t>Esta</a:t>
            </a:r>
            <a:r>
              <a:rPr sz="1900" spc="-40" dirty="0">
                <a:solidFill>
                  <a:srgbClr val="FFFFFF"/>
                </a:solidFill>
                <a:latin typeface="Tahoma"/>
                <a:cs typeface="Tahoma"/>
              </a:rPr>
              <a:t> </a:t>
            </a:r>
            <a:r>
              <a:rPr sz="1900" spc="50" dirty="0">
                <a:solidFill>
                  <a:srgbClr val="FFFFFF"/>
                </a:solidFill>
                <a:latin typeface="Tahoma"/>
                <a:cs typeface="Tahoma"/>
              </a:rPr>
              <a:t>relación</a:t>
            </a:r>
            <a:r>
              <a:rPr sz="1900" spc="-40" dirty="0">
                <a:solidFill>
                  <a:srgbClr val="FFFFFF"/>
                </a:solidFill>
                <a:latin typeface="Tahoma"/>
                <a:cs typeface="Tahoma"/>
              </a:rPr>
              <a:t> </a:t>
            </a:r>
            <a:r>
              <a:rPr sz="1900" spc="55" dirty="0">
                <a:solidFill>
                  <a:srgbClr val="FFFFFF"/>
                </a:solidFill>
                <a:latin typeface="Tahoma"/>
                <a:cs typeface="Tahoma"/>
              </a:rPr>
              <a:t>entre</a:t>
            </a:r>
            <a:r>
              <a:rPr sz="1900" spc="-40" dirty="0">
                <a:solidFill>
                  <a:srgbClr val="FFFFFF"/>
                </a:solidFill>
                <a:latin typeface="Tahoma"/>
                <a:cs typeface="Tahoma"/>
              </a:rPr>
              <a:t> </a:t>
            </a:r>
            <a:r>
              <a:rPr sz="1900" dirty="0">
                <a:solidFill>
                  <a:srgbClr val="FFFFFF"/>
                </a:solidFill>
                <a:latin typeface="Tahoma"/>
                <a:cs typeface="Tahoma"/>
              </a:rPr>
              <a:t>Usuarios</a:t>
            </a:r>
            <a:r>
              <a:rPr sz="1900" spc="-40" dirty="0">
                <a:solidFill>
                  <a:srgbClr val="FFFFFF"/>
                </a:solidFill>
                <a:latin typeface="Tahoma"/>
                <a:cs typeface="Tahoma"/>
              </a:rPr>
              <a:t> </a:t>
            </a:r>
            <a:r>
              <a:rPr sz="1900" spc="110" dirty="0">
                <a:solidFill>
                  <a:srgbClr val="FFFFFF"/>
                </a:solidFill>
                <a:latin typeface="Tahoma"/>
                <a:cs typeface="Tahoma"/>
              </a:rPr>
              <a:t>y</a:t>
            </a:r>
            <a:r>
              <a:rPr sz="1900" spc="-40" dirty="0">
                <a:solidFill>
                  <a:srgbClr val="FFFFFF"/>
                </a:solidFill>
                <a:latin typeface="Tahoma"/>
                <a:cs typeface="Tahoma"/>
              </a:rPr>
              <a:t> </a:t>
            </a:r>
            <a:r>
              <a:rPr sz="1900" spc="80" dirty="0">
                <a:solidFill>
                  <a:srgbClr val="FFFFFF"/>
                </a:solidFill>
                <a:latin typeface="Tahoma"/>
                <a:cs typeface="Tahoma"/>
              </a:rPr>
              <a:t>Órdenes</a:t>
            </a:r>
            <a:r>
              <a:rPr sz="1900" spc="-40" dirty="0">
                <a:solidFill>
                  <a:srgbClr val="FFFFFF"/>
                </a:solidFill>
                <a:latin typeface="Tahoma"/>
                <a:cs typeface="Tahoma"/>
              </a:rPr>
              <a:t> </a:t>
            </a:r>
            <a:r>
              <a:rPr sz="1900" spc="85" dirty="0">
                <a:solidFill>
                  <a:srgbClr val="FFFFFF"/>
                </a:solidFill>
                <a:latin typeface="Tahoma"/>
                <a:cs typeface="Tahoma"/>
              </a:rPr>
              <a:t>es</a:t>
            </a:r>
            <a:r>
              <a:rPr sz="1900" spc="-40" dirty="0">
                <a:solidFill>
                  <a:srgbClr val="FFFFFF"/>
                </a:solidFill>
                <a:latin typeface="Tahoma"/>
                <a:cs typeface="Tahoma"/>
              </a:rPr>
              <a:t> </a:t>
            </a:r>
            <a:r>
              <a:rPr sz="1900" dirty="0">
                <a:solidFill>
                  <a:srgbClr val="FFFFFF"/>
                </a:solidFill>
                <a:latin typeface="Tahoma"/>
                <a:cs typeface="Tahoma"/>
              </a:rPr>
              <a:t>uno</a:t>
            </a:r>
            <a:r>
              <a:rPr sz="1900" spc="-40" dirty="0">
                <a:solidFill>
                  <a:srgbClr val="FFFFFF"/>
                </a:solidFill>
                <a:latin typeface="Tahoma"/>
                <a:cs typeface="Tahoma"/>
              </a:rPr>
              <a:t> </a:t>
            </a:r>
            <a:r>
              <a:rPr sz="1900" spc="-50" dirty="0">
                <a:solidFill>
                  <a:srgbClr val="FFFFFF"/>
                </a:solidFill>
                <a:latin typeface="Tahoma"/>
                <a:cs typeface="Tahoma"/>
              </a:rPr>
              <a:t>a </a:t>
            </a:r>
            <a:r>
              <a:rPr sz="1900" spc="90" dirty="0">
                <a:solidFill>
                  <a:srgbClr val="FFFFFF"/>
                </a:solidFill>
                <a:latin typeface="Tahoma"/>
                <a:cs typeface="Tahoma"/>
              </a:rPr>
              <a:t>muchos</a:t>
            </a:r>
            <a:r>
              <a:rPr sz="1900" spc="-20" dirty="0">
                <a:solidFill>
                  <a:srgbClr val="FFFFFF"/>
                </a:solidFill>
                <a:latin typeface="Tahoma"/>
                <a:cs typeface="Tahoma"/>
              </a:rPr>
              <a:t> </a:t>
            </a:r>
            <a:r>
              <a:rPr sz="1900" spc="-175" dirty="0">
                <a:solidFill>
                  <a:srgbClr val="FFFFFF"/>
                </a:solidFill>
                <a:latin typeface="Tahoma"/>
                <a:cs typeface="Tahoma"/>
              </a:rPr>
              <a:t>(1:N),</a:t>
            </a:r>
            <a:r>
              <a:rPr sz="1900" spc="-15" dirty="0">
                <a:solidFill>
                  <a:srgbClr val="FFFFFF"/>
                </a:solidFill>
                <a:latin typeface="Tahoma"/>
                <a:cs typeface="Tahoma"/>
              </a:rPr>
              <a:t> </a:t>
            </a:r>
            <a:r>
              <a:rPr sz="1900" spc="95" dirty="0">
                <a:solidFill>
                  <a:srgbClr val="FFFFFF"/>
                </a:solidFill>
                <a:latin typeface="Tahoma"/>
                <a:cs typeface="Tahoma"/>
              </a:rPr>
              <a:t>donde</a:t>
            </a:r>
            <a:r>
              <a:rPr sz="1900" spc="-15" dirty="0">
                <a:solidFill>
                  <a:srgbClr val="FFFFFF"/>
                </a:solidFill>
                <a:latin typeface="Tahoma"/>
                <a:cs typeface="Tahoma"/>
              </a:rPr>
              <a:t> </a:t>
            </a:r>
            <a:r>
              <a:rPr sz="1900" dirty="0">
                <a:solidFill>
                  <a:srgbClr val="FFFFFF"/>
                </a:solidFill>
                <a:latin typeface="Tahoma"/>
                <a:cs typeface="Tahoma"/>
              </a:rPr>
              <a:t>un</a:t>
            </a:r>
            <a:r>
              <a:rPr sz="1900" spc="-20" dirty="0">
                <a:solidFill>
                  <a:srgbClr val="FFFFFF"/>
                </a:solidFill>
                <a:latin typeface="Tahoma"/>
                <a:cs typeface="Tahoma"/>
              </a:rPr>
              <a:t> </a:t>
            </a:r>
            <a:r>
              <a:rPr sz="1900" dirty="0">
                <a:solidFill>
                  <a:srgbClr val="FFFFFF"/>
                </a:solidFill>
                <a:latin typeface="Tahoma"/>
                <a:cs typeface="Tahoma"/>
              </a:rPr>
              <a:t>usuario</a:t>
            </a:r>
            <a:r>
              <a:rPr sz="1900" spc="-15" dirty="0">
                <a:solidFill>
                  <a:srgbClr val="FFFFFF"/>
                </a:solidFill>
                <a:latin typeface="Tahoma"/>
                <a:cs typeface="Tahoma"/>
              </a:rPr>
              <a:t> </a:t>
            </a:r>
            <a:r>
              <a:rPr sz="1900" spc="90" dirty="0">
                <a:solidFill>
                  <a:srgbClr val="FFFFFF"/>
                </a:solidFill>
                <a:latin typeface="Tahoma"/>
                <a:cs typeface="Tahoma"/>
              </a:rPr>
              <a:t>puede</a:t>
            </a:r>
            <a:r>
              <a:rPr sz="1900" spc="-15" dirty="0">
                <a:solidFill>
                  <a:srgbClr val="FFFFFF"/>
                </a:solidFill>
                <a:latin typeface="Tahoma"/>
                <a:cs typeface="Tahoma"/>
              </a:rPr>
              <a:t> </a:t>
            </a:r>
            <a:r>
              <a:rPr sz="1900" dirty="0">
                <a:solidFill>
                  <a:srgbClr val="FFFFFF"/>
                </a:solidFill>
                <a:latin typeface="Tahoma"/>
                <a:cs typeface="Tahoma"/>
              </a:rPr>
              <a:t>realizar</a:t>
            </a:r>
            <a:r>
              <a:rPr sz="1900" spc="-20" dirty="0">
                <a:solidFill>
                  <a:srgbClr val="FFFFFF"/>
                </a:solidFill>
                <a:latin typeface="Tahoma"/>
                <a:cs typeface="Tahoma"/>
              </a:rPr>
              <a:t> </a:t>
            </a:r>
            <a:r>
              <a:rPr sz="1900" spc="55" dirty="0">
                <a:solidFill>
                  <a:srgbClr val="FFFFFF"/>
                </a:solidFill>
                <a:latin typeface="Tahoma"/>
                <a:cs typeface="Tahoma"/>
              </a:rPr>
              <a:t>múltiples</a:t>
            </a:r>
            <a:r>
              <a:rPr sz="1900" spc="-15" dirty="0">
                <a:solidFill>
                  <a:srgbClr val="FFFFFF"/>
                </a:solidFill>
                <a:latin typeface="Tahoma"/>
                <a:cs typeface="Tahoma"/>
              </a:rPr>
              <a:t> </a:t>
            </a:r>
            <a:r>
              <a:rPr sz="1900" spc="-10" dirty="0">
                <a:solidFill>
                  <a:srgbClr val="FFFFFF"/>
                </a:solidFill>
                <a:latin typeface="Tahoma"/>
                <a:cs typeface="Tahoma"/>
              </a:rPr>
              <a:t>órdenes.</a:t>
            </a:r>
            <a:endParaRPr sz="190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8000" cy="10286999"/>
            </a:xfrm>
            <a:prstGeom prst="rect">
              <a:avLst/>
            </a:prstGeom>
          </p:spPr>
        </p:pic>
        <p:sp>
          <p:nvSpPr>
            <p:cNvPr id="4" name="object 4"/>
            <p:cNvSpPr/>
            <p:nvPr/>
          </p:nvSpPr>
          <p:spPr>
            <a:xfrm>
              <a:off x="2062790" y="0"/>
              <a:ext cx="12809855" cy="7744459"/>
            </a:xfrm>
            <a:custGeom>
              <a:avLst/>
              <a:gdLst/>
              <a:ahLst/>
              <a:cxnLst/>
              <a:rect l="l" t="t" r="r" b="b"/>
              <a:pathLst>
                <a:path w="12809855" h="7744459">
                  <a:moveTo>
                    <a:pt x="12809815" y="7744121"/>
                  </a:moveTo>
                  <a:lnTo>
                    <a:pt x="0" y="7744121"/>
                  </a:lnTo>
                  <a:lnTo>
                    <a:pt x="0" y="583968"/>
                  </a:lnTo>
                  <a:lnTo>
                    <a:pt x="1936" y="536077"/>
                  </a:lnTo>
                  <a:lnTo>
                    <a:pt x="7643" y="489252"/>
                  </a:lnTo>
                  <a:lnTo>
                    <a:pt x="16973" y="443642"/>
                  </a:lnTo>
                  <a:lnTo>
                    <a:pt x="29773" y="399399"/>
                  </a:lnTo>
                  <a:lnTo>
                    <a:pt x="45894" y="356673"/>
                  </a:lnTo>
                  <a:lnTo>
                    <a:pt x="65186" y="315613"/>
                  </a:lnTo>
                  <a:lnTo>
                    <a:pt x="87498" y="276370"/>
                  </a:lnTo>
                  <a:lnTo>
                    <a:pt x="112679" y="239095"/>
                  </a:lnTo>
                  <a:lnTo>
                    <a:pt x="140580" y="203939"/>
                  </a:lnTo>
                  <a:lnTo>
                    <a:pt x="171050" y="171050"/>
                  </a:lnTo>
                  <a:lnTo>
                    <a:pt x="203939" y="140580"/>
                  </a:lnTo>
                  <a:lnTo>
                    <a:pt x="239095" y="112679"/>
                  </a:lnTo>
                  <a:lnTo>
                    <a:pt x="276370" y="87498"/>
                  </a:lnTo>
                  <a:lnTo>
                    <a:pt x="315613" y="65186"/>
                  </a:lnTo>
                  <a:lnTo>
                    <a:pt x="356673" y="45894"/>
                  </a:lnTo>
                  <a:lnTo>
                    <a:pt x="399399" y="29773"/>
                  </a:lnTo>
                  <a:lnTo>
                    <a:pt x="443642" y="16973"/>
                  </a:lnTo>
                  <a:lnTo>
                    <a:pt x="489252" y="7643"/>
                  </a:lnTo>
                  <a:lnTo>
                    <a:pt x="536077" y="1936"/>
                  </a:lnTo>
                  <a:lnTo>
                    <a:pt x="583968" y="0"/>
                  </a:lnTo>
                  <a:lnTo>
                    <a:pt x="12228476" y="0"/>
                  </a:lnTo>
                  <a:lnTo>
                    <a:pt x="12276367" y="1936"/>
                  </a:lnTo>
                  <a:lnTo>
                    <a:pt x="12323192" y="7643"/>
                  </a:lnTo>
                  <a:lnTo>
                    <a:pt x="12368802" y="16973"/>
                  </a:lnTo>
                  <a:lnTo>
                    <a:pt x="12413045" y="29773"/>
                  </a:lnTo>
                  <a:lnTo>
                    <a:pt x="12455772" y="45894"/>
                  </a:lnTo>
                  <a:lnTo>
                    <a:pt x="12496832" y="65186"/>
                  </a:lnTo>
                  <a:lnTo>
                    <a:pt x="12536074" y="87498"/>
                  </a:lnTo>
                  <a:lnTo>
                    <a:pt x="12573349" y="112679"/>
                  </a:lnTo>
                  <a:lnTo>
                    <a:pt x="12608506" y="140580"/>
                  </a:lnTo>
                  <a:lnTo>
                    <a:pt x="12641395" y="171050"/>
                  </a:lnTo>
                  <a:lnTo>
                    <a:pt x="12671865" y="203939"/>
                  </a:lnTo>
                  <a:lnTo>
                    <a:pt x="12699766" y="239095"/>
                  </a:lnTo>
                  <a:lnTo>
                    <a:pt x="12724947" y="276370"/>
                  </a:lnTo>
                  <a:lnTo>
                    <a:pt x="12747259" y="315613"/>
                  </a:lnTo>
                  <a:lnTo>
                    <a:pt x="12766551" y="356673"/>
                  </a:lnTo>
                  <a:lnTo>
                    <a:pt x="12782672" y="399399"/>
                  </a:lnTo>
                  <a:lnTo>
                    <a:pt x="12795473" y="443642"/>
                  </a:lnTo>
                  <a:lnTo>
                    <a:pt x="12804802" y="489252"/>
                  </a:lnTo>
                  <a:lnTo>
                    <a:pt x="12809815" y="530378"/>
                  </a:lnTo>
                  <a:lnTo>
                    <a:pt x="12809815" y="605758"/>
                  </a:lnTo>
                  <a:lnTo>
                    <a:pt x="540388" y="605758"/>
                  </a:lnTo>
                  <a:lnTo>
                    <a:pt x="540388" y="7186299"/>
                  </a:lnTo>
                  <a:lnTo>
                    <a:pt x="12809815" y="7186299"/>
                  </a:lnTo>
                  <a:lnTo>
                    <a:pt x="12809815" y="7744121"/>
                  </a:lnTo>
                  <a:close/>
                </a:path>
                <a:path w="12809855" h="7744459">
                  <a:moveTo>
                    <a:pt x="12809815" y="7186299"/>
                  </a:moveTo>
                  <a:lnTo>
                    <a:pt x="12254625" y="7186299"/>
                  </a:lnTo>
                  <a:lnTo>
                    <a:pt x="12254625" y="605758"/>
                  </a:lnTo>
                  <a:lnTo>
                    <a:pt x="12809815" y="605758"/>
                  </a:lnTo>
                  <a:lnTo>
                    <a:pt x="12809815" y="7186299"/>
                  </a:lnTo>
                  <a:close/>
                </a:path>
              </a:pathLst>
            </a:custGeom>
            <a:solidFill>
              <a:srgbClr val="000000"/>
            </a:solidFill>
          </p:spPr>
          <p:txBody>
            <a:bodyPr wrap="square" lIns="0" tIns="0" rIns="0" bIns="0" rtlCol="0"/>
            <a:lstStyle/>
            <a:p>
              <a:endParaRPr/>
            </a:p>
          </p:txBody>
        </p:sp>
        <p:sp>
          <p:nvSpPr>
            <p:cNvPr id="5" name="object 5"/>
            <p:cNvSpPr/>
            <p:nvPr/>
          </p:nvSpPr>
          <p:spPr>
            <a:xfrm>
              <a:off x="2062790" y="7746300"/>
              <a:ext cx="12809855" cy="1194435"/>
            </a:xfrm>
            <a:custGeom>
              <a:avLst/>
              <a:gdLst/>
              <a:ahLst/>
              <a:cxnLst/>
              <a:rect l="l" t="t" r="r" b="b"/>
              <a:pathLst>
                <a:path w="12809855" h="1194434">
                  <a:moveTo>
                    <a:pt x="12228476" y="1194085"/>
                  </a:moveTo>
                  <a:lnTo>
                    <a:pt x="583968" y="1194085"/>
                  </a:lnTo>
                  <a:lnTo>
                    <a:pt x="536077" y="1192149"/>
                  </a:lnTo>
                  <a:lnTo>
                    <a:pt x="489252" y="1186441"/>
                  </a:lnTo>
                  <a:lnTo>
                    <a:pt x="443642" y="1177112"/>
                  </a:lnTo>
                  <a:lnTo>
                    <a:pt x="399399" y="1164311"/>
                  </a:lnTo>
                  <a:lnTo>
                    <a:pt x="356673" y="1148190"/>
                  </a:lnTo>
                  <a:lnTo>
                    <a:pt x="315613" y="1128898"/>
                  </a:lnTo>
                  <a:lnTo>
                    <a:pt x="276370" y="1106587"/>
                  </a:lnTo>
                  <a:lnTo>
                    <a:pt x="239095" y="1081405"/>
                  </a:lnTo>
                  <a:lnTo>
                    <a:pt x="203939" y="1053504"/>
                  </a:lnTo>
                  <a:lnTo>
                    <a:pt x="171050" y="1023034"/>
                  </a:lnTo>
                  <a:lnTo>
                    <a:pt x="140580" y="990146"/>
                  </a:lnTo>
                  <a:lnTo>
                    <a:pt x="112679" y="954989"/>
                  </a:lnTo>
                  <a:lnTo>
                    <a:pt x="87498" y="917714"/>
                  </a:lnTo>
                  <a:lnTo>
                    <a:pt x="65186" y="878472"/>
                  </a:lnTo>
                  <a:lnTo>
                    <a:pt x="45894" y="837412"/>
                  </a:lnTo>
                  <a:lnTo>
                    <a:pt x="29773" y="794685"/>
                  </a:lnTo>
                  <a:lnTo>
                    <a:pt x="16973" y="750442"/>
                  </a:lnTo>
                  <a:lnTo>
                    <a:pt x="7643" y="704833"/>
                  </a:lnTo>
                  <a:lnTo>
                    <a:pt x="1936" y="658008"/>
                  </a:lnTo>
                  <a:lnTo>
                    <a:pt x="0" y="610117"/>
                  </a:lnTo>
                  <a:lnTo>
                    <a:pt x="0" y="0"/>
                  </a:lnTo>
                  <a:lnTo>
                    <a:pt x="12809815" y="0"/>
                  </a:lnTo>
                  <a:lnTo>
                    <a:pt x="12809815" y="663707"/>
                  </a:lnTo>
                  <a:lnTo>
                    <a:pt x="12804802" y="704833"/>
                  </a:lnTo>
                  <a:lnTo>
                    <a:pt x="12795473" y="750442"/>
                  </a:lnTo>
                  <a:lnTo>
                    <a:pt x="12782672" y="794685"/>
                  </a:lnTo>
                  <a:lnTo>
                    <a:pt x="12766551" y="837412"/>
                  </a:lnTo>
                  <a:lnTo>
                    <a:pt x="12747259" y="878472"/>
                  </a:lnTo>
                  <a:lnTo>
                    <a:pt x="12724947" y="917714"/>
                  </a:lnTo>
                  <a:lnTo>
                    <a:pt x="12699766" y="954989"/>
                  </a:lnTo>
                  <a:lnTo>
                    <a:pt x="12671865" y="990146"/>
                  </a:lnTo>
                  <a:lnTo>
                    <a:pt x="12641395" y="1023034"/>
                  </a:lnTo>
                  <a:lnTo>
                    <a:pt x="12608506" y="1053504"/>
                  </a:lnTo>
                  <a:lnTo>
                    <a:pt x="12573349" y="1081405"/>
                  </a:lnTo>
                  <a:lnTo>
                    <a:pt x="12536074" y="1106587"/>
                  </a:lnTo>
                  <a:lnTo>
                    <a:pt x="12496832" y="1128898"/>
                  </a:lnTo>
                  <a:lnTo>
                    <a:pt x="12455772" y="1148190"/>
                  </a:lnTo>
                  <a:lnTo>
                    <a:pt x="12413045" y="1164311"/>
                  </a:lnTo>
                  <a:lnTo>
                    <a:pt x="12368802" y="1177112"/>
                  </a:lnTo>
                  <a:lnTo>
                    <a:pt x="12323192" y="1186441"/>
                  </a:lnTo>
                  <a:lnTo>
                    <a:pt x="12276367" y="1192149"/>
                  </a:lnTo>
                  <a:lnTo>
                    <a:pt x="12228476" y="1194085"/>
                  </a:lnTo>
                  <a:close/>
                </a:path>
              </a:pathLst>
            </a:custGeom>
            <a:solidFill>
              <a:srgbClr val="E8E8E8"/>
            </a:solidFill>
          </p:spPr>
          <p:txBody>
            <a:bodyPr wrap="square" lIns="0" tIns="0" rIns="0" bIns="0" rtlCol="0"/>
            <a:lstStyle/>
            <a:p>
              <a:endParaRPr/>
            </a:p>
          </p:txBody>
        </p:sp>
        <p:sp>
          <p:nvSpPr>
            <p:cNvPr id="6" name="object 6"/>
            <p:cNvSpPr/>
            <p:nvPr/>
          </p:nvSpPr>
          <p:spPr>
            <a:xfrm>
              <a:off x="6240249" y="8940385"/>
              <a:ext cx="4453255" cy="1346835"/>
            </a:xfrm>
            <a:custGeom>
              <a:avLst/>
              <a:gdLst/>
              <a:ahLst/>
              <a:cxnLst/>
              <a:rect l="l" t="t" r="r" b="b"/>
              <a:pathLst>
                <a:path w="4453255" h="1346834">
                  <a:moveTo>
                    <a:pt x="4438160" y="1346614"/>
                  </a:moveTo>
                  <a:lnTo>
                    <a:pt x="15009" y="1346614"/>
                  </a:lnTo>
                  <a:lnTo>
                    <a:pt x="7762" y="1344162"/>
                  </a:lnTo>
                  <a:lnTo>
                    <a:pt x="204" y="1332995"/>
                  </a:lnTo>
                  <a:lnTo>
                    <a:pt x="0" y="1319376"/>
                  </a:lnTo>
                  <a:lnTo>
                    <a:pt x="8375" y="1307392"/>
                  </a:lnTo>
                  <a:lnTo>
                    <a:pt x="52348" y="1286607"/>
                  </a:lnTo>
                  <a:lnTo>
                    <a:pt x="109591" y="1274015"/>
                  </a:lnTo>
                  <a:lnTo>
                    <a:pt x="250844" y="1258200"/>
                  </a:lnTo>
                  <a:lnTo>
                    <a:pt x="289355" y="1253427"/>
                  </a:lnTo>
                  <a:lnTo>
                    <a:pt x="328331" y="1247376"/>
                  </a:lnTo>
                  <a:lnTo>
                    <a:pt x="367363" y="1239571"/>
                  </a:lnTo>
                  <a:lnTo>
                    <a:pt x="406044" y="1229538"/>
                  </a:lnTo>
                  <a:lnTo>
                    <a:pt x="443967" y="1216801"/>
                  </a:lnTo>
                  <a:lnTo>
                    <a:pt x="480723" y="1200885"/>
                  </a:lnTo>
                  <a:lnTo>
                    <a:pt x="515904" y="1181315"/>
                  </a:lnTo>
                  <a:lnTo>
                    <a:pt x="549105" y="1157616"/>
                  </a:lnTo>
                  <a:lnTo>
                    <a:pt x="579915" y="1129313"/>
                  </a:lnTo>
                  <a:lnTo>
                    <a:pt x="607929" y="1095930"/>
                  </a:lnTo>
                  <a:lnTo>
                    <a:pt x="632738" y="1056993"/>
                  </a:lnTo>
                  <a:lnTo>
                    <a:pt x="653935" y="1012025"/>
                  </a:lnTo>
                  <a:lnTo>
                    <a:pt x="671112" y="960553"/>
                  </a:lnTo>
                  <a:lnTo>
                    <a:pt x="683861" y="902100"/>
                  </a:lnTo>
                  <a:lnTo>
                    <a:pt x="715525" y="648997"/>
                  </a:lnTo>
                  <a:lnTo>
                    <a:pt x="742694" y="351361"/>
                  </a:lnTo>
                  <a:lnTo>
                    <a:pt x="761692" y="103570"/>
                  </a:lnTo>
                  <a:lnTo>
                    <a:pt x="768841" y="0"/>
                  </a:lnTo>
                  <a:lnTo>
                    <a:pt x="3684327" y="0"/>
                  </a:lnTo>
                  <a:lnTo>
                    <a:pt x="3691477" y="103570"/>
                  </a:lnTo>
                  <a:lnTo>
                    <a:pt x="3710475" y="351361"/>
                  </a:lnTo>
                  <a:lnTo>
                    <a:pt x="3737644" y="648997"/>
                  </a:lnTo>
                  <a:lnTo>
                    <a:pt x="3769307" y="902100"/>
                  </a:lnTo>
                  <a:lnTo>
                    <a:pt x="3782057" y="960553"/>
                  </a:lnTo>
                  <a:lnTo>
                    <a:pt x="3799234" y="1012025"/>
                  </a:lnTo>
                  <a:lnTo>
                    <a:pt x="3820430" y="1056993"/>
                  </a:lnTo>
                  <a:lnTo>
                    <a:pt x="3845239" y="1095930"/>
                  </a:lnTo>
                  <a:lnTo>
                    <a:pt x="3873253" y="1129313"/>
                  </a:lnTo>
                  <a:lnTo>
                    <a:pt x="3904064" y="1157616"/>
                  </a:lnTo>
                  <a:lnTo>
                    <a:pt x="3937264" y="1181315"/>
                  </a:lnTo>
                  <a:lnTo>
                    <a:pt x="3972446" y="1200885"/>
                  </a:lnTo>
                  <a:lnTo>
                    <a:pt x="4009202" y="1216801"/>
                  </a:lnTo>
                  <a:lnTo>
                    <a:pt x="4047124" y="1229538"/>
                  </a:lnTo>
                  <a:lnTo>
                    <a:pt x="4085805" y="1239571"/>
                  </a:lnTo>
                  <a:lnTo>
                    <a:pt x="4124837" y="1247376"/>
                  </a:lnTo>
                  <a:lnTo>
                    <a:pt x="4163813" y="1253427"/>
                  </a:lnTo>
                  <a:lnTo>
                    <a:pt x="4202325" y="1258200"/>
                  </a:lnTo>
                  <a:lnTo>
                    <a:pt x="4310999" y="1269603"/>
                  </a:lnTo>
                  <a:lnTo>
                    <a:pt x="4343578" y="1274015"/>
                  </a:lnTo>
                  <a:lnTo>
                    <a:pt x="4400821" y="1286607"/>
                  </a:lnTo>
                  <a:lnTo>
                    <a:pt x="4444793" y="1307392"/>
                  </a:lnTo>
                  <a:lnTo>
                    <a:pt x="4453169" y="1319376"/>
                  </a:lnTo>
                  <a:lnTo>
                    <a:pt x="4452964" y="1332995"/>
                  </a:lnTo>
                  <a:lnTo>
                    <a:pt x="4445406" y="1344162"/>
                  </a:lnTo>
                  <a:lnTo>
                    <a:pt x="4438160" y="1346614"/>
                  </a:lnTo>
                  <a:close/>
                </a:path>
              </a:pathLst>
            </a:custGeom>
            <a:solidFill>
              <a:srgbClr val="BABABA"/>
            </a:solidFill>
          </p:spPr>
          <p:txBody>
            <a:bodyPr wrap="square" lIns="0" tIns="0" rIns="0" bIns="0" rtlCol="0"/>
            <a:lstStyle/>
            <a:p>
              <a:endParaRPr/>
            </a:p>
          </p:txBody>
        </p:sp>
        <p:pic>
          <p:nvPicPr>
            <p:cNvPr id="7" name="object 7"/>
            <p:cNvPicPr/>
            <p:nvPr/>
          </p:nvPicPr>
          <p:blipFill>
            <a:blip r:embed="rId3" cstate="print"/>
            <a:stretch>
              <a:fillRect/>
            </a:stretch>
          </p:blipFill>
          <p:spPr>
            <a:xfrm>
              <a:off x="2603179" y="605758"/>
              <a:ext cx="11714235" cy="6580541"/>
            </a:xfrm>
            <a:prstGeom prst="rect">
              <a:avLst/>
            </a:prstGeom>
          </p:spPr>
        </p:pic>
        <p:pic>
          <p:nvPicPr>
            <p:cNvPr id="8" name="object 8"/>
            <p:cNvPicPr/>
            <p:nvPr/>
          </p:nvPicPr>
          <p:blipFill>
            <a:blip r:embed="rId4" cstate="print"/>
            <a:stretch>
              <a:fillRect/>
            </a:stretch>
          </p:blipFill>
          <p:spPr>
            <a:xfrm>
              <a:off x="3892295" y="7754111"/>
              <a:ext cx="10506455" cy="975359"/>
            </a:xfrm>
            <a:prstGeom prst="rect">
              <a:avLst/>
            </a:prstGeom>
          </p:spPr>
        </p:pic>
      </p:grpSp>
      <p:pic>
        <p:nvPicPr>
          <p:cNvPr id="12" name="Imagen 11">
            <a:extLst>
              <a:ext uri="{FF2B5EF4-FFF2-40B4-BE49-F238E27FC236}">
                <a16:creationId xmlns:a16="http://schemas.microsoft.com/office/drawing/2014/main" id="{CD6C8AF4-A451-D300-8495-4C22F3F6035F}"/>
              </a:ext>
            </a:extLst>
          </p:cNvPr>
          <p:cNvPicPr>
            <a:picLocks noChangeAspect="1"/>
          </p:cNvPicPr>
          <p:nvPr/>
        </p:nvPicPr>
        <p:blipFill>
          <a:blip r:embed="rId5"/>
          <a:stretch>
            <a:fillRect/>
          </a:stretch>
        </p:blipFill>
        <p:spPr>
          <a:xfrm>
            <a:off x="2596648" y="605759"/>
            <a:ext cx="11714235" cy="65883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9143998" y="0"/>
              <a:ext cx="9144000" cy="10287000"/>
            </a:xfrm>
            <a:custGeom>
              <a:avLst/>
              <a:gdLst/>
              <a:ahLst/>
              <a:cxnLst/>
              <a:rect l="l" t="t" r="r" b="b"/>
              <a:pathLst>
                <a:path w="9144000" h="10287000">
                  <a:moveTo>
                    <a:pt x="0" y="10286999"/>
                  </a:moveTo>
                  <a:lnTo>
                    <a:pt x="9143999" y="10286999"/>
                  </a:lnTo>
                  <a:lnTo>
                    <a:pt x="9143999" y="0"/>
                  </a:lnTo>
                  <a:lnTo>
                    <a:pt x="0" y="0"/>
                  </a:lnTo>
                  <a:lnTo>
                    <a:pt x="0" y="10286999"/>
                  </a:lnTo>
                  <a:close/>
                </a:path>
              </a:pathLst>
            </a:custGeom>
            <a:solidFill>
              <a:srgbClr val="041C40"/>
            </a:solidFill>
          </p:spPr>
          <p:txBody>
            <a:bodyPr wrap="square" lIns="0" tIns="0" rIns="0" bIns="0" rtlCol="0"/>
            <a:lstStyle/>
            <a:p>
              <a:endParaRPr/>
            </a:p>
          </p:txBody>
        </p:sp>
        <p:sp>
          <p:nvSpPr>
            <p:cNvPr id="4" name="object 4"/>
            <p:cNvSpPr/>
            <p:nvPr/>
          </p:nvSpPr>
          <p:spPr>
            <a:xfrm>
              <a:off x="0" y="0"/>
              <a:ext cx="9144000" cy="10286365"/>
            </a:xfrm>
            <a:custGeom>
              <a:avLst/>
              <a:gdLst/>
              <a:ahLst/>
              <a:cxnLst/>
              <a:rect l="l" t="t" r="r" b="b"/>
              <a:pathLst>
                <a:path w="9144000" h="10286365">
                  <a:moveTo>
                    <a:pt x="9143998" y="10286289"/>
                  </a:moveTo>
                  <a:lnTo>
                    <a:pt x="0" y="10286289"/>
                  </a:lnTo>
                  <a:lnTo>
                    <a:pt x="0" y="0"/>
                  </a:lnTo>
                  <a:lnTo>
                    <a:pt x="9143998" y="0"/>
                  </a:lnTo>
                  <a:lnTo>
                    <a:pt x="9143998" y="10286289"/>
                  </a:lnTo>
                  <a:close/>
                </a:path>
              </a:pathLst>
            </a:custGeom>
            <a:solidFill>
              <a:srgbClr val="135CA0"/>
            </a:solidFill>
          </p:spPr>
          <p:txBody>
            <a:bodyPr wrap="square" lIns="0" tIns="0" rIns="0" bIns="0" rtlCol="0"/>
            <a:lstStyle/>
            <a:p>
              <a:endParaRPr/>
            </a:p>
          </p:txBody>
        </p:sp>
        <p:sp>
          <p:nvSpPr>
            <p:cNvPr id="5" name="object 5"/>
            <p:cNvSpPr/>
            <p:nvPr/>
          </p:nvSpPr>
          <p:spPr>
            <a:xfrm>
              <a:off x="9289110" y="130885"/>
              <a:ext cx="2293620" cy="764540"/>
            </a:xfrm>
            <a:custGeom>
              <a:avLst/>
              <a:gdLst/>
              <a:ahLst/>
              <a:cxnLst/>
              <a:rect l="l" t="t" r="r" b="b"/>
              <a:pathLst>
                <a:path w="2293620" h="764540">
                  <a:moveTo>
                    <a:pt x="254838" y="637044"/>
                  </a:moveTo>
                  <a:lnTo>
                    <a:pt x="127419" y="509625"/>
                  </a:lnTo>
                  <a:lnTo>
                    <a:pt x="0" y="637044"/>
                  </a:lnTo>
                  <a:lnTo>
                    <a:pt x="127419" y="764463"/>
                  </a:lnTo>
                  <a:lnTo>
                    <a:pt x="254838" y="637044"/>
                  </a:lnTo>
                  <a:close/>
                </a:path>
                <a:path w="2293620" h="764540">
                  <a:moveTo>
                    <a:pt x="764209" y="127419"/>
                  </a:moveTo>
                  <a:lnTo>
                    <a:pt x="636790" y="0"/>
                  </a:lnTo>
                  <a:lnTo>
                    <a:pt x="509371" y="127431"/>
                  </a:lnTo>
                  <a:lnTo>
                    <a:pt x="636790" y="254850"/>
                  </a:lnTo>
                  <a:lnTo>
                    <a:pt x="764209" y="127419"/>
                  </a:lnTo>
                  <a:close/>
                </a:path>
                <a:path w="2293620" h="764540">
                  <a:moveTo>
                    <a:pt x="1273911" y="637032"/>
                  </a:moveTo>
                  <a:lnTo>
                    <a:pt x="1146479" y="509612"/>
                  </a:lnTo>
                  <a:lnTo>
                    <a:pt x="1019060" y="637032"/>
                  </a:lnTo>
                  <a:lnTo>
                    <a:pt x="1146492" y="764451"/>
                  </a:lnTo>
                  <a:lnTo>
                    <a:pt x="1273911" y="637032"/>
                  </a:lnTo>
                  <a:close/>
                </a:path>
                <a:path w="2293620" h="764540">
                  <a:moveTo>
                    <a:pt x="1783346" y="127419"/>
                  </a:moveTo>
                  <a:lnTo>
                    <a:pt x="1655914" y="0"/>
                  </a:lnTo>
                  <a:lnTo>
                    <a:pt x="1528495" y="127419"/>
                  </a:lnTo>
                  <a:lnTo>
                    <a:pt x="1655927" y="254838"/>
                  </a:lnTo>
                  <a:lnTo>
                    <a:pt x="1783346" y="127419"/>
                  </a:lnTo>
                  <a:close/>
                </a:path>
                <a:path w="2293620" h="764540">
                  <a:moveTo>
                    <a:pt x="2293137" y="637032"/>
                  </a:moveTo>
                  <a:lnTo>
                    <a:pt x="2165718" y="509612"/>
                  </a:lnTo>
                  <a:lnTo>
                    <a:pt x="2038299" y="637044"/>
                  </a:lnTo>
                  <a:lnTo>
                    <a:pt x="2165718" y="764463"/>
                  </a:lnTo>
                  <a:lnTo>
                    <a:pt x="2293137" y="637032"/>
                  </a:lnTo>
                  <a:close/>
                </a:path>
              </a:pathLst>
            </a:custGeom>
            <a:solidFill>
              <a:srgbClr val="56AEFF"/>
            </a:solidFill>
          </p:spPr>
          <p:txBody>
            <a:bodyPr wrap="square" lIns="0" tIns="0" rIns="0" bIns="0" rtlCol="0"/>
            <a:lstStyle/>
            <a:p>
              <a:endParaRPr/>
            </a:p>
          </p:txBody>
        </p:sp>
        <p:sp>
          <p:nvSpPr>
            <p:cNvPr id="6" name="object 6"/>
            <p:cNvSpPr/>
            <p:nvPr/>
          </p:nvSpPr>
          <p:spPr>
            <a:xfrm>
              <a:off x="1991841" y="1439198"/>
              <a:ext cx="6810375" cy="3438525"/>
            </a:xfrm>
            <a:custGeom>
              <a:avLst/>
              <a:gdLst/>
              <a:ahLst/>
              <a:cxnLst/>
              <a:rect l="l" t="t" r="r" b="b"/>
              <a:pathLst>
                <a:path w="6810375" h="3438525">
                  <a:moveTo>
                    <a:pt x="6809891" y="3438525"/>
                  </a:moveTo>
                  <a:lnTo>
                    <a:pt x="0" y="3438525"/>
                  </a:lnTo>
                  <a:lnTo>
                    <a:pt x="0" y="0"/>
                  </a:lnTo>
                  <a:lnTo>
                    <a:pt x="6809891" y="0"/>
                  </a:lnTo>
                  <a:lnTo>
                    <a:pt x="6809891" y="3438525"/>
                  </a:lnTo>
                  <a:close/>
                </a:path>
              </a:pathLst>
            </a:custGeom>
            <a:solidFill>
              <a:srgbClr val="4AD0FA"/>
            </a:solidFill>
          </p:spPr>
          <p:txBody>
            <a:bodyPr wrap="square" lIns="0" tIns="0" rIns="0" bIns="0" rtlCol="0"/>
            <a:lstStyle/>
            <a:p>
              <a:endParaRPr/>
            </a:p>
          </p:txBody>
        </p:sp>
        <p:sp>
          <p:nvSpPr>
            <p:cNvPr id="7" name="object 7"/>
            <p:cNvSpPr/>
            <p:nvPr/>
          </p:nvSpPr>
          <p:spPr>
            <a:xfrm>
              <a:off x="11327143" y="130885"/>
              <a:ext cx="6370320" cy="764540"/>
            </a:xfrm>
            <a:custGeom>
              <a:avLst/>
              <a:gdLst/>
              <a:ahLst/>
              <a:cxnLst/>
              <a:rect l="l" t="t" r="r" b="b"/>
              <a:pathLst>
                <a:path w="6370319" h="764540">
                  <a:moveTo>
                    <a:pt x="254850" y="637044"/>
                  </a:moveTo>
                  <a:lnTo>
                    <a:pt x="127419" y="509625"/>
                  </a:lnTo>
                  <a:lnTo>
                    <a:pt x="0" y="637044"/>
                  </a:lnTo>
                  <a:lnTo>
                    <a:pt x="127419" y="764463"/>
                  </a:lnTo>
                  <a:lnTo>
                    <a:pt x="254850" y="637044"/>
                  </a:lnTo>
                  <a:close/>
                </a:path>
                <a:path w="6370319" h="764540">
                  <a:moveTo>
                    <a:pt x="764222" y="127419"/>
                  </a:moveTo>
                  <a:lnTo>
                    <a:pt x="636790" y="0"/>
                  </a:lnTo>
                  <a:lnTo>
                    <a:pt x="509371" y="127431"/>
                  </a:lnTo>
                  <a:lnTo>
                    <a:pt x="636803" y="254850"/>
                  </a:lnTo>
                  <a:lnTo>
                    <a:pt x="764222" y="127419"/>
                  </a:lnTo>
                  <a:close/>
                </a:path>
                <a:path w="6370319" h="764540">
                  <a:moveTo>
                    <a:pt x="1273911" y="637032"/>
                  </a:moveTo>
                  <a:lnTo>
                    <a:pt x="1146492" y="509612"/>
                  </a:lnTo>
                  <a:lnTo>
                    <a:pt x="1019073" y="637032"/>
                  </a:lnTo>
                  <a:lnTo>
                    <a:pt x="1146492" y="764451"/>
                  </a:lnTo>
                  <a:lnTo>
                    <a:pt x="1273911" y="637032"/>
                  </a:lnTo>
                  <a:close/>
                </a:path>
                <a:path w="6370319" h="764540">
                  <a:moveTo>
                    <a:pt x="1783346" y="127419"/>
                  </a:moveTo>
                  <a:lnTo>
                    <a:pt x="1655927" y="0"/>
                  </a:lnTo>
                  <a:lnTo>
                    <a:pt x="1528508" y="127419"/>
                  </a:lnTo>
                  <a:lnTo>
                    <a:pt x="1655927" y="254838"/>
                  </a:lnTo>
                  <a:lnTo>
                    <a:pt x="1783346" y="127419"/>
                  </a:lnTo>
                  <a:close/>
                </a:path>
                <a:path w="6370319" h="764540">
                  <a:moveTo>
                    <a:pt x="2293912" y="637044"/>
                  </a:moveTo>
                  <a:lnTo>
                    <a:pt x="2166480" y="509625"/>
                  </a:lnTo>
                  <a:lnTo>
                    <a:pt x="2166099" y="510006"/>
                  </a:lnTo>
                  <a:lnTo>
                    <a:pt x="2165718" y="509612"/>
                  </a:lnTo>
                  <a:lnTo>
                    <a:pt x="2038299" y="637044"/>
                  </a:lnTo>
                  <a:lnTo>
                    <a:pt x="2165731" y="764463"/>
                  </a:lnTo>
                  <a:lnTo>
                    <a:pt x="2166099" y="764095"/>
                  </a:lnTo>
                  <a:lnTo>
                    <a:pt x="2166493" y="764463"/>
                  </a:lnTo>
                  <a:lnTo>
                    <a:pt x="2293912" y="637044"/>
                  </a:lnTo>
                  <a:close/>
                </a:path>
                <a:path w="6370319" h="764540">
                  <a:moveTo>
                    <a:pt x="2803283" y="127419"/>
                  </a:moveTo>
                  <a:lnTo>
                    <a:pt x="2675852" y="0"/>
                  </a:lnTo>
                  <a:lnTo>
                    <a:pt x="2548432" y="127431"/>
                  </a:lnTo>
                  <a:lnTo>
                    <a:pt x="2675864" y="254850"/>
                  </a:lnTo>
                  <a:lnTo>
                    <a:pt x="2803283" y="127419"/>
                  </a:lnTo>
                  <a:close/>
                </a:path>
                <a:path w="6370319" h="764540">
                  <a:moveTo>
                    <a:pt x="3312972" y="637032"/>
                  </a:moveTo>
                  <a:lnTo>
                    <a:pt x="3185553" y="509612"/>
                  </a:lnTo>
                  <a:lnTo>
                    <a:pt x="3058134" y="637032"/>
                  </a:lnTo>
                  <a:lnTo>
                    <a:pt x="3185553" y="764451"/>
                  </a:lnTo>
                  <a:lnTo>
                    <a:pt x="3312972" y="637032"/>
                  </a:lnTo>
                  <a:close/>
                </a:path>
                <a:path w="6370319" h="764540">
                  <a:moveTo>
                    <a:pt x="3822408" y="127419"/>
                  </a:moveTo>
                  <a:lnTo>
                    <a:pt x="3694988" y="0"/>
                  </a:lnTo>
                  <a:lnTo>
                    <a:pt x="3567569" y="127419"/>
                  </a:lnTo>
                  <a:lnTo>
                    <a:pt x="3694988" y="254838"/>
                  </a:lnTo>
                  <a:lnTo>
                    <a:pt x="3822408" y="127419"/>
                  </a:lnTo>
                  <a:close/>
                </a:path>
                <a:path w="6370319" h="764540">
                  <a:moveTo>
                    <a:pt x="4332211" y="637032"/>
                  </a:moveTo>
                  <a:lnTo>
                    <a:pt x="4204792" y="509612"/>
                  </a:lnTo>
                  <a:lnTo>
                    <a:pt x="4204639" y="509765"/>
                  </a:lnTo>
                  <a:lnTo>
                    <a:pt x="4204512" y="509625"/>
                  </a:lnTo>
                  <a:lnTo>
                    <a:pt x="4077093" y="637044"/>
                  </a:lnTo>
                  <a:lnTo>
                    <a:pt x="4204525" y="764463"/>
                  </a:lnTo>
                  <a:lnTo>
                    <a:pt x="4204652" y="764336"/>
                  </a:lnTo>
                  <a:lnTo>
                    <a:pt x="4204792" y="764463"/>
                  </a:lnTo>
                  <a:lnTo>
                    <a:pt x="4332211" y="637032"/>
                  </a:lnTo>
                  <a:close/>
                </a:path>
                <a:path w="6370319" h="764540">
                  <a:moveTo>
                    <a:pt x="4841316" y="127419"/>
                  </a:moveTo>
                  <a:lnTo>
                    <a:pt x="4713897" y="0"/>
                  </a:lnTo>
                  <a:lnTo>
                    <a:pt x="4586465" y="127431"/>
                  </a:lnTo>
                  <a:lnTo>
                    <a:pt x="4713897" y="254850"/>
                  </a:lnTo>
                  <a:lnTo>
                    <a:pt x="4841316" y="127419"/>
                  </a:lnTo>
                  <a:close/>
                </a:path>
                <a:path w="6370319" h="764540">
                  <a:moveTo>
                    <a:pt x="5351005" y="637032"/>
                  </a:moveTo>
                  <a:lnTo>
                    <a:pt x="5223586" y="509612"/>
                  </a:lnTo>
                  <a:lnTo>
                    <a:pt x="5096167" y="637032"/>
                  </a:lnTo>
                  <a:lnTo>
                    <a:pt x="5223586" y="764451"/>
                  </a:lnTo>
                  <a:lnTo>
                    <a:pt x="5351005" y="637032"/>
                  </a:lnTo>
                  <a:close/>
                </a:path>
                <a:path w="6370319" h="764540">
                  <a:moveTo>
                    <a:pt x="5860440" y="127419"/>
                  </a:moveTo>
                  <a:lnTo>
                    <a:pt x="5733021" y="0"/>
                  </a:lnTo>
                  <a:lnTo>
                    <a:pt x="5605602" y="127419"/>
                  </a:lnTo>
                  <a:lnTo>
                    <a:pt x="5733021" y="254838"/>
                  </a:lnTo>
                  <a:lnTo>
                    <a:pt x="5860440" y="127419"/>
                  </a:lnTo>
                  <a:close/>
                </a:path>
                <a:path w="6370319" h="764540">
                  <a:moveTo>
                    <a:pt x="6370244" y="637032"/>
                  </a:moveTo>
                  <a:lnTo>
                    <a:pt x="6242824" y="509612"/>
                  </a:lnTo>
                  <a:lnTo>
                    <a:pt x="6115405" y="637044"/>
                  </a:lnTo>
                  <a:lnTo>
                    <a:pt x="6242824" y="764463"/>
                  </a:lnTo>
                  <a:lnTo>
                    <a:pt x="6370244" y="637032"/>
                  </a:lnTo>
                  <a:close/>
                </a:path>
              </a:pathLst>
            </a:custGeom>
            <a:solidFill>
              <a:srgbClr val="56AEFF"/>
            </a:solidFill>
          </p:spPr>
          <p:txBody>
            <a:bodyPr wrap="square" lIns="0" tIns="0" rIns="0" bIns="0" rtlCol="0"/>
            <a:lstStyle/>
            <a:p>
              <a:endParaRPr/>
            </a:p>
          </p:txBody>
        </p:sp>
        <p:sp>
          <p:nvSpPr>
            <p:cNvPr id="8" name="object 8"/>
            <p:cNvSpPr/>
            <p:nvPr/>
          </p:nvSpPr>
          <p:spPr>
            <a:xfrm>
              <a:off x="839640" y="2879434"/>
              <a:ext cx="2634615" cy="1521460"/>
            </a:xfrm>
            <a:custGeom>
              <a:avLst/>
              <a:gdLst/>
              <a:ahLst/>
              <a:cxnLst/>
              <a:rect l="l" t="t" r="r" b="b"/>
              <a:pathLst>
                <a:path w="2634615" h="1521460">
                  <a:moveTo>
                    <a:pt x="985359" y="1521203"/>
                  </a:moveTo>
                  <a:lnTo>
                    <a:pt x="3350" y="962381"/>
                  </a:lnTo>
                  <a:lnTo>
                    <a:pt x="0" y="952275"/>
                  </a:lnTo>
                  <a:lnTo>
                    <a:pt x="754" y="882043"/>
                  </a:lnTo>
                  <a:lnTo>
                    <a:pt x="1625004" y="5789"/>
                  </a:lnTo>
                  <a:lnTo>
                    <a:pt x="1636330" y="1447"/>
                  </a:lnTo>
                  <a:lnTo>
                    <a:pt x="1649214" y="0"/>
                  </a:lnTo>
                  <a:lnTo>
                    <a:pt x="1662098" y="1447"/>
                  </a:lnTo>
                  <a:lnTo>
                    <a:pt x="1673425" y="5789"/>
                  </a:lnTo>
                  <a:lnTo>
                    <a:pt x="2634573" y="502810"/>
                  </a:lnTo>
                  <a:lnTo>
                    <a:pt x="2634573" y="574004"/>
                  </a:lnTo>
                  <a:lnTo>
                    <a:pt x="1009569" y="1515412"/>
                  </a:lnTo>
                  <a:lnTo>
                    <a:pt x="985359" y="1521203"/>
                  </a:lnTo>
                  <a:close/>
                </a:path>
              </a:pathLst>
            </a:custGeom>
            <a:solidFill>
              <a:srgbClr val="403D3D"/>
            </a:solidFill>
          </p:spPr>
          <p:txBody>
            <a:bodyPr wrap="square" lIns="0" tIns="0" rIns="0" bIns="0" rtlCol="0"/>
            <a:lstStyle/>
            <a:p>
              <a:endParaRPr/>
            </a:p>
          </p:txBody>
        </p:sp>
        <p:sp>
          <p:nvSpPr>
            <p:cNvPr id="9" name="object 9"/>
            <p:cNvSpPr/>
            <p:nvPr/>
          </p:nvSpPr>
          <p:spPr>
            <a:xfrm>
              <a:off x="839643" y="2813299"/>
              <a:ext cx="2634615" cy="1521460"/>
            </a:xfrm>
            <a:custGeom>
              <a:avLst/>
              <a:gdLst/>
              <a:ahLst/>
              <a:cxnLst/>
              <a:rect l="l" t="t" r="r" b="b"/>
              <a:pathLst>
                <a:path w="2634615" h="1521460">
                  <a:moveTo>
                    <a:pt x="985359" y="1521203"/>
                  </a:moveTo>
                  <a:lnTo>
                    <a:pt x="10026" y="966236"/>
                  </a:lnTo>
                  <a:lnTo>
                    <a:pt x="0" y="952256"/>
                  </a:lnTo>
                  <a:lnTo>
                    <a:pt x="2506" y="944816"/>
                  </a:lnTo>
                  <a:lnTo>
                    <a:pt x="10026" y="938276"/>
                  </a:lnTo>
                  <a:lnTo>
                    <a:pt x="1625001" y="5789"/>
                  </a:lnTo>
                  <a:lnTo>
                    <a:pt x="1636328" y="1447"/>
                  </a:lnTo>
                  <a:lnTo>
                    <a:pt x="1649213" y="0"/>
                  </a:lnTo>
                  <a:lnTo>
                    <a:pt x="1662098" y="1447"/>
                  </a:lnTo>
                  <a:lnTo>
                    <a:pt x="1673425" y="5789"/>
                  </a:lnTo>
                  <a:lnTo>
                    <a:pt x="2624544" y="554967"/>
                  </a:lnTo>
                  <a:lnTo>
                    <a:pt x="2632066" y="561506"/>
                  </a:lnTo>
                  <a:lnTo>
                    <a:pt x="2634573" y="568945"/>
                  </a:lnTo>
                  <a:lnTo>
                    <a:pt x="2632066" y="576384"/>
                  </a:lnTo>
                  <a:lnTo>
                    <a:pt x="2624544" y="582925"/>
                  </a:lnTo>
                  <a:lnTo>
                    <a:pt x="1009569" y="1515412"/>
                  </a:lnTo>
                  <a:lnTo>
                    <a:pt x="998243" y="1519755"/>
                  </a:lnTo>
                  <a:lnTo>
                    <a:pt x="985359" y="1521203"/>
                  </a:lnTo>
                  <a:close/>
                </a:path>
              </a:pathLst>
            </a:custGeom>
            <a:solidFill>
              <a:srgbClr val="DBD9E6"/>
            </a:solidFill>
          </p:spPr>
          <p:txBody>
            <a:bodyPr wrap="square" lIns="0" tIns="0" rIns="0" bIns="0" rtlCol="0"/>
            <a:lstStyle/>
            <a:p>
              <a:endParaRPr/>
            </a:p>
          </p:txBody>
        </p:sp>
        <p:sp>
          <p:nvSpPr>
            <p:cNvPr id="10" name="object 10"/>
            <p:cNvSpPr/>
            <p:nvPr/>
          </p:nvSpPr>
          <p:spPr>
            <a:xfrm>
              <a:off x="1150785" y="2982492"/>
              <a:ext cx="1370965" cy="802005"/>
            </a:xfrm>
            <a:custGeom>
              <a:avLst/>
              <a:gdLst/>
              <a:ahLst/>
              <a:cxnLst/>
              <a:rect l="l" t="t" r="r" b="b"/>
              <a:pathLst>
                <a:path w="1370964" h="802004">
                  <a:moveTo>
                    <a:pt x="194741" y="675754"/>
                  </a:moveTo>
                  <a:lnTo>
                    <a:pt x="102374" y="622427"/>
                  </a:lnTo>
                  <a:lnTo>
                    <a:pt x="92367" y="622427"/>
                  </a:lnTo>
                  <a:lnTo>
                    <a:pt x="0" y="675754"/>
                  </a:lnTo>
                  <a:lnTo>
                    <a:pt x="0" y="681532"/>
                  </a:lnTo>
                  <a:lnTo>
                    <a:pt x="92367" y="734872"/>
                  </a:lnTo>
                  <a:lnTo>
                    <a:pt x="102374" y="734872"/>
                  </a:lnTo>
                  <a:lnTo>
                    <a:pt x="188569" y="685088"/>
                  </a:lnTo>
                  <a:lnTo>
                    <a:pt x="194741" y="681532"/>
                  </a:lnTo>
                  <a:lnTo>
                    <a:pt x="194741" y="675754"/>
                  </a:lnTo>
                  <a:close/>
                </a:path>
                <a:path w="1370964" h="802004">
                  <a:moveTo>
                    <a:pt x="314515" y="606602"/>
                  </a:moveTo>
                  <a:lnTo>
                    <a:pt x="222148" y="553262"/>
                  </a:lnTo>
                  <a:lnTo>
                    <a:pt x="212140" y="553262"/>
                  </a:lnTo>
                  <a:lnTo>
                    <a:pt x="119773" y="606602"/>
                  </a:lnTo>
                  <a:lnTo>
                    <a:pt x="119773" y="612381"/>
                  </a:lnTo>
                  <a:lnTo>
                    <a:pt x="212140" y="665708"/>
                  </a:lnTo>
                  <a:lnTo>
                    <a:pt x="222148" y="665708"/>
                  </a:lnTo>
                  <a:lnTo>
                    <a:pt x="308343" y="615937"/>
                  </a:lnTo>
                  <a:lnTo>
                    <a:pt x="314515" y="612381"/>
                  </a:lnTo>
                  <a:lnTo>
                    <a:pt x="314515" y="606602"/>
                  </a:lnTo>
                  <a:close/>
                </a:path>
                <a:path w="1370964" h="802004">
                  <a:moveTo>
                    <a:pt x="378904" y="702894"/>
                  </a:moveTo>
                  <a:lnTo>
                    <a:pt x="286537" y="649554"/>
                  </a:lnTo>
                  <a:lnTo>
                    <a:pt x="276542" y="649554"/>
                  </a:lnTo>
                  <a:lnTo>
                    <a:pt x="115582" y="742492"/>
                  </a:lnTo>
                  <a:lnTo>
                    <a:pt x="115582" y="748271"/>
                  </a:lnTo>
                  <a:lnTo>
                    <a:pt x="207949" y="801598"/>
                  </a:lnTo>
                  <a:lnTo>
                    <a:pt x="217944" y="801598"/>
                  </a:lnTo>
                  <a:lnTo>
                    <a:pt x="372745" y="712228"/>
                  </a:lnTo>
                  <a:lnTo>
                    <a:pt x="378904" y="708660"/>
                  </a:lnTo>
                  <a:lnTo>
                    <a:pt x="378904" y="702894"/>
                  </a:lnTo>
                  <a:close/>
                </a:path>
                <a:path w="1370964" h="802004">
                  <a:moveTo>
                    <a:pt x="434289" y="537438"/>
                  </a:moveTo>
                  <a:lnTo>
                    <a:pt x="341922" y="484111"/>
                  </a:lnTo>
                  <a:lnTo>
                    <a:pt x="331927" y="484111"/>
                  </a:lnTo>
                  <a:lnTo>
                    <a:pt x="239560" y="537438"/>
                  </a:lnTo>
                  <a:lnTo>
                    <a:pt x="239560" y="543217"/>
                  </a:lnTo>
                  <a:lnTo>
                    <a:pt x="331927" y="596557"/>
                  </a:lnTo>
                  <a:lnTo>
                    <a:pt x="341922" y="596557"/>
                  </a:lnTo>
                  <a:lnTo>
                    <a:pt x="428129" y="546773"/>
                  </a:lnTo>
                  <a:lnTo>
                    <a:pt x="434289" y="543217"/>
                  </a:lnTo>
                  <a:lnTo>
                    <a:pt x="434289" y="537438"/>
                  </a:lnTo>
                  <a:close/>
                </a:path>
                <a:path w="1370964" h="802004">
                  <a:moveTo>
                    <a:pt x="498690" y="633730"/>
                  </a:moveTo>
                  <a:lnTo>
                    <a:pt x="406311" y="580390"/>
                  </a:lnTo>
                  <a:lnTo>
                    <a:pt x="396316" y="580390"/>
                  </a:lnTo>
                  <a:lnTo>
                    <a:pt x="303949" y="633730"/>
                  </a:lnTo>
                  <a:lnTo>
                    <a:pt x="303949" y="639508"/>
                  </a:lnTo>
                  <a:lnTo>
                    <a:pt x="396316" y="692835"/>
                  </a:lnTo>
                  <a:lnTo>
                    <a:pt x="406311" y="692835"/>
                  </a:lnTo>
                  <a:lnTo>
                    <a:pt x="492518" y="643064"/>
                  </a:lnTo>
                  <a:lnTo>
                    <a:pt x="498690" y="639508"/>
                  </a:lnTo>
                  <a:lnTo>
                    <a:pt x="498690" y="633730"/>
                  </a:lnTo>
                  <a:close/>
                </a:path>
                <a:path w="1370964" h="802004">
                  <a:moveTo>
                    <a:pt x="554062" y="468287"/>
                  </a:moveTo>
                  <a:lnTo>
                    <a:pt x="461695" y="414947"/>
                  </a:lnTo>
                  <a:lnTo>
                    <a:pt x="451700" y="414947"/>
                  </a:lnTo>
                  <a:lnTo>
                    <a:pt x="359333" y="468287"/>
                  </a:lnTo>
                  <a:lnTo>
                    <a:pt x="359333" y="474052"/>
                  </a:lnTo>
                  <a:lnTo>
                    <a:pt x="451700" y="527392"/>
                  </a:lnTo>
                  <a:lnTo>
                    <a:pt x="461695" y="527392"/>
                  </a:lnTo>
                  <a:lnTo>
                    <a:pt x="547903" y="477621"/>
                  </a:lnTo>
                  <a:lnTo>
                    <a:pt x="554062" y="474052"/>
                  </a:lnTo>
                  <a:lnTo>
                    <a:pt x="554062" y="468287"/>
                  </a:lnTo>
                  <a:close/>
                </a:path>
                <a:path w="1370964" h="802004">
                  <a:moveTo>
                    <a:pt x="618464" y="564578"/>
                  </a:moveTo>
                  <a:lnTo>
                    <a:pt x="526097" y="511238"/>
                  </a:lnTo>
                  <a:lnTo>
                    <a:pt x="516089" y="511238"/>
                  </a:lnTo>
                  <a:lnTo>
                    <a:pt x="423722" y="564578"/>
                  </a:lnTo>
                  <a:lnTo>
                    <a:pt x="423722" y="570344"/>
                  </a:lnTo>
                  <a:lnTo>
                    <a:pt x="516089" y="623684"/>
                  </a:lnTo>
                  <a:lnTo>
                    <a:pt x="526097" y="623684"/>
                  </a:lnTo>
                  <a:lnTo>
                    <a:pt x="612292" y="573913"/>
                  </a:lnTo>
                  <a:lnTo>
                    <a:pt x="618464" y="570344"/>
                  </a:lnTo>
                  <a:lnTo>
                    <a:pt x="618464" y="564578"/>
                  </a:lnTo>
                  <a:close/>
                </a:path>
                <a:path w="1370964" h="802004">
                  <a:moveTo>
                    <a:pt x="673836" y="399122"/>
                  </a:moveTo>
                  <a:lnTo>
                    <a:pt x="581469" y="345795"/>
                  </a:lnTo>
                  <a:lnTo>
                    <a:pt x="571474" y="345795"/>
                  </a:lnTo>
                  <a:lnTo>
                    <a:pt x="479107" y="399122"/>
                  </a:lnTo>
                  <a:lnTo>
                    <a:pt x="479107" y="404901"/>
                  </a:lnTo>
                  <a:lnTo>
                    <a:pt x="571474" y="458228"/>
                  </a:lnTo>
                  <a:lnTo>
                    <a:pt x="581469" y="458228"/>
                  </a:lnTo>
                  <a:lnTo>
                    <a:pt x="667677" y="408457"/>
                  </a:lnTo>
                  <a:lnTo>
                    <a:pt x="673836" y="404901"/>
                  </a:lnTo>
                  <a:lnTo>
                    <a:pt x="673836" y="399122"/>
                  </a:lnTo>
                  <a:close/>
                </a:path>
                <a:path w="1370964" h="802004">
                  <a:moveTo>
                    <a:pt x="738238" y="495414"/>
                  </a:moveTo>
                  <a:lnTo>
                    <a:pt x="645871" y="442074"/>
                  </a:lnTo>
                  <a:lnTo>
                    <a:pt x="635863" y="442074"/>
                  </a:lnTo>
                  <a:lnTo>
                    <a:pt x="543496" y="495414"/>
                  </a:lnTo>
                  <a:lnTo>
                    <a:pt x="543496" y="501192"/>
                  </a:lnTo>
                  <a:lnTo>
                    <a:pt x="635863" y="554520"/>
                  </a:lnTo>
                  <a:lnTo>
                    <a:pt x="645871" y="554520"/>
                  </a:lnTo>
                  <a:lnTo>
                    <a:pt x="732066" y="504748"/>
                  </a:lnTo>
                  <a:lnTo>
                    <a:pt x="738238" y="501192"/>
                  </a:lnTo>
                  <a:lnTo>
                    <a:pt x="738238" y="495414"/>
                  </a:lnTo>
                  <a:close/>
                </a:path>
                <a:path w="1370964" h="802004">
                  <a:moveTo>
                    <a:pt x="793623" y="329971"/>
                  </a:moveTo>
                  <a:lnTo>
                    <a:pt x="701243" y="276631"/>
                  </a:lnTo>
                  <a:lnTo>
                    <a:pt x="691248" y="276631"/>
                  </a:lnTo>
                  <a:lnTo>
                    <a:pt x="598881" y="329971"/>
                  </a:lnTo>
                  <a:lnTo>
                    <a:pt x="598881" y="335737"/>
                  </a:lnTo>
                  <a:lnTo>
                    <a:pt x="691248" y="389077"/>
                  </a:lnTo>
                  <a:lnTo>
                    <a:pt x="701243" y="389077"/>
                  </a:lnTo>
                  <a:lnTo>
                    <a:pt x="787450" y="339305"/>
                  </a:lnTo>
                  <a:lnTo>
                    <a:pt x="793623" y="335737"/>
                  </a:lnTo>
                  <a:lnTo>
                    <a:pt x="793623" y="329971"/>
                  </a:lnTo>
                  <a:close/>
                </a:path>
                <a:path w="1370964" h="802004">
                  <a:moveTo>
                    <a:pt x="858012" y="426250"/>
                  </a:moveTo>
                  <a:lnTo>
                    <a:pt x="765644" y="372922"/>
                  </a:lnTo>
                  <a:lnTo>
                    <a:pt x="755650" y="372922"/>
                  </a:lnTo>
                  <a:lnTo>
                    <a:pt x="663270" y="426250"/>
                  </a:lnTo>
                  <a:lnTo>
                    <a:pt x="663270" y="432028"/>
                  </a:lnTo>
                  <a:lnTo>
                    <a:pt x="755650" y="485355"/>
                  </a:lnTo>
                  <a:lnTo>
                    <a:pt x="765644" y="485355"/>
                  </a:lnTo>
                  <a:lnTo>
                    <a:pt x="851852" y="435584"/>
                  </a:lnTo>
                  <a:lnTo>
                    <a:pt x="858012" y="432028"/>
                  </a:lnTo>
                  <a:lnTo>
                    <a:pt x="858012" y="426250"/>
                  </a:lnTo>
                  <a:close/>
                </a:path>
                <a:path w="1370964" h="802004">
                  <a:moveTo>
                    <a:pt x="913396" y="260807"/>
                  </a:moveTo>
                  <a:lnTo>
                    <a:pt x="821029" y="207467"/>
                  </a:lnTo>
                  <a:lnTo>
                    <a:pt x="811022" y="207467"/>
                  </a:lnTo>
                  <a:lnTo>
                    <a:pt x="718654" y="260807"/>
                  </a:lnTo>
                  <a:lnTo>
                    <a:pt x="718654" y="266585"/>
                  </a:lnTo>
                  <a:lnTo>
                    <a:pt x="811022" y="319913"/>
                  </a:lnTo>
                  <a:lnTo>
                    <a:pt x="821029" y="319913"/>
                  </a:lnTo>
                  <a:lnTo>
                    <a:pt x="907224" y="270141"/>
                  </a:lnTo>
                  <a:lnTo>
                    <a:pt x="913396" y="266585"/>
                  </a:lnTo>
                  <a:lnTo>
                    <a:pt x="913396" y="260807"/>
                  </a:lnTo>
                  <a:close/>
                </a:path>
                <a:path w="1370964" h="802004">
                  <a:moveTo>
                    <a:pt x="977785" y="357098"/>
                  </a:moveTo>
                  <a:lnTo>
                    <a:pt x="885418" y="303758"/>
                  </a:lnTo>
                  <a:lnTo>
                    <a:pt x="875423" y="303758"/>
                  </a:lnTo>
                  <a:lnTo>
                    <a:pt x="783056" y="357098"/>
                  </a:lnTo>
                  <a:lnTo>
                    <a:pt x="783056" y="362877"/>
                  </a:lnTo>
                  <a:lnTo>
                    <a:pt x="875423" y="416204"/>
                  </a:lnTo>
                  <a:lnTo>
                    <a:pt x="885418" y="416204"/>
                  </a:lnTo>
                  <a:lnTo>
                    <a:pt x="971626" y="366433"/>
                  </a:lnTo>
                  <a:lnTo>
                    <a:pt x="977785" y="362877"/>
                  </a:lnTo>
                  <a:lnTo>
                    <a:pt x="977785" y="357098"/>
                  </a:lnTo>
                  <a:close/>
                </a:path>
                <a:path w="1370964" h="802004">
                  <a:moveTo>
                    <a:pt x="1033170" y="191655"/>
                  </a:moveTo>
                  <a:lnTo>
                    <a:pt x="940803" y="138315"/>
                  </a:lnTo>
                  <a:lnTo>
                    <a:pt x="930795" y="138315"/>
                  </a:lnTo>
                  <a:lnTo>
                    <a:pt x="838428" y="191655"/>
                  </a:lnTo>
                  <a:lnTo>
                    <a:pt x="838428" y="197421"/>
                  </a:lnTo>
                  <a:lnTo>
                    <a:pt x="930795" y="250761"/>
                  </a:lnTo>
                  <a:lnTo>
                    <a:pt x="940803" y="250761"/>
                  </a:lnTo>
                  <a:lnTo>
                    <a:pt x="1026998" y="200990"/>
                  </a:lnTo>
                  <a:lnTo>
                    <a:pt x="1033170" y="197421"/>
                  </a:lnTo>
                  <a:lnTo>
                    <a:pt x="1033170" y="191655"/>
                  </a:lnTo>
                  <a:close/>
                </a:path>
                <a:path w="1370964" h="802004">
                  <a:moveTo>
                    <a:pt x="1097559" y="287934"/>
                  </a:moveTo>
                  <a:lnTo>
                    <a:pt x="1005192" y="234607"/>
                  </a:lnTo>
                  <a:lnTo>
                    <a:pt x="995197" y="234607"/>
                  </a:lnTo>
                  <a:lnTo>
                    <a:pt x="902830" y="287934"/>
                  </a:lnTo>
                  <a:lnTo>
                    <a:pt x="902830" y="293712"/>
                  </a:lnTo>
                  <a:lnTo>
                    <a:pt x="995197" y="347052"/>
                  </a:lnTo>
                  <a:lnTo>
                    <a:pt x="1005192" y="347052"/>
                  </a:lnTo>
                  <a:lnTo>
                    <a:pt x="1091399" y="297268"/>
                  </a:lnTo>
                  <a:lnTo>
                    <a:pt x="1097559" y="293712"/>
                  </a:lnTo>
                  <a:lnTo>
                    <a:pt x="1097559" y="287934"/>
                  </a:lnTo>
                  <a:close/>
                </a:path>
                <a:path w="1370964" h="802004">
                  <a:moveTo>
                    <a:pt x="1152944" y="122491"/>
                  </a:moveTo>
                  <a:lnTo>
                    <a:pt x="1060577" y="69151"/>
                  </a:lnTo>
                  <a:lnTo>
                    <a:pt x="1050569" y="69151"/>
                  </a:lnTo>
                  <a:lnTo>
                    <a:pt x="958202" y="122491"/>
                  </a:lnTo>
                  <a:lnTo>
                    <a:pt x="958202" y="128270"/>
                  </a:lnTo>
                  <a:lnTo>
                    <a:pt x="1050569" y="181597"/>
                  </a:lnTo>
                  <a:lnTo>
                    <a:pt x="1060577" y="181597"/>
                  </a:lnTo>
                  <a:lnTo>
                    <a:pt x="1146771" y="131826"/>
                  </a:lnTo>
                  <a:lnTo>
                    <a:pt x="1152944" y="128270"/>
                  </a:lnTo>
                  <a:lnTo>
                    <a:pt x="1152944" y="122491"/>
                  </a:lnTo>
                  <a:close/>
                </a:path>
                <a:path w="1370964" h="802004">
                  <a:moveTo>
                    <a:pt x="1272717" y="53340"/>
                  </a:moveTo>
                  <a:lnTo>
                    <a:pt x="1180350" y="0"/>
                  </a:lnTo>
                  <a:lnTo>
                    <a:pt x="1170355" y="0"/>
                  </a:lnTo>
                  <a:lnTo>
                    <a:pt x="1077988" y="53340"/>
                  </a:lnTo>
                  <a:lnTo>
                    <a:pt x="1077988" y="59105"/>
                  </a:lnTo>
                  <a:lnTo>
                    <a:pt x="1170355" y="112445"/>
                  </a:lnTo>
                  <a:lnTo>
                    <a:pt x="1180350" y="112445"/>
                  </a:lnTo>
                  <a:lnTo>
                    <a:pt x="1266558" y="62661"/>
                  </a:lnTo>
                  <a:lnTo>
                    <a:pt x="1272717" y="59105"/>
                  </a:lnTo>
                  <a:lnTo>
                    <a:pt x="1272717" y="53340"/>
                  </a:lnTo>
                  <a:close/>
                </a:path>
                <a:path w="1370964" h="802004">
                  <a:moveTo>
                    <a:pt x="1370584" y="130302"/>
                  </a:moveTo>
                  <a:lnTo>
                    <a:pt x="1278204" y="76962"/>
                  </a:lnTo>
                  <a:lnTo>
                    <a:pt x="1268209" y="76962"/>
                  </a:lnTo>
                  <a:lnTo>
                    <a:pt x="1020876" y="219773"/>
                  </a:lnTo>
                  <a:lnTo>
                    <a:pt x="1020876" y="225552"/>
                  </a:lnTo>
                  <a:lnTo>
                    <a:pt x="1113243" y="278879"/>
                  </a:lnTo>
                  <a:lnTo>
                    <a:pt x="1123238" y="278879"/>
                  </a:lnTo>
                  <a:lnTo>
                    <a:pt x="1370584" y="136067"/>
                  </a:lnTo>
                  <a:lnTo>
                    <a:pt x="1370584" y="130302"/>
                  </a:lnTo>
                  <a:close/>
                </a:path>
              </a:pathLst>
            </a:custGeom>
            <a:solidFill>
              <a:srgbClr val="403D3D"/>
            </a:solidFill>
          </p:spPr>
          <p:txBody>
            <a:bodyPr wrap="square" lIns="0" tIns="0" rIns="0" bIns="0" rtlCol="0"/>
            <a:lstStyle/>
            <a:p>
              <a:endParaRPr/>
            </a:p>
          </p:txBody>
        </p:sp>
        <p:pic>
          <p:nvPicPr>
            <p:cNvPr id="11" name="object 11"/>
            <p:cNvPicPr/>
            <p:nvPr/>
          </p:nvPicPr>
          <p:blipFill>
            <a:blip r:embed="rId2" cstate="print"/>
            <a:stretch>
              <a:fillRect/>
            </a:stretch>
          </p:blipFill>
          <p:spPr>
            <a:xfrm>
              <a:off x="2344354" y="3049219"/>
              <a:ext cx="194737" cy="112444"/>
            </a:xfrm>
            <a:prstGeom prst="rect">
              <a:avLst/>
            </a:prstGeom>
          </p:spPr>
        </p:pic>
        <p:sp>
          <p:nvSpPr>
            <p:cNvPr id="12" name="object 12"/>
            <p:cNvSpPr/>
            <p:nvPr/>
          </p:nvSpPr>
          <p:spPr>
            <a:xfrm>
              <a:off x="1381950" y="3078784"/>
              <a:ext cx="1388745" cy="838835"/>
            </a:xfrm>
            <a:custGeom>
              <a:avLst/>
              <a:gdLst/>
              <a:ahLst/>
              <a:cxnLst/>
              <a:rect l="l" t="t" r="r" b="b"/>
              <a:pathLst>
                <a:path w="1388745" h="838835">
                  <a:moveTo>
                    <a:pt x="394258" y="597725"/>
                  </a:moveTo>
                  <a:lnTo>
                    <a:pt x="301891" y="544398"/>
                  </a:lnTo>
                  <a:lnTo>
                    <a:pt x="291896" y="544398"/>
                  </a:lnTo>
                  <a:lnTo>
                    <a:pt x="0" y="712939"/>
                  </a:lnTo>
                  <a:lnTo>
                    <a:pt x="0" y="718718"/>
                  </a:lnTo>
                  <a:lnTo>
                    <a:pt x="92367" y="772045"/>
                  </a:lnTo>
                  <a:lnTo>
                    <a:pt x="102362" y="772045"/>
                  </a:lnTo>
                  <a:lnTo>
                    <a:pt x="388099" y="607060"/>
                  </a:lnTo>
                  <a:lnTo>
                    <a:pt x="394258" y="603504"/>
                  </a:lnTo>
                  <a:lnTo>
                    <a:pt x="394258" y="597725"/>
                  </a:lnTo>
                  <a:close/>
                </a:path>
                <a:path w="1388745" h="838835">
                  <a:moveTo>
                    <a:pt x="430085" y="710514"/>
                  </a:moveTo>
                  <a:lnTo>
                    <a:pt x="337718" y="657186"/>
                  </a:lnTo>
                  <a:lnTo>
                    <a:pt x="327723" y="657186"/>
                  </a:lnTo>
                  <a:lnTo>
                    <a:pt x="115570" y="779678"/>
                  </a:lnTo>
                  <a:lnTo>
                    <a:pt x="115570" y="785444"/>
                  </a:lnTo>
                  <a:lnTo>
                    <a:pt x="207949" y="838784"/>
                  </a:lnTo>
                  <a:lnTo>
                    <a:pt x="217944" y="838784"/>
                  </a:lnTo>
                  <a:lnTo>
                    <a:pt x="423926" y="719848"/>
                  </a:lnTo>
                  <a:lnTo>
                    <a:pt x="430085" y="716292"/>
                  </a:lnTo>
                  <a:lnTo>
                    <a:pt x="430085" y="710514"/>
                  </a:lnTo>
                  <a:close/>
                </a:path>
                <a:path w="1388745" h="838835">
                  <a:moveTo>
                    <a:pt x="520280" y="524967"/>
                  </a:moveTo>
                  <a:lnTo>
                    <a:pt x="427913" y="471627"/>
                  </a:lnTo>
                  <a:lnTo>
                    <a:pt x="417918" y="471627"/>
                  </a:lnTo>
                  <a:lnTo>
                    <a:pt x="325551" y="524967"/>
                  </a:lnTo>
                  <a:lnTo>
                    <a:pt x="325551" y="530733"/>
                  </a:lnTo>
                  <a:lnTo>
                    <a:pt x="417918" y="584073"/>
                  </a:lnTo>
                  <a:lnTo>
                    <a:pt x="427913" y="584073"/>
                  </a:lnTo>
                  <a:lnTo>
                    <a:pt x="514121" y="534301"/>
                  </a:lnTo>
                  <a:lnTo>
                    <a:pt x="520280" y="530733"/>
                  </a:lnTo>
                  <a:lnTo>
                    <a:pt x="520280" y="524967"/>
                  </a:lnTo>
                  <a:close/>
                </a:path>
                <a:path w="1388745" h="838835">
                  <a:moveTo>
                    <a:pt x="549859" y="641362"/>
                  </a:moveTo>
                  <a:lnTo>
                    <a:pt x="457492" y="588022"/>
                  </a:lnTo>
                  <a:lnTo>
                    <a:pt x="447497" y="588022"/>
                  </a:lnTo>
                  <a:lnTo>
                    <a:pt x="355130" y="641362"/>
                  </a:lnTo>
                  <a:lnTo>
                    <a:pt x="355130" y="647128"/>
                  </a:lnTo>
                  <a:lnTo>
                    <a:pt x="447497" y="700468"/>
                  </a:lnTo>
                  <a:lnTo>
                    <a:pt x="457492" y="700468"/>
                  </a:lnTo>
                  <a:lnTo>
                    <a:pt x="543699" y="650684"/>
                  </a:lnTo>
                  <a:lnTo>
                    <a:pt x="549859" y="647128"/>
                  </a:lnTo>
                  <a:lnTo>
                    <a:pt x="549859" y="641362"/>
                  </a:lnTo>
                  <a:close/>
                </a:path>
                <a:path w="1388745" h="838835">
                  <a:moveTo>
                    <a:pt x="644918" y="453009"/>
                  </a:moveTo>
                  <a:lnTo>
                    <a:pt x="552538" y="399669"/>
                  </a:lnTo>
                  <a:lnTo>
                    <a:pt x="542544" y="399669"/>
                  </a:lnTo>
                  <a:lnTo>
                    <a:pt x="450176" y="453009"/>
                  </a:lnTo>
                  <a:lnTo>
                    <a:pt x="450176" y="458774"/>
                  </a:lnTo>
                  <a:lnTo>
                    <a:pt x="542544" y="512114"/>
                  </a:lnTo>
                  <a:lnTo>
                    <a:pt x="552538" y="512114"/>
                  </a:lnTo>
                  <a:lnTo>
                    <a:pt x="638746" y="462330"/>
                  </a:lnTo>
                  <a:lnTo>
                    <a:pt x="644918" y="458774"/>
                  </a:lnTo>
                  <a:lnTo>
                    <a:pt x="644918" y="453009"/>
                  </a:lnTo>
                  <a:close/>
                </a:path>
                <a:path w="1388745" h="838835">
                  <a:moveTo>
                    <a:pt x="669632" y="572198"/>
                  </a:moveTo>
                  <a:lnTo>
                    <a:pt x="577265" y="518858"/>
                  </a:lnTo>
                  <a:lnTo>
                    <a:pt x="567270" y="518858"/>
                  </a:lnTo>
                  <a:lnTo>
                    <a:pt x="474903" y="572198"/>
                  </a:lnTo>
                  <a:lnTo>
                    <a:pt x="474903" y="577977"/>
                  </a:lnTo>
                  <a:lnTo>
                    <a:pt x="567270" y="631304"/>
                  </a:lnTo>
                  <a:lnTo>
                    <a:pt x="577265" y="631304"/>
                  </a:lnTo>
                  <a:lnTo>
                    <a:pt x="663473" y="581533"/>
                  </a:lnTo>
                  <a:lnTo>
                    <a:pt x="669632" y="577977"/>
                  </a:lnTo>
                  <a:lnTo>
                    <a:pt x="669632" y="572198"/>
                  </a:lnTo>
                  <a:close/>
                </a:path>
                <a:path w="1388745" h="838835">
                  <a:moveTo>
                    <a:pt x="769543" y="381038"/>
                  </a:moveTo>
                  <a:lnTo>
                    <a:pt x="677176" y="327710"/>
                  </a:lnTo>
                  <a:lnTo>
                    <a:pt x="667181" y="327710"/>
                  </a:lnTo>
                  <a:lnTo>
                    <a:pt x="574802" y="381038"/>
                  </a:lnTo>
                  <a:lnTo>
                    <a:pt x="574802" y="386816"/>
                  </a:lnTo>
                  <a:lnTo>
                    <a:pt x="667181" y="440156"/>
                  </a:lnTo>
                  <a:lnTo>
                    <a:pt x="677176" y="440156"/>
                  </a:lnTo>
                  <a:lnTo>
                    <a:pt x="763384" y="390372"/>
                  </a:lnTo>
                  <a:lnTo>
                    <a:pt x="769543" y="386816"/>
                  </a:lnTo>
                  <a:lnTo>
                    <a:pt x="769543" y="381038"/>
                  </a:lnTo>
                  <a:close/>
                </a:path>
                <a:path w="1388745" h="838835">
                  <a:moveTo>
                    <a:pt x="789419" y="503047"/>
                  </a:moveTo>
                  <a:lnTo>
                    <a:pt x="697039" y="449707"/>
                  </a:lnTo>
                  <a:lnTo>
                    <a:pt x="687044" y="449707"/>
                  </a:lnTo>
                  <a:lnTo>
                    <a:pt x="594677" y="503047"/>
                  </a:lnTo>
                  <a:lnTo>
                    <a:pt x="594677" y="508812"/>
                  </a:lnTo>
                  <a:lnTo>
                    <a:pt x="687044" y="562152"/>
                  </a:lnTo>
                  <a:lnTo>
                    <a:pt x="697039" y="562152"/>
                  </a:lnTo>
                  <a:lnTo>
                    <a:pt x="783247" y="512368"/>
                  </a:lnTo>
                  <a:lnTo>
                    <a:pt x="789419" y="508812"/>
                  </a:lnTo>
                  <a:lnTo>
                    <a:pt x="789419" y="503047"/>
                  </a:lnTo>
                  <a:close/>
                </a:path>
                <a:path w="1388745" h="838835">
                  <a:moveTo>
                    <a:pt x="894168" y="309079"/>
                  </a:moveTo>
                  <a:lnTo>
                    <a:pt x="801801" y="255739"/>
                  </a:lnTo>
                  <a:lnTo>
                    <a:pt x="791806" y="255739"/>
                  </a:lnTo>
                  <a:lnTo>
                    <a:pt x="699439" y="309079"/>
                  </a:lnTo>
                  <a:lnTo>
                    <a:pt x="699439" y="314858"/>
                  </a:lnTo>
                  <a:lnTo>
                    <a:pt x="791806" y="368185"/>
                  </a:lnTo>
                  <a:lnTo>
                    <a:pt x="801801" y="368185"/>
                  </a:lnTo>
                  <a:lnTo>
                    <a:pt x="888009" y="318414"/>
                  </a:lnTo>
                  <a:lnTo>
                    <a:pt x="894168" y="314858"/>
                  </a:lnTo>
                  <a:lnTo>
                    <a:pt x="894168" y="309079"/>
                  </a:lnTo>
                  <a:close/>
                </a:path>
                <a:path w="1388745" h="838835">
                  <a:moveTo>
                    <a:pt x="909193" y="433882"/>
                  </a:moveTo>
                  <a:lnTo>
                    <a:pt x="816813" y="380542"/>
                  </a:lnTo>
                  <a:lnTo>
                    <a:pt x="806818" y="380542"/>
                  </a:lnTo>
                  <a:lnTo>
                    <a:pt x="714451" y="433882"/>
                  </a:lnTo>
                  <a:lnTo>
                    <a:pt x="714451" y="439661"/>
                  </a:lnTo>
                  <a:lnTo>
                    <a:pt x="806818" y="492988"/>
                  </a:lnTo>
                  <a:lnTo>
                    <a:pt x="816813" y="492988"/>
                  </a:lnTo>
                  <a:lnTo>
                    <a:pt x="903020" y="443217"/>
                  </a:lnTo>
                  <a:lnTo>
                    <a:pt x="909193" y="439661"/>
                  </a:lnTo>
                  <a:lnTo>
                    <a:pt x="909193" y="433882"/>
                  </a:lnTo>
                  <a:close/>
                </a:path>
                <a:path w="1388745" h="838835">
                  <a:moveTo>
                    <a:pt x="1018806" y="237121"/>
                  </a:moveTo>
                  <a:lnTo>
                    <a:pt x="926439" y="183781"/>
                  </a:lnTo>
                  <a:lnTo>
                    <a:pt x="916432" y="183781"/>
                  </a:lnTo>
                  <a:lnTo>
                    <a:pt x="824064" y="237121"/>
                  </a:lnTo>
                  <a:lnTo>
                    <a:pt x="824064" y="242887"/>
                  </a:lnTo>
                  <a:lnTo>
                    <a:pt x="916432" y="296227"/>
                  </a:lnTo>
                  <a:lnTo>
                    <a:pt x="926439" y="296227"/>
                  </a:lnTo>
                  <a:lnTo>
                    <a:pt x="1012634" y="246456"/>
                  </a:lnTo>
                  <a:lnTo>
                    <a:pt x="1018806" y="242887"/>
                  </a:lnTo>
                  <a:lnTo>
                    <a:pt x="1018806" y="237121"/>
                  </a:lnTo>
                  <a:close/>
                </a:path>
                <a:path w="1388745" h="838835">
                  <a:moveTo>
                    <a:pt x="1028966" y="364718"/>
                  </a:moveTo>
                  <a:lnTo>
                    <a:pt x="936599" y="311391"/>
                  </a:lnTo>
                  <a:lnTo>
                    <a:pt x="926604" y="311391"/>
                  </a:lnTo>
                  <a:lnTo>
                    <a:pt x="834224" y="364718"/>
                  </a:lnTo>
                  <a:lnTo>
                    <a:pt x="834224" y="370497"/>
                  </a:lnTo>
                  <a:lnTo>
                    <a:pt x="926604" y="423837"/>
                  </a:lnTo>
                  <a:lnTo>
                    <a:pt x="936599" y="423837"/>
                  </a:lnTo>
                  <a:lnTo>
                    <a:pt x="1022794" y="374053"/>
                  </a:lnTo>
                  <a:lnTo>
                    <a:pt x="1028966" y="370497"/>
                  </a:lnTo>
                  <a:lnTo>
                    <a:pt x="1028966" y="364718"/>
                  </a:lnTo>
                  <a:close/>
                </a:path>
                <a:path w="1388745" h="838835">
                  <a:moveTo>
                    <a:pt x="1143431" y="165150"/>
                  </a:moveTo>
                  <a:lnTo>
                    <a:pt x="1051064" y="111823"/>
                  </a:lnTo>
                  <a:lnTo>
                    <a:pt x="1041069" y="111823"/>
                  </a:lnTo>
                  <a:lnTo>
                    <a:pt x="948702" y="165150"/>
                  </a:lnTo>
                  <a:lnTo>
                    <a:pt x="948702" y="170929"/>
                  </a:lnTo>
                  <a:lnTo>
                    <a:pt x="1041069" y="224269"/>
                  </a:lnTo>
                  <a:lnTo>
                    <a:pt x="1051064" y="224269"/>
                  </a:lnTo>
                  <a:lnTo>
                    <a:pt x="1137272" y="174485"/>
                  </a:lnTo>
                  <a:lnTo>
                    <a:pt x="1143431" y="170929"/>
                  </a:lnTo>
                  <a:lnTo>
                    <a:pt x="1143431" y="165150"/>
                  </a:lnTo>
                  <a:close/>
                </a:path>
                <a:path w="1388745" h="838835">
                  <a:moveTo>
                    <a:pt x="1148740" y="295567"/>
                  </a:moveTo>
                  <a:lnTo>
                    <a:pt x="1056373" y="242227"/>
                  </a:lnTo>
                  <a:lnTo>
                    <a:pt x="1046378" y="242227"/>
                  </a:lnTo>
                  <a:lnTo>
                    <a:pt x="953998" y="295567"/>
                  </a:lnTo>
                  <a:lnTo>
                    <a:pt x="953998" y="301332"/>
                  </a:lnTo>
                  <a:lnTo>
                    <a:pt x="1046378" y="354672"/>
                  </a:lnTo>
                  <a:lnTo>
                    <a:pt x="1056373" y="354672"/>
                  </a:lnTo>
                  <a:lnTo>
                    <a:pt x="1142580" y="304901"/>
                  </a:lnTo>
                  <a:lnTo>
                    <a:pt x="1148740" y="301332"/>
                  </a:lnTo>
                  <a:lnTo>
                    <a:pt x="1148740" y="295567"/>
                  </a:lnTo>
                  <a:close/>
                </a:path>
                <a:path w="1388745" h="838835">
                  <a:moveTo>
                    <a:pt x="1272717" y="90512"/>
                  </a:moveTo>
                  <a:lnTo>
                    <a:pt x="1115949" y="0"/>
                  </a:lnTo>
                  <a:lnTo>
                    <a:pt x="1105954" y="0"/>
                  </a:lnTo>
                  <a:lnTo>
                    <a:pt x="1013574" y="53327"/>
                  </a:lnTo>
                  <a:lnTo>
                    <a:pt x="1013574" y="59105"/>
                  </a:lnTo>
                  <a:lnTo>
                    <a:pt x="1170343" y="149618"/>
                  </a:lnTo>
                  <a:lnTo>
                    <a:pt x="1180338" y="149618"/>
                  </a:lnTo>
                  <a:lnTo>
                    <a:pt x="1272717" y="96291"/>
                  </a:lnTo>
                  <a:lnTo>
                    <a:pt x="1272717" y="90512"/>
                  </a:lnTo>
                  <a:close/>
                </a:path>
                <a:path w="1388745" h="838835">
                  <a:moveTo>
                    <a:pt x="1388287" y="157251"/>
                  </a:moveTo>
                  <a:lnTo>
                    <a:pt x="1295920" y="103911"/>
                  </a:lnTo>
                  <a:lnTo>
                    <a:pt x="1285925" y="103911"/>
                  </a:lnTo>
                  <a:lnTo>
                    <a:pt x="1073772" y="226402"/>
                  </a:lnTo>
                  <a:lnTo>
                    <a:pt x="1073772" y="232181"/>
                  </a:lnTo>
                  <a:lnTo>
                    <a:pt x="1166152" y="285508"/>
                  </a:lnTo>
                  <a:lnTo>
                    <a:pt x="1176147" y="285508"/>
                  </a:lnTo>
                  <a:lnTo>
                    <a:pt x="1382128" y="166585"/>
                  </a:lnTo>
                  <a:lnTo>
                    <a:pt x="1388287" y="163017"/>
                  </a:lnTo>
                  <a:lnTo>
                    <a:pt x="1388287" y="157251"/>
                  </a:lnTo>
                  <a:close/>
                </a:path>
              </a:pathLst>
            </a:custGeom>
            <a:solidFill>
              <a:srgbClr val="403D3D"/>
            </a:solidFill>
          </p:spPr>
          <p:txBody>
            <a:bodyPr wrap="square" lIns="0" tIns="0" rIns="0" bIns="0" rtlCol="0"/>
            <a:lstStyle/>
            <a:p>
              <a:endParaRPr/>
            </a:p>
          </p:txBody>
        </p:sp>
        <p:pic>
          <p:nvPicPr>
            <p:cNvPr id="13" name="object 13"/>
            <p:cNvPicPr/>
            <p:nvPr/>
          </p:nvPicPr>
          <p:blipFill>
            <a:blip r:embed="rId3" cstate="print"/>
            <a:stretch>
              <a:fillRect/>
            </a:stretch>
          </p:blipFill>
          <p:spPr>
            <a:xfrm>
              <a:off x="1613111" y="3802693"/>
              <a:ext cx="314511" cy="181598"/>
            </a:xfrm>
            <a:prstGeom prst="rect">
              <a:avLst/>
            </a:prstGeom>
          </p:spPr>
        </p:pic>
        <p:sp>
          <p:nvSpPr>
            <p:cNvPr id="14" name="object 14"/>
            <p:cNvSpPr/>
            <p:nvPr/>
          </p:nvSpPr>
          <p:spPr>
            <a:xfrm>
              <a:off x="1852660" y="3387743"/>
              <a:ext cx="793750" cy="458470"/>
            </a:xfrm>
            <a:custGeom>
              <a:avLst/>
              <a:gdLst/>
              <a:ahLst/>
              <a:cxnLst/>
              <a:rect l="l" t="t" r="r" b="b"/>
              <a:pathLst>
                <a:path w="793750" h="458470">
                  <a:moveTo>
                    <a:pt x="102367" y="458234"/>
                  </a:moveTo>
                  <a:lnTo>
                    <a:pt x="92369" y="458234"/>
                  </a:lnTo>
                  <a:lnTo>
                    <a:pt x="0" y="404899"/>
                  </a:lnTo>
                  <a:lnTo>
                    <a:pt x="0" y="399128"/>
                  </a:lnTo>
                  <a:lnTo>
                    <a:pt x="691249" y="0"/>
                  </a:lnTo>
                  <a:lnTo>
                    <a:pt x="701244" y="0"/>
                  </a:lnTo>
                  <a:lnTo>
                    <a:pt x="793617" y="53335"/>
                  </a:lnTo>
                  <a:lnTo>
                    <a:pt x="793617" y="59109"/>
                  </a:lnTo>
                  <a:lnTo>
                    <a:pt x="787451" y="62668"/>
                  </a:lnTo>
                  <a:lnTo>
                    <a:pt x="102367" y="458234"/>
                  </a:lnTo>
                  <a:close/>
                </a:path>
              </a:pathLst>
            </a:custGeom>
            <a:solidFill>
              <a:srgbClr val="403D3D"/>
            </a:solidFill>
          </p:spPr>
          <p:txBody>
            <a:bodyPr wrap="square" lIns="0" tIns="0" rIns="0" bIns="0" rtlCol="0"/>
            <a:lstStyle/>
            <a:p>
              <a:endParaRPr/>
            </a:p>
          </p:txBody>
        </p:sp>
        <p:pic>
          <p:nvPicPr>
            <p:cNvPr id="15" name="object 15"/>
            <p:cNvPicPr/>
            <p:nvPr/>
          </p:nvPicPr>
          <p:blipFill>
            <a:blip r:embed="rId4" cstate="print"/>
            <a:stretch>
              <a:fillRect/>
            </a:stretch>
          </p:blipFill>
          <p:spPr>
            <a:xfrm>
              <a:off x="2571315" y="3249426"/>
              <a:ext cx="314514" cy="181598"/>
            </a:xfrm>
            <a:prstGeom prst="rect">
              <a:avLst/>
            </a:prstGeom>
          </p:spPr>
        </p:pic>
        <p:sp>
          <p:nvSpPr>
            <p:cNvPr id="16" name="object 16"/>
            <p:cNvSpPr/>
            <p:nvPr/>
          </p:nvSpPr>
          <p:spPr>
            <a:xfrm>
              <a:off x="2199231" y="3582443"/>
              <a:ext cx="557530" cy="340995"/>
            </a:xfrm>
            <a:custGeom>
              <a:avLst/>
              <a:gdLst/>
              <a:ahLst/>
              <a:cxnLst/>
              <a:rect l="l" t="t" r="r" b="b"/>
              <a:pathLst>
                <a:path w="557530" h="340995">
                  <a:moveTo>
                    <a:pt x="206327" y="340923"/>
                  </a:moveTo>
                  <a:lnTo>
                    <a:pt x="198434" y="340923"/>
                  </a:lnTo>
                  <a:lnTo>
                    <a:pt x="10352" y="232324"/>
                  </a:lnTo>
                  <a:lnTo>
                    <a:pt x="2588" y="224480"/>
                  </a:lnTo>
                  <a:lnTo>
                    <a:pt x="0" y="214395"/>
                  </a:lnTo>
                  <a:lnTo>
                    <a:pt x="2588" y="204310"/>
                  </a:lnTo>
                  <a:lnTo>
                    <a:pt x="10352" y="196465"/>
                  </a:lnTo>
                  <a:lnTo>
                    <a:pt x="350614" y="0"/>
                  </a:lnTo>
                  <a:lnTo>
                    <a:pt x="358505" y="0"/>
                  </a:lnTo>
                  <a:lnTo>
                    <a:pt x="546590" y="108599"/>
                  </a:lnTo>
                  <a:lnTo>
                    <a:pt x="554352" y="116442"/>
                  </a:lnTo>
                  <a:lnTo>
                    <a:pt x="556940" y="126527"/>
                  </a:lnTo>
                  <a:lnTo>
                    <a:pt x="554352" y="136612"/>
                  </a:lnTo>
                  <a:lnTo>
                    <a:pt x="546590" y="144455"/>
                  </a:lnTo>
                  <a:lnTo>
                    <a:pt x="206327" y="340923"/>
                  </a:lnTo>
                  <a:close/>
                </a:path>
              </a:pathLst>
            </a:custGeom>
            <a:solidFill>
              <a:srgbClr val="403D3D">
                <a:alpha val="39999"/>
              </a:srgbClr>
            </a:solidFill>
          </p:spPr>
          <p:txBody>
            <a:bodyPr wrap="square" lIns="0" tIns="0" rIns="0" bIns="0" rtlCol="0"/>
            <a:lstStyle/>
            <a:p>
              <a:endParaRPr/>
            </a:p>
          </p:txBody>
        </p:sp>
        <p:sp>
          <p:nvSpPr>
            <p:cNvPr id="17" name="object 17"/>
            <p:cNvSpPr/>
            <p:nvPr/>
          </p:nvSpPr>
          <p:spPr>
            <a:xfrm>
              <a:off x="782891" y="1640864"/>
              <a:ext cx="1703070" cy="2121535"/>
            </a:xfrm>
            <a:custGeom>
              <a:avLst/>
              <a:gdLst/>
              <a:ahLst/>
              <a:cxnLst/>
              <a:rect l="l" t="t" r="r" b="b"/>
              <a:pathLst>
                <a:path w="1703070" h="2121535">
                  <a:moveTo>
                    <a:pt x="1702498" y="1143825"/>
                  </a:moveTo>
                  <a:lnTo>
                    <a:pt x="1702447" y="45529"/>
                  </a:lnTo>
                  <a:lnTo>
                    <a:pt x="1700542" y="35750"/>
                  </a:lnTo>
                  <a:lnTo>
                    <a:pt x="1697380" y="32169"/>
                  </a:lnTo>
                  <a:lnTo>
                    <a:pt x="1697405" y="31407"/>
                  </a:lnTo>
                  <a:lnTo>
                    <a:pt x="1695551" y="30086"/>
                  </a:lnTo>
                  <a:lnTo>
                    <a:pt x="1695361" y="29857"/>
                  </a:lnTo>
                  <a:lnTo>
                    <a:pt x="1695196" y="29832"/>
                  </a:lnTo>
                  <a:lnTo>
                    <a:pt x="1678470" y="17818"/>
                  </a:lnTo>
                  <a:lnTo>
                    <a:pt x="1664487" y="7962"/>
                  </a:lnTo>
                  <a:lnTo>
                    <a:pt x="1656143" y="2387"/>
                  </a:lnTo>
                  <a:lnTo>
                    <a:pt x="1651774" y="0"/>
                  </a:lnTo>
                  <a:lnTo>
                    <a:pt x="1645818" y="419"/>
                  </a:lnTo>
                  <a:lnTo>
                    <a:pt x="24206" y="936586"/>
                  </a:lnTo>
                  <a:lnTo>
                    <a:pt x="0" y="978509"/>
                  </a:lnTo>
                  <a:lnTo>
                    <a:pt x="38" y="2085060"/>
                  </a:lnTo>
                  <a:lnTo>
                    <a:pt x="3149" y="2090699"/>
                  </a:lnTo>
                  <a:lnTo>
                    <a:pt x="8089" y="2092960"/>
                  </a:lnTo>
                  <a:lnTo>
                    <a:pt x="15938" y="2098141"/>
                  </a:lnTo>
                  <a:lnTo>
                    <a:pt x="29006" y="2107590"/>
                  </a:lnTo>
                  <a:lnTo>
                    <a:pt x="46710" y="2120747"/>
                  </a:lnTo>
                  <a:lnTo>
                    <a:pt x="47726" y="2120138"/>
                  </a:lnTo>
                  <a:lnTo>
                    <a:pt x="1678279" y="1185748"/>
                  </a:lnTo>
                  <a:lnTo>
                    <a:pt x="1700593" y="1155801"/>
                  </a:lnTo>
                  <a:lnTo>
                    <a:pt x="1702498" y="1143825"/>
                  </a:lnTo>
                  <a:close/>
                </a:path>
              </a:pathLst>
            </a:custGeom>
            <a:solidFill>
              <a:srgbClr val="403D3D"/>
            </a:solidFill>
          </p:spPr>
          <p:txBody>
            <a:bodyPr wrap="square" lIns="0" tIns="0" rIns="0" bIns="0" rtlCol="0"/>
            <a:lstStyle/>
            <a:p>
              <a:endParaRPr/>
            </a:p>
          </p:txBody>
        </p:sp>
        <p:sp>
          <p:nvSpPr>
            <p:cNvPr id="18" name="object 18"/>
            <p:cNvSpPr/>
            <p:nvPr/>
          </p:nvSpPr>
          <p:spPr>
            <a:xfrm>
              <a:off x="821884" y="1669173"/>
              <a:ext cx="1663700" cy="2093595"/>
            </a:xfrm>
            <a:custGeom>
              <a:avLst/>
              <a:gdLst/>
              <a:ahLst/>
              <a:cxnLst/>
              <a:rect l="l" t="t" r="r" b="b"/>
              <a:pathLst>
                <a:path w="1663700" h="2093595">
                  <a:moveTo>
                    <a:pt x="14828" y="2093049"/>
                  </a:moveTo>
                  <a:lnTo>
                    <a:pt x="7133" y="2091501"/>
                  </a:lnTo>
                  <a:lnTo>
                    <a:pt x="1944" y="2085610"/>
                  </a:lnTo>
                  <a:lnTo>
                    <a:pt x="42" y="2075826"/>
                  </a:lnTo>
                  <a:lnTo>
                    <a:pt x="0" y="977543"/>
                  </a:lnTo>
                  <a:lnTo>
                    <a:pt x="1902" y="965563"/>
                  </a:lnTo>
                  <a:lnTo>
                    <a:pt x="1639257" y="3243"/>
                  </a:lnTo>
                  <a:lnTo>
                    <a:pt x="1648681" y="0"/>
                  </a:lnTo>
                  <a:lnTo>
                    <a:pt x="1656376" y="1548"/>
                  </a:lnTo>
                  <a:lnTo>
                    <a:pt x="1661565" y="7439"/>
                  </a:lnTo>
                  <a:lnTo>
                    <a:pt x="1663467" y="17223"/>
                  </a:lnTo>
                  <a:lnTo>
                    <a:pt x="1663509" y="1115505"/>
                  </a:lnTo>
                  <a:lnTo>
                    <a:pt x="1661607" y="1127485"/>
                  </a:lnTo>
                  <a:lnTo>
                    <a:pt x="24252" y="2089806"/>
                  </a:lnTo>
                  <a:lnTo>
                    <a:pt x="14828" y="2093049"/>
                  </a:lnTo>
                  <a:close/>
                </a:path>
              </a:pathLst>
            </a:custGeom>
            <a:solidFill>
              <a:srgbClr val="DBD9E6">
                <a:alpha val="9999"/>
              </a:srgbClr>
            </a:solidFill>
          </p:spPr>
          <p:txBody>
            <a:bodyPr wrap="square" lIns="0" tIns="0" rIns="0" bIns="0" rtlCol="0"/>
            <a:lstStyle/>
            <a:p>
              <a:endParaRPr/>
            </a:p>
          </p:txBody>
        </p:sp>
        <p:sp>
          <p:nvSpPr>
            <p:cNvPr id="19" name="object 19"/>
            <p:cNvSpPr/>
            <p:nvPr/>
          </p:nvSpPr>
          <p:spPr>
            <a:xfrm>
              <a:off x="922901" y="1816338"/>
              <a:ext cx="1461770" cy="1798955"/>
            </a:xfrm>
            <a:custGeom>
              <a:avLst/>
              <a:gdLst/>
              <a:ahLst/>
              <a:cxnLst/>
              <a:rect l="l" t="t" r="r" b="b"/>
              <a:pathLst>
                <a:path w="1461770" h="1798954">
                  <a:moveTo>
                    <a:pt x="37" y="1798722"/>
                  </a:moveTo>
                  <a:lnTo>
                    <a:pt x="0" y="843684"/>
                  </a:lnTo>
                  <a:lnTo>
                    <a:pt x="1461434" y="0"/>
                  </a:lnTo>
                  <a:lnTo>
                    <a:pt x="1461469" y="955035"/>
                  </a:lnTo>
                  <a:lnTo>
                    <a:pt x="37" y="1798722"/>
                  </a:lnTo>
                  <a:close/>
                </a:path>
              </a:pathLst>
            </a:custGeom>
            <a:solidFill>
              <a:srgbClr val="82E1FB"/>
            </a:solidFill>
          </p:spPr>
          <p:txBody>
            <a:bodyPr wrap="square" lIns="0" tIns="0" rIns="0" bIns="0" rtlCol="0"/>
            <a:lstStyle/>
            <a:p>
              <a:endParaRPr/>
            </a:p>
          </p:txBody>
        </p:sp>
        <p:sp>
          <p:nvSpPr>
            <p:cNvPr id="20" name="object 20"/>
            <p:cNvSpPr/>
            <p:nvPr/>
          </p:nvSpPr>
          <p:spPr>
            <a:xfrm>
              <a:off x="2169429" y="2387505"/>
              <a:ext cx="1270" cy="1270"/>
            </a:xfrm>
            <a:custGeom>
              <a:avLst/>
              <a:gdLst/>
              <a:ahLst/>
              <a:cxnLst/>
              <a:rect l="l" t="t" r="r" b="b"/>
              <a:pathLst>
                <a:path w="1269" h="1269">
                  <a:moveTo>
                    <a:pt x="799" y="650"/>
                  </a:moveTo>
                  <a:lnTo>
                    <a:pt x="0" y="1111"/>
                  </a:lnTo>
                  <a:lnTo>
                    <a:pt x="0" y="461"/>
                  </a:lnTo>
                  <a:lnTo>
                    <a:pt x="799" y="0"/>
                  </a:lnTo>
                  <a:lnTo>
                    <a:pt x="799" y="650"/>
                  </a:lnTo>
                  <a:close/>
                </a:path>
              </a:pathLst>
            </a:custGeom>
            <a:solidFill>
              <a:srgbClr val="FEF1C4"/>
            </a:solidFill>
          </p:spPr>
          <p:txBody>
            <a:bodyPr wrap="square" lIns="0" tIns="0" rIns="0" bIns="0" rtlCol="0"/>
            <a:lstStyle/>
            <a:p>
              <a:endParaRPr/>
            </a:p>
          </p:txBody>
        </p:sp>
        <p:sp>
          <p:nvSpPr>
            <p:cNvPr id="21" name="object 21"/>
            <p:cNvSpPr/>
            <p:nvPr/>
          </p:nvSpPr>
          <p:spPr>
            <a:xfrm>
              <a:off x="2169429" y="2387505"/>
              <a:ext cx="1270" cy="1270"/>
            </a:xfrm>
            <a:custGeom>
              <a:avLst/>
              <a:gdLst/>
              <a:ahLst/>
              <a:cxnLst/>
              <a:rect l="l" t="t" r="r" b="b"/>
              <a:pathLst>
                <a:path w="1269" h="1269">
                  <a:moveTo>
                    <a:pt x="799" y="650"/>
                  </a:moveTo>
                  <a:lnTo>
                    <a:pt x="0" y="1111"/>
                  </a:lnTo>
                  <a:lnTo>
                    <a:pt x="0" y="461"/>
                  </a:lnTo>
                  <a:lnTo>
                    <a:pt x="799" y="0"/>
                  </a:lnTo>
                  <a:lnTo>
                    <a:pt x="799" y="650"/>
                  </a:lnTo>
                  <a:close/>
                </a:path>
              </a:pathLst>
            </a:custGeom>
            <a:solidFill>
              <a:srgbClr val="F15C65">
                <a:alpha val="19999"/>
              </a:srgbClr>
            </a:solidFill>
          </p:spPr>
          <p:txBody>
            <a:bodyPr wrap="square" lIns="0" tIns="0" rIns="0" bIns="0" rtlCol="0"/>
            <a:lstStyle/>
            <a:p>
              <a:endParaRPr/>
            </a:p>
          </p:txBody>
        </p:sp>
        <p:sp>
          <p:nvSpPr>
            <p:cNvPr id="22" name="object 22"/>
            <p:cNvSpPr/>
            <p:nvPr/>
          </p:nvSpPr>
          <p:spPr>
            <a:xfrm>
              <a:off x="2169426" y="2387332"/>
              <a:ext cx="1270" cy="1905"/>
            </a:xfrm>
            <a:custGeom>
              <a:avLst/>
              <a:gdLst/>
              <a:ahLst/>
              <a:cxnLst/>
              <a:rect l="l" t="t" r="r" b="b"/>
              <a:pathLst>
                <a:path w="1269" h="1905">
                  <a:moveTo>
                    <a:pt x="711" y="0"/>
                  </a:moveTo>
                  <a:lnTo>
                    <a:pt x="101" y="342"/>
                  </a:lnTo>
                  <a:lnTo>
                    <a:pt x="101" y="660"/>
                  </a:lnTo>
                  <a:lnTo>
                    <a:pt x="0" y="1295"/>
                  </a:lnTo>
                  <a:lnTo>
                    <a:pt x="393" y="1054"/>
                  </a:lnTo>
                  <a:lnTo>
                    <a:pt x="711" y="838"/>
                  </a:lnTo>
                  <a:lnTo>
                    <a:pt x="711" y="0"/>
                  </a:lnTo>
                  <a:close/>
                </a:path>
              </a:pathLst>
            </a:custGeom>
            <a:solidFill>
              <a:srgbClr val="FEF1C4"/>
            </a:solidFill>
          </p:spPr>
          <p:txBody>
            <a:bodyPr wrap="square" lIns="0" tIns="0" rIns="0" bIns="0" rtlCol="0"/>
            <a:lstStyle/>
            <a:p>
              <a:endParaRPr/>
            </a:p>
          </p:txBody>
        </p:sp>
        <p:sp>
          <p:nvSpPr>
            <p:cNvPr id="23" name="object 23"/>
            <p:cNvSpPr/>
            <p:nvPr/>
          </p:nvSpPr>
          <p:spPr>
            <a:xfrm>
              <a:off x="2169429" y="2387966"/>
              <a:ext cx="635" cy="1270"/>
            </a:xfrm>
            <a:custGeom>
              <a:avLst/>
              <a:gdLst/>
              <a:ahLst/>
              <a:cxnLst/>
              <a:rect l="l" t="t" r="r" b="b"/>
              <a:pathLst>
                <a:path w="635" h="1269">
                  <a:moveTo>
                    <a:pt x="0" y="0"/>
                  </a:moveTo>
                  <a:lnTo>
                    <a:pt x="399" y="79"/>
                  </a:lnTo>
                  <a:lnTo>
                    <a:pt x="399" y="419"/>
                  </a:lnTo>
                  <a:lnTo>
                    <a:pt x="0" y="650"/>
                  </a:lnTo>
                  <a:lnTo>
                    <a:pt x="0" y="0"/>
                  </a:lnTo>
                  <a:close/>
                </a:path>
              </a:pathLst>
            </a:custGeom>
            <a:solidFill>
              <a:srgbClr val="F15C65">
                <a:alpha val="9999"/>
              </a:srgbClr>
            </a:solidFill>
          </p:spPr>
          <p:txBody>
            <a:bodyPr wrap="square" lIns="0" tIns="0" rIns="0" bIns="0" rtlCol="0"/>
            <a:lstStyle/>
            <a:p>
              <a:endParaRPr/>
            </a:p>
          </p:txBody>
        </p:sp>
        <p:sp>
          <p:nvSpPr>
            <p:cNvPr id="24" name="object 24"/>
            <p:cNvSpPr/>
            <p:nvPr/>
          </p:nvSpPr>
          <p:spPr>
            <a:xfrm>
              <a:off x="2169827" y="2387506"/>
              <a:ext cx="635" cy="1270"/>
            </a:xfrm>
            <a:custGeom>
              <a:avLst/>
              <a:gdLst/>
              <a:ahLst/>
              <a:cxnLst/>
              <a:rect l="l" t="t" r="r" b="b"/>
              <a:pathLst>
                <a:path w="635" h="1269">
                  <a:moveTo>
                    <a:pt x="399" y="0"/>
                  </a:moveTo>
                  <a:lnTo>
                    <a:pt x="0" y="541"/>
                  </a:lnTo>
                  <a:lnTo>
                    <a:pt x="0" y="880"/>
                  </a:lnTo>
                  <a:lnTo>
                    <a:pt x="399" y="650"/>
                  </a:lnTo>
                  <a:lnTo>
                    <a:pt x="399" y="0"/>
                  </a:lnTo>
                  <a:close/>
                </a:path>
              </a:pathLst>
            </a:custGeom>
            <a:solidFill>
              <a:srgbClr val="FEF1C4"/>
            </a:solidFill>
          </p:spPr>
          <p:txBody>
            <a:bodyPr wrap="square" lIns="0" tIns="0" rIns="0" bIns="0" rtlCol="0"/>
            <a:lstStyle/>
            <a:p>
              <a:endParaRPr/>
            </a:p>
          </p:txBody>
        </p:sp>
        <p:sp>
          <p:nvSpPr>
            <p:cNvPr id="25" name="object 25"/>
            <p:cNvSpPr/>
            <p:nvPr/>
          </p:nvSpPr>
          <p:spPr>
            <a:xfrm>
              <a:off x="2169827" y="2387506"/>
              <a:ext cx="635" cy="1270"/>
            </a:xfrm>
            <a:custGeom>
              <a:avLst/>
              <a:gdLst/>
              <a:ahLst/>
              <a:cxnLst/>
              <a:rect l="l" t="t" r="r" b="b"/>
              <a:pathLst>
                <a:path w="635" h="1269">
                  <a:moveTo>
                    <a:pt x="399" y="0"/>
                  </a:moveTo>
                  <a:lnTo>
                    <a:pt x="0" y="541"/>
                  </a:lnTo>
                  <a:lnTo>
                    <a:pt x="0" y="880"/>
                  </a:lnTo>
                  <a:lnTo>
                    <a:pt x="399" y="650"/>
                  </a:lnTo>
                  <a:lnTo>
                    <a:pt x="399" y="0"/>
                  </a:lnTo>
                  <a:close/>
                </a:path>
              </a:pathLst>
            </a:custGeom>
            <a:solidFill>
              <a:srgbClr val="F15C65">
                <a:alpha val="9999"/>
              </a:srgbClr>
            </a:solidFill>
          </p:spPr>
          <p:txBody>
            <a:bodyPr wrap="square" lIns="0" tIns="0" rIns="0" bIns="0" rtlCol="0"/>
            <a:lstStyle/>
            <a:p>
              <a:endParaRPr/>
            </a:p>
          </p:txBody>
        </p:sp>
      </p:grpSp>
      <p:sp>
        <p:nvSpPr>
          <p:cNvPr id="26" name="object 26"/>
          <p:cNvSpPr txBox="1"/>
          <p:nvPr/>
        </p:nvSpPr>
        <p:spPr>
          <a:xfrm>
            <a:off x="414517" y="8321806"/>
            <a:ext cx="8356600" cy="1347470"/>
          </a:xfrm>
          <a:prstGeom prst="rect">
            <a:avLst/>
          </a:prstGeom>
        </p:spPr>
        <p:txBody>
          <a:bodyPr vert="horz" wrap="square" lIns="0" tIns="12700" rIns="0" bIns="0" rtlCol="0">
            <a:spAutoFit/>
          </a:bodyPr>
          <a:lstStyle/>
          <a:p>
            <a:pPr marL="12700" marR="5080" algn="ctr">
              <a:lnSpc>
                <a:spcPct val="113300"/>
              </a:lnSpc>
              <a:spcBef>
                <a:spcPts val="100"/>
              </a:spcBef>
            </a:pPr>
            <a:r>
              <a:rPr sz="2550" dirty="0">
                <a:solidFill>
                  <a:srgbClr val="FFFFFF"/>
                </a:solidFill>
                <a:latin typeface="Tahoma"/>
                <a:cs typeface="Tahoma"/>
              </a:rPr>
              <a:t>Para</a:t>
            </a:r>
            <a:r>
              <a:rPr sz="2550" spc="-100" dirty="0">
                <a:solidFill>
                  <a:srgbClr val="FFFFFF"/>
                </a:solidFill>
                <a:latin typeface="Tahoma"/>
                <a:cs typeface="Tahoma"/>
              </a:rPr>
              <a:t> </a:t>
            </a:r>
            <a:r>
              <a:rPr sz="2550" spc="70" dirty="0">
                <a:solidFill>
                  <a:srgbClr val="FFFFFF"/>
                </a:solidFill>
                <a:latin typeface="Tahoma"/>
                <a:cs typeface="Tahoma"/>
              </a:rPr>
              <a:t>hacerlo</a:t>
            </a:r>
            <a:r>
              <a:rPr sz="2550" spc="-100" dirty="0">
                <a:solidFill>
                  <a:srgbClr val="FFFFFF"/>
                </a:solidFill>
                <a:latin typeface="Tahoma"/>
                <a:cs typeface="Tahoma"/>
              </a:rPr>
              <a:t> </a:t>
            </a:r>
            <a:r>
              <a:rPr sz="2550" spc="114" dirty="0">
                <a:solidFill>
                  <a:srgbClr val="FFFFFF"/>
                </a:solidFill>
                <a:latin typeface="Tahoma"/>
                <a:cs typeface="Tahoma"/>
              </a:rPr>
              <a:t>se</a:t>
            </a:r>
            <a:r>
              <a:rPr sz="2550" spc="-95" dirty="0">
                <a:solidFill>
                  <a:srgbClr val="FFFFFF"/>
                </a:solidFill>
                <a:latin typeface="Tahoma"/>
                <a:cs typeface="Tahoma"/>
              </a:rPr>
              <a:t> </a:t>
            </a:r>
            <a:r>
              <a:rPr sz="2550" dirty="0">
                <a:solidFill>
                  <a:srgbClr val="FFFFFF"/>
                </a:solidFill>
                <a:latin typeface="Tahoma"/>
                <a:cs typeface="Tahoma"/>
              </a:rPr>
              <a:t>va</a:t>
            </a:r>
            <a:r>
              <a:rPr sz="2550" spc="-100" dirty="0">
                <a:solidFill>
                  <a:srgbClr val="FFFFFF"/>
                </a:solidFill>
                <a:latin typeface="Tahoma"/>
                <a:cs typeface="Tahoma"/>
              </a:rPr>
              <a:t> </a:t>
            </a:r>
            <a:r>
              <a:rPr sz="2550" dirty="0">
                <a:solidFill>
                  <a:srgbClr val="FFFFFF"/>
                </a:solidFill>
                <a:latin typeface="Tahoma"/>
                <a:cs typeface="Tahoma"/>
              </a:rPr>
              <a:t>a</a:t>
            </a:r>
            <a:r>
              <a:rPr sz="2550" spc="-95" dirty="0">
                <a:solidFill>
                  <a:srgbClr val="FFFFFF"/>
                </a:solidFill>
                <a:latin typeface="Tahoma"/>
                <a:cs typeface="Tahoma"/>
              </a:rPr>
              <a:t> </a:t>
            </a:r>
            <a:r>
              <a:rPr sz="2550" dirty="0">
                <a:solidFill>
                  <a:srgbClr val="FFFFFF"/>
                </a:solidFill>
                <a:latin typeface="Tahoma"/>
                <a:cs typeface="Tahoma"/>
              </a:rPr>
              <a:t>la</a:t>
            </a:r>
            <a:r>
              <a:rPr sz="2550" spc="-100" dirty="0">
                <a:solidFill>
                  <a:srgbClr val="FFFFFF"/>
                </a:solidFill>
                <a:latin typeface="Tahoma"/>
                <a:cs typeface="Tahoma"/>
              </a:rPr>
              <a:t> </a:t>
            </a:r>
            <a:r>
              <a:rPr sz="2550" spc="110" dirty="0">
                <a:solidFill>
                  <a:srgbClr val="FFFFFF"/>
                </a:solidFill>
                <a:latin typeface="Tahoma"/>
                <a:cs typeface="Tahoma"/>
              </a:rPr>
              <a:t>base</a:t>
            </a:r>
            <a:r>
              <a:rPr sz="2550" spc="-100" dirty="0">
                <a:solidFill>
                  <a:srgbClr val="FFFFFF"/>
                </a:solidFill>
                <a:latin typeface="Tahoma"/>
                <a:cs typeface="Tahoma"/>
              </a:rPr>
              <a:t> </a:t>
            </a:r>
            <a:r>
              <a:rPr sz="2550" spc="140" dirty="0">
                <a:solidFill>
                  <a:srgbClr val="FFFFFF"/>
                </a:solidFill>
                <a:latin typeface="Tahoma"/>
                <a:cs typeface="Tahoma"/>
              </a:rPr>
              <a:t>de</a:t>
            </a:r>
            <a:r>
              <a:rPr sz="2550" spc="-95" dirty="0">
                <a:solidFill>
                  <a:srgbClr val="FFFFFF"/>
                </a:solidFill>
                <a:latin typeface="Tahoma"/>
                <a:cs typeface="Tahoma"/>
              </a:rPr>
              <a:t> </a:t>
            </a:r>
            <a:r>
              <a:rPr sz="2550" spc="114" dirty="0">
                <a:solidFill>
                  <a:srgbClr val="FFFFFF"/>
                </a:solidFill>
                <a:latin typeface="Tahoma"/>
                <a:cs typeface="Tahoma"/>
              </a:rPr>
              <a:t>datos</a:t>
            </a:r>
            <a:r>
              <a:rPr sz="2550" spc="-100" dirty="0">
                <a:solidFill>
                  <a:srgbClr val="FFFFFF"/>
                </a:solidFill>
                <a:latin typeface="Tahoma"/>
                <a:cs typeface="Tahoma"/>
              </a:rPr>
              <a:t> </a:t>
            </a:r>
            <a:r>
              <a:rPr sz="2550" spc="65" dirty="0">
                <a:solidFill>
                  <a:srgbClr val="FFFFFF"/>
                </a:solidFill>
                <a:latin typeface="Tahoma"/>
                <a:cs typeface="Tahoma"/>
              </a:rPr>
              <a:t>en</a:t>
            </a:r>
            <a:r>
              <a:rPr sz="2550" spc="-95" dirty="0">
                <a:solidFill>
                  <a:srgbClr val="FFFFFF"/>
                </a:solidFill>
                <a:latin typeface="Tahoma"/>
                <a:cs typeface="Tahoma"/>
              </a:rPr>
              <a:t> </a:t>
            </a:r>
            <a:r>
              <a:rPr sz="2550" dirty="0">
                <a:solidFill>
                  <a:srgbClr val="FFFFFF"/>
                </a:solidFill>
                <a:latin typeface="Tahoma"/>
                <a:cs typeface="Tahoma"/>
              </a:rPr>
              <a:t>la</a:t>
            </a:r>
            <a:r>
              <a:rPr sz="2550" spc="-100" dirty="0">
                <a:solidFill>
                  <a:srgbClr val="FFFFFF"/>
                </a:solidFill>
                <a:latin typeface="Tahoma"/>
                <a:cs typeface="Tahoma"/>
              </a:rPr>
              <a:t> </a:t>
            </a:r>
            <a:r>
              <a:rPr sz="2550" spc="70" dirty="0">
                <a:solidFill>
                  <a:srgbClr val="FFFFFF"/>
                </a:solidFill>
                <a:latin typeface="Tahoma"/>
                <a:cs typeface="Tahoma"/>
              </a:rPr>
              <a:t>tabla</a:t>
            </a:r>
            <a:r>
              <a:rPr sz="2550" spc="-95" dirty="0">
                <a:solidFill>
                  <a:srgbClr val="FFFFFF"/>
                </a:solidFill>
                <a:latin typeface="Tahoma"/>
                <a:cs typeface="Tahoma"/>
              </a:rPr>
              <a:t> </a:t>
            </a:r>
            <a:r>
              <a:rPr sz="2550" spc="35" dirty="0">
                <a:solidFill>
                  <a:srgbClr val="FFFFFF"/>
                </a:solidFill>
                <a:latin typeface="Tahoma"/>
                <a:cs typeface="Tahoma"/>
              </a:rPr>
              <a:t>usuario </a:t>
            </a:r>
            <a:r>
              <a:rPr sz="2550" spc="114" dirty="0">
                <a:solidFill>
                  <a:srgbClr val="FFFFFF"/>
                </a:solidFill>
                <a:latin typeface="Tahoma"/>
                <a:cs typeface="Tahoma"/>
              </a:rPr>
              <a:t>se</a:t>
            </a:r>
            <a:r>
              <a:rPr sz="2550" spc="-85" dirty="0">
                <a:solidFill>
                  <a:srgbClr val="FFFFFF"/>
                </a:solidFill>
                <a:latin typeface="Tahoma"/>
                <a:cs typeface="Tahoma"/>
              </a:rPr>
              <a:t> </a:t>
            </a:r>
            <a:r>
              <a:rPr sz="2550" spc="105" dirty="0">
                <a:solidFill>
                  <a:srgbClr val="FFFFFF"/>
                </a:solidFill>
                <a:latin typeface="Tahoma"/>
                <a:cs typeface="Tahoma"/>
              </a:rPr>
              <a:t>hace</a:t>
            </a:r>
            <a:r>
              <a:rPr sz="2550" spc="-85" dirty="0">
                <a:solidFill>
                  <a:srgbClr val="FFFFFF"/>
                </a:solidFill>
                <a:latin typeface="Tahoma"/>
                <a:cs typeface="Tahoma"/>
              </a:rPr>
              <a:t> </a:t>
            </a:r>
            <a:r>
              <a:rPr sz="2550" spc="100" dirty="0">
                <a:solidFill>
                  <a:srgbClr val="FFFFFF"/>
                </a:solidFill>
                <a:latin typeface="Tahoma"/>
                <a:cs typeface="Tahoma"/>
              </a:rPr>
              <a:t>click</a:t>
            </a:r>
            <a:r>
              <a:rPr sz="2550" spc="-85" dirty="0">
                <a:solidFill>
                  <a:srgbClr val="FFFFFF"/>
                </a:solidFill>
                <a:latin typeface="Tahoma"/>
                <a:cs typeface="Tahoma"/>
              </a:rPr>
              <a:t> </a:t>
            </a:r>
            <a:r>
              <a:rPr sz="2550" spc="105" dirty="0">
                <a:solidFill>
                  <a:srgbClr val="FFFFFF"/>
                </a:solidFill>
                <a:latin typeface="Tahoma"/>
                <a:cs typeface="Tahoma"/>
              </a:rPr>
              <a:t>derecho</a:t>
            </a:r>
            <a:r>
              <a:rPr sz="2550" spc="-85" dirty="0">
                <a:solidFill>
                  <a:srgbClr val="FFFFFF"/>
                </a:solidFill>
                <a:latin typeface="Tahoma"/>
                <a:cs typeface="Tahoma"/>
              </a:rPr>
              <a:t> </a:t>
            </a:r>
            <a:r>
              <a:rPr sz="2550" spc="140" dirty="0">
                <a:solidFill>
                  <a:srgbClr val="FFFFFF"/>
                </a:solidFill>
                <a:latin typeface="Tahoma"/>
                <a:cs typeface="Tahoma"/>
              </a:rPr>
              <a:t>y</a:t>
            </a:r>
            <a:r>
              <a:rPr sz="2550" spc="-85" dirty="0">
                <a:solidFill>
                  <a:srgbClr val="FFFFFF"/>
                </a:solidFill>
                <a:latin typeface="Tahoma"/>
                <a:cs typeface="Tahoma"/>
              </a:rPr>
              <a:t> </a:t>
            </a:r>
            <a:r>
              <a:rPr sz="2550" spc="90" dirty="0">
                <a:solidFill>
                  <a:srgbClr val="FFFFFF"/>
                </a:solidFill>
                <a:latin typeface="Tahoma"/>
                <a:cs typeface="Tahoma"/>
              </a:rPr>
              <a:t>import</a:t>
            </a:r>
            <a:r>
              <a:rPr sz="2550" spc="-80" dirty="0">
                <a:solidFill>
                  <a:srgbClr val="FFFFFF"/>
                </a:solidFill>
                <a:latin typeface="Tahoma"/>
                <a:cs typeface="Tahoma"/>
              </a:rPr>
              <a:t> </a:t>
            </a:r>
            <a:r>
              <a:rPr sz="2550" dirty="0">
                <a:solidFill>
                  <a:srgbClr val="FFFFFF"/>
                </a:solidFill>
                <a:latin typeface="Tahoma"/>
                <a:cs typeface="Tahoma"/>
              </a:rPr>
              <a:t>wizard</a:t>
            </a:r>
            <a:r>
              <a:rPr sz="2550" spc="-85" dirty="0">
                <a:solidFill>
                  <a:srgbClr val="FFFFFF"/>
                </a:solidFill>
                <a:latin typeface="Tahoma"/>
                <a:cs typeface="Tahoma"/>
              </a:rPr>
              <a:t> </a:t>
            </a:r>
            <a:r>
              <a:rPr sz="2550" spc="55" dirty="0">
                <a:solidFill>
                  <a:srgbClr val="FFFFFF"/>
                </a:solidFill>
                <a:latin typeface="Tahoma"/>
                <a:cs typeface="Tahoma"/>
              </a:rPr>
              <a:t>para</a:t>
            </a:r>
            <a:r>
              <a:rPr sz="2550" spc="-85" dirty="0">
                <a:solidFill>
                  <a:srgbClr val="FFFFFF"/>
                </a:solidFill>
                <a:latin typeface="Tahoma"/>
                <a:cs typeface="Tahoma"/>
              </a:rPr>
              <a:t> </a:t>
            </a:r>
            <a:r>
              <a:rPr sz="2550" spc="-10" dirty="0">
                <a:solidFill>
                  <a:srgbClr val="FFFFFF"/>
                </a:solidFill>
                <a:latin typeface="Tahoma"/>
                <a:cs typeface="Tahoma"/>
              </a:rPr>
              <a:t>luego </a:t>
            </a:r>
            <a:r>
              <a:rPr sz="2550" spc="90" dirty="0">
                <a:solidFill>
                  <a:srgbClr val="FFFFFF"/>
                </a:solidFill>
                <a:latin typeface="Tahoma"/>
                <a:cs typeface="Tahoma"/>
              </a:rPr>
              <a:t>seleccionar</a:t>
            </a:r>
            <a:r>
              <a:rPr sz="2550" spc="-125" dirty="0">
                <a:solidFill>
                  <a:srgbClr val="FFFFFF"/>
                </a:solidFill>
                <a:latin typeface="Tahoma"/>
                <a:cs typeface="Tahoma"/>
              </a:rPr>
              <a:t> </a:t>
            </a:r>
            <a:r>
              <a:rPr sz="2550" spc="114" dirty="0">
                <a:solidFill>
                  <a:srgbClr val="FFFFFF"/>
                </a:solidFill>
                <a:latin typeface="Tahoma"/>
                <a:cs typeface="Tahoma"/>
              </a:rPr>
              <a:t>ambos</a:t>
            </a:r>
            <a:r>
              <a:rPr sz="2550" spc="-110" dirty="0">
                <a:solidFill>
                  <a:srgbClr val="FFFFFF"/>
                </a:solidFill>
                <a:latin typeface="Tahoma"/>
                <a:cs typeface="Tahoma"/>
              </a:rPr>
              <a:t> </a:t>
            </a:r>
            <a:r>
              <a:rPr sz="2550" spc="75" dirty="0">
                <a:solidFill>
                  <a:srgbClr val="FFFFFF"/>
                </a:solidFill>
                <a:latin typeface="Tahoma"/>
                <a:cs typeface="Tahoma"/>
              </a:rPr>
              <a:t>archivos</a:t>
            </a:r>
            <a:r>
              <a:rPr sz="2550" spc="-114" dirty="0">
                <a:solidFill>
                  <a:srgbClr val="FFFFFF"/>
                </a:solidFill>
                <a:latin typeface="Tahoma"/>
                <a:cs typeface="Tahoma"/>
              </a:rPr>
              <a:t> </a:t>
            </a:r>
            <a:r>
              <a:rPr sz="2550" spc="65" dirty="0">
                <a:solidFill>
                  <a:srgbClr val="FFFFFF"/>
                </a:solidFill>
                <a:latin typeface="Tahoma"/>
                <a:cs typeface="Tahoma"/>
              </a:rPr>
              <a:t>en</a:t>
            </a:r>
            <a:r>
              <a:rPr sz="2550" spc="-110" dirty="0">
                <a:solidFill>
                  <a:srgbClr val="FFFFFF"/>
                </a:solidFill>
                <a:latin typeface="Tahoma"/>
                <a:cs typeface="Tahoma"/>
              </a:rPr>
              <a:t> </a:t>
            </a:r>
            <a:r>
              <a:rPr sz="2550" spc="95" dirty="0">
                <a:solidFill>
                  <a:srgbClr val="FFFFFF"/>
                </a:solidFill>
                <a:latin typeface="Tahoma"/>
                <a:cs typeface="Tahoma"/>
              </a:rPr>
              <a:t>sus</a:t>
            </a:r>
            <a:r>
              <a:rPr sz="2550" spc="-114" dirty="0">
                <a:solidFill>
                  <a:srgbClr val="FFFFFF"/>
                </a:solidFill>
                <a:latin typeface="Tahoma"/>
                <a:cs typeface="Tahoma"/>
              </a:rPr>
              <a:t> </a:t>
            </a:r>
            <a:r>
              <a:rPr sz="2550" spc="100" dirty="0">
                <a:solidFill>
                  <a:srgbClr val="FFFFFF"/>
                </a:solidFill>
                <a:latin typeface="Tahoma"/>
                <a:cs typeface="Tahoma"/>
              </a:rPr>
              <a:t>respectivas</a:t>
            </a:r>
            <a:r>
              <a:rPr sz="2550" spc="-110" dirty="0">
                <a:solidFill>
                  <a:srgbClr val="FFFFFF"/>
                </a:solidFill>
                <a:latin typeface="Tahoma"/>
                <a:cs typeface="Tahoma"/>
              </a:rPr>
              <a:t> </a:t>
            </a:r>
            <a:r>
              <a:rPr sz="2550" spc="-10" dirty="0">
                <a:solidFill>
                  <a:srgbClr val="FFFFFF"/>
                </a:solidFill>
                <a:latin typeface="Tahoma"/>
                <a:cs typeface="Tahoma"/>
              </a:rPr>
              <a:t>tablas.</a:t>
            </a:r>
            <a:endParaRPr sz="2550">
              <a:latin typeface="Tahoma"/>
              <a:cs typeface="Tahoma"/>
            </a:endParaRPr>
          </a:p>
        </p:txBody>
      </p:sp>
      <p:grpSp>
        <p:nvGrpSpPr>
          <p:cNvPr id="27" name="object 27"/>
          <p:cNvGrpSpPr/>
          <p:nvPr/>
        </p:nvGrpSpPr>
        <p:grpSpPr>
          <a:xfrm>
            <a:off x="2221991" y="353568"/>
            <a:ext cx="8248015" cy="9178290"/>
            <a:chOff x="2221991" y="353568"/>
            <a:chExt cx="8248015" cy="9178290"/>
          </a:xfrm>
        </p:grpSpPr>
        <p:pic>
          <p:nvPicPr>
            <p:cNvPr id="28" name="object 28"/>
            <p:cNvPicPr/>
            <p:nvPr/>
          </p:nvPicPr>
          <p:blipFill>
            <a:blip r:embed="rId5" cstate="print"/>
            <a:stretch>
              <a:fillRect/>
            </a:stretch>
          </p:blipFill>
          <p:spPr>
            <a:xfrm>
              <a:off x="2221991" y="353568"/>
              <a:ext cx="6370319" cy="1018031"/>
            </a:xfrm>
            <a:prstGeom prst="rect">
              <a:avLst/>
            </a:prstGeom>
          </p:spPr>
        </p:pic>
        <p:pic>
          <p:nvPicPr>
            <p:cNvPr id="29" name="object 29"/>
            <p:cNvPicPr/>
            <p:nvPr/>
          </p:nvPicPr>
          <p:blipFill>
            <a:blip r:embed="rId6" cstate="print"/>
            <a:stretch>
              <a:fillRect/>
            </a:stretch>
          </p:blipFill>
          <p:spPr>
            <a:xfrm>
              <a:off x="10347795" y="2197319"/>
              <a:ext cx="122203" cy="122203"/>
            </a:xfrm>
            <a:prstGeom prst="rect">
              <a:avLst/>
            </a:prstGeom>
          </p:spPr>
        </p:pic>
        <p:pic>
          <p:nvPicPr>
            <p:cNvPr id="30" name="object 30"/>
            <p:cNvPicPr/>
            <p:nvPr/>
          </p:nvPicPr>
          <p:blipFill>
            <a:blip r:embed="rId6" cstate="print"/>
            <a:stretch>
              <a:fillRect/>
            </a:stretch>
          </p:blipFill>
          <p:spPr>
            <a:xfrm>
              <a:off x="10347795" y="2686132"/>
              <a:ext cx="122203" cy="122203"/>
            </a:xfrm>
            <a:prstGeom prst="rect">
              <a:avLst/>
            </a:prstGeom>
          </p:spPr>
        </p:pic>
        <p:pic>
          <p:nvPicPr>
            <p:cNvPr id="31" name="object 31"/>
            <p:cNvPicPr/>
            <p:nvPr/>
          </p:nvPicPr>
          <p:blipFill>
            <a:blip r:embed="rId7" cstate="print"/>
            <a:stretch>
              <a:fillRect/>
            </a:stretch>
          </p:blipFill>
          <p:spPr>
            <a:xfrm>
              <a:off x="10347795" y="3174945"/>
              <a:ext cx="122203" cy="122203"/>
            </a:xfrm>
            <a:prstGeom prst="rect">
              <a:avLst/>
            </a:prstGeom>
          </p:spPr>
        </p:pic>
        <p:pic>
          <p:nvPicPr>
            <p:cNvPr id="32" name="object 32"/>
            <p:cNvPicPr/>
            <p:nvPr/>
          </p:nvPicPr>
          <p:blipFill>
            <a:blip r:embed="rId8" cstate="print"/>
            <a:stretch>
              <a:fillRect/>
            </a:stretch>
          </p:blipFill>
          <p:spPr>
            <a:xfrm>
              <a:off x="10347795" y="3663758"/>
              <a:ext cx="122203" cy="122203"/>
            </a:xfrm>
            <a:prstGeom prst="rect">
              <a:avLst/>
            </a:prstGeom>
          </p:spPr>
        </p:pic>
        <p:pic>
          <p:nvPicPr>
            <p:cNvPr id="33" name="object 33"/>
            <p:cNvPicPr/>
            <p:nvPr/>
          </p:nvPicPr>
          <p:blipFill>
            <a:blip r:embed="rId9" cstate="print"/>
            <a:stretch>
              <a:fillRect/>
            </a:stretch>
          </p:blipFill>
          <p:spPr>
            <a:xfrm>
              <a:off x="10347795" y="4152571"/>
              <a:ext cx="122203" cy="122202"/>
            </a:xfrm>
            <a:prstGeom prst="rect">
              <a:avLst/>
            </a:prstGeom>
          </p:spPr>
        </p:pic>
        <p:pic>
          <p:nvPicPr>
            <p:cNvPr id="34" name="object 34"/>
            <p:cNvPicPr/>
            <p:nvPr/>
          </p:nvPicPr>
          <p:blipFill>
            <a:blip r:embed="rId10" cstate="print"/>
            <a:stretch>
              <a:fillRect/>
            </a:stretch>
          </p:blipFill>
          <p:spPr>
            <a:xfrm>
              <a:off x="10157966" y="5443951"/>
              <a:ext cx="122203" cy="122203"/>
            </a:xfrm>
            <a:prstGeom prst="rect">
              <a:avLst/>
            </a:prstGeom>
          </p:spPr>
        </p:pic>
        <p:pic>
          <p:nvPicPr>
            <p:cNvPr id="35" name="object 35"/>
            <p:cNvPicPr/>
            <p:nvPr/>
          </p:nvPicPr>
          <p:blipFill>
            <a:blip r:embed="rId11" cstate="print"/>
            <a:stretch>
              <a:fillRect/>
            </a:stretch>
          </p:blipFill>
          <p:spPr>
            <a:xfrm>
              <a:off x="10157966" y="5932764"/>
              <a:ext cx="122203" cy="122203"/>
            </a:xfrm>
            <a:prstGeom prst="rect">
              <a:avLst/>
            </a:prstGeom>
          </p:spPr>
        </p:pic>
        <p:pic>
          <p:nvPicPr>
            <p:cNvPr id="36" name="object 36"/>
            <p:cNvPicPr/>
            <p:nvPr/>
          </p:nvPicPr>
          <p:blipFill>
            <a:blip r:embed="rId12" cstate="print"/>
            <a:stretch>
              <a:fillRect/>
            </a:stretch>
          </p:blipFill>
          <p:spPr>
            <a:xfrm>
              <a:off x="10100928" y="7285453"/>
              <a:ext cx="104745" cy="104745"/>
            </a:xfrm>
            <a:prstGeom prst="rect">
              <a:avLst/>
            </a:prstGeom>
          </p:spPr>
        </p:pic>
        <p:pic>
          <p:nvPicPr>
            <p:cNvPr id="37" name="object 37"/>
            <p:cNvPicPr/>
            <p:nvPr/>
          </p:nvPicPr>
          <p:blipFill>
            <a:blip r:embed="rId12" cstate="print"/>
            <a:stretch>
              <a:fillRect/>
            </a:stretch>
          </p:blipFill>
          <p:spPr>
            <a:xfrm>
              <a:off x="10100928" y="7721893"/>
              <a:ext cx="104745" cy="104745"/>
            </a:xfrm>
            <a:prstGeom prst="rect">
              <a:avLst/>
            </a:prstGeom>
          </p:spPr>
        </p:pic>
        <p:pic>
          <p:nvPicPr>
            <p:cNvPr id="38" name="object 38"/>
            <p:cNvPicPr/>
            <p:nvPr/>
          </p:nvPicPr>
          <p:blipFill>
            <a:blip r:embed="rId12" cstate="print"/>
            <a:stretch>
              <a:fillRect/>
            </a:stretch>
          </p:blipFill>
          <p:spPr>
            <a:xfrm>
              <a:off x="10123050" y="8990318"/>
              <a:ext cx="104745" cy="104745"/>
            </a:xfrm>
            <a:prstGeom prst="rect">
              <a:avLst/>
            </a:prstGeom>
          </p:spPr>
        </p:pic>
        <p:pic>
          <p:nvPicPr>
            <p:cNvPr id="39" name="object 39"/>
            <p:cNvPicPr/>
            <p:nvPr/>
          </p:nvPicPr>
          <p:blipFill>
            <a:blip r:embed="rId12" cstate="print"/>
            <a:stretch>
              <a:fillRect/>
            </a:stretch>
          </p:blipFill>
          <p:spPr>
            <a:xfrm>
              <a:off x="10123050" y="9426758"/>
              <a:ext cx="104745" cy="104745"/>
            </a:xfrm>
            <a:prstGeom prst="rect">
              <a:avLst/>
            </a:prstGeom>
          </p:spPr>
        </p:pic>
      </p:grpSp>
      <p:sp>
        <p:nvSpPr>
          <p:cNvPr id="40" name="object 40"/>
          <p:cNvSpPr txBox="1">
            <a:spLocks noGrp="1"/>
          </p:cNvSpPr>
          <p:nvPr>
            <p:ph type="title"/>
          </p:nvPr>
        </p:nvSpPr>
        <p:spPr>
          <a:xfrm>
            <a:off x="10190659" y="1389077"/>
            <a:ext cx="1703070" cy="612140"/>
          </a:xfrm>
          <a:prstGeom prst="rect">
            <a:avLst/>
          </a:prstGeom>
        </p:spPr>
        <p:txBody>
          <a:bodyPr vert="horz" wrap="square" lIns="0" tIns="12065" rIns="0" bIns="0" rtlCol="0">
            <a:spAutoFit/>
          </a:bodyPr>
          <a:lstStyle/>
          <a:p>
            <a:pPr marL="12700">
              <a:lnSpc>
                <a:spcPct val="100000"/>
              </a:lnSpc>
              <a:spcBef>
                <a:spcPts val="95"/>
              </a:spcBef>
            </a:pPr>
            <a:r>
              <a:rPr sz="3850" spc="-685" dirty="0"/>
              <a:t>1.</a:t>
            </a:r>
            <a:r>
              <a:rPr sz="3850" spc="-815" dirty="0"/>
              <a:t> </a:t>
            </a:r>
            <a:r>
              <a:rPr sz="3850" u="heavy" spc="140" dirty="0">
                <a:uFill>
                  <a:solidFill>
                    <a:srgbClr val="FFFFFF"/>
                  </a:solidFill>
                </a:uFill>
                <a:hlinkClick r:id="rId13" action="ppaction://hlinksldjump"/>
              </a:rPr>
              <a:t>Vistas</a:t>
            </a:r>
            <a:endParaRPr sz="3850"/>
          </a:p>
        </p:txBody>
      </p:sp>
      <p:sp>
        <p:nvSpPr>
          <p:cNvPr id="41" name="object 41"/>
          <p:cNvSpPr txBox="1"/>
          <p:nvPr/>
        </p:nvSpPr>
        <p:spPr>
          <a:xfrm>
            <a:off x="10020859" y="1941766"/>
            <a:ext cx="7364730" cy="7709534"/>
          </a:xfrm>
          <a:prstGeom prst="rect">
            <a:avLst/>
          </a:prstGeom>
        </p:spPr>
        <p:txBody>
          <a:bodyPr vert="horz" wrap="square" lIns="0" tIns="74295" rIns="0" bIns="0" rtlCol="0">
            <a:spAutoFit/>
          </a:bodyPr>
          <a:lstStyle/>
          <a:p>
            <a:pPr marL="1065530" lvl="1" indent="-615950">
              <a:lnSpc>
                <a:spcPct val="100000"/>
              </a:lnSpc>
              <a:spcBef>
                <a:spcPts val="585"/>
              </a:spcBef>
              <a:buAutoNum type="arabicPeriod"/>
              <a:tabLst>
                <a:tab pos="1065530" algn="l"/>
              </a:tabLst>
            </a:pPr>
            <a:r>
              <a:rPr sz="2800" spc="110" dirty="0">
                <a:solidFill>
                  <a:srgbClr val="FFFFFF"/>
                </a:solidFill>
                <a:latin typeface="Tahoma"/>
                <a:cs typeface="Tahoma"/>
              </a:rPr>
              <a:t>Vistasvista_ordenes_completas</a:t>
            </a:r>
            <a:endParaRPr sz="2800">
              <a:latin typeface="Tahoma"/>
              <a:cs typeface="Tahoma"/>
            </a:endParaRPr>
          </a:p>
          <a:p>
            <a:pPr marL="1162050" lvl="1" indent="-615950">
              <a:lnSpc>
                <a:spcPct val="100000"/>
              </a:lnSpc>
              <a:spcBef>
                <a:spcPts val="490"/>
              </a:spcBef>
              <a:buAutoNum type="arabicPeriod"/>
              <a:tabLst>
                <a:tab pos="1162050" algn="l"/>
              </a:tabLst>
            </a:pPr>
            <a:r>
              <a:rPr sz="2800" spc="114" dirty="0">
                <a:solidFill>
                  <a:srgbClr val="FFFFFF"/>
                </a:solidFill>
                <a:latin typeface="Tahoma"/>
                <a:cs typeface="Tahoma"/>
              </a:rPr>
              <a:t>vista_productos_con_categorias</a:t>
            </a:r>
            <a:endParaRPr sz="2800">
              <a:latin typeface="Tahoma"/>
              <a:cs typeface="Tahoma"/>
            </a:endParaRPr>
          </a:p>
          <a:p>
            <a:pPr marL="1167765" lvl="1" indent="-615950">
              <a:lnSpc>
                <a:spcPct val="100000"/>
              </a:lnSpc>
              <a:spcBef>
                <a:spcPts val="489"/>
              </a:spcBef>
              <a:buAutoNum type="arabicPeriod"/>
              <a:tabLst>
                <a:tab pos="1167765" algn="l"/>
              </a:tabLst>
            </a:pPr>
            <a:r>
              <a:rPr sz="2800" spc="105" dirty="0">
                <a:solidFill>
                  <a:srgbClr val="FFFFFF"/>
                </a:solidFill>
                <a:latin typeface="Tahoma"/>
                <a:cs typeface="Tahoma"/>
              </a:rPr>
              <a:t>vista_ingresos_por_mes</a:t>
            </a:r>
            <a:endParaRPr sz="2800">
              <a:latin typeface="Tahoma"/>
              <a:cs typeface="Tahoma"/>
            </a:endParaRPr>
          </a:p>
          <a:p>
            <a:pPr marL="1174115" lvl="1" indent="-615950">
              <a:lnSpc>
                <a:spcPct val="100000"/>
              </a:lnSpc>
              <a:spcBef>
                <a:spcPts val="484"/>
              </a:spcBef>
              <a:buAutoNum type="arabicPeriod"/>
              <a:tabLst>
                <a:tab pos="1174115" algn="l"/>
              </a:tabLst>
            </a:pPr>
            <a:r>
              <a:rPr sz="2800" spc="110" dirty="0">
                <a:solidFill>
                  <a:srgbClr val="FFFFFF"/>
                </a:solidFill>
                <a:latin typeface="Tahoma"/>
                <a:cs typeface="Tahoma"/>
              </a:rPr>
              <a:t>vista_productos_ventas</a:t>
            </a:r>
            <a:endParaRPr sz="2800">
              <a:latin typeface="Tahoma"/>
              <a:cs typeface="Tahoma"/>
            </a:endParaRPr>
          </a:p>
          <a:p>
            <a:pPr marL="1176020" lvl="1" indent="-615950">
              <a:lnSpc>
                <a:spcPct val="100000"/>
              </a:lnSpc>
              <a:spcBef>
                <a:spcPts val="490"/>
              </a:spcBef>
              <a:buAutoNum type="arabicPeriod"/>
              <a:tabLst>
                <a:tab pos="1176020" algn="l"/>
              </a:tabLst>
            </a:pPr>
            <a:r>
              <a:rPr sz="2800" spc="120" dirty="0">
                <a:solidFill>
                  <a:srgbClr val="FFFFFF"/>
                </a:solidFill>
                <a:latin typeface="Tahoma"/>
                <a:cs typeface="Tahoma"/>
              </a:rPr>
              <a:t>vista_productos_stock_bajo</a:t>
            </a:r>
            <a:endParaRPr sz="2800">
              <a:latin typeface="Tahoma"/>
              <a:cs typeface="Tahoma"/>
            </a:endParaRPr>
          </a:p>
          <a:p>
            <a:pPr marL="386080" indent="-386080">
              <a:lnSpc>
                <a:spcPct val="100000"/>
              </a:lnSpc>
              <a:spcBef>
                <a:spcPts val="1295"/>
              </a:spcBef>
              <a:buSzPct val="89610"/>
              <a:buAutoNum type="arabicPeriod" startAt="2"/>
              <a:tabLst>
                <a:tab pos="386080" algn="l"/>
              </a:tabLst>
            </a:pPr>
            <a:r>
              <a:rPr sz="3850" u="heavy" spc="114" dirty="0">
                <a:solidFill>
                  <a:srgbClr val="FFFFFF"/>
                </a:solidFill>
                <a:uFill>
                  <a:solidFill>
                    <a:srgbClr val="FFFFFF"/>
                  </a:solidFill>
                </a:uFill>
                <a:latin typeface="Tahoma"/>
                <a:cs typeface="Tahoma"/>
                <a:hlinkClick r:id="rId14" action="ppaction://hlinksldjump"/>
              </a:rPr>
              <a:t>Funciones </a:t>
            </a:r>
            <a:endParaRPr sz="3850">
              <a:latin typeface="Tahoma"/>
              <a:cs typeface="Tahoma"/>
            </a:endParaRPr>
          </a:p>
          <a:p>
            <a:pPr marL="972185" lvl="1" indent="-615950">
              <a:lnSpc>
                <a:spcPct val="100000"/>
              </a:lnSpc>
              <a:spcBef>
                <a:spcPts val="894"/>
              </a:spcBef>
              <a:buAutoNum type="arabicPeriod"/>
              <a:tabLst>
                <a:tab pos="972185" algn="l"/>
              </a:tabLst>
            </a:pPr>
            <a:r>
              <a:rPr sz="2800" spc="105" dirty="0">
                <a:solidFill>
                  <a:srgbClr val="FFFFFF"/>
                </a:solidFill>
                <a:latin typeface="Tahoma"/>
                <a:cs typeface="Tahoma"/>
              </a:rPr>
              <a:t>Calcular_stock_total</a:t>
            </a:r>
            <a:endParaRPr sz="2800">
              <a:latin typeface="Tahoma"/>
              <a:cs typeface="Tahoma"/>
            </a:endParaRPr>
          </a:p>
          <a:p>
            <a:pPr marL="1068705" lvl="1" indent="-639445">
              <a:lnSpc>
                <a:spcPct val="100000"/>
              </a:lnSpc>
              <a:spcBef>
                <a:spcPts val="489"/>
              </a:spcBef>
              <a:buAutoNum type="arabicPeriod"/>
              <a:tabLst>
                <a:tab pos="1068705" algn="l"/>
              </a:tabLst>
            </a:pPr>
            <a:r>
              <a:rPr sz="2800" spc="90" dirty="0">
                <a:solidFill>
                  <a:srgbClr val="FFFFFF"/>
                </a:solidFill>
                <a:latin typeface="Tahoma"/>
                <a:cs typeface="Tahoma"/>
              </a:rPr>
              <a:t>Calcular_total_order</a:t>
            </a:r>
            <a:endParaRPr sz="2800">
              <a:latin typeface="Tahoma"/>
              <a:cs typeface="Tahoma"/>
            </a:endParaRPr>
          </a:p>
          <a:p>
            <a:pPr marL="393700" indent="-385445">
              <a:lnSpc>
                <a:spcPct val="100000"/>
              </a:lnSpc>
              <a:spcBef>
                <a:spcPts val="1295"/>
              </a:spcBef>
              <a:buSzPct val="89610"/>
              <a:buAutoNum type="arabicPeriod" startAt="2"/>
              <a:tabLst>
                <a:tab pos="393700" algn="l"/>
              </a:tabLst>
            </a:pPr>
            <a:r>
              <a:rPr sz="3850" u="heavy" spc="-10" dirty="0">
                <a:solidFill>
                  <a:srgbClr val="FFFFFF"/>
                </a:solidFill>
                <a:uFill>
                  <a:solidFill>
                    <a:srgbClr val="FFFFFF"/>
                  </a:solidFill>
                </a:uFill>
                <a:latin typeface="Tahoma"/>
                <a:cs typeface="Tahoma"/>
                <a:hlinkClick r:id="rId15" action="ppaction://hlinksldjump"/>
              </a:rPr>
              <a:t>Tri</a:t>
            </a:r>
            <a:r>
              <a:rPr sz="3850" spc="-10" dirty="0">
                <a:solidFill>
                  <a:srgbClr val="FFFFFF"/>
                </a:solidFill>
                <a:latin typeface="Tahoma"/>
                <a:cs typeface="Tahoma"/>
                <a:hlinkClick r:id="rId15" action="ppaction://hlinksldjump"/>
              </a:rPr>
              <a:t>gg</a:t>
            </a:r>
            <a:r>
              <a:rPr sz="3850" u="heavy" spc="-10" dirty="0">
                <a:solidFill>
                  <a:srgbClr val="FFFFFF"/>
                </a:solidFill>
                <a:uFill>
                  <a:solidFill>
                    <a:srgbClr val="FFFFFF"/>
                  </a:solidFill>
                </a:uFill>
                <a:latin typeface="Tahoma"/>
                <a:cs typeface="Tahoma"/>
                <a:hlinkClick r:id="rId15" action="ppaction://hlinksldjump"/>
              </a:rPr>
              <a:t>ers</a:t>
            </a:r>
            <a:endParaRPr sz="3850">
              <a:latin typeface="Tahoma"/>
              <a:cs typeface="Tahoma"/>
            </a:endParaRPr>
          </a:p>
          <a:p>
            <a:pPr marL="742950" lvl="1" indent="-552450">
              <a:lnSpc>
                <a:spcPct val="100000"/>
              </a:lnSpc>
              <a:spcBef>
                <a:spcPts val="1470"/>
              </a:spcBef>
              <a:buSzPct val="96000"/>
              <a:buAutoNum type="arabicPeriod"/>
              <a:tabLst>
                <a:tab pos="742950" algn="l"/>
              </a:tabLst>
            </a:pPr>
            <a:r>
              <a:rPr sz="2500" spc="75" dirty="0">
                <a:solidFill>
                  <a:srgbClr val="FFFFFF"/>
                </a:solidFill>
                <a:latin typeface="Tahoma"/>
                <a:cs typeface="Tahoma"/>
              </a:rPr>
              <a:t>actualizar_total_orden_despues_insert</a:t>
            </a:r>
            <a:endParaRPr sz="2500">
              <a:latin typeface="Tahoma"/>
              <a:cs typeface="Tahoma"/>
            </a:endParaRPr>
          </a:p>
          <a:p>
            <a:pPr marL="913765" lvl="1" indent="-574040">
              <a:lnSpc>
                <a:spcPct val="100000"/>
              </a:lnSpc>
              <a:spcBef>
                <a:spcPts val="434"/>
              </a:spcBef>
              <a:buAutoNum type="arabicPeriod"/>
              <a:tabLst>
                <a:tab pos="913765" algn="l"/>
              </a:tabLst>
            </a:pPr>
            <a:r>
              <a:rPr sz="2500" spc="95" dirty="0">
                <a:solidFill>
                  <a:srgbClr val="FFFFFF"/>
                </a:solidFill>
                <a:latin typeface="Tahoma"/>
                <a:cs typeface="Tahoma"/>
              </a:rPr>
              <a:t>disminuir_stock_producto_despues_insert</a:t>
            </a:r>
            <a:endParaRPr sz="2500">
              <a:latin typeface="Tahoma"/>
              <a:cs typeface="Tahoma"/>
            </a:endParaRPr>
          </a:p>
          <a:p>
            <a:pPr marL="423545" indent="-389255">
              <a:lnSpc>
                <a:spcPct val="100000"/>
              </a:lnSpc>
              <a:spcBef>
                <a:spcPts val="900"/>
              </a:spcBef>
              <a:buSzPct val="89610"/>
              <a:buAutoNum type="arabicPeriod" startAt="2"/>
              <a:tabLst>
                <a:tab pos="423545" algn="l"/>
              </a:tabLst>
            </a:pPr>
            <a:r>
              <a:rPr sz="3850" u="heavy" spc="140" dirty="0">
                <a:solidFill>
                  <a:srgbClr val="FFFFFF"/>
                </a:solidFill>
                <a:uFill>
                  <a:solidFill>
                    <a:srgbClr val="FFFFFF"/>
                  </a:solidFill>
                </a:uFill>
                <a:latin typeface="Tahoma"/>
                <a:cs typeface="Tahoma"/>
                <a:hlinkClick r:id="rId16" action="ppaction://hlinksldjump"/>
              </a:rPr>
              <a:t>Stored</a:t>
            </a:r>
            <a:r>
              <a:rPr sz="3850" u="heavy" spc="-290" dirty="0">
                <a:solidFill>
                  <a:srgbClr val="FFFFFF"/>
                </a:solidFill>
                <a:uFill>
                  <a:solidFill>
                    <a:srgbClr val="FFFFFF"/>
                  </a:solidFill>
                </a:uFill>
                <a:latin typeface="Tahoma"/>
                <a:cs typeface="Tahoma"/>
                <a:hlinkClick r:id="rId16" action="ppaction://hlinksldjump"/>
              </a:rPr>
              <a:t> </a:t>
            </a:r>
            <a:r>
              <a:rPr sz="3850" u="heavy" spc="155" dirty="0">
                <a:solidFill>
                  <a:srgbClr val="FFFFFF"/>
                </a:solidFill>
                <a:uFill>
                  <a:solidFill>
                    <a:srgbClr val="FFFFFF"/>
                  </a:solidFill>
                </a:uFill>
                <a:latin typeface="Tahoma"/>
                <a:cs typeface="Tahoma"/>
                <a:hlinkClick r:id="rId16" action="ppaction://hlinksldjump"/>
              </a:rPr>
              <a:t>procedures </a:t>
            </a:r>
            <a:endParaRPr sz="3850">
              <a:latin typeface="Tahoma"/>
              <a:cs typeface="Tahoma"/>
            </a:endParaRPr>
          </a:p>
          <a:p>
            <a:pPr marL="855980" lvl="1" indent="-552450">
              <a:lnSpc>
                <a:spcPct val="100000"/>
              </a:lnSpc>
              <a:spcBef>
                <a:spcPts val="1465"/>
              </a:spcBef>
              <a:buAutoNum type="arabicPeriod"/>
              <a:tabLst>
                <a:tab pos="855980" algn="l"/>
              </a:tabLst>
            </a:pPr>
            <a:r>
              <a:rPr sz="2500" spc="70" dirty="0">
                <a:solidFill>
                  <a:srgbClr val="FFFFFF"/>
                </a:solidFill>
                <a:latin typeface="Tahoma"/>
                <a:cs typeface="Tahoma"/>
              </a:rPr>
              <a:t>agregar_nuevo_producto</a:t>
            </a:r>
            <a:endParaRPr sz="2500">
              <a:latin typeface="Tahoma"/>
              <a:cs typeface="Tahoma"/>
            </a:endParaRPr>
          </a:p>
          <a:p>
            <a:pPr marL="941705" lvl="1" indent="-579755">
              <a:lnSpc>
                <a:spcPct val="100000"/>
              </a:lnSpc>
              <a:spcBef>
                <a:spcPts val="440"/>
              </a:spcBef>
              <a:buAutoNum type="arabicPeriod"/>
              <a:tabLst>
                <a:tab pos="941705" algn="l"/>
              </a:tabLst>
            </a:pPr>
            <a:r>
              <a:rPr sz="2500" spc="95" dirty="0">
                <a:solidFill>
                  <a:srgbClr val="FFFFFF"/>
                </a:solidFill>
                <a:latin typeface="Tahoma"/>
                <a:cs typeface="Tahoma"/>
              </a:rPr>
              <a:t>get_productos_por_categoria</a:t>
            </a:r>
            <a:endParaRPr sz="2500">
              <a:latin typeface="Tahoma"/>
              <a:cs typeface="Tahoma"/>
            </a:endParaRPr>
          </a:p>
        </p:txBody>
      </p:sp>
      <p:pic>
        <p:nvPicPr>
          <p:cNvPr id="42" name="object 42"/>
          <p:cNvPicPr/>
          <p:nvPr/>
        </p:nvPicPr>
        <p:blipFill>
          <a:blip r:embed="rId17" cstate="print"/>
          <a:stretch>
            <a:fillRect/>
          </a:stretch>
        </p:blipFill>
        <p:spPr>
          <a:xfrm>
            <a:off x="2724911" y="1706879"/>
            <a:ext cx="6166103" cy="2898647"/>
          </a:xfrm>
          <a:prstGeom prst="rect">
            <a:avLst/>
          </a:prstGeom>
        </p:spPr>
      </p:pic>
      <p:sp>
        <p:nvSpPr>
          <p:cNvPr id="43" name="object 43"/>
          <p:cNvSpPr txBox="1"/>
          <p:nvPr/>
        </p:nvSpPr>
        <p:spPr>
          <a:xfrm>
            <a:off x="562881" y="5061653"/>
            <a:ext cx="7903209" cy="2292985"/>
          </a:xfrm>
          <a:prstGeom prst="rect">
            <a:avLst/>
          </a:prstGeom>
        </p:spPr>
        <p:txBody>
          <a:bodyPr vert="horz" wrap="square" lIns="0" tIns="12065" rIns="0" bIns="0" rtlCol="0">
            <a:spAutoFit/>
          </a:bodyPr>
          <a:lstStyle/>
          <a:p>
            <a:pPr marL="12700" marR="5080">
              <a:lnSpc>
                <a:spcPct val="115100"/>
              </a:lnSpc>
              <a:spcBef>
                <a:spcPts val="95"/>
              </a:spcBef>
            </a:pPr>
            <a:r>
              <a:rPr sz="3150" dirty="0">
                <a:solidFill>
                  <a:srgbClr val="FFFFFF"/>
                </a:solidFill>
                <a:latin typeface="Tahoma"/>
                <a:cs typeface="Tahoma"/>
              </a:rPr>
              <a:t>En</a:t>
            </a:r>
            <a:r>
              <a:rPr sz="3150" spc="-140" dirty="0">
                <a:solidFill>
                  <a:srgbClr val="FFFFFF"/>
                </a:solidFill>
                <a:latin typeface="Tahoma"/>
                <a:cs typeface="Tahoma"/>
              </a:rPr>
              <a:t> </a:t>
            </a:r>
            <a:r>
              <a:rPr sz="3150" spc="130" dirty="0">
                <a:solidFill>
                  <a:srgbClr val="FFFFFF"/>
                </a:solidFill>
                <a:latin typeface="Tahoma"/>
                <a:cs typeface="Tahoma"/>
              </a:rPr>
              <a:t>esta</a:t>
            </a:r>
            <a:r>
              <a:rPr sz="3150" spc="-135" dirty="0">
                <a:solidFill>
                  <a:srgbClr val="FFFFFF"/>
                </a:solidFill>
                <a:latin typeface="Tahoma"/>
                <a:cs typeface="Tahoma"/>
              </a:rPr>
              <a:t> </a:t>
            </a:r>
            <a:r>
              <a:rPr sz="3150" spc="145" dirty="0">
                <a:solidFill>
                  <a:srgbClr val="FFFFFF"/>
                </a:solidFill>
                <a:latin typeface="Tahoma"/>
                <a:cs typeface="Tahoma"/>
              </a:rPr>
              <a:t>base</a:t>
            </a:r>
            <a:r>
              <a:rPr sz="3150" spc="-135" dirty="0">
                <a:solidFill>
                  <a:srgbClr val="FFFFFF"/>
                </a:solidFill>
                <a:latin typeface="Tahoma"/>
                <a:cs typeface="Tahoma"/>
              </a:rPr>
              <a:t> </a:t>
            </a:r>
            <a:r>
              <a:rPr sz="3150" spc="185" dirty="0">
                <a:solidFill>
                  <a:srgbClr val="FFFFFF"/>
                </a:solidFill>
                <a:latin typeface="Tahoma"/>
                <a:cs typeface="Tahoma"/>
              </a:rPr>
              <a:t>de</a:t>
            </a:r>
            <a:r>
              <a:rPr sz="3150" spc="-140" dirty="0">
                <a:solidFill>
                  <a:srgbClr val="FFFFFF"/>
                </a:solidFill>
                <a:latin typeface="Tahoma"/>
                <a:cs typeface="Tahoma"/>
              </a:rPr>
              <a:t> </a:t>
            </a:r>
            <a:r>
              <a:rPr sz="3150" spc="155" dirty="0">
                <a:solidFill>
                  <a:srgbClr val="FFFFFF"/>
                </a:solidFill>
                <a:latin typeface="Tahoma"/>
                <a:cs typeface="Tahoma"/>
              </a:rPr>
              <a:t>datos</a:t>
            </a:r>
            <a:r>
              <a:rPr sz="3150" spc="-135" dirty="0">
                <a:solidFill>
                  <a:srgbClr val="FFFFFF"/>
                </a:solidFill>
                <a:latin typeface="Tahoma"/>
                <a:cs typeface="Tahoma"/>
              </a:rPr>
              <a:t> </a:t>
            </a:r>
            <a:r>
              <a:rPr sz="3150" spc="155" dirty="0">
                <a:solidFill>
                  <a:srgbClr val="FFFFFF"/>
                </a:solidFill>
                <a:latin typeface="Tahoma"/>
                <a:cs typeface="Tahoma"/>
              </a:rPr>
              <a:t>se</a:t>
            </a:r>
            <a:r>
              <a:rPr sz="3150" spc="-135" dirty="0">
                <a:solidFill>
                  <a:srgbClr val="FFFFFF"/>
                </a:solidFill>
                <a:latin typeface="Tahoma"/>
                <a:cs typeface="Tahoma"/>
              </a:rPr>
              <a:t> </a:t>
            </a:r>
            <a:r>
              <a:rPr sz="3150" spc="120" dirty="0">
                <a:solidFill>
                  <a:srgbClr val="FFFFFF"/>
                </a:solidFill>
                <a:latin typeface="Tahoma"/>
                <a:cs typeface="Tahoma"/>
              </a:rPr>
              <a:t>necesitan</a:t>
            </a:r>
            <a:r>
              <a:rPr sz="3150" spc="-140" dirty="0">
                <a:solidFill>
                  <a:srgbClr val="FFFFFF"/>
                </a:solidFill>
                <a:latin typeface="Tahoma"/>
                <a:cs typeface="Tahoma"/>
              </a:rPr>
              <a:t> </a:t>
            </a:r>
            <a:r>
              <a:rPr sz="3150" spc="65" dirty="0">
                <a:solidFill>
                  <a:srgbClr val="FFFFFF"/>
                </a:solidFill>
                <a:latin typeface="Tahoma"/>
                <a:cs typeface="Tahoma"/>
              </a:rPr>
              <a:t>cargar </a:t>
            </a:r>
            <a:r>
              <a:rPr sz="3150" spc="185" dirty="0">
                <a:solidFill>
                  <a:srgbClr val="FFFFFF"/>
                </a:solidFill>
                <a:latin typeface="Tahoma"/>
                <a:cs typeface="Tahoma"/>
              </a:rPr>
              <a:t>dos</a:t>
            </a:r>
            <a:r>
              <a:rPr sz="3150" spc="-120" dirty="0">
                <a:solidFill>
                  <a:srgbClr val="FFFFFF"/>
                </a:solidFill>
                <a:latin typeface="Tahoma"/>
                <a:cs typeface="Tahoma"/>
              </a:rPr>
              <a:t> </a:t>
            </a:r>
            <a:r>
              <a:rPr sz="3150" spc="50" dirty="0">
                <a:solidFill>
                  <a:srgbClr val="FFFFFF"/>
                </a:solidFill>
                <a:latin typeface="Tahoma"/>
                <a:cs typeface="Tahoma"/>
              </a:rPr>
              <a:t>excels,</a:t>
            </a:r>
            <a:r>
              <a:rPr sz="3150" spc="-114" dirty="0">
                <a:solidFill>
                  <a:srgbClr val="FFFFFF"/>
                </a:solidFill>
                <a:latin typeface="Tahoma"/>
                <a:cs typeface="Tahoma"/>
              </a:rPr>
              <a:t> </a:t>
            </a:r>
            <a:r>
              <a:rPr sz="3150" spc="70" dirty="0">
                <a:solidFill>
                  <a:srgbClr val="FFFFFF"/>
                </a:solidFill>
                <a:latin typeface="Tahoma"/>
                <a:cs typeface="Tahoma"/>
              </a:rPr>
              <a:t>uno</a:t>
            </a:r>
            <a:r>
              <a:rPr sz="3150" spc="-114" dirty="0">
                <a:solidFill>
                  <a:srgbClr val="FFFFFF"/>
                </a:solidFill>
                <a:latin typeface="Tahoma"/>
                <a:cs typeface="Tahoma"/>
              </a:rPr>
              <a:t> </a:t>
            </a:r>
            <a:r>
              <a:rPr sz="3150" spc="155" dirty="0">
                <a:solidFill>
                  <a:srgbClr val="FFFFFF"/>
                </a:solidFill>
                <a:latin typeface="Tahoma"/>
                <a:cs typeface="Tahoma"/>
              </a:rPr>
              <a:t>se</a:t>
            </a:r>
            <a:r>
              <a:rPr sz="3150" spc="-120" dirty="0">
                <a:solidFill>
                  <a:srgbClr val="FFFFFF"/>
                </a:solidFill>
                <a:latin typeface="Tahoma"/>
                <a:cs typeface="Tahoma"/>
              </a:rPr>
              <a:t> </a:t>
            </a:r>
            <a:r>
              <a:rPr sz="3150" dirty="0">
                <a:solidFill>
                  <a:srgbClr val="FFFFFF"/>
                </a:solidFill>
                <a:latin typeface="Tahoma"/>
                <a:cs typeface="Tahoma"/>
              </a:rPr>
              <a:t>llama</a:t>
            </a:r>
            <a:r>
              <a:rPr sz="3150" spc="-110" dirty="0">
                <a:solidFill>
                  <a:srgbClr val="FFFFFF"/>
                </a:solidFill>
                <a:latin typeface="Tahoma"/>
                <a:cs typeface="Tahoma"/>
              </a:rPr>
              <a:t> </a:t>
            </a:r>
            <a:r>
              <a:rPr sz="3150" u="heavy" spc="75" dirty="0">
                <a:solidFill>
                  <a:srgbClr val="FFFFFF"/>
                </a:solidFill>
                <a:uFill>
                  <a:solidFill>
                    <a:srgbClr val="FFFFFF"/>
                  </a:solidFill>
                </a:uFill>
                <a:latin typeface="Tahoma"/>
                <a:cs typeface="Tahoma"/>
                <a:hlinkClick r:id="rId18"/>
              </a:rPr>
              <a:t>usuarios.csv</a:t>
            </a:r>
            <a:r>
              <a:rPr sz="3150" spc="-114" dirty="0">
                <a:solidFill>
                  <a:srgbClr val="FFFFFF"/>
                </a:solidFill>
                <a:latin typeface="Tahoma"/>
                <a:cs typeface="Tahoma"/>
              </a:rPr>
              <a:t> </a:t>
            </a:r>
            <a:r>
              <a:rPr sz="3150" spc="170" dirty="0">
                <a:solidFill>
                  <a:srgbClr val="FFFFFF"/>
                </a:solidFill>
                <a:latin typeface="Tahoma"/>
                <a:cs typeface="Tahoma"/>
              </a:rPr>
              <a:t>y</a:t>
            </a:r>
            <a:r>
              <a:rPr sz="3150" spc="-120" dirty="0">
                <a:solidFill>
                  <a:srgbClr val="FFFFFF"/>
                </a:solidFill>
                <a:latin typeface="Tahoma"/>
                <a:cs typeface="Tahoma"/>
              </a:rPr>
              <a:t> </a:t>
            </a:r>
            <a:r>
              <a:rPr sz="3150" spc="-25" dirty="0">
                <a:solidFill>
                  <a:srgbClr val="FFFFFF"/>
                </a:solidFill>
                <a:latin typeface="Tahoma"/>
                <a:cs typeface="Tahoma"/>
              </a:rPr>
              <a:t>el </a:t>
            </a:r>
            <a:r>
              <a:rPr sz="3150" spc="120" dirty="0">
                <a:solidFill>
                  <a:srgbClr val="FFFFFF"/>
                </a:solidFill>
                <a:latin typeface="Tahoma"/>
                <a:cs typeface="Tahoma"/>
              </a:rPr>
              <a:t>otro</a:t>
            </a:r>
            <a:r>
              <a:rPr sz="3150" spc="-85" dirty="0">
                <a:solidFill>
                  <a:srgbClr val="FFFFFF"/>
                </a:solidFill>
                <a:latin typeface="Tahoma"/>
                <a:cs typeface="Tahoma"/>
              </a:rPr>
              <a:t> </a:t>
            </a:r>
            <a:r>
              <a:rPr sz="3150" spc="155" dirty="0">
                <a:solidFill>
                  <a:srgbClr val="FFFFFF"/>
                </a:solidFill>
                <a:latin typeface="Tahoma"/>
                <a:cs typeface="Tahoma"/>
              </a:rPr>
              <a:t>se</a:t>
            </a:r>
            <a:r>
              <a:rPr sz="3150" spc="-85" dirty="0">
                <a:solidFill>
                  <a:srgbClr val="FFFFFF"/>
                </a:solidFill>
                <a:latin typeface="Tahoma"/>
                <a:cs typeface="Tahoma"/>
              </a:rPr>
              <a:t> </a:t>
            </a:r>
            <a:r>
              <a:rPr sz="3150" dirty="0">
                <a:solidFill>
                  <a:srgbClr val="FFFFFF"/>
                </a:solidFill>
                <a:latin typeface="Tahoma"/>
                <a:cs typeface="Tahoma"/>
              </a:rPr>
              <a:t>llama</a:t>
            </a:r>
            <a:r>
              <a:rPr sz="3150" spc="-80" dirty="0">
                <a:solidFill>
                  <a:srgbClr val="FFFFFF"/>
                </a:solidFill>
                <a:latin typeface="Tahoma"/>
                <a:cs typeface="Tahoma"/>
              </a:rPr>
              <a:t> </a:t>
            </a:r>
            <a:r>
              <a:rPr sz="3150" u="heavy" spc="80" dirty="0">
                <a:solidFill>
                  <a:srgbClr val="FFFFFF"/>
                </a:solidFill>
                <a:uFill>
                  <a:solidFill>
                    <a:srgbClr val="FFFFFF"/>
                  </a:solidFill>
                </a:uFill>
                <a:latin typeface="Tahoma"/>
                <a:cs typeface="Tahoma"/>
                <a:hlinkClick r:id="rId19"/>
              </a:rPr>
              <a:t>cate</a:t>
            </a:r>
            <a:r>
              <a:rPr sz="3150" spc="80" dirty="0">
                <a:solidFill>
                  <a:srgbClr val="FFFFFF"/>
                </a:solidFill>
                <a:latin typeface="Tahoma"/>
                <a:cs typeface="Tahoma"/>
                <a:hlinkClick r:id="rId19"/>
              </a:rPr>
              <a:t>g</a:t>
            </a:r>
            <a:r>
              <a:rPr sz="3150" u="heavy" spc="80" dirty="0">
                <a:solidFill>
                  <a:srgbClr val="FFFFFF"/>
                </a:solidFill>
                <a:uFill>
                  <a:solidFill>
                    <a:srgbClr val="FFFFFF"/>
                  </a:solidFill>
                </a:uFill>
                <a:latin typeface="Tahoma"/>
                <a:cs typeface="Tahoma"/>
                <a:hlinkClick r:id="rId19"/>
              </a:rPr>
              <a:t>orías.csv</a:t>
            </a:r>
            <a:endParaRPr sz="3150" dirty="0">
              <a:latin typeface="Tahoma"/>
              <a:cs typeface="Tahoma"/>
            </a:endParaRPr>
          </a:p>
          <a:p>
            <a:pPr marL="137795">
              <a:lnSpc>
                <a:spcPct val="100000"/>
              </a:lnSpc>
              <a:spcBef>
                <a:spcPts val="1025"/>
              </a:spcBef>
            </a:pPr>
            <a:r>
              <a:rPr sz="3150" spc="170" dirty="0">
                <a:solidFill>
                  <a:srgbClr val="FFFFFF"/>
                </a:solidFill>
                <a:latin typeface="Tahoma"/>
                <a:cs typeface="Tahoma"/>
              </a:rPr>
              <a:t>y</a:t>
            </a:r>
            <a:r>
              <a:rPr sz="3150" spc="-125" dirty="0">
                <a:solidFill>
                  <a:srgbClr val="FFFFFF"/>
                </a:solidFill>
                <a:latin typeface="Tahoma"/>
                <a:cs typeface="Tahoma"/>
              </a:rPr>
              <a:t> </a:t>
            </a:r>
            <a:r>
              <a:rPr sz="3150" spc="130" dirty="0">
                <a:solidFill>
                  <a:srgbClr val="FFFFFF"/>
                </a:solidFill>
                <a:latin typeface="Tahoma"/>
                <a:cs typeface="Tahoma"/>
              </a:rPr>
              <a:t>completar</a:t>
            </a:r>
            <a:r>
              <a:rPr sz="3150" spc="-125" dirty="0">
                <a:solidFill>
                  <a:srgbClr val="FFFFFF"/>
                </a:solidFill>
                <a:latin typeface="Tahoma"/>
                <a:cs typeface="Tahoma"/>
              </a:rPr>
              <a:t> </a:t>
            </a:r>
            <a:r>
              <a:rPr sz="3150" spc="175" dirty="0">
                <a:solidFill>
                  <a:srgbClr val="FFFFFF"/>
                </a:solidFill>
                <a:latin typeface="Tahoma"/>
                <a:cs typeface="Tahoma"/>
              </a:rPr>
              <a:t>con</a:t>
            </a:r>
            <a:r>
              <a:rPr sz="3150" spc="-125" dirty="0">
                <a:solidFill>
                  <a:srgbClr val="FFFFFF"/>
                </a:solidFill>
                <a:latin typeface="Tahoma"/>
                <a:cs typeface="Tahoma"/>
              </a:rPr>
              <a:t> </a:t>
            </a:r>
            <a:r>
              <a:rPr sz="3150" dirty="0">
                <a:solidFill>
                  <a:srgbClr val="FFFFFF"/>
                </a:solidFill>
                <a:latin typeface="Tahoma"/>
                <a:cs typeface="Tahoma"/>
              </a:rPr>
              <a:t>el</a:t>
            </a:r>
            <a:r>
              <a:rPr sz="3150" spc="-120" dirty="0">
                <a:solidFill>
                  <a:srgbClr val="FFFFFF"/>
                </a:solidFill>
                <a:latin typeface="Tahoma"/>
                <a:cs typeface="Tahoma"/>
              </a:rPr>
              <a:t> </a:t>
            </a:r>
            <a:r>
              <a:rPr sz="3150" u="heavy" spc="160" dirty="0">
                <a:solidFill>
                  <a:srgbClr val="FFFFFF"/>
                </a:solidFill>
                <a:uFill>
                  <a:solidFill>
                    <a:srgbClr val="FFFFFF"/>
                  </a:solidFill>
                </a:uFill>
                <a:latin typeface="Tahoma"/>
                <a:cs typeface="Tahoma"/>
                <a:hlinkClick r:id="rId20"/>
              </a:rPr>
              <a:t>script</a:t>
            </a:r>
            <a:r>
              <a:rPr sz="3150" u="heavy" spc="-125" dirty="0">
                <a:solidFill>
                  <a:srgbClr val="FFFFFF"/>
                </a:solidFill>
                <a:uFill>
                  <a:solidFill>
                    <a:srgbClr val="FFFFFF"/>
                  </a:solidFill>
                </a:uFill>
                <a:latin typeface="Tahoma"/>
                <a:cs typeface="Tahoma"/>
                <a:hlinkClick r:id="rId20"/>
              </a:rPr>
              <a:t> </a:t>
            </a:r>
            <a:r>
              <a:rPr sz="3150" u="heavy" spc="185" dirty="0">
                <a:solidFill>
                  <a:srgbClr val="FFFFFF"/>
                </a:solidFill>
                <a:uFill>
                  <a:solidFill>
                    <a:srgbClr val="FFFFFF"/>
                  </a:solidFill>
                </a:uFill>
                <a:latin typeface="Tahoma"/>
                <a:cs typeface="Tahoma"/>
                <a:hlinkClick r:id="rId20"/>
              </a:rPr>
              <a:t>de</a:t>
            </a:r>
            <a:r>
              <a:rPr sz="3150" u="heavy" spc="-125" dirty="0">
                <a:solidFill>
                  <a:srgbClr val="FFFFFF"/>
                </a:solidFill>
                <a:uFill>
                  <a:solidFill>
                    <a:srgbClr val="FFFFFF"/>
                  </a:solidFill>
                </a:uFill>
                <a:latin typeface="Tahoma"/>
                <a:cs typeface="Tahoma"/>
                <a:hlinkClick r:id="rId20"/>
              </a:rPr>
              <a:t> </a:t>
            </a:r>
            <a:r>
              <a:rPr sz="3150" u="heavy" spc="105" dirty="0">
                <a:solidFill>
                  <a:srgbClr val="FFFFFF"/>
                </a:solidFill>
                <a:uFill>
                  <a:solidFill>
                    <a:srgbClr val="FFFFFF"/>
                  </a:solidFill>
                </a:uFill>
                <a:latin typeface="Tahoma"/>
                <a:cs typeface="Tahoma"/>
                <a:hlinkClick r:id="rId20"/>
              </a:rPr>
              <a:t>sql </a:t>
            </a:r>
            <a:endParaRPr sz="3150" dirty="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183482" y="3016554"/>
            <a:ext cx="70550" cy="70549"/>
          </a:xfrm>
          <a:prstGeom prst="rect">
            <a:avLst/>
          </a:prstGeom>
        </p:spPr>
      </p:pic>
      <p:pic>
        <p:nvPicPr>
          <p:cNvPr id="3" name="object 3"/>
          <p:cNvPicPr/>
          <p:nvPr/>
        </p:nvPicPr>
        <p:blipFill>
          <a:blip r:embed="rId3" cstate="print"/>
          <a:stretch>
            <a:fillRect/>
          </a:stretch>
        </p:blipFill>
        <p:spPr>
          <a:xfrm>
            <a:off x="15185339" y="3154812"/>
            <a:ext cx="67215" cy="67216"/>
          </a:xfrm>
          <a:prstGeom prst="rect">
            <a:avLst/>
          </a:prstGeom>
        </p:spPr>
      </p:pic>
      <p:pic>
        <p:nvPicPr>
          <p:cNvPr id="4" name="object 4"/>
          <p:cNvPicPr/>
          <p:nvPr/>
        </p:nvPicPr>
        <p:blipFill>
          <a:blip r:embed="rId4" cstate="print"/>
          <a:stretch>
            <a:fillRect/>
          </a:stretch>
        </p:blipFill>
        <p:spPr>
          <a:xfrm>
            <a:off x="15187189" y="3293070"/>
            <a:ext cx="63902" cy="63883"/>
          </a:xfrm>
          <a:prstGeom prst="rect">
            <a:avLst/>
          </a:prstGeom>
        </p:spPr>
      </p:pic>
      <p:sp>
        <p:nvSpPr>
          <p:cNvPr id="5" name="object 5"/>
          <p:cNvSpPr/>
          <p:nvPr/>
        </p:nvSpPr>
        <p:spPr>
          <a:xfrm>
            <a:off x="15189054" y="3431315"/>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52950" y="37892"/>
                </a:lnTo>
                <a:lnTo>
                  <a:pt x="37892" y="37892"/>
                </a:lnTo>
                <a:lnTo>
                  <a:pt x="37892" y="57157"/>
                </a:lnTo>
                <a:lnTo>
                  <a:pt x="34486" y="60563"/>
                </a:ln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6" name="object 6"/>
          <p:cNvSpPr/>
          <p:nvPr/>
        </p:nvSpPr>
        <p:spPr>
          <a:xfrm>
            <a:off x="15190909" y="3569573"/>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7" name="object 7"/>
          <p:cNvSpPr/>
          <p:nvPr/>
        </p:nvSpPr>
        <p:spPr>
          <a:xfrm>
            <a:off x="15192773" y="3707831"/>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4" y="33719"/>
                </a:lnTo>
                <a:lnTo>
                  <a:pt x="47124" y="33719"/>
                </a:lnTo>
                <a:lnTo>
                  <a:pt x="33719" y="33719"/>
                </a:lnTo>
                <a:lnTo>
                  <a:pt x="33719" y="50864"/>
                </a:lnTo>
                <a:lnTo>
                  <a:pt x="30688" y="53896"/>
                </a:lnTo>
                <a:lnTo>
                  <a:pt x="23207" y="53896"/>
                </a:lnTo>
                <a:lnTo>
                  <a:pt x="20176" y="50864"/>
                </a:lnTo>
                <a:lnTo>
                  <a:pt x="20176"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8" name="object 8"/>
          <p:cNvSpPr/>
          <p:nvPr/>
        </p:nvSpPr>
        <p:spPr>
          <a:xfrm>
            <a:off x="15194610" y="384606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9" name="object 9"/>
          <p:cNvSpPr/>
          <p:nvPr/>
        </p:nvSpPr>
        <p:spPr>
          <a:xfrm>
            <a:off x="15196467" y="3984327"/>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6" y="26908"/>
                </a:lnTo>
                <a:lnTo>
                  <a:pt x="44599" y="29566"/>
                </a:lnTo>
                <a:lnTo>
                  <a:pt x="41318" y="29566"/>
                </a:lnTo>
                <a:lnTo>
                  <a:pt x="29566" y="29566"/>
                </a:lnTo>
                <a:lnTo>
                  <a:pt x="29566" y="44598"/>
                </a:lnTo>
                <a:lnTo>
                  <a:pt x="26909" y="47256"/>
                </a:ln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0" name="object 10"/>
          <p:cNvSpPr/>
          <p:nvPr/>
        </p:nvSpPr>
        <p:spPr>
          <a:xfrm>
            <a:off x="15198331" y="4122592"/>
            <a:ext cx="44450" cy="44450"/>
          </a:xfrm>
          <a:custGeom>
            <a:avLst/>
            <a:gdLst/>
            <a:ahLst/>
            <a:cxnLst/>
            <a:rect l="l" t="t" r="r" b="b"/>
            <a:pathLst>
              <a:path w="44450" h="44450">
                <a:moveTo>
                  <a:pt x="18916" y="0"/>
                </a:moveTo>
                <a:lnTo>
                  <a:pt x="25012" y="0"/>
                </a:lnTo>
                <a:lnTo>
                  <a:pt x="27479" y="2473"/>
                </a:lnTo>
                <a:lnTo>
                  <a:pt x="27479" y="16443"/>
                </a:lnTo>
                <a:lnTo>
                  <a:pt x="41455" y="16443"/>
                </a:lnTo>
                <a:lnTo>
                  <a:pt x="43922" y="18916"/>
                </a:lnTo>
                <a:lnTo>
                  <a:pt x="43922" y="25006"/>
                </a:lnTo>
                <a:lnTo>
                  <a:pt x="41448"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11" name="object 11"/>
          <p:cNvSpPr/>
          <p:nvPr/>
        </p:nvSpPr>
        <p:spPr>
          <a:xfrm>
            <a:off x="15200188" y="4260850"/>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35490" y="25393"/>
                </a:lnTo>
                <a:lnTo>
                  <a:pt x="25392" y="25393"/>
                </a:lnTo>
                <a:lnTo>
                  <a:pt x="25392"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2" name="object 12"/>
          <p:cNvSpPr/>
          <p:nvPr/>
        </p:nvSpPr>
        <p:spPr>
          <a:xfrm>
            <a:off x="15202025" y="4399088"/>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3" name="object 13"/>
          <p:cNvSpPr/>
          <p:nvPr/>
        </p:nvSpPr>
        <p:spPr>
          <a:xfrm>
            <a:off x="15203895" y="4537352"/>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9671" y="21233"/>
                </a:lnTo>
                <a:lnTo>
                  <a:pt x="21233" y="21233"/>
                </a:lnTo>
                <a:lnTo>
                  <a:pt x="21233" y="32026"/>
                </a:lnTo>
                <a:lnTo>
                  <a:pt x="19324"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4" name="object 14"/>
          <p:cNvPicPr/>
          <p:nvPr/>
        </p:nvPicPr>
        <p:blipFill>
          <a:blip r:embed="rId5" cstate="print"/>
          <a:stretch>
            <a:fillRect/>
          </a:stretch>
        </p:blipFill>
        <p:spPr>
          <a:xfrm>
            <a:off x="15388989" y="3140993"/>
            <a:ext cx="67216" cy="67216"/>
          </a:xfrm>
          <a:prstGeom prst="rect">
            <a:avLst/>
          </a:prstGeom>
        </p:spPr>
      </p:pic>
      <p:pic>
        <p:nvPicPr>
          <p:cNvPr id="15" name="object 15"/>
          <p:cNvPicPr/>
          <p:nvPr/>
        </p:nvPicPr>
        <p:blipFill>
          <a:blip r:embed="rId4" cstate="print"/>
          <a:stretch>
            <a:fillRect/>
          </a:stretch>
        </p:blipFill>
        <p:spPr>
          <a:xfrm>
            <a:off x="15390834" y="3278595"/>
            <a:ext cx="63902" cy="63883"/>
          </a:xfrm>
          <a:prstGeom prst="rect">
            <a:avLst/>
          </a:prstGeom>
        </p:spPr>
      </p:pic>
      <p:sp>
        <p:nvSpPr>
          <p:cNvPr id="16" name="object 16"/>
          <p:cNvSpPr/>
          <p:nvPr/>
        </p:nvSpPr>
        <p:spPr>
          <a:xfrm>
            <a:off x="15392703" y="3416184"/>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1" y="37892"/>
                </a:lnTo>
                <a:lnTo>
                  <a:pt x="52951" y="37892"/>
                </a:lnTo>
                <a:lnTo>
                  <a:pt x="37892" y="37892"/>
                </a:lnTo>
                <a:lnTo>
                  <a:pt x="37892" y="57157"/>
                </a:lnTo>
                <a:lnTo>
                  <a:pt x="34487" y="60563"/>
                </a:lnTo>
                <a:lnTo>
                  <a:pt x="26075" y="60563"/>
                </a:lnTo>
                <a:lnTo>
                  <a:pt x="22669" y="57157"/>
                </a:lnTo>
                <a:lnTo>
                  <a:pt x="22669"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7" name="object 17"/>
          <p:cNvSpPr/>
          <p:nvPr/>
        </p:nvSpPr>
        <p:spPr>
          <a:xfrm>
            <a:off x="15394561" y="355379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7" y="35806"/>
                </a:lnTo>
                <a:lnTo>
                  <a:pt x="50038" y="35806"/>
                </a:lnTo>
                <a:lnTo>
                  <a:pt x="35806" y="35806"/>
                </a:lnTo>
                <a:lnTo>
                  <a:pt x="35806" y="54007"/>
                </a:lnTo>
                <a:lnTo>
                  <a:pt x="32584" y="57229"/>
                </a:lnTo>
                <a:lnTo>
                  <a:pt x="24644"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8" name="object 18"/>
          <p:cNvSpPr/>
          <p:nvPr/>
        </p:nvSpPr>
        <p:spPr>
          <a:xfrm>
            <a:off x="15396416" y="3691394"/>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9" name="object 19"/>
          <p:cNvSpPr/>
          <p:nvPr/>
        </p:nvSpPr>
        <p:spPr>
          <a:xfrm>
            <a:off x="15398261" y="3828976"/>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0" name="object 20"/>
          <p:cNvSpPr/>
          <p:nvPr/>
        </p:nvSpPr>
        <p:spPr>
          <a:xfrm>
            <a:off x="15400117" y="3966585"/>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21" name="object 21"/>
          <p:cNvSpPr/>
          <p:nvPr/>
        </p:nvSpPr>
        <p:spPr>
          <a:xfrm>
            <a:off x="15401974" y="4104187"/>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22" name="object 22"/>
          <p:cNvSpPr/>
          <p:nvPr/>
        </p:nvSpPr>
        <p:spPr>
          <a:xfrm>
            <a:off x="15403838" y="4241788"/>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3" name="object 23"/>
          <p:cNvSpPr/>
          <p:nvPr/>
        </p:nvSpPr>
        <p:spPr>
          <a:xfrm>
            <a:off x="15405675" y="437937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24" name="object 24"/>
          <p:cNvSpPr/>
          <p:nvPr/>
        </p:nvSpPr>
        <p:spPr>
          <a:xfrm>
            <a:off x="15407546" y="4516985"/>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25" name="object 25"/>
          <p:cNvPicPr/>
          <p:nvPr/>
        </p:nvPicPr>
        <p:blipFill>
          <a:blip r:embed="rId6" cstate="print"/>
          <a:stretch>
            <a:fillRect/>
          </a:stretch>
        </p:blipFill>
        <p:spPr>
          <a:xfrm>
            <a:off x="15594483" y="3268044"/>
            <a:ext cx="63902" cy="63883"/>
          </a:xfrm>
          <a:prstGeom prst="rect">
            <a:avLst/>
          </a:prstGeom>
        </p:spPr>
      </p:pic>
      <p:sp>
        <p:nvSpPr>
          <p:cNvPr id="26" name="object 26"/>
          <p:cNvSpPr/>
          <p:nvPr/>
        </p:nvSpPr>
        <p:spPr>
          <a:xfrm>
            <a:off x="15596347" y="3405056"/>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3"/>
                </a:lnTo>
                <a:lnTo>
                  <a:pt x="26075" y="60563"/>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27" name="object 27"/>
          <p:cNvSpPr/>
          <p:nvPr/>
        </p:nvSpPr>
        <p:spPr>
          <a:xfrm>
            <a:off x="15598210" y="354208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90"/>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8" name="object 28"/>
          <p:cNvSpPr/>
          <p:nvPr/>
        </p:nvSpPr>
        <p:spPr>
          <a:xfrm>
            <a:off x="15600066" y="367911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9" name="object 29"/>
          <p:cNvSpPr/>
          <p:nvPr/>
        </p:nvSpPr>
        <p:spPr>
          <a:xfrm>
            <a:off x="15601905" y="3816116"/>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11"/>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0" name="object 30"/>
          <p:cNvSpPr/>
          <p:nvPr/>
        </p:nvSpPr>
        <p:spPr>
          <a:xfrm>
            <a:off x="15603768" y="3953147"/>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31" name="object 31"/>
          <p:cNvSpPr/>
          <p:nvPr/>
        </p:nvSpPr>
        <p:spPr>
          <a:xfrm>
            <a:off x="15605624" y="4090171"/>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32" name="object 32"/>
          <p:cNvSpPr/>
          <p:nvPr/>
        </p:nvSpPr>
        <p:spPr>
          <a:xfrm>
            <a:off x="15607481" y="422720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96"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3" name="object 33"/>
          <p:cNvSpPr/>
          <p:nvPr/>
        </p:nvSpPr>
        <p:spPr>
          <a:xfrm>
            <a:off x="15609326" y="436420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34" name="object 34"/>
          <p:cNvSpPr/>
          <p:nvPr/>
        </p:nvSpPr>
        <p:spPr>
          <a:xfrm>
            <a:off x="15611195" y="4501238"/>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35" name="object 35"/>
          <p:cNvSpPr/>
          <p:nvPr/>
        </p:nvSpPr>
        <p:spPr>
          <a:xfrm>
            <a:off x="15799996" y="3382694"/>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36" name="object 36"/>
          <p:cNvSpPr/>
          <p:nvPr/>
        </p:nvSpPr>
        <p:spPr>
          <a:xfrm>
            <a:off x="15801854" y="351847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36" y="32590"/>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7" name="object 37"/>
          <p:cNvSpPr/>
          <p:nvPr/>
        </p:nvSpPr>
        <p:spPr>
          <a:xfrm>
            <a:off x="15803717" y="365426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38" name="object 38"/>
          <p:cNvSpPr/>
          <p:nvPr/>
        </p:nvSpPr>
        <p:spPr>
          <a:xfrm>
            <a:off x="15805554" y="3790034"/>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9" name="object 39"/>
          <p:cNvSpPr/>
          <p:nvPr/>
        </p:nvSpPr>
        <p:spPr>
          <a:xfrm>
            <a:off x="15807411" y="3925818"/>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40" name="object 40"/>
          <p:cNvSpPr/>
          <p:nvPr/>
        </p:nvSpPr>
        <p:spPr>
          <a:xfrm>
            <a:off x="15809275" y="4061609"/>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41" name="object 41"/>
          <p:cNvSpPr/>
          <p:nvPr/>
        </p:nvSpPr>
        <p:spPr>
          <a:xfrm>
            <a:off x="15811132" y="4197393"/>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42" name="object 42"/>
          <p:cNvSpPr/>
          <p:nvPr/>
        </p:nvSpPr>
        <p:spPr>
          <a:xfrm>
            <a:off x="15812969" y="433315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43" name="object 43"/>
          <p:cNvSpPr/>
          <p:nvPr/>
        </p:nvSpPr>
        <p:spPr>
          <a:xfrm>
            <a:off x="15814845" y="4468955"/>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44" name="object 44"/>
          <p:cNvSpPr/>
          <p:nvPr/>
        </p:nvSpPr>
        <p:spPr>
          <a:xfrm>
            <a:off x="16005503" y="3488906"/>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45" name="object 45"/>
          <p:cNvSpPr/>
          <p:nvPr/>
        </p:nvSpPr>
        <p:spPr>
          <a:xfrm>
            <a:off x="16007360" y="362308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46" name="object 46"/>
          <p:cNvSpPr/>
          <p:nvPr/>
        </p:nvSpPr>
        <p:spPr>
          <a:xfrm>
            <a:off x="16009205" y="375725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47" name="object 47"/>
          <p:cNvSpPr/>
          <p:nvPr/>
        </p:nvSpPr>
        <p:spPr>
          <a:xfrm>
            <a:off x="16011061" y="3891449"/>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48" name="object 48"/>
          <p:cNvSpPr/>
          <p:nvPr/>
        </p:nvSpPr>
        <p:spPr>
          <a:xfrm>
            <a:off x="16012918" y="4025632"/>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49" name="object 49"/>
          <p:cNvSpPr/>
          <p:nvPr/>
        </p:nvSpPr>
        <p:spPr>
          <a:xfrm>
            <a:off x="16014782" y="415982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50" name="object 50"/>
          <p:cNvSpPr/>
          <p:nvPr/>
        </p:nvSpPr>
        <p:spPr>
          <a:xfrm>
            <a:off x="16016619" y="429399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51" name="object 51"/>
          <p:cNvSpPr/>
          <p:nvPr/>
        </p:nvSpPr>
        <p:spPr>
          <a:xfrm>
            <a:off x="16018488" y="4428182"/>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52" name="object 52"/>
          <p:cNvSpPr/>
          <p:nvPr/>
        </p:nvSpPr>
        <p:spPr>
          <a:xfrm>
            <a:off x="16211010" y="3583706"/>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53" name="object 53"/>
          <p:cNvSpPr/>
          <p:nvPr/>
        </p:nvSpPr>
        <p:spPr>
          <a:xfrm>
            <a:off x="16212849" y="371588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54" name="object 54"/>
          <p:cNvSpPr/>
          <p:nvPr/>
        </p:nvSpPr>
        <p:spPr>
          <a:xfrm>
            <a:off x="16214712" y="3848090"/>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55" name="object 55"/>
          <p:cNvSpPr/>
          <p:nvPr/>
        </p:nvSpPr>
        <p:spPr>
          <a:xfrm>
            <a:off x="16216568" y="3980292"/>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56" name="object 56"/>
          <p:cNvSpPr/>
          <p:nvPr/>
        </p:nvSpPr>
        <p:spPr>
          <a:xfrm>
            <a:off x="16218425" y="4112493"/>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12"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57" name="object 57"/>
          <p:cNvSpPr/>
          <p:nvPr/>
        </p:nvSpPr>
        <p:spPr>
          <a:xfrm>
            <a:off x="16220270" y="4244669"/>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75"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58" name="object 58"/>
          <p:cNvSpPr/>
          <p:nvPr/>
        </p:nvSpPr>
        <p:spPr>
          <a:xfrm>
            <a:off x="16222140" y="4376877"/>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59" name="object 59"/>
          <p:cNvSpPr/>
          <p:nvPr/>
        </p:nvSpPr>
        <p:spPr>
          <a:xfrm>
            <a:off x="16416498" y="366217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60" name="object 60"/>
          <p:cNvSpPr/>
          <p:nvPr/>
        </p:nvSpPr>
        <p:spPr>
          <a:xfrm>
            <a:off x="16418355" y="3791753"/>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61" name="object 61"/>
          <p:cNvSpPr/>
          <p:nvPr/>
        </p:nvSpPr>
        <p:spPr>
          <a:xfrm>
            <a:off x="16420219" y="3921330"/>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62" name="object 62"/>
          <p:cNvSpPr/>
          <p:nvPr/>
        </p:nvSpPr>
        <p:spPr>
          <a:xfrm>
            <a:off x="16422075" y="4050913"/>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63" name="object 63"/>
          <p:cNvSpPr/>
          <p:nvPr/>
        </p:nvSpPr>
        <p:spPr>
          <a:xfrm>
            <a:off x="16423913" y="4180471"/>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64" name="object 64"/>
          <p:cNvSpPr/>
          <p:nvPr/>
        </p:nvSpPr>
        <p:spPr>
          <a:xfrm>
            <a:off x="16425789" y="4310061"/>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65" name="object 65"/>
          <p:cNvSpPr/>
          <p:nvPr/>
        </p:nvSpPr>
        <p:spPr>
          <a:xfrm>
            <a:off x="16622005" y="3732023"/>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66" name="object 66"/>
          <p:cNvSpPr/>
          <p:nvPr/>
        </p:nvSpPr>
        <p:spPr>
          <a:xfrm>
            <a:off x="16623862" y="3858851"/>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67" name="object 67"/>
          <p:cNvSpPr/>
          <p:nvPr/>
        </p:nvSpPr>
        <p:spPr>
          <a:xfrm>
            <a:off x="16625726" y="3985679"/>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68" name="object 68"/>
          <p:cNvSpPr/>
          <p:nvPr/>
        </p:nvSpPr>
        <p:spPr>
          <a:xfrm>
            <a:off x="16627569" y="411248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75" y="21233"/>
                </a:lnTo>
                <a:lnTo>
                  <a:pt x="35176" y="23326"/>
                </a:lnTo>
                <a:lnTo>
                  <a:pt x="32590" y="23326"/>
                </a:lnTo>
                <a:lnTo>
                  <a:pt x="23319" y="23326"/>
                </a:lnTo>
                <a:lnTo>
                  <a:pt x="23319" y="35182"/>
                </a:lnTo>
                <a:lnTo>
                  <a:pt x="21219" y="37282"/>
                </a:lnTo>
                <a:lnTo>
                  <a:pt x="16049"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69" name="object 69"/>
          <p:cNvSpPr/>
          <p:nvPr/>
        </p:nvSpPr>
        <p:spPr>
          <a:xfrm>
            <a:off x="16629433" y="4239321"/>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70" name="object 70"/>
          <p:cNvGrpSpPr/>
          <p:nvPr/>
        </p:nvGrpSpPr>
        <p:grpSpPr>
          <a:xfrm>
            <a:off x="15142683" y="-383"/>
            <a:ext cx="3145790" cy="3822700"/>
            <a:chOff x="15142683" y="-383"/>
            <a:chExt cx="3145790" cy="3822700"/>
          </a:xfrm>
        </p:grpSpPr>
        <p:pic>
          <p:nvPicPr>
            <p:cNvPr id="71" name="object 71"/>
            <p:cNvPicPr/>
            <p:nvPr/>
          </p:nvPicPr>
          <p:blipFill>
            <a:blip r:embed="rId7" cstate="print"/>
            <a:stretch>
              <a:fillRect/>
            </a:stretch>
          </p:blipFill>
          <p:spPr>
            <a:xfrm>
              <a:off x="15142683" y="-383"/>
              <a:ext cx="3145316" cy="3756908"/>
            </a:xfrm>
            <a:prstGeom prst="rect">
              <a:avLst/>
            </a:prstGeom>
          </p:spPr>
        </p:pic>
        <p:sp>
          <p:nvSpPr>
            <p:cNvPr id="72" name="object 72"/>
            <p:cNvSpPr/>
            <p:nvPr/>
          </p:nvSpPr>
          <p:spPr>
            <a:xfrm>
              <a:off x="16827512" y="3778262"/>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grpSp>
      <p:sp>
        <p:nvSpPr>
          <p:cNvPr id="73" name="object 73"/>
          <p:cNvSpPr/>
          <p:nvPr/>
        </p:nvSpPr>
        <p:spPr>
          <a:xfrm>
            <a:off x="16829369" y="3901507"/>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74" name="object 74"/>
          <p:cNvSpPr/>
          <p:nvPr/>
        </p:nvSpPr>
        <p:spPr>
          <a:xfrm>
            <a:off x="16831214" y="4024733"/>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75" name="object 75"/>
          <p:cNvSpPr/>
          <p:nvPr/>
        </p:nvSpPr>
        <p:spPr>
          <a:xfrm>
            <a:off x="16833084" y="4147991"/>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76" name="object 76"/>
          <p:cNvSpPr/>
          <p:nvPr/>
        </p:nvSpPr>
        <p:spPr>
          <a:xfrm>
            <a:off x="17033019" y="3817336"/>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77" name="object 77"/>
          <p:cNvSpPr/>
          <p:nvPr/>
        </p:nvSpPr>
        <p:spPr>
          <a:xfrm>
            <a:off x="17034857" y="3936979"/>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9"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78" name="object 78"/>
          <p:cNvSpPr/>
          <p:nvPr/>
        </p:nvSpPr>
        <p:spPr>
          <a:xfrm>
            <a:off x="17238507" y="3828753"/>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pic>
        <p:nvPicPr>
          <p:cNvPr id="79" name="object 79"/>
          <p:cNvPicPr/>
          <p:nvPr/>
        </p:nvPicPr>
        <p:blipFill>
          <a:blip r:embed="rId8" cstate="print"/>
          <a:stretch>
            <a:fillRect/>
          </a:stretch>
        </p:blipFill>
        <p:spPr>
          <a:xfrm>
            <a:off x="14964543" y="3003385"/>
            <a:ext cx="70550" cy="70549"/>
          </a:xfrm>
          <a:prstGeom prst="rect">
            <a:avLst/>
          </a:prstGeom>
        </p:spPr>
      </p:pic>
      <p:pic>
        <p:nvPicPr>
          <p:cNvPr id="80" name="object 80"/>
          <p:cNvPicPr/>
          <p:nvPr/>
        </p:nvPicPr>
        <p:blipFill>
          <a:blip r:embed="rId9" cstate="print"/>
          <a:stretch>
            <a:fillRect/>
          </a:stretch>
        </p:blipFill>
        <p:spPr>
          <a:xfrm>
            <a:off x="14966019" y="3140993"/>
            <a:ext cx="67215" cy="67216"/>
          </a:xfrm>
          <a:prstGeom prst="rect">
            <a:avLst/>
          </a:prstGeom>
        </p:spPr>
      </p:pic>
      <p:pic>
        <p:nvPicPr>
          <p:cNvPr id="81" name="object 81"/>
          <p:cNvPicPr/>
          <p:nvPr/>
        </p:nvPicPr>
        <p:blipFill>
          <a:blip r:embed="rId4" cstate="print"/>
          <a:stretch>
            <a:fillRect/>
          </a:stretch>
        </p:blipFill>
        <p:spPr>
          <a:xfrm>
            <a:off x="14967489" y="3278595"/>
            <a:ext cx="63902" cy="63883"/>
          </a:xfrm>
          <a:prstGeom prst="rect">
            <a:avLst/>
          </a:prstGeom>
        </p:spPr>
      </p:pic>
      <p:sp>
        <p:nvSpPr>
          <p:cNvPr id="82" name="object 82"/>
          <p:cNvSpPr/>
          <p:nvPr/>
        </p:nvSpPr>
        <p:spPr>
          <a:xfrm>
            <a:off x="14968960" y="341618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83" name="object 83"/>
          <p:cNvSpPr/>
          <p:nvPr/>
        </p:nvSpPr>
        <p:spPr>
          <a:xfrm>
            <a:off x="14970436" y="355379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84" name="object 84"/>
          <p:cNvSpPr/>
          <p:nvPr/>
        </p:nvSpPr>
        <p:spPr>
          <a:xfrm>
            <a:off x="14971912" y="3691394"/>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85" name="object 85"/>
          <p:cNvSpPr/>
          <p:nvPr/>
        </p:nvSpPr>
        <p:spPr>
          <a:xfrm>
            <a:off x="14973375" y="382897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86" name="object 86"/>
          <p:cNvSpPr/>
          <p:nvPr/>
        </p:nvSpPr>
        <p:spPr>
          <a:xfrm>
            <a:off x="14974851" y="3966585"/>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87" name="object 87"/>
          <p:cNvSpPr/>
          <p:nvPr/>
        </p:nvSpPr>
        <p:spPr>
          <a:xfrm>
            <a:off x="14976329" y="4104187"/>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6" y="27479"/>
                </a:lnTo>
                <a:lnTo>
                  <a:pt x="0" y="25006"/>
                </a:lnTo>
                <a:lnTo>
                  <a:pt x="0" y="18916"/>
                </a:lnTo>
                <a:lnTo>
                  <a:pt x="2466"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88" name="object 88"/>
          <p:cNvSpPr/>
          <p:nvPr/>
        </p:nvSpPr>
        <p:spPr>
          <a:xfrm>
            <a:off x="14977798" y="4241788"/>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89" name="object 89"/>
          <p:cNvSpPr/>
          <p:nvPr/>
        </p:nvSpPr>
        <p:spPr>
          <a:xfrm>
            <a:off x="14979268" y="437937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90" name="object 90"/>
          <p:cNvSpPr/>
          <p:nvPr/>
        </p:nvSpPr>
        <p:spPr>
          <a:xfrm>
            <a:off x="14980744" y="4516985"/>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91" name="object 91"/>
          <p:cNvPicPr/>
          <p:nvPr/>
        </p:nvPicPr>
        <p:blipFill>
          <a:blip r:embed="rId3" cstate="print"/>
          <a:stretch>
            <a:fillRect/>
          </a:stretch>
        </p:blipFill>
        <p:spPr>
          <a:xfrm>
            <a:off x="14762370" y="3131013"/>
            <a:ext cx="67215" cy="67216"/>
          </a:xfrm>
          <a:prstGeom prst="rect">
            <a:avLst/>
          </a:prstGeom>
        </p:spPr>
      </p:pic>
      <p:pic>
        <p:nvPicPr>
          <p:cNvPr id="92" name="object 92"/>
          <p:cNvPicPr/>
          <p:nvPr/>
        </p:nvPicPr>
        <p:blipFill>
          <a:blip r:embed="rId10" cstate="print"/>
          <a:stretch>
            <a:fillRect/>
          </a:stretch>
        </p:blipFill>
        <p:spPr>
          <a:xfrm>
            <a:off x="14763839" y="3268044"/>
            <a:ext cx="63902" cy="63883"/>
          </a:xfrm>
          <a:prstGeom prst="rect">
            <a:avLst/>
          </a:prstGeom>
        </p:spPr>
      </p:pic>
      <p:sp>
        <p:nvSpPr>
          <p:cNvPr id="93" name="object 93"/>
          <p:cNvSpPr/>
          <p:nvPr/>
        </p:nvSpPr>
        <p:spPr>
          <a:xfrm>
            <a:off x="14765315" y="3405056"/>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94" name="object 94"/>
          <p:cNvSpPr/>
          <p:nvPr/>
        </p:nvSpPr>
        <p:spPr>
          <a:xfrm>
            <a:off x="14766785" y="354208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90"/>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95" name="object 95"/>
          <p:cNvSpPr/>
          <p:nvPr/>
        </p:nvSpPr>
        <p:spPr>
          <a:xfrm>
            <a:off x="14768262" y="3679111"/>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96" name="object 96"/>
          <p:cNvSpPr/>
          <p:nvPr/>
        </p:nvSpPr>
        <p:spPr>
          <a:xfrm>
            <a:off x="14769732" y="381611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97" name="object 97"/>
          <p:cNvSpPr/>
          <p:nvPr/>
        </p:nvSpPr>
        <p:spPr>
          <a:xfrm>
            <a:off x="14771202" y="3953147"/>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98" name="object 98"/>
          <p:cNvSpPr/>
          <p:nvPr/>
        </p:nvSpPr>
        <p:spPr>
          <a:xfrm>
            <a:off x="14772678" y="4090171"/>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99" name="object 99"/>
          <p:cNvSpPr/>
          <p:nvPr/>
        </p:nvSpPr>
        <p:spPr>
          <a:xfrm>
            <a:off x="14774147" y="4227202"/>
            <a:ext cx="40640" cy="40640"/>
          </a:xfrm>
          <a:custGeom>
            <a:avLst/>
            <a:gdLst/>
            <a:ahLst/>
            <a:cxnLst/>
            <a:rect l="l" t="t" r="r" b="b"/>
            <a:pathLst>
              <a:path w="40640" h="40639">
                <a:moveTo>
                  <a:pt x="17486" y="0"/>
                </a:moveTo>
                <a:lnTo>
                  <a:pt x="23115" y="0"/>
                </a:lnTo>
                <a:lnTo>
                  <a:pt x="25399" y="2283"/>
                </a:lnTo>
                <a:lnTo>
                  <a:pt x="25399" y="15196"/>
                </a:lnTo>
                <a:lnTo>
                  <a:pt x="38311" y="15196"/>
                </a:lnTo>
                <a:lnTo>
                  <a:pt x="40595" y="17479"/>
                </a:lnTo>
                <a:lnTo>
                  <a:pt x="40595" y="23109"/>
                </a:lnTo>
                <a:lnTo>
                  <a:pt x="38312" y="25393"/>
                </a:lnTo>
                <a:lnTo>
                  <a:pt x="25399" y="25393"/>
                </a:lnTo>
                <a:lnTo>
                  <a:pt x="25399" y="38306"/>
                </a:lnTo>
                <a:lnTo>
                  <a:pt x="23115" y="40589"/>
                </a:lnTo>
                <a:lnTo>
                  <a:pt x="17486" y="40589"/>
                </a:lnTo>
                <a:lnTo>
                  <a:pt x="15202" y="38306"/>
                </a:lnTo>
                <a:lnTo>
                  <a:pt x="15202" y="25393"/>
                </a:lnTo>
                <a:lnTo>
                  <a:pt x="5104" y="25393"/>
                </a:lnTo>
                <a:lnTo>
                  <a:pt x="2283" y="25393"/>
                </a:lnTo>
                <a:lnTo>
                  <a:pt x="0" y="23109"/>
                </a:lnTo>
                <a:lnTo>
                  <a:pt x="6" y="17479"/>
                </a:lnTo>
                <a:lnTo>
                  <a:pt x="2289" y="15196"/>
                </a:lnTo>
                <a:lnTo>
                  <a:pt x="15202" y="15196"/>
                </a:lnTo>
                <a:lnTo>
                  <a:pt x="15202" y="2283"/>
                </a:lnTo>
                <a:lnTo>
                  <a:pt x="17486" y="0"/>
                </a:lnTo>
                <a:close/>
              </a:path>
            </a:pathLst>
          </a:custGeom>
          <a:solidFill>
            <a:srgbClr val="0070C8"/>
          </a:solidFill>
        </p:spPr>
        <p:txBody>
          <a:bodyPr wrap="square" lIns="0" tIns="0" rIns="0" bIns="0" rtlCol="0"/>
          <a:lstStyle/>
          <a:p>
            <a:endParaRPr/>
          </a:p>
        </p:txBody>
      </p:sp>
      <p:sp>
        <p:nvSpPr>
          <p:cNvPr id="100" name="object 100"/>
          <p:cNvSpPr/>
          <p:nvPr/>
        </p:nvSpPr>
        <p:spPr>
          <a:xfrm>
            <a:off x="14775617" y="436420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01" name="object 101"/>
          <p:cNvSpPr/>
          <p:nvPr/>
        </p:nvSpPr>
        <p:spPr>
          <a:xfrm>
            <a:off x="14777094" y="4501238"/>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02" name="object 102"/>
          <p:cNvPicPr/>
          <p:nvPr/>
        </p:nvPicPr>
        <p:blipFill>
          <a:blip r:embed="rId11" cstate="print"/>
          <a:stretch>
            <a:fillRect/>
          </a:stretch>
        </p:blipFill>
        <p:spPr>
          <a:xfrm>
            <a:off x="14560190" y="3246923"/>
            <a:ext cx="63902" cy="63883"/>
          </a:xfrm>
          <a:prstGeom prst="rect">
            <a:avLst/>
          </a:prstGeom>
        </p:spPr>
      </p:pic>
      <p:sp>
        <p:nvSpPr>
          <p:cNvPr id="103" name="object 103"/>
          <p:cNvSpPr/>
          <p:nvPr/>
        </p:nvSpPr>
        <p:spPr>
          <a:xfrm>
            <a:off x="14561666" y="338269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04" name="object 104"/>
          <p:cNvSpPr/>
          <p:nvPr/>
        </p:nvSpPr>
        <p:spPr>
          <a:xfrm>
            <a:off x="14563135" y="3518479"/>
            <a:ext cx="57785" cy="57785"/>
          </a:xfrm>
          <a:custGeom>
            <a:avLst/>
            <a:gdLst/>
            <a:ahLst/>
            <a:cxnLst/>
            <a:rect l="l" t="t" r="r" b="b"/>
            <a:pathLst>
              <a:path w="57784" h="57785">
                <a:moveTo>
                  <a:pt x="24652" y="0"/>
                </a:moveTo>
                <a:lnTo>
                  <a:pt x="32591" y="0"/>
                </a:lnTo>
                <a:lnTo>
                  <a:pt x="35813" y="3221"/>
                </a:lnTo>
                <a:lnTo>
                  <a:pt x="35813" y="21423"/>
                </a:lnTo>
                <a:lnTo>
                  <a:pt x="54014" y="21423"/>
                </a:lnTo>
                <a:lnTo>
                  <a:pt x="57236" y="24645"/>
                </a:lnTo>
                <a:lnTo>
                  <a:pt x="57236" y="32584"/>
                </a:lnTo>
                <a:lnTo>
                  <a:pt x="54014" y="35806"/>
                </a:lnTo>
                <a:lnTo>
                  <a:pt x="35813" y="35806"/>
                </a:lnTo>
                <a:lnTo>
                  <a:pt x="35813" y="54007"/>
                </a:lnTo>
                <a:lnTo>
                  <a:pt x="32591" y="57229"/>
                </a:lnTo>
                <a:lnTo>
                  <a:pt x="24652" y="57229"/>
                </a:lnTo>
                <a:lnTo>
                  <a:pt x="21430" y="54007"/>
                </a:lnTo>
                <a:lnTo>
                  <a:pt x="21430" y="35806"/>
                </a:lnTo>
                <a:lnTo>
                  <a:pt x="7198" y="35806"/>
                </a:lnTo>
                <a:lnTo>
                  <a:pt x="3221" y="35806"/>
                </a:lnTo>
                <a:lnTo>
                  <a:pt x="0" y="32590"/>
                </a:lnTo>
                <a:lnTo>
                  <a:pt x="6" y="24645"/>
                </a:lnTo>
                <a:lnTo>
                  <a:pt x="3228" y="21423"/>
                </a:lnTo>
                <a:lnTo>
                  <a:pt x="21430" y="21423"/>
                </a:lnTo>
                <a:lnTo>
                  <a:pt x="21430" y="3221"/>
                </a:lnTo>
                <a:lnTo>
                  <a:pt x="24652" y="0"/>
                </a:lnTo>
                <a:close/>
              </a:path>
            </a:pathLst>
          </a:custGeom>
          <a:solidFill>
            <a:srgbClr val="0070C8"/>
          </a:solidFill>
        </p:spPr>
        <p:txBody>
          <a:bodyPr wrap="square" lIns="0" tIns="0" rIns="0" bIns="0" rtlCol="0"/>
          <a:lstStyle/>
          <a:p>
            <a:endParaRPr/>
          </a:p>
        </p:txBody>
      </p:sp>
      <p:sp>
        <p:nvSpPr>
          <p:cNvPr id="105" name="object 105"/>
          <p:cNvSpPr/>
          <p:nvPr/>
        </p:nvSpPr>
        <p:spPr>
          <a:xfrm>
            <a:off x="14564611" y="365426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06" name="object 106"/>
          <p:cNvSpPr/>
          <p:nvPr/>
        </p:nvSpPr>
        <p:spPr>
          <a:xfrm>
            <a:off x="14566081" y="379003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07" name="object 107"/>
          <p:cNvSpPr/>
          <p:nvPr/>
        </p:nvSpPr>
        <p:spPr>
          <a:xfrm>
            <a:off x="14567558" y="3925818"/>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08" name="object 108"/>
          <p:cNvSpPr/>
          <p:nvPr/>
        </p:nvSpPr>
        <p:spPr>
          <a:xfrm>
            <a:off x="14569028" y="4061609"/>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109" name="object 109"/>
          <p:cNvSpPr/>
          <p:nvPr/>
        </p:nvSpPr>
        <p:spPr>
          <a:xfrm>
            <a:off x="14570504" y="4197393"/>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10" name="object 110"/>
          <p:cNvSpPr/>
          <p:nvPr/>
        </p:nvSpPr>
        <p:spPr>
          <a:xfrm>
            <a:off x="14571974" y="433315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11" name="object 111"/>
          <p:cNvSpPr/>
          <p:nvPr/>
        </p:nvSpPr>
        <p:spPr>
          <a:xfrm>
            <a:off x="14573443" y="4468955"/>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16"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112" name="object 112"/>
          <p:cNvSpPr/>
          <p:nvPr/>
        </p:nvSpPr>
        <p:spPr>
          <a:xfrm>
            <a:off x="14358016" y="3354716"/>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13" name="object 113"/>
          <p:cNvSpPr/>
          <p:nvPr/>
        </p:nvSpPr>
        <p:spPr>
          <a:xfrm>
            <a:off x="14359492" y="3488906"/>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14" name="object 114"/>
          <p:cNvSpPr/>
          <p:nvPr/>
        </p:nvSpPr>
        <p:spPr>
          <a:xfrm>
            <a:off x="14360968" y="3623089"/>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115" name="object 115"/>
          <p:cNvSpPr/>
          <p:nvPr/>
        </p:nvSpPr>
        <p:spPr>
          <a:xfrm>
            <a:off x="14362431" y="375725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16" name="object 116"/>
          <p:cNvSpPr/>
          <p:nvPr/>
        </p:nvSpPr>
        <p:spPr>
          <a:xfrm>
            <a:off x="14363907" y="3891449"/>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17" name="object 117"/>
          <p:cNvSpPr/>
          <p:nvPr/>
        </p:nvSpPr>
        <p:spPr>
          <a:xfrm>
            <a:off x="14365385" y="4025632"/>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118" name="object 118"/>
          <p:cNvSpPr/>
          <p:nvPr/>
        </p:nvSpPr>
        <p:spPr>
          <a:xfrm>
            <a:off x="14366854" y="415982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19" name="object 119"/>
          <p:cNvSpPr/>
          <p:nvPr/>
        </p:nvSpPr>
        <p:spPr>
          <a:xfrm>
            <a:off x="14368324" y="429399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20" name="object 120"/>
          <p:cNvSpPr/>
          <p:nvPr/>
        </p:nvSpPr>
        <p:spPr>
          <a:xfrm>
            <a:off x="14369800" y="4428182"/>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121" name="object 121"/>
          <p:cNvSpPr/>
          <p:nvPr/>
        </p:nvSpPr>
        <p:spPr>
          <a:xfrm>
            <a:off x="14155841" y="3451511"/>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22" name="object 122"/>
          <p:cNvSpPr/>
          <p:nvPr/>
        </p:nvSpPr>
        <p:spPr>
          <a:xfrm>
            <a:off x="14157318" y="3583706"/>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23" name="object 123"/>
          <p:cNvSpPr/>
          <p:nvPr/>
        </p:nvSpPr>
        <p:spPr>
          <a:xfrm>
            <a:off x="14158788" y="371588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24" name="object 124"/>
          <p:cNvSpPr/>
          <p:nvPr/>
        </p:nvSpPr>
        <p:spPr>
          <a:xfrm>
            <a:off x="14160258" y="3848090"/>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25" name="object 125"/>
          <p:cNvSpPr/>
          <p:nvPr/>
        </p:nvSpPr>
        <p:spPr>
          <a:xfrm>
            <a:off x="14161734" y="3980292"/>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126" name="object 126"/>
          <p:cNvSpPr/>
          <p:nvPr/>
        </p:nvSpPr>
        <p:spPr>
          <a:xfrm>
            <a:off x="14163211" y="4112493"/>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27" name="object 127"/>
          <p:cNvSpPr/>
          <p:nvPr/>
        </p:nvSpPr>
        <p:spPr>
          <a:xfrm>
            <a:off x="14164673" y="4244669"/>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28" name="object 128"/>
          <p:cNvSpPr/>
          <p:nvPr/>
        </p:nvSpPr>
        <p:spPr>
          <a:xfrm>
            <a:off x="14166150" y="4376877"/>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129" name="object 129"/>
          <p:cNvSpPr/>
          <p:nvPr/>
        </p:nvSpPr>
        <p:spPr>
          <a:xfrm>
            <a:off x="13953669" y="3532612"/>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30" name="object 130"/>
          <p:cNvSpPr/>
          <p:nvPr/>
        </p:nvSpPr>
        <p:spPr>
          <a:xfrm>
            <a:off x="13955138" y="366217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31" name="object 131"/>
          <p:cNvSpPr/>
          <p:nvPr/>
        </p:nvSpPr>
        <p:spPr>
          <a:xfrm>
            <a:off x="13956614" y="3791753"/>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32" name="object 132"/>
          <p:cNvSpPr/>
          <p:nvPr/>
        </p:nvSpPr>
        <p:spPr>
          <a:xfrm>
            <a:off x="13958084" y="3921330"/>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133" name="object 133"/>
          <p:cNvSpPr/>
          <p:nvPr/>
        </p:nvSpPr>
        <p:spPr>
          <a:xfrm>
            <a:off x="13959560" y="4050913"/>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34" name="object 134"/>
          <p:cNvSpPr/>
          <p:nvPr/>
        </p:nvSpPr>
        <p:spPr>
          <a:xfrm>
            <a:off x="13961030" y="4180471"/>
            <a:ext cx="37465" cy="37465"/>
          </a:xfrm>
          <a:custGeom>
            <a:avLst/>
            <a:gdLst/>
            <a:ahLst/>
            <a:cxnLst/>
            <a:rect l="l" t="t" r="r" b="b"/>
            <a:pathLst>
              <a:path w="37465" h="37464">
                <a:moveTo>
                  <a:pt x="16056" y="0"/>
                </a:moveTo>
                <a:lnTo>
                  <a:pt x="21226" y="0"/>
                </a:lnTo>
                <a:lnTo>
                  <a:pt x="23326" y="2099"/>
                </a:lnTo>
                <a:lnTo>
                  <a:pt x="23326" y="13956"/>
                </a:lnTo>
                <a:lnTo>
                  <a:pt x="35183" y="13956"/>
                </a:lnTo>
                <a:lnTo>
                  <a:pt x="37283" y="16056"/>
                </a:lnTo>
                <a:lnTo>
                  <a:pt x="37283" y="21226"/>
                </a:lnTo>
                <a:lnTo>
                  <a:pt x="35183" y="23326"/>
                </a:lnTo>
                <a:lnTo>
                  <a:pt x="23326" y="23326"/>
                </a:lnTo>
                <a:lnTo>
                  <a:pt x="23326" y="35182"/>
                </a:lnTo>
                <a:lnTo>
                  <a:pt x="21226" y="37282"/>
                </a:lnTo>
                <a:lnTo>
                  <a:pt x="16056" y="37282"/>
                </a:lnTo>
                <a:lnTo>
                  <a:pt x="13956" y="35182"/>
                </a:lnTo>
                <a:lnTo>
                  <a:pt x="13956" y="23326"/>
                </a:lnTo>
                <a:lnTo>
                  <a:pt x="4685" y="23326"/>
                </a:lnTo>
                <a:lnTo>
                  <a:pt x="2099" y="23326"/>
                </a:lnTo>
                <a:lnTo>
                  <a:pt x="0" y="21233"/>
                </a:lnTo>
                <a:lnTo>
                  <a:pt x="0" y="16056"/>
                </a:lnTo>
                <a:lnTo>
                  <a:pt x="2100"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35" name="object 135"/>
          <p:cNvSpPr/>
          <p:nvPr/>
        </p:nvSpPr>
        <p:spPr>
          <a:xfrm>
            <a:off x="13962499" y="4310061"/>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136" name="object 136"/>
          <p:cNvSpPr/>
          <p:nvPr/>
        </p:nvSpPr>
        <p:spPr>
          <a:xfrm>
            <a:off x="13751487" y="360518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37" name="object 137"/>
          <p:cNvSpPr/>
          <p:nvPr/>
        </p:nvSpPr>
        <p:spPr>
          <a:xfrm>
            <a:off x="13752963" y="3732023"/>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38" name="object 138"/>
          <p:cNvSpPr/>
          <p:nvPr/>
        </p:nvSpPr>
        <p:spPr>
          <a:xfrm>
            <a:off x="13754441" y="3858851"/>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139" name="object 139"/>
          <p:cNvSpPr/>
          <p:nvPr/>
        </p:nvSpPr>
        <p:spPr>
          <a:xfrm>
            <a:off x="13755910" y="3985679"/>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0" name="object 140"/>
          <p:cNvSpPr/>
          <p:nvPr/>
        </p:nvSpPr>
        <p:spPr>
          <a:xfrm>
            <a:off x="13757380" y="411248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41" name="object 141"/>
          <p:cNvSpPr/>
          <p:nvPr/>
        </p:nvSpPr>
        <p:spPr>
          <a:xfrm>
            <a:off x="13758856" y="4239321"/>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142" name="object 142"/>
          <p:cNvSpPr/>
          <p:nvPr/>
        </p:nvSpPr>
        <p:spPr>
          <a:xfrm>
            <a:off x="13549314" y="3655011"/>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43" name="object 143"/>
          <p:cNvSpPr/>
          <p:nvPr/>
        </p:nvSpPr>
        <p:spPr>
          <a:xfrm>
            <a:off x="13550789" y="3778262"/>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144" name="object 144"/>
          <p:cNvSpPr/>
          <p:nvPr/>
        </p:nvSpPr>
        <p:spPr>
          <a:xfrm>
            <a:off x="13552267" y="3901507"/>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45" name="object 145"/>
          <p:cNvSpPr/>
          <p:nvPr/>
        </p:nvSpPr>
        <p:spPr>
          <a:xfrm>
            <a:off x="13553729" y="4024733"/>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46" name="object 146"/>
          <p:cNvSpPr/>
          <p:nvPr/>
        </p:nvSpPr>
        <p:spPr>
          <a:xfrm>
            <a:off x="13555206" y="4147991"/>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147" name="object 147"/>
          <p:cNvSpPr/>
          <p:nvPr/>
        </p:nvSpPr>
        <p:spPr>
          <a:xfrm>
            <a:off x="13347140" y="3697667"/>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148" name="object 148"/>
          <p:cNvSpPr/>
          <p:nvPr/>
        </p:nvSpPr>
        <p:spPr>
          <a:xfrm>
            <a:off x="13348610" y="3817336"/>
            <a:ext cx="40640" cy="40640"/>
          </a:xfrm>
          <a:custGeom>
            <a:avLst/>
            <a:gdLst/>
            <a:ahLst/>
            <a:cxnLst/>
            <a:rect l="l" t="t" r="r" b="b"/>
            <a:pathLst>
              <a:path w="40640" h="40639">
                <a:moveTo>
                  <a:pt x="17486" y="0"/>
                </a:moveTo>
                <a:lnTo>
                  <a:pt x="23115" y="0"/>
                </a:lnTo>
                <a:lnTo>
                  <a:pt x="25399" y="2283"/>
                </a:lnTo>
                <a:lnTo>
                  <a:pt x="25399" y="15196"/>
                </a:lnTo>
                <a:lnTo>
                  <a:pt x="38312" y="15196"/>
                </a:lnTo>
                <a:lnTo>
                  <a:pt x="40595" y="17479"/>
                </a:lnTo>
                <a:lnTo>
                  <a:pt x="40595" y="23109"/>
                </a:lnTo>
                <a:lnTo>
                  <a:pt x="38312" y="25393"/>
                </a:lnTo>
                <a:lnTo>
                  <a:pt x="25399" y="25393"/>
                </a:lnTo>
                <a:lnTo>
                  <a:pt x="25399" y="38306"/>
                </a:lnTo>
                <a:lnTo>
                  <a:pt x="23116" y="40589"/>
                </a:lnTo>
                <a:lnTo>
                  <a:pt x="17486" y="40589"/>
                </a:lnTo>
                <a:lnTo>
                  <a:pt x="15203" y="38306"/>
                </a:lnTo>
                <a:lnTo>
                  <a:pt x="15203" y="25393"/>
                </a:lnTo>
                <a:lnTo>
                  <a:pt x="5105" y="25393"/>
                </a:lnTo>
                <a:lnTo>
                  <a:pt x="2289" y="25393"/>
                </a:lnTo>
                <a:lnTo>
                  <a:pt x="0" y="23109"/>
                </a:lnTo>
                <a:lnTo>
                  <a:pt x="6" y="17479"/>
                </a:lnTo>
                <a:lnTo>
                  <a:pt x="2289" y="15196"/>
                </a:lnTo>
                <a:lnTo>
                  <a:pt x="15203" y="15196"/>
                </a:lnTo>
                <a:lnTo>
                  <a:pt x="15203" y="2283"/>
                </a:lnTo>
                <a:lnTo>
                  <a:pt x="17486" y="0"/>
                </a:lnTo>
                <a:close/>
              </a:path>
            </a:pathLst>
          </a:custGeom>
          <a:solidFill>
            <a:srgbClr val="0070C8"/>
          </a:solidFill>
        </p:spPr>
        <p:txBody>
          <a:bodyPr wrap="square" lIns="0" tIns="0" rIns="0" bIns="0" rtlCol="0"/>
          <a:lstStyle/>
          <a:p>
            <a:endParaRPr/>
          </a:p>
        </p:txBody>
      </p:sp>
      <p:sp>
        <p:nvSpPr>
          <p:cNvPr id="149" name="object 149"/>
          <p:cNvSpPr/>
          <p:nvPr/>
        </p:nvSpPr>
        <p:spPr>
          <a:xfrm>
            <a:off x="13350085" y="3936979"/>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50" name="object 150"/>
          <p:cNvSpPr/>
          <p:nvPr/>
        </p:nvSpPr>
        <p:spPr>
          <a:xfrm>
            <a:off x="13144966" y="3713507"/>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51" name="object 151"/>
          <p:cNvSpPr/>
          <p:nvPr/>
        </p:nvSpPr>
        <p:spPr>
          <a:xfrm>
            <a:off x="13146436" y="3828753"/>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52" name="object 152"/>
          <p:cNvSpPr/>
          <p:nvPr/>
        </p:nvSpPr>
        <p:spPr>
          <a:xfrm>
            <a:off x="12942785" y="3719241"/>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pic>
        <p:nvPicPr>
          <p:cNvPr id="153" name="object 153"/>
          <p:cNvPicPr/>
          <p:nvPr/>
        </p:nvPicPr>
        <p:blipFill>
          <a:blip r:embed="rId12" cstate="print"/>
          <a:stretch>
            <a:fillRect/>
          </a:stretch>
        </p:blipFill>
        <p:spPr>
          <a:xfrm>
            <a:off x="8265001" y="3016554"/>
            <a:ext cx="70550" cy="70549"/>
          </a:xfrm>
          <a:prstGeom prst="rect">
            <a:avLst/>
          </a:prstGeom>
        </p:spPr>
      </p:pic>
      <p:pic>
        <p:nvPicPr>
          <p:cNvPr id="154" name="object 154"/>
          <p:cNvPicPr/>
          <p:nvPr/>
        </p:nvPicPr>
        <p:blipFill>
          <a:blip r:embed="rId3" cstate="print"/>
          <a:stretch>
            <a:fillRect/>
          </a:stretch>
        </p:blipFill>
        <p:spPr>
          <a:xfrm>
            <a:off x="8266859" y="3154812"/>
            <a:ext cx="67215" cy="67216"/>
          </a:xfrm>
          <a:prstGeom prst="rect">
            <a:avLst/>
          </a:prstGeom>
        </p:spPr>
      </p:pic>
      <p:pic>
        <p:nvPicPr>
          <p:cNvPr id="155" name="object 155"/>
          <p:cNvPicPr/>
          <p:nvPr/>
        </p:nvPicPr>
        <p:blipFill>
          <a:blip r:embed="rId13" cstate="print"/>
          <a:stretch>
            <a:fillRect/>
          </a:stretch>
        </p:blipFill>
        <p:spPr>
          <a:xfrm>
            <a:off x="8268709" y="3293070"/>
            <a:ext cx="63902" cy="63883"/>
          </a:xfrm>
          <a:prstGeom prst="rect">
            <a:avLst/>
          </a:prstGeom>
        </p:spPr>
      </p:pic>
      <p:sp>
        <p:nvSpPr>
          <p:cNvPr id="156" name="object 156"/>
          <p:cNvSpPr/>
          <p:nvPr/>
        </p:nvSpPr>
        <p:spPr>
          <a:xfrm>
            <a:off x="8270573" y="3431315"/>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52950" y="37892"/>
                </a:lnTo>
                <a:lnTo>
                  <a:pt x="37892" y="37892"/>
                </a:lnTo>
                <a:lnTo>
                  <a:pt x="37892" y="57157"/>
                </a:lnTo>
                <a:lnTo>
                  <a:pt x="34486" y="60563"/>
                </a:ln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157" name="object 157"/>
          <p:cNvSpPr/>
          <p:nvPr/>
        </p:nvSpPr>
        <p:spPr>
          <a:xfrm>
            <a:off x="8272429" y="3569573"/>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58" name="object 158"/>
          <p:cNvSpPr/>
          <p:nvPr/>
        </p:nvSpPr>
        <p:spPr>
          <a:xfrm>
            <a:off x="8274293" y="3707831"/>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4" y="33719"/>
                </a:lnTo>
                <a:lnTo>
                  <a:pt x="47124" y="33719"/>
                </a:lnTo>
                <a:lnTo>
                  <a:pt x="33719" y="33719"/>
                </a:lnTo>
                <a:lnTo>
                  <a:pt x="33719" y="50864"/>
                </a:lnTo>
                <a:lnTo>
                  <a:pt x="30688" y="53896"/>
                </a:lnTo>
                <a:lnTo>
                  <a:pt x="23207" y="53896"/>
                </a:lnTo>
                <a:lnTo>
                  <a:pt x="20176" y="50864"/>
                </a:lnTo>
                <a:lnTo>
                  <a:pt x="20176"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159" name="object 159"/>
          <p:cNvSpPr/>
          <p:nvPr/>
        </p:nvSpPr>
        <p:spPr>
          <a:xfrm>
            <a:off x="8276131" y="384606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60" name="object 160"/>
          <p:cNvSpPr/>
          <p:nvPr/>
        </p:nvSpPr>
        <p:spPr>
          <a:xfrm>
            <a:off x="8277986" y="3984327"/>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6" y="26908"/>
                </a:lnTo>
                <a:lnTo>
                  <a:pt x="44599" y="29566"/>
                </a:lnTo>
                <a:lnTo>
                  <a:pt x="41318" y="29566"/>
                </a:lnTo>
                <a:lnTo>
                  <a:pt x="29566" y="29566"/>
                </a:lnTo>
                <a:lnTo>
                  <a:pt x="29566" y="44598"/>
                </a:lnTo>
                <a:lnTo>
                  <a:pt x="26909" y="47256"/>
                </a:ln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161" name="object 161"/>
          <p:cNvSpPr/>
          <p:nvPr/>
        </p:nvSpPr>
        <p:spPr>
          <a:xfrm>
            <a:off x="8279851" y="4122592"/>
            <a:ext cx="44450" cy="44450"/>
          </a:xfrm>
          <a:custGeom>
            <a:avLst/>
            <a:gdLst/>
            <a:ahLst/>
            <a:cxnLst/>
            <a:rect l="l" t="t" r="r" b="b"/>
            <a:pathLst>
              <a:path w="44450" h="44450">
                <a:moveTo>
                  <a:pt x="18916" y="0"/>
                </a:moveTo>
                <a:lnTo>
                  <a:pt x="25012" y="0"/>
                </a:lnTo>
                <a:lnTo>
                  <a:pt x="27479" y="2473"/>
                </a:lnTo>
                <a:lnTo>
                  <a:pt x="27479" y="16443"/>
                </a:lnTo>
                <a:lnTo>
                  <a:pt x="41455" y="16443"/>
                </a:lnTo>
                <a:lnTo>
                  <a:pt x="43922" y="18916"/>
                </a:lnTo>
                <a:lnTo>
                  <a:pt x="43922" y="25006"/>
                </a:lnTo>
                <a:lnTo>
                  <a:pt x="41448"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162" name="object 162"/>
          <p:cNvSpPr/>
          <p:nvPr/>
        </p:nvSpPr>
        <p:spPr>
          <a:xfrm>
            <a:off x="8281708" y="4260850"/>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35490" y="25393"/>
                </a:lnTo>
                <a:lnTo>
                  <a:pt x="25392" y="25393"/>
                </a:lnTo>
                <a:lnTo>
                  <a:pt x="25392"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63" name="object 163"/>
          <p:cNvSpPr/>
          <p:nvPr/>
        </p:nvSpPr>
        <p:spPr>
          <a:xfrm>
            <a:off x="8283544" y="4399088"/>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164" name="object 164"/>
          <p:cNvSpPr/>
          <p:nvPr/>
        </p:nvSpPr>
        <p:spPr>
          <a:xfrm>
            <a:off x="8285414" y="4537352"/>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9671" y="21233"/>
                </a:lnTo>
                <a:lnTo>
                  <a:pt x="21233" y="21233"/>
                </a:lnTo>
                <a:lnTo>
                  <a:pt x="21233" y="32026"/>
                </a:lnTo>
                <a:lnTo>
                  <a:pt x="19324"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165" name="object 165"/>
          <p:cNvGrpSpPr/>
          <p:nvPr/>
        </p:nvGrpSpPr>
        <p:grpSpPr>
          <a:xfrm>
            <a:off x="8224203" y="-383"/>
            <a:ext cx="6852284" cy="3757295"/>
            <a:chOff x="8224203" y="-383"/>
            <a:chExt cx="6852284" cy="3757295"/>
          </a:xfrm>
        </p:grpSpPr>
        <p:pic>
          <p:nvPicPr>
            <p:cNvPr id="166" name="object 166"/>
            <p:cNvPicPr/>
            <p:nvPr/>
          </p:nvPicPr>
          <p:blipFill>
            <a:blip r:embed="rId14" cstate="print"/>
            <a:stretch>
              <a:fillRect/>
            </a:stretch>
          </p:blipFill>
          <p:spPr>
            <a:xfrm>
              <a:off x="8224203" y="-383"/>
              <a:ext cx="6851695" cy="3756908"/>
            </a:xfrm>
            <a:prstGeom prst="rect">
              <a:avLst/>
            </a:prstGeom>
          </p:spPr>
        </p:pic>
        <p:pic>
          <p:nvPicPr>
            <p:cNvPr id="167" name="object 167"/>
            <p:cNvPicPr/>
            <p:nvPr/>
          </p:nvPicPr>
          <p:blipFill>
            <a:blip r:embed="rId4" cstate="print"/>
            <a:stretch>
              <a:fillRect/>
            </a:stretch>
          </p:blipFill>
          <p:spPr>
            <a:xfrm>
              <a:off x="8472353" y="3278595"/>
              <a:ext cx="63902" cy="63883"/>
            </a:xfrm>
            <a:prstGeom prst="rect">
              <a:avLst/>
            </a:prstGeom>
          </p:spPr>
        </p:pic>
        <p:pic>
          <p:nvPicPr>
            <p:cNvPr id="168" name="object 168"/>
            <p:cNvPicPr/>
            <p:nvPr/>
          </p:nvPicPr>
          <p:blipFill>
            <a:blip r:embed="rId5" cstate="print"/>
            <a:stretch>
              <a:fillRect/>
            </a:stretch>
          </p:blipFill>
          <p:spPr>
            <a:xfrm>
              <a:off x="8470509" y="3140993"/>
              <a:ext cx="67216" cy="67216"/>
            </a:xfrm>
            <a:prstGeom prst="rect">
              <a:avLst/>
            </a:prstGeom>
          </p:spPr>
        </p:pic>
        <p:sp>
          <p:nvSpPr>
            <p:cNvPr id="169" name="object 169"/>
            <p:cNvSpPr/>
            <p:nvPr/>
          </p:nvSpPr>
          <p:spPr>
            <a:xfrm>
              <a:off x="8474215" y="3416185"/>
              <a:ext cx="60960" cy="329565"/>
            </a:xfrm>
            <a:custGeom>
              <a:avLst/>
              <a:gdLst/>
              <a:ahLst/>
              <a:cxnLst/>
              <a:rect l="l" t="t" r="r" b="b"/>
              <a:pathLst>
                <a:path w="60959" h="329564">
                  <a:moveTo>
                    <a:pt x="57607" y="298424"/>
                  </a:moveTo>
                  <a:lnTo>
                    <a:pt x="54584" y="295389"/>
                  </a:lnTo>
                  <a:lnTo>
                    <a:pt x="37439" y="295389"/>
                  </a:lnTo>
                  <a:lnTo>
                    <a:pt x="37439" y="278244"/>
                  </a:lnTo>
                  <a:lnTo>
                    <a:pt x="34404" y="275221"/>
                  </a:lnTo>
                  <a:lnTo>
                    <a:pt x="26924" y="275221"/>
                  </a:lnTo>
                  <a:lnTo>
                    <a:pt x="23888" y="278244"/>
                  </a:lnTo>
                  <a:lnTo>
                    <a:pt x="23888" y="295389"/>
                  </a:lnTo>
                  <a:lnTo>
                    <a:pt x="6743" y="295389"/>
                  </a:lnTo>
                  <a:lnTo>
                    <a:pt x="3721" y="298424"/>
                  </a:lnTo>
                  <a:lnTo>
                    <a:pt x="3721" y="305904"/>
                  </a:lnTo>
                  <a:lnTo>
                    <a:pt x="6743" y="308940"/>
                  </a:lnTo>
                  <a:lnTo>
                    <a:pt x="23888" y="308940"/>
                  </a:lnTo>
                  <a:lnTo>
                    <a:pt x="23888" y="326085"/>
                  </a:lnTo>
                  <a:lnTo>
                    <a:pt x="26924" y="329107"/>
                  </a:lnTo>
                  <a:lnTo>
                    <a:pt x="34404" y="329107"/>
                  </a:lnTo>
                  <a:lnTo>
                    <a:pt x="37439" y="326085"/>
                  </a:lnTo>
                  <a:lnTo>
                    <a:pt x="37439" y="308940"/>
                  </a:lnTo>
                  <a:lnTo>
                    <a:pt x="50838" y="308940"/>
                  </a:lnTo>
                  <a:lnTo>
                    <a:pt x="54584" y="308940"/>
                  </a:lnTo>
                  <a:lnTo>
                    <a:pt x="57607" y="305904"/>
                  </a:lnTo>
                  <a:lnTo>
                    <a:pt x="57607" y="298424"/>
                  </a:lnTo>
                  <a:close/>
                </a:path>
                <a:path w="60959" h="329564">
                  <a:moveTo>
                    <a:pt x="59093" y="162255"/>
                  </a:moveTo>
                  <a:lnTo>
                    <a:pt x="55867" y="159042"/>
                  </a:lnTo>
                  <a:lnTo>
                    <a:pt x="37668" y="159042"/>
                  </a:lnTo>
                  <a:lnTo>
                    <a:pt x="37668" y="140830"/>
                  </a:lnTo>
                  <a:lnTo>
                    <a:pt x="34442" y="137617"/>
                  </a:lnTo>
                  <a:lnTo>
                    <a:pt x="26504" y="137617"/>
                  </a:lnTo>
                  <a:lnTo>
                    <a:pt x="23279" y="140830"/>
                  </a:lnTo>
                  <a:lnTo>
                    <a:pt x="23279" y="159042"/>
                  </a:lnTo>
                  <a:lnTo>
                    <a:pt x="5080" y="159042"/>
                  </a:lnTo>
                  <a:lnTo>
                    <a:pt x="1854" y="162255"/>
                  </a:lnTo>
                  <a:lnTo>
                    <a:pt x="1854" y="170192"/>
                  </a:lnTo>
                  <a:lnTo>
                    <a:pt x="5080" y="173418"/>
                  </a:lnTo>
                  <a:lnTo>
                    <a:pt x="23279" y="173418"/>
                  </a:lnTo>
                  <a:lnTo>
                    <a:pt x="23279" y="191617"/>
                  </a:lnTo>
                  <a:lnTo>
                    <a:pt x="26504" y="194843"/>
                  </a:lnTo>
                  <a:lnTo>
                    <a:pt x="34442" y="194843"/>
                  </a:lnTo>
                  <a:lnTo>
                    <a:pt x="37668" y="191617"/>
                  </a:lnTo>
                  <a:lnTo>
                    <a:pt x="37668" y="173418"/>
                  </a:lnTo>
                  <a:lnTo>
                    <a:pt x="51892" y="173418"/>
                  </a:lnTo>
                  <a:lnTo>
                    <a:pt x="55867" y="173418"/>
                  </a:lnTo>
                  <a:lnTo>
                    <a:pt x="59093" y="170192"/>
                  </a:lnTo>
                  <a:lnTo>
                    <a:pt x="59093" y="162255"/>
                  </a:lnTo>
                  <a:close/>
                </a:path>
                <a:path w="60959" h="329564">
                  <a:moveTo>
                    <a:pt x="60566" y="26085"/>
                  </a:moveTo>
                  <a:lnTo>
                    <a:pt x="57162" y="22669"/>
                  </a:lnTo>
                  <a:lnTo>
                    <a:pt x="37896" y="22669"/>
                  </a:lnTo>
                  <a:lnTo>
                    <a:pt x="37896" y="3416"/>
                  </a:lnTo>
                  <a:lnTo>
                    <a:pt x="34493" y="0"/>
                  </a:lnTo>
                  <a:lnTo>
                    <a:pt x="26073" y="0"/>
                  </a:lnTo>
                  <a:lnTo>
                    <a:pt x="22669" y="3416"/>
                  </a:lnTo>
                  <a:lnTo>
                    <a:pt x="22669" y="22669"/>
                  </a:lnTo>
                  <a:lnTo>
                    <a:pt x="3403" y="22669"/>
                  </a:lnTo>
                  <a:lnTo>
                    <a:pt x="0" y="26085"/>
                  </a:lnTo>
                  <a:lnTo>
                    <a:pt x="0" y="34493"/>
                  </a:lnTo>
                  <a:lnTo>
                    <a:pt x="3403" y="37896"/>
                  </a:lnTo>
                  <a:lnTo>
                    <a:pt x="22669" y="37896"/>
                  </a:lnTo>
                  <a:lnTo>
                    <a:pt x="22669" y="57162"/>
                  </a:lnTo>
                  <a:lnTo>
                    <a:pt x="26073" y="60566"/>
                  </a:lnTo>
                  <a:lnTo>
                    <a:pt x="34493" y="60566"/>
                  </a:lnTo>
                  <a:lnTo>
                    <a:pt x="37896" y="57162"/>
                  </a:lnTo>
                  <a:lnTo>
                    <a:pt x="37896" y="37896"/>
                  </a:lnTo>
                  <a:lnTo>
                    <a:pt x="52959" y="37896"/>
                  </a:lnTo>
                  <a:lnTo>
                    <a:pt x="57150" y="37896"/>
                  </a:lnTo>
                  <a:lnTo>
                    <a:pt x="60566" y="34493"/>
                  </a:lnTo>
                  <a:lnTo>
                    <a:pt x="60566" y="26085"/>
                  </a:lnTo>
                  <a:close/>
                </a:path>
              </a:pathLst>
            </a:custGeom>
            <a:solidFill>
              <a:srgbClr val="0070C8"/>
            </a:solidFill>
          </p:spPr>
          <p:txBody>
            <a:bodyPr wrap="square" lIns="0" tIns="0" rIns="0" bIns="0" rtlCol="0"/>
            <a:lstStyle/>
            <a:p>
              <a:endParaRPr/>
            </a:p>
          </p:txBody>
        </p:sp>
      </p:grpSp>
      <p:sp>
        <p:nvSpPr>
          <p:cNvPr id="170" name="object 170"/>
          <p:cNvSpPr/>
          <p:nvPr/>
        </p:nvSpPr>
        <p:spPr>
          <a:xfrm>
            <a:off x="8479780" y="3828976"/>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71" name="object 171"/>
          <p:cNvSpPr/>
          <p:nvPr/>
        </p:nvSpPr>
        <p:spPr>
          <a:xfrm>
            <a:off x="8481638" y="3966585"/>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72" name="object 172"/>
          <p:cNvSpPr/>
          <p:nvPr/>
        </p:nvSpPr>
        <p:spPr>
          <a:xfrm>
            <a:off x="8483494" y="4104187"/>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73" name="object 173"/>
          <p:cNvSpPr/>
          <p:nvPr/>
        </p:nvSpPr>
        <p:spPr>
          <a:xfrm>
            <a:off x="8485358" y="4241788"/>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74" name="object 174"/>
          <p:cNvSpPr/>
          <p:nvPr/>
        </p:nvSpPr>
        <p:spPr>
          <a:xfrm>
            <a:off x="8487195" y="437937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75" name="object 175"/>
          <p:cNvSpPr/>
          <p:nvPr/>
        </p:nvSpPr>
        <p:spPr>
          <a:xfrm>
            <a:off x="8489065" y="4516985"/>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176" name="object 176"/>
          <p:cNvPicPr/>
          <p:nvPr/>
        </p:nvPicPr>
        <p:blipFill>
          <a:blip r:embed="rId15" cstate="print"/>
          <a:stretch>
            <a:fillRect/>
          </a:stretch>
        </p:blipFill>
        <p:spPr>
          <a:xfrm>
            <a:off x="8676002" y="3268044"/>
            <a:ext cx="63902" cy="63883"/>
          </a:xfrm>
          <a:prstGeom prst="rect">
            <a:avLst/>
          </a:prstGeom>
        </p:spPr>
      </p:pic>
      <p:sp>
        <p:nvSpPr>
          <p:cNvPr id="177" name="object 177"/>
          <p:cNvSpPr/>
          <p:nvPr/>
        </p:nvSpPr>
        <p:spPr>
          <a:xfrm>
            <a:off x="8677866" y="3405056"/>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3"/>
                </a:lnTo>
                <a:lnTo>
                  <a:pt x="26075" y="60563"/>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78" name="object 178"/>
          <p:cNvSpPr/>
          <p:nvPr/>
        </p:nvSpPr>
        <p:spPr>
          <a:xfrm>
            <a:off x="8679729" y="354208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90"/>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79" name="object 179"/>
          <p:cNvSpPr/>
          <p:nvPr/>
        </p:nvSpPr>
        <p:spPr>
          <a:xfrm>
            <a:off x="8681587" y="367911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80" name="object 180"/>
          <p:cNvSpPr/>
          <p:nvPr/>
        </p:nvSpPr>
        <p:spPr>
          <a:xfrm>
            <a:off x="8683425" y="3816116"/>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11"/>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81" name="object 181"/>
          <p:cNvSpPr/>
          <p:nvPr/>
        </p:nvSpPr>
        <p:spPr>
          <a:xfrm>
            <a:off x="8685288" y="3953147"/>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82" name="object 182"/>
          <p:cNvSpPr/>
          <p:nvPr/>
        </p:nvSpPr>
        <p:spPr>
          <a:xfrm>
            <a:off x="8687144" y="4090171"/>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83" name="object 183"/>
          <p:cNvSpPr/>
          <p:nvPr/>
        </p:nvSpPr>
        <p:spPr>
          <a:xfrm>
            <a:off x="8689001" y="422720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96"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84" name="object 184"/>
          <p:cNvSpPr/>
          <p:nvPr/>
        </p:nvSpPr>
        <p:spPr>
          <a:xfrm>
            <a:off x="8690846" y="436420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85" name="object 185"/>
          <p:cNvSpPr/>
          <p:nvPr/>
        </p:nvSpPr>
        <p:spPr>
          <a:xfrm>
            <a:off x="8692715" y="4501238"/>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186" name="object 186"/>
          <p:cNvSpPr/>
          <p:nvPr/>
        </p:nvSpPr>
        <p:spPr>
          <a:xfrm>
            <a:off x="8881516" y="3382694"/>
            <a:ext cx="60960" cy="60960"/>
          </a:xfrm>
          <a:custGeom>
            <a:avLst/>
            <a:gdLst/>
            <a:ahLst/>
            <a:cxnLst/>
            <a:rect l="l" t="t" r="r" b="b"/>
            <a:pathLst>
              <a:path w="60959"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187" name="object 187"/>
          <p:cNvSpPr/>
          <p:nvPr/>
        </p:nvSpPr>
        <p:spPr>
          <a:xfrm>
            <a:off x="8883374" y="3518479"/>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36" y="32590"/>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88" name="object 188"/>
          <p:cNvSpPr/>
          <p:nvPr/>
        </p:nvSpPr>
        <p:spPr>
          <a:xfrm>
            <a:off x="8885237" y="365426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89" name="object 189"/>
          <p:cNvSpPr/>
          <p:nvPr/>
        </p:nvSpPr>
        <p:spPr>
          <a:xfrm>
            <a:off x="8887074" y="3790034"/>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90" name="object 190"/>
          <p:cNvSpPr/>
          <p:nvPr/>
        </p:nvSpPr>
        <p:spPr>
          <a:xfrm>
            <a:off x="8888931" y="3925818"/>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91" name="object 191"/>
          <p:cNvSpPr/>
          <p:nvPr/>
        </p:nvSpPr>
        <p:spPr>
          <a:xfrm>
            <a:off x="8890794" y="4061609"/>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192" name="object 192"/>
          <p:cNvSpPr/>
          <p:nvPr/>
        </p:nvSpPr>
        <p:spPr>
          <a:xfrm>
            <a:off x="8892651" y="4197393"/>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193" name="object 193"/>
          <p:cNvSpPr/>
          <p:nvPr/>
        </p:nvSpPr>
        <p:spPr>
          <a:xfrm>
            <a:off x="8894489" y="433315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194" name="object 194"/>
          <p:cNvSpPr/>
          <p:nvPr/>
        </p:nvSpPr>
        <p:spPr>
          <a:xfrm>
            <a:off x="8896365" y="4468955"/>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195" name="object 195"/>
          <p:cNvSpPr/>
          <p:nvPr/>
        </p:nvSpPr>
        <p:spPr>
          <a:xfrm>
            <a:off x="9087023" y="3488906"/>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196" name="object 196"/>
          <p:cNvSpPr/>
          <p:nvPr/>
        </p:nvSpPr>
        <p:spPr>
          <a:xfrm>
            <a:off x="9088880" y="362308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197" name="object 197"/>
          <p:cNvSpPr/>
          <p:nvPr/>
        </p:nvSpPr>
        <p:spPr>
          <a:xfrm>
            <a:off x="9090724" y="375725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198" name="object 198"/>
          <p:cNvSpPr/>
          <p:nvPr/>
        </p:nvSpPr>
        <p:spPr>
          <a:xfrm>
            <a:off x="9092582" y="3891449"/>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199" name="object 199"/>
          <p:cNvSpPr/>
          <p:nvPr/>
        </p:nvSpPr>
        <p:spPr>
          <a:xfrm>
            <a:off x="9094438" y="4025632"/>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200" name="object 200"/>
          <p:cNvSpPr/>
          <p:nvPr/>
        </p:nvSpPr>
        <p:spPr>
          <a:xfrm>
            <a:off x="9096302" y="4159822"/>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01" name="object 201"/>
          <p:cNvSpPr/>
          <p:nvPr/>
        </p:nvSpPr>
        <p:spPr>
          <a:xfrm>
            <a:off x="9098139" y="429399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02" name="object 202"/>
          <p:cNvSpPr/>
          <p:nvPr/>
        </p:nvSpPr>
        <p:spPr>
          <a:xfrm>
            <a:off x="9100009" y="4428182"/>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03" name="object 203"/>
          <p:cNvSpPr/>
          <p:nvPr/>
        </p:nvSpPr>
        <p:spPr>
          <a:xfrm>
            <a:off x="9292531" y="3583706"/>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04" name="object 204"/>
          <p:cNvSpPr/>
          <p:nvPr/>
        </p:nvSpPr>
        <p:spPr>
          <a:xfrm>
            <a:off x="9294368" y="371588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05" name="object 205"/>
          <p:cNvSpPr/>
          <p:nvPr/>
        </p:nvSpPr>
        <p:spPr>
          <a:xfrm>
            <a:off x="9296231" y="3848090"/>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206" name="object 206"/>
          <p:cNvSpPr/>
          <p:nvPr/>
        </p:nvSpPr>
        <p:spPr>
          <a:xfrm>
            <a:off x="9298089" y="3980292"/>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207" name="object 207"/>
          <p:cNvSpPr/>
          <p:nvPr/>
        </p:nvSpPr>
        <p:spPr>
          <a:xfrm>
            <a:off x="9299945" y="4112493"/>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12"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08" name="object 208"/>
          <p:cNvSpPr/>
          <p:nvPr/>
        </p:nvSpPr>
        <p:spPr>
          <a:xfrm>
            <a:off x="9301789" y="4244669"/>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75"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209" name="object 209"/>
          <p:cNvSpPr/>
          <p:nvPr/>
        </p:nvSpPr>
        <p:spPr>
          <a:xfrm>
            <a:off x="9303659" y="4376877"/>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10" name="object 210"/>
          <p:cNvSpPr/>
          <p:nvPr/>
        </p:nvSpPr>
        <p:spPr>
          <a:xfrm>
            <a:off x="9498018" y="366217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11" name="object 211"/>
          <p:cNvSpPr/>
          <p:nvPr/>
        </p:nvSpPr>
        <p:spPr>
          <a:xfrm>
            <a:off x="9499875" y="3791753"/>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212" name="object 212"/>
          <p:cNvSpPr/>
          <p:nvPr/>
        </p:nvSpPr>
        <p:spPr>
          <a:xfrm>
            <a:off x="9501738" y="3921330"/>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213" name="object 213"/>
          <p:cNvSpPr/>
          <p:nvPr/>
        </p:nvSpPr>
        <p:spPr>
          <a:xfrm>
            <a:off x="9503595" y="4050913"/>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14" name="object 214"/>
          <p:cNvSpPr/>
          <p:nvPr/>
        </p:nvSpPr>
        <p:spPr>
          <a:xfrm>
            <a:off x="9505433" y="4180471"/>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215" name="object 215"/>
          <p:cNvSpPr/>
          <p:nvPr/>
        </p:nvSpPr>
        <p:spPr>
          <a:xfrm>
            <a:off x="9507309" y="4310061"/>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16" name="object 216"/>
          <p:cNvSpPr/>
          <p:nvPr/>
        </p:nvSpPr>
        <p:spPr>
          <a:xfrm>
            <a:off x="9703525" y="3732023"/>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217" name="object 217"/>
          <p:cNvSpPr/>
          <p:nvPr/>
        </p:nvSpPr>
        <p:spPr>
          <a:xfrm>
            <a:off x="9705382" y="3858851"/>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218" name="object 218"/>
          <p:cNvSpPr/>
          <p:nvPr/>
        </p:nvSpPr>
        <p:spPr>
          <a:xfrm>
            <a:off x="9707246" y="3985679"/>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19" name="object 219"/>
          <p:cNvSpPr/>
          <p:nvPr/>
        </p:nvSpPr>
        <p:spPr>
          <a:xfrm>
            <a:off x="9709089" y="411248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75" y="21233"/>
                </a:lnTo>
                <a:lnTo>
                  <a:pt x="35176" y="23326"/>
                </a:lnTo>
                <a:lnTo>
                  <a:pt x="32590" y="23326"/>
                </a:lnTo>
                <a:lnTo>
                  <a:pt x="23319" y="23326"/>
                </a:lnTo>
                <a:lnTo>
                  <a:pt x="23319" y="35182"/>
                </a:lnTo>
                <a:lnTo>
                  <a:pt x="21219" y="37282"/>
                </a:lnTo>
                <a:lnTo>
                  <a:pt x="16049"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220" name="object 220"/>
          <p:cNvSpPr/>
          <p:nvPr/>
        </p:nvSpPr>
        <p:spPr>
          <a:xfrm>
            <a:off x="9710952" y="4239321"/>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21" name="object 221"/>
          <p:cNvSpPr/>
          <p:nvPr/>
        </p:nvSpPr>
        <p:spPr>
          <a:xfrm>
            <a:off x="9909032" y="3778262"/>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222" name="object 222"/>
          <p:cNvSpPr/>
          <p:nvPr/>
        </p:nvSpPr>
        <p:spPr>
          <a:xfrm>
            <a:off x="9910889" y="3901507"/>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23" name="object 223"/>
          <p:cNvSpPr/>
          <p:nvPr/>
        </p:nvSpPr>
        <p:spPr>
          <a:xfrm>
            <a:off x="9912733" y="4024733"/>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224" name="object 224"/>
          <p:cNvSpPr/>
          <p:nvPr/>
        </p:nvSpPr>
        <p:spPr>
          <a:xfrm>
            <a:off x="9914603" y="4147991"/>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25" name="object 225"/>
          <p:cNvSpPr/>
          <p:nvPr/>
        </p:nvSpPr>
        <p:spPr>
          <a:xfrm>
            <a:off x="10114539" y="3817336"/>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26" name="object 226"/>
          <p:cNvSpPr/>
          <p:nvPr/>
        </p:nvSpPr>
        <p:spPr>
          <a:xfrm>
            <a:off x="10116377" y="3936979"/>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33"/>
                </a:lnTo>
                <a:lnTo>
                  <a:pt x="35189"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227" name="object 227"/>
          <p:cNvSpPr/>
          <p:nvPr/>
        </p:nvSpPr>
        <p:spPr>
          <a:xfrm>
            <a:off x="10320027" y="3828753"/>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pic>
        <p:nvPicPr>
          <p:cNvPr id="228" name="object 228"/>
          <p:cNvPicPr/>
          <p:nvPr/>
        </p:nvPicPr>
        <p:blipFill>
          <a:blip r:embed="rId16" cstate="print"/>
          <a:stretch>
            <a:fillRect/>
          </a:stretch>
        </p:blipFill>
        <p:spPr>
          <a:xfrm>
            <a:off x="8046063" y="3003385"/>
            <a:ext cx="70550" cy="70549"/>
          </a:xfrm>
          <a:prstGeom prst="rect">
            <a:avLst/>
          </a:prstGeom>
        </p:spPr>
      </p:pic>
      <p:pic>
        <p:nvPicPr>
          <p:cNvPr id="229" name="object 229"/>
          <p:cNvPicPr/>
          <p:nvPr/>
        </p:nvPicPr>
        <p:blipFill>
          <a:blip r:embed="rId5" cstate="print"/>
          <a:stretch>
            <a:fillRect/>
          </a:stretch>
        </p:blipFill>
        <p:spPr>
          <a:xfrm>
            <a:off x="8047540" y="3140993"/>
            <a:ext cx="67215" cy="67216"/>
          </a:xfrm>
          <a:prstGeom prst="rect">
            <a:avLst/>
          </a:prstGeom>
        </p:spPr>
      </p:pic>
      <p:pic>
        <p:nvPicPr>
          <p:cNvPr id="230" name="object 230"/>
          <p:cNvPicPr/>
          <p:nvPr/>
        </p:nvPicPr>
        <p:blipFill>
          <a:blip r:embed="rId4" cstate="print"/>
          <a:stretch>
            <a:fillRect/>
          </a:stretch>
        </p:blipFill>
        <p:spPr>
          <a:xfrm>
            <a:off x="8049009" y="3278595"/>
            <a:ext cx="63902" cy="63883"/>
          </a:xfrm>
          <a:prstGeom prst="rect">
            <a:avLst/>
          </a:prstGeom>
        </p:spPr>
      </p:pic>
      <p:sp>
        <p:nvSpPr>
          <p:cNvPr id="231" name="object 231"/>
          <p:cNvSpPr/>
          <p:nvPr/>
        </p:nvSpPr>
        <p:spPr>
          <a:xfrm>
            <a:off x="8050479" y="341618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232" name="object 232"/>
          <p:cNvSpPr/>
          <p:nvPr/>
        </p:nvSpPr>
        <p:spPr>
          <a:xfrm>
            <a:off x="8051955" y="355379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33" name="object 233"/>
          <p:cNvSpPr/>
          <p:nvPr/>
        </p:nvSpPr>
        <p:spPr>
          <a:xfrm>
            <a:off x="8053432" y="3691394"/>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34" name="object 234"/>
          <p:cNvSpPr/>
          <p:nvPr/>
        </p:nvSpPr>
        <p:spPr>
          <a:xfrm>
            <a:off x="8054895" y="382897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35" name="object 235"/>
          <p:cNvSpPr/>
          <p:nvPr/>
        </p:nvSpPr>
        <p:spPr>
          <a:xfrm>
            <a:off x="8056371" y="3966585"/>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236" name="object 236"/>
          <p:cNvSpPr/>
          <p:nvPr/>
        </p:nvSpPr>
        <p:spPr>
          <a:xfrm>
            <a:off x="8057848" y="4104187"/>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6" y="27479"/>
                </a:lnTo>
                <a:lnTo>
                  <a:pt x="0" y="25006"/>
                </a:lnTo>
                <a:lnTo>
                  <a:pt x="0" y="18916"/>
                </a:lnTo>
                <a:lnTo>
                  <a:pt x="2466"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237" name="object 237"/>
          <p:cNvSpPr/>
          <p:nvPr/>
        </p:nvSpPr>
        <p:spPr>
          <a:xfrm>
            <a:off x="8059318" y="4241788"/>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38" name="object 238"/>
          <p:cNvSpPr/>
          <p:nvPr/>
        </p:nvSpPr>
        <p:spPr>
          <a:xfrm>
            <a:off x="8060787" y="437937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39" name="object 239"/>
          <p:cNvSpPr/>
          <p:nvPr/>
        </p:nvSpPr>
        <p:spPr>
          <a:xfrm>
            <a:off x="8062264" y="4516985"/>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240" name="object 240"/>
          <p:cNvPicPr/>
          <p:nvPr/>
        </p:nvPicPr>
        <p:blipFill>
          <a:blip r:embed="rId3" cstate="print"/>
          <a:stretch>
            <a:fillRect/>
          </a:stretch>
        </p:blipFill>
        <p:spPr>
          <a:xfrm>
            <a:off x="7843890" y="3131013"/>
            <a:ext cx="67215" cy="67216"/>
          </a:xfrm>
          <a:prstGeom prst="rect">
            <a:avLst/>
          </a:prstGeom>
        </p:spPr>
      </p:pic>
      <p:pic>
        <p:nvPicPr>
          <p:cNvPr id="241" name="object 241"/>
          <p:cNvPicPr/>
          <p:nvPr/>
        </p:nvPicPr>
        <p:blipFill>
          <a:blip r:embed="rId11" cstate="print"/>
          <a:stretch>
            <a:fillRect/>
          </a:stretch>
        </p:blipFill>
        <p:spPr>
          <a:xfrm>
            <a:off x="7845359" y="3268044"/>
            <a:ext cx="63902" cy="63883"/>
          </a:xfrm>
          <a:prstGeom prst="rect">
            <a:avLst/>
          </a:prstGeom>
        </p:spPr>
      </p:pic>
      <p:sp>
        <p:nvSpPr>
          <p:cNvPr id="242" name="object 242"/>
          <p:cNvSpPr/>
          <p:nvPr/>
        </p:nvSpPr>
        <p:spPr>
          <a:xfrm>
            <a:off x="7846836" y="3405056"/>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243" name="object 243"/>
          <p:cNvSpPr/>
          <p:nvPr/>
        </p:nvSpPr>
        <p:spPr>
          <a:xfrm>
            <a:off x="7848306" y="354208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90"/>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44" name="object 244"/>
          <p:cNvSpPr/>
          <p:nvPr/>
        </p:nvSpPr>
        <p:spPr>
          <a:xfrm>
            <a:off x="7849782" y="3679111"/>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245" name="object 245"/>
          <p:cNvSpPr/>
          <p:nvPr/>
        </p:nvSpPr>
        <p:spPr>
          <a:xfrm>
            <a:off x="7851251" y="381611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46" name="object 246"/>
          <p:cNvSpPr/>
          <p:nvPr/>
        </p:nvSpPr>
        <p:spPr>
          <a:xfrm>
            <a:off x="7852721" y="3953147"/>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247" name="object 247"/>
          <p:cNvSpPr/>
          <p:nvPr/>
        </p:nvSpPr>
        <p:spPr>
          <a:xfrm>
            <a:off x="7854198" y="4090171"/>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248" name="object 248"/>
          <p:cNvSpPr/>
          <p:nvPr/>
        </p:nvSpPr>
        <p:spPr>
          <a:xfrm>
            <a:off x="7855667" y="4227202"/>
            <a:ext cx="40640" cy="40640"/>
          </a:xfrm>
          <a:custGeom>
            <a:avLst/>
            <a:gdLst/>
            <a:ahLst/>
            <a:cxnLst/>
            <a:rect l="l" t="t" r="r" b="b"/>
            <a:pathLst>
              <a:path w="40640" h="40639">
                <a:moveTo>
                  <a:pt x="17486" y="0"/>
                </a:moveTo>
                <a:lnTo>
                  <a:pt x="23115" y="0"/>
                </a:lnTo>
                <a:lnTo>
                  <a:pt x="25399" y="2283"/>
                </a:lnTo>
                <a:lnTo>
                  <a:pt x="25399" y="15196"/>
                </a:lnTo>
                <a:lnTo>
                  <a:pt x="38311" y="15196"/>
                </a:lnTo>
                <a:lnTo>
                  <a:pt x="40595" y="17479"/>
                </a:lnTo>
                <a:lnTo>
                  <a:pt x="40595" y="23109"/>
                </a:lnTo>
                <a:lnTo>
                  <a:pt x="38312" y="25393"/>
                </a:lnTo>
                <a:lnTo>
                  <a:pt x="25399" y="25393"/>
                </a:lnTo>
                <a:lnTo>
                  <a:pt x="25399" y="38306"/>
                </a:lnTo>
                <a:lnTo>
                  <a:pt x="23115" y="40589"/>
                </a:lnTo>
                <a:lnTo>
                  <a:pt x="17486" y="40589"/>
                </a:lnTo>
                <a:lnTo>
                  <a:pt x="15202" y="38306"/>
                </a:lnTo>
                <a:lnTo>
                  <a:pt x="15202" y="25393"/>
                </a:lnTo>
                <a:lnTo>
                  <a:pt x="5104" y="25393"/>
                </a:lnTo>
                <a:lnTo>
                  <a:pt x="2283" y="25393"/>
                </a:lnTo>
                <a:lnTo>
                  <a:pt x="0" y="23109"/>
                </a:lnTo>
                <a:lnTo>
                  <a:pt x="6" y="17479"/>
                </a:lnTo>
                <a:lnTo>
                  <a:pt x="2289" y="15196"/>
                </a:lnTo>
                <a:lnTo>
                  <a:pt x="15202" y="15196"/>
                </a:lnTo>
                <a:lnTo>
                  <a:pt x="15202" y="2283"/>
                </a:lnTo>
                <a:lnTo>
                  <a:pt x="17486" y="0"/>
                </a:lnTo>
                <a:close/>
              </a:path>
            </a:pathLst>
          </a:custGeom>
          <a:solidFill>
            <a:srgbClr val="0070C8"/>
          </a:solidFill>
        </p:spPr>
        <p:txBody>
          <a:bodyPr wrap="square" lIns="0" tIns="0" rIns="0" bIns="0" rtlCol="0"/>
          <a:lstStyle/>
          <a:p>
            <a:endParaRPr/>
          </a:p>
        </p:txBody>
      </p:sp>
      <p:sp>
        <p:nvSpPr>
          <p:cNvPr id="249" name="object 249"/>
          <p:cNvSpPr/>
          <p:nvPr/>
        </p:nvSpPr>
        <p:spPr>
          <a:xfrm>
            <a:off x="7857138" y="436420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50" name="object 250"/>
          <p:cNvSpPr/>
          <p:nvPr/>
        </p:nvSpPr>
        <p:spPr>
          <a:xfrm>
            <a:off x="7858614" y="4501238"/>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251" name="object 251"/>
          <p:cNvPicPr/>
          <p:nvPr/>
        </p:nvPicPr>
        <p:blipFill>
          <a:blip r:embed="rId10" cstate="print"/>
          <a:stretch>
            <a:fillRect/>
          </a:stretch>
        </p:blipFill>
        <p:spPr>
          <a:xfrm>
            <a:off x="7641709" y="3246923"/>
            <a:ext cx="63902" cy="63883"/>
          </a:xfrm>
          <a:prstGeom prst="rect">
            <a:avLst/>
          </a:prstGeom>
        </p:spPr>
      </p:pic>
      <p:sp>
        <p:nvSpPr>
          <p:cNvPr id="252" name="object 252"/>
          <p:cNvSpPr/>
          <p:nvPr/>
        </p:nvSpPr>
        <p:spPr>
          <a:xfrm>
            <a:off x="7643186" y="338269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253" name="object 253"/>
          <p:cNvSpPr/>
          <p:nvPr/>
        </p:nvSpPr>
        <p:spPr>
          <a:xfrm>
            <a:off x="7644655" y="3518479"/>
            <a:ext cx="57785" cy="57785"/>
          </a:xfrm>
          <a:custGeom>
            <a:avLst/>
            <a:gdLst/>
            <a:ahLst/>
            <a:cxnLst/>
            <a:rect l="l" t="t" r="r" b="b"/>
            <a:pathLst>
              <a:path w="57784" h="57785">
                <a:moveTo>
                  <a:pt x="24652" y="0"/>
                </a:moveTo>
                <a:lnTo>
                  <a:pt x="32591" y="0"/>
                </a:lnTo>
                <a:lnTo>
                  <a:pt x="35813" y="3221"/>
                </a:lnTo>
                <a:lnTo>
                  <a:pt x="35813" y="21423"/>
                </a:lnTo>
                <a:lnTo>
                  <a:pt x="54014" y="21423"/>
                </a:lnTo>
                <a:lnTo>
                  <a:pt x="57236" y="24645"/>
                </a:lnTo>
                <a:lnTo>
                  <a:pt x="57236" y="32584"/>
                </a:lnTo>
                <a:lnTo>
                  <a:pt x="54014" y="35806"/>
                </a:lnTo>
                <a:lnTo>
                  <a:pt x="35813" y="35806"/>
                </a:lnTo>
                <a:lnTo>
                  <a:pt x="35813" y="54007"/>
                </a:lnTo>
                <a:lnTo>
                  <a:pt x="32591" y="57229"/>
                </a:lnTo>
                <a:lnTo>
                  <a:pt x="24652" y="57229"/>
                </a:lnTo>
                <a:lnTo>
                  <a:pt x="21430" y="54007"/>
                </a:lnTo>
                <a:lnTo>
                  <a:pt x="21430" y="35806"/>
                </a:lnTo>
                <a:lnTo>
                  <a:pt x="7198" y="35806"/>
                </a:lnTo>
                <a:lnTo>
                  <a:pt x="3221" y="35806"/>
                </a:lnTo>
                <a:lnTo>
                  <a:pt x="0" y="32590"/>
                </a:lnTo>
                <a:lnTo>
                  <a:pt x="6" y="24645"/>
                </a:lnTo>
                <a:lnTo>
                  <a:pt x="3228" y="21423"/>
                </a:lnTo>
                <a:lnTo>
                  <a:pt x="21430" y="21423"/>
                </a:lnTo>
                <a:lnTo>
                  <a:pt x="21430" y="3221"/>
                </a:lnTo>
                <a:lnTo>
                  <a:pt x="24652" y="0"/>
                </a:lnTo>
                <a:close/>
              </a:path>
            </a:pathLst>
          </a:custGeom>
          <a:solidFill>
            <a:srgbClr val="0070C8"/>
          </a:solidFill>
        </p:spPr>
        <p:txBody>
          <a:bodyPr wrap="square" lIns="0" tIns="0" rIns="0" bIns="0" rtlCol="0"/>
          <a:lstStyle/>
          <a:p>
            <a:endParaRPr/>
          </a:p>
        </p:txBody>
      </p:sp>
      <p:sp>
        <p:nvSpPr>
          <p:cNvPr id="254" name="object 254"/>
          <p:cNvSpPr/>
          <p:nvPr/>
        </p:nvSpPr>
        <p:spPr>
          <a:xfrm>
            <a:off x="7646131" y="365426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55" name="object 255"/>
          <p:cNvSpPr/>
          <p:nvPr/>
        </p:nvSpPr>
        <p:spPr>
          <a:xfrm>
            <a:off x="7647602" y="379003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56" name="object 256"/>
          <p:cNvSpPr/>
          <p:nvPr/>
        </p:nvSpPr>
        <p:spPr>
          <a:xfrm>
            <a:off x="7649078" y="3925818"/>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257" name="object 257"/>
          <p:cNvSpPr/>
          <p:nvPr/>
        </p:nvSpPr>
        <p:spPr>
          <a:xfrm>
            <a:off x="7650547" y="4061609"/>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258" name="object 258"/>
          <p:cNvSpPr/>
          <p:nvPr/>
        </p:nvSpPr>
        <p:spPr>
          <a:xfrm>
            <a:off x="7652024" y="4197393"/>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59" name="object 259"/>
          <p:cNvSpPr/>
          <p:nvPr/>
        </p:nvSpPr>
        <p:spPr>
          <a:xfrm>
            <a:off x="7653494" y="433315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60" name="object 260"/>
          <p:cNvSpPr/>
          <p:nvPr/>
        </p:nvSpPr>
        <p:spPr>
          <a:xfrm>
            <a:off x="7654963" y="4468955"/>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16"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61" name="object 261"/>
          <p:cNvSpPr/>
          <p:nvPr/>
        </p:nvSpPr>
        <p:spPr>
          <a:xfrm>
            <a:off x="7439535" y="3354716"/>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262" name="object 262"/>
          <p:cNvSpPr/>
          <p:nvPr/>
        </p:nvSpPr>
        <p:spPr>
          <a:xfrm>
            <a:off x="7441012" y="3488906"/>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63" name="object 263"/>
          <p:cNvSpPr/>
          <p:nvPr/>
        </p:nvSpPr>
        <p:spPr>
          <a:xfrm>
            <a:off x="7442488" y="3623089"/>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264" name="object 264"/>
          <p:cNvSpPr/>
          <p:nvPr/>
        </p:nvSpPr>
        <p:spPr>
          <a:xfrm>
            <a:off x="7443951" y="375725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65" name="object 265"/>
          <p:cNvSpPr/>
          <p:nvPr/>
        </p:nvSpPr>
        <p:spPr>
          <a:xfrm>
            <a:off x="7445427" y="3891449"/>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266" name="object 266"/>
          <p:cNvSpPr/>
          <p:nvPr/>
        </p:nvSpPr>
        <p:spPr>
          <a:xfrm>
            <a:off x="7446904" y="4025632"/>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267" name="object 267"/>
          <p:cNvSpPr/>
          <p:nvPr/>
        </p:nvSpPr>
        <p:spPr>
          <a:xfrm>
            <a:off x="7448374" y="4159822"/>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68" name="object 268"/>
          <p:cNvSpPr/>
          <p:nvPr/>
        </p:nvSpPr>
        <p:spPr>
          <a:xfrm>
            <a:off x="7449843" y="4293992"/>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69" name="object 269"/>
          <p:cNvSpPr/>
          <p:nvPr/>
        </p:nvSpPr>
        <p:spPr>
          <a:xfrm>
            <a:off x="7451320" y="4428182"/>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70" name="object 270"/>
          <p:cNvSpPr/>
          <p:nvPr/>
        </p:nvSpPr>
        <p:spPr>
          <a:xfrm>
            <a:off x="7237361" y="3451511"/>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271" name="object 271"/>
          <p:cNvSpPr/>
          <p:nvPr/>
        </p:nvSpPr>
        <p:spPr>
          <a:xfrm>
            <a:off x="7238837" y="3583706"/>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72" name="object 272"/>
          <p:cNvSpPr/>
          <p:nvPr/>
        </p:nvSpPr>
        <p:spPr>
          <a:xfrm>
            <a:off x="7240308" y="371588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73" name="object 273"/>
          <p:cNvSpPr/>
          <p:nvPr/>
        </p:nvSpPr>
        <p:spPr>
          <a:xfrm>
            <a:off x="7241777" y="3848090"/>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274" name="object 274"/>
          <p:cNvSpPr/>
          <p:nvPr/>
        </p:nvSpPr>
        <p:spPr>
          <a:xfrm>
            <a:off x="7243254" y="3980292"/>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275" name="object 275"/>
          <p:cNvSpPr/>
          <p:nvPr/>
        </p:nvSpPr>
        <p:spPr>
          <a:xfrm>
            <a:off x="7244730" y="4112493"/>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76" name="object 276"/>
          <p:cNvSpPr/>
          <p:nvPr/>
        </p:nvSpPr>
        <p:spPr>
          <a:xfrm>
            <a:off x="7246193" y="4244669"/>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77" name="object 277"/>
          <p:cNvSpPr/>
          <p:nvPr/>
        </p:nvSpPr>
        <p:spPr>
          <a:xfrm>
            <a:off x="7247670" y="4376877"/>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78" name="object 278"/>
          <p:cNvSpPr/>
          <p:nvPr/>
        </p:nvSpPr>
        <p:spPr>
          <a:xfrm>
            <a:off x="7035188" y="3532612"/>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279" name="object 279"/>
          <p:cNvSpPr/>
          <p:nvPr/>
        </p:nvSpPr>
        <p:spPr>
          <a:xfrm>
            <a:off x="7036658" y="366217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80" name="object 280"/>
          <p:cNvSpPr/>
          <p:nvPr/>
        </p:nvSpPr>
        <p:spPr>
          <a:xfrm>
            <a:off x="7038133" y="3791753"/>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281" name="object 281"/>
          <p:cNvSpPr/>
          <p:nvPr/>
        </p:nvSpPr>
        <p:spPr>
          <a:xfrm>
            <a:off x="7039603" y="3921330"/>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282" name="object 282"/>
          <p:cNvSpPr/>
          <p:nvPr/>
        </p:nvSpPr>
        <p:spPr>
          <a:xfrm>
            <a:off x="7041080" y="4050913"/>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83" name="object 283"/>
          <p:cNvSpPr/>
          <p:nvPr/>
        </p:nvSpPr>
        <p:spPr>
          <a:xfrm>
            <a:off x="7042549" y="4180471"/>
            <a:ext cx="37465" cy="37465"/>
          </a:xfrm>
          <a:custGeom>
            <a:avLst/>
            <a:gdLst/>
            <a:ahLst/>
            <a:cxnLst/>
            <a:rect l="l" t="t" r="r" b="b"/>
            <a:pathLst>
              <a:path w="37465" h="37464">
                <a:moveTo>
                  <a:pt x="16056" y="0"/>
                </a:moveTo>
                <a:lnTo>
                  <a:pt x="21226" y="0"/>
                </a:lnTo>
                <a:lnTo>
                  <a:pt x="23326" y="2099"/>
                </a:lnTo>
                <a:lnTo>
                  <a:pt x="23326" y="13956"/>
                </a:lnTo>
                <a:lnTo>
                  <a:pt x="35183" y="13956"/>
                </a:lnTo>
                <a:lnTo>
                  <a:pt x="37283" y="16056"/>
                </a:lnTo>
                <a:lnTo>
                  <a:pt x="37283" y="21226"/>
                </a:lnTo>
                <a:lnTo>
                  <a:pt x="35183" y="23326"/>
                </a:lnTo>
                <a:lnTo>
                  <a:pt x="23326" y="23326"/>
                </a:lnTo>
                <a:lnTo>
                  <a:pt x="23326" y="35182"/>
                </a:lnTo>
                <a:lnTo>
                  <a:pt x="21226" y="37282"/>
                </a:lnTo>
                <a:lnTo>
                  <a:pt x="16056" y="37282"/>
                </a:lnTo>
                <a:lnTo>
                  <a:pt x="13956" y="35182"/>
                </a:lnTo>
                <a:lnTo>
                  <a:pt x="13956" y="23326"/>
                </a:lnTo>
                <a:lnTo>
                  <a:pt x="4685" y="23326"/>
                </a:lnTo>
                <a:lnTo>
                  <a:pt x="2099" y="23326"/>
                </a:lnTo>
                <a:lnTo>
                  <a:pt x="0" y="21233"/>
                </a:lnTo>
                <a:lnTo>
                  <a:pt x="0" y="16056"/>
                </a:lnTo>
                <a:lnTo>
                  <a:pt x="2100"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84" name="object 284"/>
          <p:cNvSpPr/>
          <p:nvPr/>
        </p:nvSpPr>
        <p:spPr>
          <a:xfrm>
            <a:off x="7044019" y="4310061"/>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85" name="object 285"/>
          <p:cNvSpPr/>
          <p:nvPr/>
        </p:nvSpPr>
        <p:spPr>
          <a:xfrm>
            <a:off x="6833007" y="360518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286" name="object 286"/>
          <p:cNvSpPr/>
          <p:nvPr/>
        </p:nvSpPr>
        <p:spPr>
          <a:xfrm>
            <a:off x="6834483" y="3732023"/>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287" name="object 287"/>
          <p:cNvSpPr/>
          <p:nvPr/>
        </p:nvSpPr>
        <p:spPr>
          <a:xfrm>
            <a:off x="6835960" y="3858851"/>
            <a:ext cx="44450" cy="44450"/>
          </a:xfrm>
          <a:custGeom>
            <a:avLst/>
            <a:gdLst/>
            <a:ahLst/>
            <a:cxnLst/>
            <a:rect l="l" t="t" r="r" b="b"/>
            <a:pathLst>
              <a:path w="44450" h="44450">
                <a:moveTo>
                  <a:pt x="18909"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6" y="16443"/>
                </a:lnTo>
                <a:lnTo>
                  <a:pt x="16443" y="16443"/>
                </a:lnTo>
                <a:lnTo>
                  <a:pt x="16443" y="2473"/>
                </a:lnTo>
                <a:lnTo>
                  <a:pt x="18909" y="0"/>
                </a:lnTo>
                <a:close/>
              </a:path>
            </a:pathLst>
          </a:custGeom>
          <a:solidFill>
            <a:srgbClr val="0070C8"/>
          </a:solidFill>
        </p:spPr>
        <p:txBody>
          <a:bodyPr wrap="square" lIns="0" tIns="0" rIns="0" bIns="0" rtlCol="0"/>
          <a:lstStyle/>
          <a:p>
            <a:endParaRPr/>
          </a:p>
        </p:txBody>
      </p:sp>
      <p:sp>
        <p:nvSpPr>
          <p:cNvPr id="288" name="object 288"/>
          <p:cNvSpPr/>
          <p:nvPr/>
        </p:nvSpPr>
        <p:spPr>
          <a:xfrm>
            <a:off x="6837430" y="3985679"/>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89" name="object 289"/>
          <p:cNvSpPr/>
          <p:nvPr/>
        </p:nvSpPr>
        <p:spPr>
          <a:xfrm>
            <a:off x="6838899" y="411248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90" name="object 290"/>
          <p:cNvSpPr/>
          <p:nvPr/>
        </p:nvSpPr>
        <p:spPr>
          <a:xfrm>
            <a:off x="6840376" y="4239321"/>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91" name="object 291"/>
          <p:cNvSpPr/>
          <p:nvPr/>
        </p:nvSpPr>
        <p:spPr>
          <a:xfrm>
            <a:off x="6630833" y="3655011"/>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292" name="object 292"/>
          <p:cNvSpPr/>
          <p:nvPr/>
        </p:nvSpPr>
        <p:spPr>
          <a:xfrm>
            <a:off x="6632309" y="3778262"/>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293" name="object 293"/>
          <p:cNvSpPr/>
          <p:nvPr/>
        </p:nvSpPr>
        <p:spPr>
          <a:xfrm>
            <a:off x="6633786" y="3901507"/>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294" name="object 294"/>
          <p:cNvSpPr/>
          <p:nvPr/>
        </p:nvSpPr>
        <p:spPr>
          <a:xfrm>
            <a:off x="6635250" y="4024733"/>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95" name="object 295"/>
          <p:cNvSpPr/>
          <p:nvPr/>
        </p:nvSpPr>
        <p:spPr>
          <a:xfrm>
            <a:off x="6636725" y="4147991"/>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296" name="object 296"/>
          <p:cNvSpPr/>
          <p:nvPr/>
        </p:nvSpPr>
        <p:spPr>
          <a:xfrm>
            <a:off x="6428660" y="3697667"/>
            <a:ext cx="44450" cy="44450"/>
          </a:xfrm>
          <a:custGeom>
            <a:avLst/>
            <a:gdLst/>
            <a:ahLst/>
            <a:cxnLst/>
            <a:rect l="l" t="t" r="r" b="b"/>
            <a:pathLst>
              <a:path w="44450" h="44450">
                <a:moveTo>
                  <a:pt x="18916"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05"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6" y="0"/>
                </a:lnTo>
                <a:close/>
              </a:path>
            </a:pathLst>
          </a:custGeom>
          <a:solidFill>
            <a:srgbClr val="0070C8"/>
          </a:solidFill>
        </p:spPr>
        <p:txBody>
          <a:bodyPr wrap="square" lIns="0" tIns="0" rIns="0" bIns="0" rtlCol="0"/>
          <a:lstStyle/>
          <a:p>
            <a:endParaRPr/>
          </a:p>
        </p:txBody>
      </p:sp>
      <p:sp>
        <p:nvSpPr>
          <p:cNvPr id="297" name="object 297"/>
          <p:cNvSpPr/>
          <p:nvPr/>
        </p:nvSpPr>
        <p:spPr>
          <a:xfrm>
            <a:off x="6430129" y="3817336"/>
            <a:ext cx="40640" cy="40640"/>
          </a:xfrm>
          <a:custGeom>
            <a:avLst/>
            <a:gdLst/>
            <a:ahLst/>
            <a:cxnLst/>
            <a:rect l="l" t="t" r="r" b="b"/>
            <a:pathLst>
              <a:path w="40639" h="40639">
                <a:moveTo>
                  <a:pt x="17486" y="0"/>
                </a:moveTo>
                <a:lnTo>
                  <a:pt x="23115" y="0"/>
                </a:lnTo>
                <a:lnTo>
                  <a:pt x="25399" y="2283"/>
                </a:lnTo>
                <a:lnTo>
                  <a:pt x="25399" y="15196"/>
                </a:lnTo>
                <a:lnTo>
                  <a:pt x="38312" y="15196"/>
                </a:lnTo>
                <a:lnTo>
                  <a:pt x="40595" y="17479"/>
                </a:lnTo>
                <a:lnTo>
                  <a:pt x="40595" y="23109"/>
                </a:lnTo>
                <a:lnTo>
                  <a:pt x="38312" y="25393"/>
                </a:lnTo>
                <a:lnTo>
                  <a:pt x="25399" y="25393"/>
                </a:lnTo>
                <a:lnTo>
                  <a:pt x="25399" y="38306"/>
                </a:lnTo>
                <a:lnTo>
                  <a:pt x="23116" y="40589"/>
                </a:lnTo>
                <a:lnTo>
                  <a:pt x="17486" y="40589"/>
                </a:lnTo>
                <a:lnTo>
                  <a:pt x="15203" y="38306"/>
                </a:lnTo>
                <a:lnTo>
                  <a:pt x="15203" y="25393"/>
                </a:lnTo>
                <a:lnTo>
                  <a:pt x="5105" y="25393"/>
                </a:lnTo>
                <a:lnTo>
                  <a:pt x="2289" y="25393"/>
                </a:lnTo>
                <a:lnTo>
                  <a:pt x="0" y="23109"/>
                </a:lnTo>
                <a:lnTo>
                  <a:pt x="6" y="17479"/>
                </a:lnTo>
                <a:lnTo>
                  <a:pt x="2289" y="15196"/>
                </a:lnTo>
                <a:lnTo>
                  <a:pt x="15203" y="15196"/>
                </a:lnTo>
                <a:lnTo>
                  <a:pt x="15203" y="2283"/>
                </a:lnTo>
                <a:lnTo>
                  <a:pt x="17486" y="0"/>
                </a:lnTo>
                <a:close/>
              </a:path>
            </a:pathLst>
          </a:custGeom>
          <a:solidFill>
            <a:srgbClr val="0070C8"/>
          </a:solidFill>
        </p:spPr>
        <p:txBody>
          <a:bodyPr wrap="square" lIns="0" tIns="0" rIns="0" bIns="0" rtlCol="0"/>
          <a:lstStyle/>
          <a:p>
            <a:endParaRPr/>
          </a:p>
        </p:txBody>
      </p:sp>
      <p:sp>
        <p:nvSpPr>
          <p:cNvPr id="298" name="object 298"/>
          <p:cNvSpPr/>
          <p:nvPr/>
        </p:nvSpPr>
        <p:spPr>
          <a:xfrm>
            <a:off x="6431606" y="3936979"/>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299" name="object 299"/>
          <p:cNvSpPr/>
          <p:nvPr/>
        </p:nvSpPr>
        <p:spPr>
          <a:xfrm>
            <a:off x="6226486" y="3713507"/>
            <a:ext cx="40640" cy="40640"/>
          </a:xfrm>
          <a:custGeom>
            <a:avLst/>
            <a:gdLst/>
            <a:ahLst/>
            <a:cxnLst/>
            <a:rect l="l" t="t" r="r" b="b"/>
            <a:pathLst>
              <a:path w="40639"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00" name="object 300"/>
          <p:cNvSpPr/>
          <p:nvPr/>
        </p:nvSpPr>
        <p:spPr>
          <a:xfrm>
            <a:off x="6227955" y="3828753"/>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01" name="object 301"/>
          <p:cNvSpPr/>
          <p:nvPr/>
        </p:nvSpPr>
        <p:spPr>
          <a:xfrm>
            <a:off x="6024305" y="3719241"/>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pic>
        <p:nvPicPr>
          <p:cNvPr id="302" name="object 302"/>
          <p:cNvPicPr/>
          <p:nvPr/>
        </p:nvPicPr>
        <p:blipFill>
          <a:blip r:embed="rId2" cstate="print"/>
          <a:stretch>
            <a:fillRect/>
          </a:stretch>
        </p:blipFill>
        <p:spPr>
          <a:xfrm>
            <a:off x="1178405" y="3016554"/>
            <a:ext cx="70550" cy="70549"/>
          </a:xfrm>
          <a:prstGeom prst="rect">
            <a:avLst/>
          </a:prstGeom>
        </p:spPr>
      </p:pic>
      <p:pic>
        <p:nvPicPr>
          <p:cNvPr id="303" name="object 303"/>
          <p:cNvPicPr/>
          <p:nvPr/>
        </p:nvPicPr>
        <p:blipFill>
          <a:blip r:embed="rId3" cstate="print"/>
          <a:stretch>
            <a:fillRect/>
          </a:stretch>
        </p:blipFill>
        <p:spPr>
          <a:xfrm>
            <a:off x="1180263" y="3154812"/>
            <a:ext cx="67215" cy="67216"/>
          </a:xfrm>
          <a:prstGeom prst="rect">
            <a:avLst/>
          </a:prstGeom>
        </p:spPr>
      </p:pic>
      <p:pic>
        <p:nvPicPr>
          <p:cNvPr id="304" name="object 304"/>
          <p:cNvPicPr/>
          <p:nvPr/>
        </p:nvPicPr>
        <p:blipFill>
          <a:blip r:embed="rId13" cstate="print"/>
          <a:stretch>
            <a:fillRect/>
          </a:stretch>
        </p:blipFill>
        <p:spPr>
          <a:xfrm>
            <a:off x="1182113" y="3293070"/>
            <a:ext cx="63902" cy="63883"/>
          </a:xfrm>
          <a:prstGeom prst="rect">
            <a:avLst/>
          </a:prstGeom>
        </p:spPr>
      </p:pic>
      <p:sp>
        <p:nvSpPr>
          <p:cNvPr id="305" name="object 305"/>
          <p:cNvSpPr/>
          <p:nvPr/>
        </p:nvSpPr>
        <p:spPr>
          <a:xfrm>
            <a:off x="1183977" y="3431315"/>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52950" y="37892"/>
                </a:lnTo>
                <a:lnTo>
                  <a:pt x="37892" y="37892"/>
                </a:lnTo>
                <a:lnTo>
                  <a:pt x="37892" y="57157"/>
                </a:lnTo>
                <a:lnTo>
                  <a:pt x="34486" y="60563"/>
                </a:lnTo>
                <a:lnTo>
                  <a:pt x="26075" y="60563"/>
                </a:lnTo>
                <a:lnTo>
                  <a:pt x="22669" y="57157"/>
                </a:lnTo>
                <a:lnTo>
                  <a:pt x="22669"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306" name="object 306"/>
          <p:cNvSpPr/>
          <p:nvPr/>
        </p:nvSpPr>
        <p:spPr>
          <a:xfrm>
            <a:off x="1185833" y="3569573"/>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07" name="object 307"/>
          <p:cNvSpPr/>
          <p:nvPr/>
        </p:nvSpPr>
        <p:spPr>
          <a:xfrm>
            <a:off x="1187697" y="3707831"/>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4" y="33719"/>
                </a:lnTo>
                <a:lnTo>
                  <a:pt x="47124" y="33719"/>
                </a:lnTo>
                <a:lnTo>
                  <a:pt x="33719" y="33719"/>
                </a:lnTo>
                <a:lnTo>
                  <a:pt x="33719" y="50864"/>
                </a:lnTo>
                <a:lnTo>
                  <a:pt x="30688" y="53896"/>
                </a:lnTo>
                <a:lnTo>
                  <a:pt x="23207" y="53896"/>
                </a:lnTo>
                <a:lnTo>
                  <a:pt x="20176" y="50864"/>
                </a:lnTo>
                <a:lnTo>
                  <a:pt x="20176"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308" name="object 308"/>
          <p:cNvSpPr/>
          <p:nvPr/>
        </p:nvSpPr>
        <p:spPr>
          <a:xfrm>
            <a:off x="1189534" y="384606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09" name="object 309"/>
          <p:cNvSpPr/>
          <p:nvPr/>
        </p:nvSpPr>
        <p:spPr>
          <a:xfrm>
            <a:off x="1191390" y="3984327"/>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6" y="26908"/>
                </a:lnTo>
                <a:lnTo>
                  <a:pt x="44599" y="29566"/>
                </a:lnTo>
                <a:lnTo>
                  <a:pt x="41318" y="29566"/>
                </a:lnTo>
                <a:lnTo>
                  <a:pt x="29566" y="29566"/>
                </a:lnTo>
                <a:lnTo>
                  <a:pt x="29566" y="44598"/>
                </a:lnTo>
                <a:lnTo>
                  <a:pt x="26909" y="47256"/>
                </a:lnTo>
                <a:lnTo>
                  <a:pt x="20347" y="47256"/>
                </a:lnTo>
                <a:lnTo>
                  <a:pt x="17690" y="44598"/>
                </a:lnTo>
                <a:lnTo>
                  <a:pt x="17690"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310" name="object 310"/>
          <p:cNvSpPr/>
          <p:nvPr/>
        </p:nvSpPr>
        <p:spPr>
          <a:xfrm>
            <a:off x="1193255" y="4122592"/>
            <a:ext cx="44450" cy="44450"/>
          </a:xfrm>
          <a:custGeom>
            <a:avLst/>
            <a:gdLst/>
            <a:ahLst/>
            <a:cxnLst/>
            <a:rect l="l" t="t" r="r" b="b"/>
            <a:pathLst>
              <a:path w="44450" h="44450">
                <a:moveTo>
                  <a:pt x="18916" y="0"/>
                </a:moveTo>
                <a:lnTo>
                  <a:pt x="25012" y="0"/>
                </a:lnTo>
                <a:lnTo>
                  <a:pt x="27479" y="2473"/>
                </a:lnTo>
                <a:lnTo>
                  <a:pt x="27479" y="16443"/>
                </a:lnTo>
                <a:lnTo>
                  <a:pt x="41455" y="16443"/>
                </a:lnTo>
                <a:lnTo>
                  <a:pt x="43922" y="18916"/>
                </a:lnTo>
                <a:lnTo>
                  <a:pt x="43922" y="25006"/>
                </a:lnTo>
                <a:lnTo>
                  <a:pt x="41448"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6" y="0"/>
                </a:lnTo>
                <a:close/>
              </a:path>
            </a:pathLst>
          </a:custGeom>
          <a:solidFill>
            <a:srgbClr val="0070C8"/>
          </a:solidFill>
        </p:spPr>
        <p:txBody>
          <a:bodyPr wrap="square" lIns="0" tIns="0" rIns="0" bIns="0" rtlCol="0"/>
          <a:lstStyle/>
          <a:p>
            <a:endParaRPr/>
          </a:p>
        </p:txBody>
      </p:sp>
      <p:sp>
        <p:nvSpPr>
          <p:cNvPr id="311" name="object 311"/>
          <p:cNvSpPr/>
          <p:nvPr/>
        </p:nvSpPr>
        <p:spPr>
          <a:xfrm>
            <a:off x="1195112" y="4260850"/>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35490" y="25393"/>
                </a:lnTo>
                <a:lnTo>
                  <a:pt x="25392" y="25393"/>
                </a:lnTo>
                <a:lnTo>
                  <a:pt x="25392"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12" name="object 312"/>
          <p:cNvSpPr/>
          <p:nvPr/>
        </p:nvSpPr>
        <p:spPr>
          <a:xfrm>
            <a:off x="1196949" y="4399088"/>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13" name="object 313"/>
          <p:cNvSpPr/>
          <p:nvPr/>
        </p:nvSpPr>
        <p:spPr>
          <a:xfrm>
            <a:off x="1198818" y="4537352"/>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9671" y="21233"/>
                </a:lnTo>
                <a:lnTo>
                  <a:pt x="21233" y="21233"/>
                </a:lnTo>
                <a:lnTo>
                  <a:pt x="21233" y="32026"/>
                </a:lnTo>
                <a:lnTo>
                  <a:pt x="19324"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314" name="object 314"/>
          <p:cNvGrpSpPr/>
          <p:nvPr/>
        </p:nvGrpSpPr>
        <p:grpSpPr>
          <a:xfrm>
            <a:off x="1137607" y="-383"/>
            <a:ext cx="7019925" cy="3757295"/>
            <a:chOff x="1137607" y="-383"/>
            <a:chExt cx="7019925" cy="3757295"/>
          </a:xfrm>
        </p:grpSpPr>
        <p:pic>
          <p:nvPicPr>
            <p:cNvPr id="315" name="object 315"/>
            <p:cNvPicPr/>
            <p:nvPr/>
          </p:nvPicPr>
          <p:blipFill>
            <a:blip r:embed="rId17" cstate="print"/>
            <a:stretch>
              <a:fillRect/>
            </a:stretch>
          </p:blipFill>
          <p:spPr>
            <a:xfrm>
              <a:off x="1137607" y="-383"/>
              <a:ext cx="7019812" cy="3756908"/>
            </a:xfrm>
            <a:prstGeom prst="rect">
              <a:avLst/>
            </a:prstGeom>
          </p:spPr>
        </p:pic>
        <p:pic>
          <p:nvPicPr>
            <p:cNvPr id="316" name="object 316"/>
            <p:cNvPicPr/>
            <p:nvPr/>
          </p:nvPicPr>
          <p:blipFill>
            <a:blip r:embed="rId5" cstate="print"/>
            <a:stretch>
              <a:fillRect/>
            </a:stretch>
          </p:blipFill>
          <p:spPr>
            <a:xfrm>
              <a:off x="1383913" y="3140993"/>
              <a:ext cx="67216" cy="67216"/>
            </a:xfrm>
            <a:prstGeom prst="rect">
              <a:avLst/>
            </a:prstGeom>
          </p:spPr>
        </p:pic>
        <p:pic>
          <p:nvPicPr>
            <p:cNvPr id="317" name="object 317"/>
            <p:cNvPicPr/>
            <p:nvPr/>
          </p:nvPicPr>
          <p:blipFill>
            <a:blip r:embed="rId4" cstate="print"/>
            <a:stretch>
              <a:fillRect/>
            </a:stretch>
          </p:blipFill>
          <p:spPr>
            <a:xfrm>
              <a:off x="1385757" y="3278595"/>
              <a:ext cx="63902" cy="63883"/>
            </a:xfrm>
            <a:prstGeom prst="rect">
              <a:avLst/>
            </a:prstGeom>
          </p:spPr>
        </p:pic>
        <p:sp>
          <p:nvSpPr>
            <p:cNvPr id="318" name="object 318"/>
            <p:cNvSpPr/>
            <p:nvPr/>
          </p:nvSpPr>
          <p:spPr>
            <a:xfrm>
              <a:off x="1387614" y="3416185"/>
              <a:ext cx="60960" cy="329565"/>
            </a:xfrm>
            <a:custGeom>
              <a:avLst/>
              <a:gdLst/>
              <a:ahLst/>
              <a:cxnLst/>
              <a:rect l="l" t="t" r="r" b="b"/>
              <a:pathLst>
                <a:path w="60959" h="329564">
                  <a:moveTo>
                    <a:pt x="57619" y="298424"/>
                  </a:moveTo>
                  <a:lnTo>
                    <a:pt x="54584" y="295389"/>
                  </a:lnTo>
                  <a:lnTo>
                    <a:pt x="37439" y="295389"/>
                  </a:lnTo>
                  <a:lnTo>
                    <a:pt x="37439" y="278244"/>
                  </a:lnTo>
                  <a:lnTo>
                    <a:pt x="34404" y="275221"/>
                  </a:lnTo>
                  <a:lnTo>
                    <a:pt x="26924" y="275221"/>
                  </a:lnTo>
                  <a:lnTo>
                    <a:pt x="23901" y="278244"/>
                  </a:lnTo>
                  <a:lnTo>
                    <a:pt x="23901" y="295389"/>
                  </a:lnTo>
                  <a:lnTo>
                    <a:pt x="6756" y="295389"/>
                  </a:lnTo>
                  <a:lnTo>
                    <a:pt x="3721" y="298424"/>
                  </a:lnTo>
                  <a:lnTo>
                    <a:pt x="3721" y="305904"/>
                  </a:lnTo>
                  <a:lnTo>
                    <a:pt x="6756" y="308940"/>
                  </a:lnTo>
                  <a:lnTo>
                    <a:pt x="23901" y="308940"/>
                  </a:lnTo>
                  <a:lnTo>
                    <a:pt x="23901" y="326085"/>
                  </a:lnTo>
                  <a:lnTo>
                    <a:pt x="26924" y="329107"/>
                  </a:lnTo>
                  <a:lnTo>
                    <a:pt x="34404" y="329107"/>
                  </a:lnTo>
                  <a:lnTo>
                    <a:pt x="37439" y="326085"/>
                  </a:lnTo>
                  <a:lnTo>
                    <a:pt x="37439" y="308940"/>
                  </a:lnTo>
                  <a:lnTo>
                    <a:pt x="50850" y="308940"/>
                  </a:lnTo>
                  <a:lnTo>
                    <a:pt x="54597" y="308940"/>
                  </a:lnTo>
                  <a:lnTo>
                    <a:pt x="57619" y="305904"/>
                  </a:lnTo>
                  <a:lnTo>
                    <a:pt x="57619" y="298424"/>
                  </a:lnTo>
                  <a:close/>
                </a:path>
                <a:path w="60959" h="329564">
                  <a:moveTo>
                    <a:pt x="59093" y="162255"/>
                  </a:moveTo>
                  <a:lnTo>
                    <a:pt x="55867" y="159042"/>
                  </a:lnTo>
                  <a:lnTo>
                    <a:pt x="37668" y="159042"/>
                  </a:lnTo>
                  <a:lnTo>
                    <a:pt x="37668" y="140830"/>
                  </a:lnTo>
                  <a:lnTo>
                    <a:pt x="34442" y="137617"/>
                  </a:lnTo>
                  <a:lnTo>
                    <a:pt x="26504" y="137617"/>
                  </a:lnTo>
                  <a:lnTo>
                    <a:pt x="23291" y="140830"/>
                  </a:lnTo>
                  <a:lnTo>
                    <a:pt x="23291" y="159042"/>
                  </a:lnTo>
                  <a:lnTo>
                    <a:pt x="5080" y="159042"/>
                  </a:lnTo>
                  <a:lnTo>
                    <a:pt x="1866" y="162255"/>
                  </a:lnTo>
                  <a:lnTo>
                    <a:pt x="1866" y="170192"/>
                  </a:lnTo>
                  <a:lnTo>
                    <a:pt x="5080" y="173418"/>
                  </a:lnTo>
                  <a:lnTo>
                    <a:pt x="23291" y="173418"/>
                  </a:lnTo>
                  <a:lnTo>
                    <a:pt x="23291" y="191617"/>
                  </a:lnTo>
                  <a:lnTo>
                    <a:pt x="26504" y="194843"/>
                  </a:lnTo>
                  <a:lnTo>
                    <a:pt x="34442" y="194843"/>
                  </a:lnTo>
                  <a:lnTo>
                    <a:pt x="37668" y="191617"/>
                  </a:lnTo>
                  <a:lnTo>
                    <a:pt x="37668" y="173418"/>
                  </a:lnTo>
                  <a:lnTo>
                    <a:pt x="51904" y="173418"/>
                  </a:lnTo>
                  <a:lnTo>
                    <a:pt x="55867" y="173418"/>
                  </a:lnTo>
                  <a:lnTo>
                    <a:pt x="59093" y="170192"/>
                  </a:lnTo>
                  <a:lnTo>
                    <a:pt x="59093" y="162255"/>
                  </a:lnTo>
                  <a:close/>
                </a:path>
                <a:path w="60959" h="329564">
                  <a:moveTo>
                    <a:pt x="60566" y="26085"/>
                  </a:moveTo>
                  <a:lnTo>
                    <a:pt x="57162" y="22669"/>
                  </a:lnTo>
                  <a:lnTo>
                    <a:pt x="37896" y="22669"/>
                  </a:lnTo>
                  <a:lnTo>
                    <a:pt x="37896" y="3416"/>
                  </a:lnTo>
                  <a:lnTo>
                    <a:pt x="34493" y="0"/>
                  </a:lnTo>
                  <a:lnTo>
                    <a:pt x="26085" y="0"/>
                  </a:lnTo>
                  <a:lnTo>
                    <a:pt x="22682" y="3416"/>
                  </a:lnTo>
                  <a:lnTo>
                    <a:pt x="22682" y="22669"/>
                  </a:lnTo>
                  <a:lnTo>
                    <a:pt x="3416" y="22669"/>
                  </a:lnTo>
                  <a:lnTo>
                    <a:pt x="0" y="26085"/>
                  </a:lnTo>
                  <a:lnTo>
                    <a:pt x="0" y="34493"/>
                  </a:lnTo>
                  <a:lnTo>
                    <a:pt x="3416" y="37896"/>
                  </a:lnTo>
                  <a:lnTo>
                    <a:pt x="22669" y="37896"/>
                  </a:lnTo>
                  <a:lnTo>
                    <a:pt x="22669" y="57162"/>
                  </a:lnTo>
                  <a:lnTo>
                    <a:pt x="26085" y="60566"/>
                  </a:lnTo>
                  <a:lnTo>
                    <a:pt x="34493" y="60566"/>
                  </a:lnTo>
                  <a:lnTo>
                    <a:pt x="37896" y="57162"/>
                  </a:lnTo>
                  <a:lnTo>
                    <a:pt x="37896" y="37896"/>
                  </a:lnTo>
                  <a:lnTo>
                    <a:pt x="52959" y="37896"/>
                  </a:lnTo>
                  <a:lnTo>
                    <a:pt x="57162" y="37896"/>
                  </a:lnTo>
                  <a:lnTo>
                    <a:pt x="60566" y="34493"/>
                  </a:lnTo>
                  <a:lnTo>
                    <a:pt x="60566" y="26085"/>
                  </a:lnTo>
                  <a:close/>
                </a:path>
              </a:pathLst>
            </a:custGeom>
            <a:solidFill>
              <a:srgbClr val="0070C8"/>
            </a:solidFill>
          </p:spPr>
          <p:txBody>
            <a:bodyPr wrap="square" lIns="0" tIns="0" rIns="0" bIns="0" rtlCol="0"/>
            <a:lstStyle/>
            <a:p>
              <a:endParaRPr/>
            </a:p>
          </p:txBody>
        </p:sp>
      </p:grpSp>
      <p:sp>
        <p:nvSpPr>
          <p:cNvPr id="319" name="object 319"/>
          <p:cNvSpPr/>
          <p:nvPr/>
        </p:nvSpPr>
        <p:spPr>
          <a:xfrm>
            <a:off x="1393184" y="3828976"/>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20" name="object 320"/>
          <p:cNvSpPr/>
          <p:nvPr/>
        </p:nvSpPr>
        <p:spPr>
          <a:xfrm>
            <a:off x="1395041" y="3966585"/>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321" name="object 321"/>
          <p:cNvSpPr/>
          <p:nvPr/>
        </p:nvSpPr>
        <p:spPr>
          <a:xfrm>
            <a:off x="1396898" y="4104187"/>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322" name="object 322"/>
          <p:cNvSpPr/>
          <p:nvPr/>
        </p:nvSpPr>
        <p:spPr>
          <a:xfrm>
            <a:off x="1398761" y="4241788"/>
            <a:ext cx="40640" cy="40640"/>
          </a:xfrm>
          <a:custGeom>
            <a:avLst/>
            <a:gdLst/>
            <a:ahLst/>
            <a:cxnLst/>
            <a:rect l="l" t="t" r="r" b="b"/>
            <a:pathLst>
              <a:path w="40640"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23" name="object 323"/>
          <p:cNvSpPr/>
          <p:nvPr/>
        </p:nvSpPr>
        <p:spPr>
          <a:xfrm>
            <a:off x="1400599" y="4379377"/>
            <a:ext cx="37465" cy="37465"/>
          </a:xfrm>
          <a:custGeom>
            <a:avLst/>
            <a:gdLst/>
            <a:ahLst/>
            <a:cxnLst/>
            <a:rect l="l" t="t" r="r" b="b"/>
            <a:pathLst>
              <a:path w="37465"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324" name="object 324"/>
          <p:cNvSpPr/>
          <p:nvPr/>
        </p:nvSpPr>
        <p:spPr>
          <a:xfrm>
            <a:off x="1402469" y="4516985"/>
            <a:ext cx="34290" cy="34290"/>
          </a:xfrm>
          <a:custGeom>
            <a:avLst/>
            <a:gdLst/>
            <a:ahLst/>
            <a:cxnLst/>
            <a:rect l="l" t="t" r="r" b="b"/>
            <a:pathLst>
              <a:path w="34290"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325" name="object 325"/>
          <p:cNvPicPr/>
          <p:nvPr/>
        </p:nvPicPr>
        <p:blipFill>
          <a:blip r:embed="rId15" cstate="print"/>
          <a:stretch>
            <a:fillRect/>
          </a:stretch>
        </p:blipFill>
        <p:spPr>
          <a:xfrm>
            <a:off x="1589407" y="3268044"/>
            <a:ext cx="63902" cy="63883"/>
          </a:xfrm>
          <a:prstGeom prst="rect">
            <a:avLst/>
          </a:prstGeom>
        </p:spPr>
      </p:pic>
      <p:sp>
        <p:nvSpPr>
          <p:cNvPr id="326" name="object 326"/>
          <p:cNvSpPr/>
          <p:nvPr/>
        </p:nvSpPr>
        <p:spPr>
          <a:xfrm>
            <a:off x="1591270" y="3405056"/>
            <a:ext cx="60960" cy="60960"/>
          </a:xfrm>
          <a:custGeom>
            <a:avLst/>
            <a:gdLst/>
            <a:ahLst/>
            <a:cxnLst/>
            <a:rect l="l" t="t" r="r" b="b"/>
            <a:pathLst>
              <a:path w="60960"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3"/>
                </a:lnTo>
                <a:lnTo>
                  <a:pt x="26075" y="60563"/>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327" name="object 327"/>
          <p:cNvSpPr/>
          <p:nvPr/>
        </p:nvSpPr>
        <p:spPr>
          <a:xfrm>
            <a:off x="1593133" y="3542080"/>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90"/>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28" name="object 328"/>
          <p:cNvSpPr/>
          <p:nvPr/>
        </p:nvSpPr>
        <p:spPr>
          <a:xfrm>
            <a:off x="1594990" y="3679111"/>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329" name="object 329"/>
          <p:cNvSpPr/>
          <p:nvPr/>
        </p:nvSpPr>
        <p:spPr>
          <a:xfrm>
            <a:off x="1596828" y="3816116"/>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11"/>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30" name="object 330"/>
          <p:cNvSpPr/>
          <p:nvPr/>
        </p:nvSpPr>
        <p:spPr>
          <a:xfrm>
            <a:off x="1598692" y="3953147"/>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331" name="object 331"/>
          <p:cNvSpPr/>
          <p:nvPr/>
        </p:nvSpPr>
        <p:spPr>
          <a:xfrm>
            <a:off x="1600548" y="4090171"/>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332" name="object 332"/>
          <p:cNvSpPr/>
          <p:nvPr/>
        </p:nvSpPr>
        <p:spPr>
          <a:xfrm>
            <a:off x="1602405" y="4227202"/>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96"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33" name="object 333"/>
          <p:cNvSpPr/>
          <p:nvPr/>
        </p:nvSpPr>
        <p:spPr>
          <a:xfrm>
            <a:off x="1604249" y="4364207"/>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334" name="object 334"/>
          <p:cNvSpPr/>
          <p:nvPr/>
        </p:nvSpPr>
        <p:spPr>
          <a:xfrm>
            <a:off x="1606119" y="4501238"/>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335" name="object 335"/>
          <p:cNvSpPr/>
          <p:nvPr/>
        </p:nvSpPr>
        <p:spPr>
          <a:xfrm>
            <a:off x="1794920" y="3382694"/>
            <a:ext cx="60960" cy="60960"/>
          </a:xfrm>
          <a:custGeom>
            <a:avLst/>
            <a:gdLst/>
            <a:ahLst/>
            <a:cxnLst/>
            <a:rect l="l" t="t" r="r" b="b"/>
            <a:pathLst>
              <a:path w="60960" h="60960">
                <a:moveTo>
                  <a:pt x="26075" y="0"/>
                </a:moveTo>
                <a:lnTo>
                  <a:pt x="34487" y="0"/>
                </a:lnTo>
                <a:lnTo>
                  <a:pt x="37892" y="3405"/>
                </a:lnTo>
                <a:lnTo>
                  <a:pt x="37892" y="22670"/>
                </a:lnTo>
                <a:lnTo>
                  <a:pt x="57157" y="22670"/>
                </a:lnTo>
                <a:lnTo>
                  <a:pt x="60563" y="26075"/>
                </a:lnTo>
                <a:lnTo>
                  <a:pt x="60563" y="34487"/>
                </a:lnTo>
                <a:lnTo>
                  <a:pt x="57157" y="37892"/>
                </a:lnTo>
                <a:lnTo>
                  <a:pt x="52951" y="37892"/>
                </a:lnTo>
                <a:lnTo>
                  <a:pt x="37892" y="37892"/>
                </a:lnTo>
                <a:lnTo>
                  <a:pt x="37892" y="57157"/>
                </a:lnTo>
                <a:lnTo>
                  <a:pt x="34487" y="60562"/>
                </a:lnTo>
                <a:lnTo>
                  <a:pt x="26075" y="60562"/>
                </a:lnTo>
                <a:lnTo>
                  <a:pt x="22670" y="57157"/>
                </a:lnTo>
                <a:lnTo>
                  <a:pt x="22670" y="37892"/>
                </a:lnTo>
                <a:lnTo>
                  <a:pt x="3405" y="37892"/>
                </a:lnTo>
                <a:lnTo>
                  <a:pt x="0" y="34487"/>
                </a:lnTo>
                <a:lnTo>
                  <a:pt x="0" y="26075"/>
                </a:lnTo>
                <a:lnTo>
                  <a:pt x="3405" y="22670"/>
                </a:lnTo>
                <a:lnTo>
                  <a:pt x="22670" y="22670"/>
                </a:lnTo>
                <a:lnTo>
                  <a:pt x="22670" y="3405"/>
                </a:lnTo>
                <a:lnTo>
                  <a:pt x="26075" y="0"/>
                </a:lnTo>
                <a:close/>
              </a:path>
            </a:pathLst>
          </a:custGeom>
          <a:solidFill>
            <a:srgbClr val="0070C8"/>
          </a:solidFill>
        </p:spPr>
        <p:txBody>
          <a:bodyPr wrap="square" lIns="0" tIns="0" rIns="0" bIns="0" rtlCol="0"/>
          <a:lstStyle/>
          <a:p>
            <a:endParaRPr/>
          </a:p>
        </p:txBody>
      </p:sp>
      <p:sp>
        <p:nvSpPr>
          <p:cNvPr id="336" name="object 336"/>
          <p:cNvSpPr/>
          <p:nvPr/>
        </p:nvSpPr>
        <p:spPr>
          <a:xfrm>
            <a:off x="1796777" y="3518479"/>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36" y="32590"/>
                </a:lnTo>
                <a:lnTo>
                  <a:pt x="54014"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37" name="object 337"/>
          <p:cNvSpPr/>
          <p:nvPr/>
        </p:nvSpPr>
        <p:spPr>
          <a:xfrm>
            <a:off x="1798640" y="365426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338" name="object 338"/>
          <p:cNvSpPr/>
          <p:nvPr/>
        </p:nvSpPr>
        <p:spPr>
          <a:xfrm>
            <a:off x="1800478" y="3790034"/>
            <a:ext cx="50800" cy="50800"/>
          </a:xfrm>
          <a:custGeom>
            <a:avLst/>
            <a:gdLst/>
            <a:ahLst/>
            <a:cxnLst/>
            <a:rect l="l" t="t" r="r" b="b"/>
            <a:pathLst>
              <a:path w="50800" h="50800">
                <a:moveTo>
                  <a:pt x="21784" y="0"/>
                </a:moveTo>
                <a:lnTo>
                  <a:pt x="28805"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5"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39" name="object 339"/>
          <p:cNvSpPr/>
          <p:nvPr/>
        </p:nvSpPr>
        <p:spPr>
          <a:xfrm>
            <a:off x="1802335" y="3925818"/>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340" name="object 340"/>
          <p:cNvSpPr/>
          <p:nvPr/>
        </p:nvSpPr>
        <p:spPr>
          <a:xfrm>
            <a:off x="1804198" y="4061609"/>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341" name="object 341"/>
          <p:cNvSpPr/>
          <p:nvPr/>
        </p:nvSpPr>
        <p:spPr>
          <a:xfrm>
            <a:off x="1806055" y="4197393"/>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42" name="object 342"/>
          <p:cNvSpPr/>
          <p:nvPr/>
        </p:nvSpPr>
        <p:spPr>
          <a:xfrm>
            <a:off x="1807893" y="4333157"/>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343" name="object 343"/>
          <p:cNvSpPr/>
          <p:nvPr/>
        </p:nvSpPr>
        <p:spPr>
          <a:xfrm>
            <a:off x="1809769" y="4468955"/>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344" name="object 344"/>
          <p:cNvSpPr/>
          <p:nvPr/>
        </p:nvSpPr>
        <p:spPr>
          <a:xfrm>
            <a:off x="2000427" y="3488906"/>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50038" y="35806"/>
                </a:lnTo>
                <a:lnTo>
                  <a:pt x="35806" y="35806"/>
                </a:lnTo>
                <a:lnTo>
                  <a:pt x="35806" y="54007"/>
                </a:lnTo>
                <a:lnTo>
                  <a:pt x="32584" y="57229"/>
                </a:lnTo>
                <a:lnTo>
                  <a:pt x="24645" y="57229"/>
                </a:lnTo>
                <a:lnTo>
                  <a:pt x="21423" y="54007"/>
                </a:lnTo>
                <a:lnTo>
                  <a:pt x="21423"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45" name="object 345"/>
          <p:cNvSpPr/>
          <p:nvPr/>
        </p:nvSpPr>
        <p:spPr>
          <a:xfrm>
            <a:off x="2002284" y="362308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71"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346" name="object 346"/>
          <p:cNvSpPr/>
          <p:nvPr/>
        </p:nvSpPr>
        <p:spPr>
          <a:xfrm>
            <a:off x="2004128" y="375725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47" name="object 347"/>
          <p:cNvSpPr/>
          <p:nvPr/>
        </p:nvSpPr>
        <p:spPr>
          <a:xfrm>
            <a:off x="2005985" y="3891449"/>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348" name="object 348"/>
          <p:cNvSpPr/>
          <p:nvPr/>
        </p:nvSpPr>
        <p:spPr>
          <a:xfrm>
            <a:off x="2007842" y="4025632"/>
            <a:ext cx="44450" cy="44450"/>
          </a:xfrm>
          <a:custGeom>
            <a:avLst/>
            <a:gdLst/>
            <a:ahLst/>
            <a:cxnLst/>
            <a:rect l="l" t="t" r="r" b="b"/>
            <a:pathLst>
              <a:path w="44450" h="44450">
                <a:moveTo>
                  <a:pt x="18917" y="0"/>
                </a:moveTo>
                <a:lnTo>
                  <a:pt x="25005"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7"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349" name="object 349"/>
          <p:cNvSpPr/>
          <p:nvPr/>
        </p:nvSpPr>
        <p:spPr>
          <a:xfrm>
            <a:off x="2009705" y="4159822"/>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79"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50" name="object 350"/>
          <p:cNvSpPr/>
          <p:nvPr/>
        </p:nvSpPr>
        <p:spPr>
          <a:xfrm>
            <a:off x="2011543" y="4293992"/>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51" name="object 351"/>
          <p:cNvSpPr/>
          <p:nvPr/>
        </p:nvSpPr>
        <p:spPr>
          <a:xfrm>
            <a:off x="2013413" y="4428182"/>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352" name="object 352"/>
          <p:cNvSpPr/>
          <p:nvPr/>
        </p:nvSpPr>
        <p:spPr>
          <a:xfrm>
            <a:off x="2205934" y="3583706"/>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47125" y="33719"/>
                </a:lnTo>
                <a:lnTo>
                  <a:pt x="33719" y="33719"/>
                </a:lnTo>
                <a:lnTo>
                  <a:pt x="33719" y="50864"/>
                </a:lnTo>
                <a:lnTo>
                  <a:pt x="30688" y="53896"/>
                </a:lnTo>
                <a:lnTo>
                  <a:pt x="23208" y="53896"/>
                </a:lnTo>
                <a:lnTo>
                  <a:pt x="20176" y="50864"/>
                </a:lnTo>
                <a:lnTo>
                  <a:pt x="20176"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353" name="object 353"/>
          <p:cNvSpPr/>
          <p:nvPr/>
        </p:nvSpPr>
        <p:spPr>
          <a:xfrm>
            <a:off x="2207772" y="371588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54" name="object 354"/>
          <p:cNvSpPr/>
          <p:nvPr/>
        </p:nvSpPr>
        <p:spPr>
          <a:xfrm>
            <a:off x="2209635" y="3848090"/>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1"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355" name="object 355"/>
          <p:cNvSpPr/>
          <p:nvPr/>
        </p:nvSpPr>
        <p:spPr>
          <a:xfrm>
            <a:off x="2211492" y="3980292"/>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5"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356" name="object 356"/>
          <p:cNvSpPr/>
          <p:nvPr/>
        </p:nvSpPr>
        <p:spPr>
          <a:xfrm>
            <a:off x="2213349" y="4112493"/>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12"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57" name="object 357"/>
          <p:cNvSpPr/>
          <p:nvPr/>
        </p:nvSpPr>
        <p:spPr>
          <a:xfrm>
            <a:off x="2215193" y="4244669"/>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75"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358" name="object 358"/>
          <p:cNvSpPr/>
          <p:nvPr/>
        </p:nvSpPr>
        <p:spPr>
          <a:xfrm>
            <a:off x="2217063" y="4376877"/>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359" name="object 359"/>
          <p:cNvSpPr/>
          <p:nvPr/>
        </p:nvSpPr>
        <p:spPr>
          <a:xfrm>
            <a:off x="2411422" y="366217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44231" y="31652"/>
                </a:lnTo>
                <a:lnTo>
                  <a:pt x="31652" y="31652"/>
                </a:lnTo>
                <a:lnTo>
                  <a:pt x="31652" y="47741"/>
                </a:lnTo>
                <a:lnTo>
                  <a:pt x="28804" y="50589"/>
                </a:lnTo>
                <a:lnTo>
                  <a:pt x="21784" y="50589"/>
                </a:lnTo>
                <a:lnTo>
                  <a:pt x="18936" y="47741"/>
                </a:lnTo>
                <a:lnTo>
                  <a:pt x="18936"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60" name="object 360"/>
          <p:cNvSpPr/>
          <p:nvPr/>
        </p:nvSpPr>
        <p:spPr>
          <a:xfrm>
            <a:off x="2413279" y="3791753"/>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361" name="object 361"/>
          <p:cNvSpPr/>
          <p:nvPr/>
        </p:nvSpPr>
        <p:spPr>
          <a:xfrm>
            <a:off x="2415142" y="3921330"/>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49"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362" name="object 362"/>
          <p:cNvSpPr/>
          <p:nvPr/>
        </p:nvSpPr>
        <p:spPr>
          <a:xfrm>
            <a:off x="2416999" y="4050913"/>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63" name="object 363"/>
          <p:cNvSpPr/>
          <p:nvPr/>
        </p:nvSpPr>
        <p:spPr>
          <a:xfrm>
            <a:off x="2418837" y="4180471"/>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33"/>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364" name="object 364"/>
          <p:cNvSpPr/>
          <p:nvPr/>
        </p:nvSpPr>
        <p:spPr>
          <a:xfrm>
            <a:off x="2420713" y="4310061"/>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365" name="object 365"/>
          <p:cNvSpPr/>
          <p:nvPr/>
        </p:nvSpPr>
        <p:spPr>
          <a:xfrm>
            <a:off x="2616929" y="3732023"/>
            <a:ext cx="47625" cy="47625"/>
          </a:xfrm>
          <a:custGeom>
            <a:avLst/>
            <a:gdLst/>
            <a:ahLst/>
            <a:cxnLst/>
            <a:rect l="l" t="t" r="r" b="b"/>
            <a:pathLst>
              <a:path w="47625" h="47625">
                <a:moveTo>
                  <a:pt x="20347" y="0"/>
                </a:moveTo>
                <a:lnTo>
                  <a:pt x="26908" y="0"/>
                </a:lnTo>
                <a:lnTo>
                  <a:pt x="29566" y="2657"/>
                </a:lnTo>
                <a:lnTo>
                  <a:pt x="29566" y="17689"/>
                </a:lnTo>
                <a:lnTo>
                  <a:pt x="44598" y="17689"/>
                </a:lnTo>
                <a:lnTo>
                  <a:pt x="47255" y="20347"/>
                </a:lnTo>
                <a:lnTo>
                  <a:pt x="47255" y="26908"/>
                </a:lnTo>
                <a:lnTo>
                  <a:pt x="44598" y="29566"/>
                </a:lnTo>
                <a:lnTo>
                  <a:pt x="41317" y="29566"/>
                </a:lnTo>
                <a:lnTo>
                  <a:pt x="29566" y="29566"/>
                </a:lnTo>
                <a:lnTo>
                  <a:pt x="29566" y="44598"/>
                </a:lnTo>
                <a:lnTo>
                  <a:pt x="26908" y="47256"/>
                </a:lnTo>
                <a:lnTo>
                  <a:pt x="20347" y="47256"/>
                </a:lnTo>
                <a:lnTo>
                  <a:pt x="17689" y="44598"/>
                </a:lnTo>
                <a:lnTo>
                  <a:pt x="17689" y="29566"/>
                </a:lnTo>
                <a:lnTo>
                  <a:pt x="2657" y="29566"/>
                </a:lnTo>
                <a:lnTo>
                  <a:pt x="0" y="26908"/>
                </a:lnTo>
                <a:lnTo>
                  <a:pt x="0" y="20347"/>
                </a:lnTo>
                <a:lnTo>
                  <a:pt x="2657" y="17689"/>
                </a:lnTo>
                <a:lnTo>
                  <a:pt x="17689" y="17689"/>
                </a:lnTo>
                <a:lnTo>
                  <a:pt x="17689" y="2657"/>
                </a:lnTo>
                <a:lnTo>
                  <a:pt x="20347" y="0"/>
                </a:lnTo>
                <a:close/>
              </a:path>
            </a:pathLst>
          </a:custGeom>
          <a:solidFill>
            <a:srgbClr val="0070C8"/>
          </a:solidFill>
        </p:spPr>
        <p:txBody>
          <a:bodyPr wrap="square" lIns="0" tIns="0" rIns="0" bIns="0" rtlCol="0"/>
          <a:lstStyle/>
          <a:p>
            <a:endParaRPr/>
          </a:p>
        </p:txBody>
      </p:sp>
      <p:sp>
        <p:nvSpPr>
          <p:cNvPr id="366" name="object 366"/>
          <p:cNvSpPr/>
          <p:nvPr/>
        </p:nvSpPr>
        <p:spPr>
          <a:xfrm>
            <a:off x="2618786" y="3858851"/>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367" name="object 367"/>
          <p:cNvSpPr/>
          <p:nvPr/>
        </p:nvSpPr>
        <p:spPr>
          <a:xfrm>
            <a:off x="2620649" y="3985679"/>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68" name="object 368"/>
          <p:cNvSpPr/>
          <p:nvPr/>
        </p:nvSpPr>
        <p:spPr>
          <a:xfrm>
            <a:off x="2622493" y="4112487"/>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75" y="21233"/>
                </a:lnTo>
                <a:lnTo>
                  <a:pt x="35176" y="23326"/>
                </a:lnTo>
                <a:lnTo>
                  <a:pt x="32590" y="23326"/>
                </a:lnTo>
                <a:lnTo>
                  <a:pt x="23319" y="23326"/>
                </a:lnTo>
                <a:lnTo>
                  <a:pt x="23319" y="35182"/>
                </a:lnTo>
                <a:lnTo>
                  <a:pt x="21219" y="37282"/>
                </a:lnTo>
                <a:lnTo>
                  <a:pt x="16049"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369" name="object 369"/>
          <p:cNvSpPr/>
          <p:nvPr/>
        </p:nvSpPr>
        <p:spPr>
          <a:xfrm>
            <a:off x="2624357" y="4239321"/>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370" name="object 370"/>
          <p:cNvSpPr/>
          <p:nvPr/>
        </p:nvSpPr>
        <p:spPr>
          <a:xfrm>
            <a:off x="2822436" y="3778262"/>
            <a:ext cx="44450" cy="44450"/>
          </a:xfrm>
          <a:custGeom>
            <a:avLst/>
            <a:gdLst/>
            <a:ahLst/>
            <a:cxnLst/>
            <a:rect l="l" t="t" r="r" b="b"/>
            <a:pathLst>
              <a:path w="44450" h="44450">
                <a:moveTo>
                  <a:pt x="18917" y="0"/>
                </a:moveTo>
                <a:lnTo>
                  <a:pt x="25012" y="0"/>
                </a:lnTo>
                <a:lnTo>
                  <a:pt x="27479" y="2473"/>
                </a:lnTo>
                <a:lnTo>
                  <a:pt x="27479" y="16443"/>
                </a:lnTo>
                <a:lnTo>
                  <a:pt x="41455" y="16443"/>
                </a:lnTo>
                <a:lnTo>
                  <a:pt x="43923" y="18916"/>
                </a:lnTo>
                <a:lnTo>
                  <a:pt x="43923" y="25006"/>
                </a:lnTo>
                <a:lnTo>
                  <a:pt x="41455" y="27479"/>
                </a:lnTo>
                <a:lnTo>
                  <a:pt x="38404" y="27479"/>
                </a:lnTo>
                <a:lnTo>
                  <a:pt x="27479" y="27479"/>
                </a:lnTo>
                <a:lnTo>
                  <a:pt x="27479" y="41455"/>
                </a:lnTo>
                <a:lnTo>
                  <a:pt x="25006" y="43922"/>
                </a:lnTo>
                <a:lnTo>
                  <a:pt x="18910" y="43922"/>
                </a:lnTo>
                <a:lnTo>
                  <a:pt x="16443" y="41449"/>
                </a:lnTo>
                <a:lnTo>
                  <a:pt x="16443" y="27479"/>
                </a:lnTo>
                <a:lnTo>
                  <a:pt x="2467" y="27479"/>
                </a:lnTo>
                <a:lnTo>
                  <a:pt x="0" y="25006"/>
                </a:lnTo>
                <a:lnTo>
                  <a:pt x="0" y="18916"/>
                </a:lnTo>
                <a:lnTo>
                  <a:pt x="2473" y="16443"/>
                </a:lnTo>
                <a:lnTo>
                  <a:pt x="16443" y="16443"/>
                </a:lnTo>
                <a:lnTo>
                  <a:pt x="16443" y="2467"/>
                </a:lnTo>
                <a:lnTo>
                  <a:pt x="18917" y="0"/>
                </a:lnTo>
                <a:close/>
              </a:path>
            </a:pathLst>
          </a:custGeom>
          <a:solidFill>
            <a:srgbClr val="0070C8"/>
          </a:solidFill>
        </p:spPr>
        <p:txBody>
          <a:bodyPr wrap="square" lIns="0" tIns="0" rIns="0" bIns="0" rtlCol="0"/>
          <a:lstStyle/>
          <a:p>
            <a:endParaRPr/>
          </a:p>
        </p:txBody>
      </p:sp>
      <p:sp>
        <p:nvSpPr>
          <p:cNvPr id="371" name="object 371"/>
          <p:cNvSpPr/>
          <p:nvPr/>
        </p:nvSpPr>
        <p:spPr>
          <a:xfrm>
            <a:off x="2824293" y="3901507"/>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13"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72" name="object 372"/>
          <p:cNvSpPr/>
          <p:nvPr/>
        </p:nvSpPr>
        <p:spPr>
          <a:xfrm>
            <a:off x="2826137" y="4024733"/>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26"/>
                </a:lnTo>
                <a:lnTo>
                  <a:pt x="35182"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373" name="object 373"/>
          <p:cNvSpPr/>
          <p:nvPr/>
        </p:nvSpPr>
        <p:spPr>
          <a:xfrm>
            <a:off x="2828007" y="4147991"/>
            <a:ext cx="34290" cy="34290"/>
          </a:xfrm>
          <a:custGeom>
            <a:avLst/>
            <a:gdLst/>
            <a:ahLst/>
            <a:cxnLst/>
            <a:rect l="l" t="t" r="r" b="b"/>
            <a:pathLst>
              <a:path w="34289" h="34289">
                <a:moveTo>
                  <a:pt x="14612" y="0"/>
                </a:moveTo>
                <a:lnTo>
                  <a:pt x="19323" y="0"/>
                </a:lnTo>
                <a:lnTo>
                  <a:pt x="21233" y="1909"/>
                </a:lnTo>
                <a:lnTo>
                  <a:pt x="21233" y="12703"/>
                </a:lnTo>
                <a:lnTo>
                  <a:pt x="32026" y="12703"/>
                </a:lnTo>
                <a:lnTo>
                  <a:pt x="33936" y="14612"/>
                </a:lnTo>
                <a:lnTo>
                  <a:pt x="33936" y="19323"/>
                </a:lnTo>
                <a:lnTo>
                  <a:pt x="32026" y="21233"/>
                </a:lnTo>
                <a:lnTo>
                  <a:pt x="29671" y="21233"/>
                </a:lnTo>
                <a:lnTo>
                  <a:pt x="21233" y="21233"/>
                </a:lnTo>
                <a:lnTo>
                  <a:pt x="21233" y="32026"/>
                </a:lnTo>
                <a:lnTo>
                  <a:pt x="19323" y="33936"/>
                </a:lnTo>
                <a:lnTo>
                  <a:pt x="14612" y="33936"/>
                </a:lnTo>
                <a:lnTo>
                  <a:pt x="12703" y="32026"/>
                </a:lnTo>
                <a:lnTo>
                  <a:pt x="12703"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374" name="object 374"/>
          <p:cNvSpPr/>
          <p:nvPr/>
        </p:nvSpPr>
        <p:spPr>
          <a:xfrm>
            <a:off x="3027943" y="3817336"/>
            <a:ext cx="40640" cy="40640"/>
          </a:xfrm>
          <a:custGeom>
            <a:avLst/>
            <a:gdLst/>
            <a:ahLst/>
            <a:cxnLst/>
            <a:rect l="l" t="t" r="r" b="b"/>
            <a:pathLst>
              <a:path w="40639" h="40639">
                <a:moveTo>
                  <a:pt x="17479" y="0"/>
                </a:moveTo>
                <a:lnTo>
                  <a:pt x="23109" y="0"/>
                </a:lnTo>
                <a:lnTo>
                  <a:pt x="25393" y="2283"/>
                </a:lnTo>
                <a:lnTo>
                  <a:pt x="25393" y="15196"/>
                </a:lnTo>
                <a:lnTo>
                  <a:pt x="38306" y="15196"/>
                </a:lnTo>
                <a:lnTo>
                  <a:pt x="40589" y="17479"/>
                </a:lnTo>
                <a:lnTo>
                  <a:pt x="40589" y="23109"/>
                </a:lnTo>
                <a:lnTo>
                  <a:pt x="38306" y="25393"/>
                </a:lnTo>
                <a:lnTo>
                  <a:pt x="35491" y="25393"/>
                </a:lnTo>
                <a:lnTo>
                  <a:pt x="25393" y="25393"/>
                </a:lnTo>
                <a:lnTo>
                  <a:pt x="25393" y="38306"/>
                </a:lnTo>
                <a:lnTo>
                  <a:pt x="23109" y="40589"/>
                </a:lnTo>
                <a:lnTo>
                  <a:pt x="17480" y="40589"/>
                </a:lnTo>
                <a:lnTo>
                  <a:pt x="15196" y="38306"/>
                </a:lnTo>
                <a:lnTo>
                  <a:pt x="15196"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75" name="object 375"/>
          <p:cNvSpPr/>
          <p:nvPr/>
        </p:nvSpPr>
        <p:spPr>
          <a:xfrm>
            <a:off x="3029781" y="3936979"/>
            <a:ext cx="37465" cy="37465"/>
          </a:xfrm>
          <a:custGeom>
            <a:avLst/>
            <a:gdLst/>
            <a:ahLst/>
            <a:cxnLst/>
            <a:rect l="l" t="t" r="r" b="b"/>
            <a:pathLst>
              <a:path w="37464" h="37464">
                <a:moveTo>
                  <a:pt x="16055" y="0"/>
                </a:moveTo>
                <a:lnTo>
                  <a:pt x="21226" y="0"/>
                </a:lnTo>
                <a:lnTo>
                  <a:pt x="23325" y="2099"/>
                </a:lnTo>
                <a:lnTo>
                  <a:pt x="23325" y="13956"/>
                </a:lnTo>
                <a:lnTo>
                  <a:pt x="35182" y="13956"/>
                </a:lnTo>
                <a:lnTo>
                  <a:pt x="37282" y="16056"/>
                </a:lnTo>
                <a:lnTo>
                  <a:pt x="37282" y="21233"/>
                </a:lnTo>
                <a:lnTo>
                  <a:pt x="35189" y="23326"/>
                </a:lnTo>
                <a:lnTo>
                  <a:pt x="32597" y="23326"/>
                </a:lnTo>
                <a:lnTo>
                  <a:pt x="23325" y="23326"/>
                </a:lnTo>
                <a:lnTo>
                  <a:pt x="23325" y="35182"/>
                </a:lnTo>
                <a:lnTo>
                  <a:pt x="21226" y="37282"/>
                </a:lnTo>
                <a:lnTo>
                  <a:pt x="16055" y="37282"/>
                </a:lnTo>
                <a:lnTo>
                  <a:pt x="13956" y="35182"/>
                </a:lnTo>
                <a:lnTo>
                  <a:pt x="13956" y="23326"/>
                </a:lnTo>
                <a:lnTo>
                  <a:pt x="2099" y="23326"/>
                </a:lnTo>
                <a:lnTo>
                  <a:pt x="0" y="21226"/>
                </a:lnTo>
                <a:lnTo>
                  <a:pt x="0" y="16056"/>
                </a:lnTo>
                <a:lnTo>
                  <a:pt x="2099" y="13956"/>
                </a:lnTo>
                <a:lnTo>
                  <a:pt x="13956" y="13956"/>
                </a:lnTo>
                <a:lnTo>
                  <a:pt x="13956" y="2099"/>
                </a:lnTo>
                <a:lnTo>
                  <a:pt x="16055" y="0"/>
                </a:lnTo>
                <a:close/>
              </a:path>
            </a:pathLst>
          </a:custGeom>
          <a:solidFill>
            <a:srgbClr val="0070C8"/>
          </a:solidFill>
        </p:spPr>
        <p:txBody>
          <a:bodyPr wrap="square" lIns="0" tIns="0" rIns="0" bIns="0" rtlCol="0"/>
          <a:lstStyle/>
          <a:p>
            <a:endParaRPr/>
          </a:p>
        </p:txBody>
      </p:sp>
      <p:sp>
        <p:nvSpPr>
          <p:cNvPr id="376" name="object 376"/>
          <p:cNvSpPr/>
          <p:nvPr/>
        </p:nvSpPr>
        <p:spPr>
          <a:xfrm>
            <a:off x="3233430" y="3828753"/>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32597" y="23326"/>
                </a:lnTo>
                <a:lnTo>
                  <a:pt x="23326" y="23326"/>
                </a:lnTo>
                <a:lnTo>
                  <a:pt x="23326" y="35182"/>
                </a:lnTo>
                <a:lnTo>
                  <a:pt x="21226" y="37282"/>
                </a:lnTo>
                <a:lnTo>
                  <a:pt x="16056" y="37282"/>
                </a:lnTo>
                <a:lnTo>
                  <a:pt x="13956" y="35182"/>
                </a:lnTo>
                <a:lnTo>
                  <a:pt x="13956"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pic>
        <p:nvPicPr>
          <p:cNvPr id="377" name="object 377"/>
          <p:cNvPicPr/>
          <p:nvPr/>
        </p:nvPicPr>
        <p:blipFill>
          <a:blip r:embed="rId8" cstate="print"/>
          <a:stretch>
            <a:fillRect/>
          </a:stretch>
        </p:blipFill>
        <p:spPr>
          <a:xfrm>
            <a:off x="959467" y="3003385"/>
            <a:ext cx="70550" cy="70549"/>
          </a:xfrm>
          <a:prstGeom prst="rect">
            <a:avLst/>
          </a:prstGeom>
        </p:spPr>
      </p:pic>
      <p:pic>
        <p:nvPicPr>
          <p:cNvPr id="378" name="object 378"/>
          <p:cNvPicPr/>
          <p:nvPr/>
        </p:nvPicPr>
        <p:blipFill>
          <a:blip r:embed="rId4" cstate="print"/>
          <a:stretch>
            <a:fillRect/>
          </a:stretch>
        </p:blipFill>
        <p:spPr>
          <a:xfrm>
            <a:off x="962413" y="3278595"/>
            <a:ext cx="63902" cy="63883"/>
          </a:xfrm>
          <a:prstGeom prst="rect">
            <a:avLst/>
          </a:prstGeom>
        </p:spPr>
      </p:pic>
      <p:pic>
        <p:nvPicPr>
          <p:cNvPr id="379" name="object 379"/>
          <p:cNvPicPr/>
          <p:nvPr/>
        </p:nvPicPr>
        <p:blipFill>
          <a:blip r:embed="rId5" cstate="print"/>
          <a:stretch>
            <a:fillRect/>
          </a:stretch>
        </p:blipFill>
        <p:spPr>
          <a:xfrm>
            <a:off x="960944" y="3140993"/>
            <a:ext cx="67215" cy="67216"/>
          </a:xfrm>
          <a:prstGeom prst="rect">
            <a:avLst/>
          </a:prstGeom>
        </p:spPr>
      </p:pic>
      <p:sp>
        <p:nvSpPr>
          <p:cNvPr id="380" name="object 380"/>
          <p:cNvSpPr/>
          <p:nvPr/>
        </p:nvSpPr>
        <p:spPr>
          <a:xfrm>
            <a:off x="963883" y="341618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381" name="object 381"/>
          <p:cNvSpPr/>
          <p:nvPr/>
        </p:nvSpPr>
        <p:spPr>
          <a:xfrm>
            <a:off x="965359" y="3553792"/>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82" name="object 382"/>
          <p:cNvSpPr/>
          <p:nvPr/>
        </p:nvSpPr>
        <p:spPr>
          <a:xfrm>
            <a:off x="966836" y="3691394"/>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383" name="object 383"/>
          <p:cNvSpPr/>
          <p:nvPr/>
        </p:nvSpPr>
        <p:spPr>
          <a:xfrm>
            <a:off x="968299" y="382897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84" name="object 384"/>
          <p:cNvSpPr/>
          <p:nvPr/>
        </p:nvSpPr>
        <p:spPr>
          <a:xfrm>
            <a:off x="969775" y="3966585"/>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385" name="object 385"/>
          <p:cNvSpPr/>
          <p:nvPr/>
        </p:nvSpPr>
        <p:spPr>
          <a:xfrm>
            <a:off x="971252" y="4104187"/>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6" y="27479"/>
                </a:lnTo>
                <a:lnTo>
                  <a:pt x="0" y="25006"/>
                </a:lnTo>
                <a:lnTo>
                  <a:pt x="0" y="18916"/>
                </a:lnTo>
                <a:lnTo>
                  <a:pt x="2466"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386" name="object 386"/>
          <p:cNvSpPr/>
          <p:nvPr/>
        </p:nvSpPr>
        <p:spPr>
          <a:xfrm>
            <a:off x="972722" y="4241788"/>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387" name="object 387"/>
          <p:cNvSpPr/>
          <p:nvPr/>
        </p:nvSpPr>
        <p:spPr>
          <a:xfrm>
            <a:off x="974191" y="437937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88" name="object 388"/>
          <p:cNvSpPr/>
          <p:nvPr/>
        </p:nvSpPr>
        <p:spPr>
          <a:xfrm>
            <a:off x="975667" y="4516985"/>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pic>
        <p:nvPicPr>
          <p:cNvPr id="389" name="object 389"/>
          <p:cNvPicPr/>
          <p:nvPr/>
        </p:nvPicPr>
        <p:blipFill>
          <a:blip r:embed="rId3" cstate="print"/>
          <a:stretch>
            <a:fillRect/>
          </a:stretch>
        </p:blipFill>
        <p:spPr>
          <a:xfrm>
            <a:off x="757293" y="3131013"/>
            <a:ext cx="67215" cy="67216"/>
          </a:xfrm>
          <a:prstGeom prst="rect">
            <a:avLst/>
          </a:prstGeom>
        </p:spPr>
      </p:pic>
      <p:pic>
        <p:nvPicPr>
          <p:cNvPr id="390" name="object 390"/>
          <p:cNvPicPr/>
          <p:nvPr/>
        </p:nvPicPr>
        <p:blipFill>
          <a:blip r:embed="rId11" cstate="print"/>
          <a:stretch>
            <a:fillRect/>
          </a:stretch>
        </p:blipFill>
        <p:spPr>
          <a:xfrm>
            <a:off x="758763" y="3268044"/>
            <a:ext cx="63902" cy="63883"/>
          </a:xfrm>
          <a:prstGeom prst="rect">
            <a:avLst/>
          </a:prstGeom>
        </p:spPr>
      </p:pic>
      <p:sp>
        <p:nvSpPr>
          <p:cNvPr id="391" name="object 391"/>
          <p:cNvSpPr/>
          <p:nvPr/>
        </p:nvSpPr>
        <p:spPr>
          <a:xfrm>
            <a:off x="760240" y="3405056"/>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3"/>
                </a:lnTo>
                <a:lnTo>
                  <a:pt x="26075" y="60563"/>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392" name="object 392"/>
          <p:cNvSpPr/>
          <p:nvPr/>
        </p:nvSpPr>
        <p:spPr>
          <a:xfrm>
            <a:off x="761709" y="3542080"/>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90"/>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393" name="object 393"/>
          <p:cNvSpPr/>
          <p:nvPr/>
        </p:nvSpPr>
        <p:spPr>
          <a:xfrm>
            <a:off x="763186" y="3679111"/>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394" name="object 394"/>
          <p:cNvSpPr/>
          <p:nvPr/>
        </p:nvSpPr>
        <p:spPr>
          <a:xfrm>
            <a:off x="764655" y="3816116"/>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11"/>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395" name="object 395"/>
          <p:cNvSpPr/>
          <p:nvPr/>
        </p:nvSpPr>
        <p:spPr>
          <a:xfrm>
            <a:off x="766125" y="3953147"/>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396" name="object 396"/>
          <p:cNvSpPr/>
          <p:nvPr/>
        </p:nvSpPr>
        <p:spPr>
          <a:xfrm>
            <a:off x="767601" y="4090171"/>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397" name="object 397"/>
          <p:cNvSpPr/>
          <p:nvPr/>
        </p:nvSpPr>
        <p:spPr>
          <a:xfrm>
            <a:off x="769071" y="4227202"/>
            <a:ext cx="40640" cy="40640"/>
          </a:xfrm>
          <a:custGeom>
            <a:avLst/>
            <a:gdLst/>
            <a:ahLst/>
            <a:cxnLst/>
            <a:rect l="l" t="t" r="r" b="b"/>
            <a:pathLst>
              <a:path w="40640" h="40639">
                <a:moveTo>
                  <a:pt x="17486" y="0"/>
                </a:moveTo>
                <a:lnTo>
                  <a:pt x="23115" y="0"/>
                </a:lnTo>
                <a:lnTo>
                  <a:pt x="25399" y="2283"/>
                </a:lnTo>
                <a:lnTo>
                  <a:pt x="25399" y="15196"/>
                </a:lnTo>
                <a:lnTo>
                  <a:pt x="38311" y="15196"/>
                </a:lnTo>
                <a:lnTo>
                  <a:pt x="40595" y="17479"/>
                </a:lnTo>
                <a:lnTo>
                  <a:pt x="40595" y="23109"/>
                </a:lnTo>
                <a:lnTo>
                  <a:pt x="38312" y="25393"/>
                </a:lnTo>
                <a:lnTo>
                  <a:pt x="25399" y="25393"/>
                </a:lnTo>
                <a:lnTo>
                  <a:pt x="25399" y="38306"/>
                </a:lnTo>
                <a:lnTo>
                  <a:pt x="23115" y="40589"/>
                </a:lnTo>
                <a:lnTo>
                  <a:pt x="17486" y="40589"/>
                </a:lnTo>
                <a:lnTo>
                  <a:pt x="15202" y="38306"/>
                </a:lnTo>
                <a:lnTo>
                  <a:pt x="15202" y="25393"/>
                </a:lnTo>
                <a:lnTo>
                  <a:pt x="5104" y="25393"/>
                </a:lnTo>
                <a:lnTo>
                  <a:pt x="2283" y="25393"/>
                </a:lnTo>
                <a:lnTo>
                  <a:pt x="0" y="23109"/>
                </a:lnTo>
                <a:lnTo>
                  <a:pt x="6" y="17479"/>
                </a:lnTo>
                <a:lnTo>
                  <a:pt x="2289" y="15196"/>
                </a:lnTo>
                <a:lnTo>
                  <a:pt x="15202" y="15196"/>
                </a:lnTo>
                <a:lnTo>
                  <a:pt x="15202" y="2283"/>
                </a:lnTo>
                <a:lnTo>
                  <a:pt x="17486" y="0"/>
                </a:lnTo>
                <a:close/>
              </a:path>
            </a:pathLst>
          </a:custGeom>
          <a:solidFill>
            <a:srgbClr val="0070C8"/>
          </a:solidFill>
        </p:spPr>
        <p:txBody>
          <a:bodyPr wrap="square" lIns="0" tIns="0" rIns="0" bIns="0" rtlCol="0"/>
          <a:lstStyle/>
          <a:p>
            <a:endParaRPr/>
          </a:p>
        </p:txBody>
      </p:sp>
      <p:sp>
        <p:nvSpPr>
          <p:cNvPr id="398" name="object 398"/>
          <p:cNvSpPr/>
          <p:nvPr/>
        </p:nvSpPr>
        <p:spPr>
          <a:xfrm>
            <a:off x="770541" y="436420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399" name="object 399"/>
          <p:cNvSpPr/>
          <p:nvPr/>
        </p:nvSpPr>
        <p:spPr>
          <a:xfrm>
            <a:off x="772017" y="4501238"/>
            <a:ext cx="34290" cy="34290"/>
          </a:xfrm>
          <a:custGeom>
            <a:avLst/>
            <a:gdLst/>
            <a:ahLst/>
            <a:cxnLst/>
            <a:rect l="l" t="t" r="r" b="b"/>
            <a:pathLst>
              <a:path w="34290"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grpSp>
        <p:nvGrpSpPr>
          <p:cNvPr id="400" name="object 400"/>
          <p:cNvGrpSpPr/>
          <p:nvPr/>
        </p:nvGrpSpPr>
        <p:grpSpPr>
          <a:xfrm>
            <a:off x="0" y="0"/>
            <a:ext cx="1071245" cy="3443604"/>
            <a:chOff x="0" y="0"/>
            <a:chExt cx="1071245" cy="3443604"/>
          </a:xfrm>
        </p:grpSpPr>
        <p:pic>
          <p:nvPicPr>
            <p:cNvPr id="401" name="object 401"/>
            <p:cNvPicPr/>
            <p:nvPr/>
          </p:nvPicPr>
          <p:blipFill>
            <a:blip r:embed="rId18" cstate="print"/>
            <a:stretch>
              <a:fillRect/>
            </a:stretch>
          </p:blipFill>
          <p:spPr>
            <a:xfrm>
              <a:off x="0" y="0"/>
              <a:ext cx="1070822" cy="3379872"/>
            </a:xfrm>
            <a:prstGeom prst="rect">
              <a:avLst/>
            </a:prstGeom>
          </p:spPr>
        </p:pic>
        <p:pic>
          <p:nvPicPr>
            <p:cNvPr id="402" name="object 402"/>
            <p:cNvPicPr/>
            <p:nvPr/>
          </p:nvPicPr>
          <p:blipFill>
            <a:blip r:embed="rId10" cstate="print"/>
            <a:stretch>
              <a:fillRect/>
            </a:stretch>
          </p:blipFill>
          <p:spPr>
            <a:xfrm>
              <a:off x="555113" y="3246923"/>
              <a:ext cx="63902" cy="63883"/>
            </a:xfrm>
            <a:prstGeom prst="rect">
              <a:avLst/>
            </a:prstGeom>
          </p:spPr>
        </p:pic>
        <p:sp>
          <p:nvSpPr>
            <p:cNvPr id="403" name="object 403"/>
            <p:cNvSpPr/>
            <p:nvPr/>
          </p:nvSpPr>
          <p:spPr>
            <a:xfrm>
              <a:off x="556590" y="3382694"/>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05"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grpSp>
      <p:sp>
        <p:nvSpPr>
          <p:cNvPr id="404" name="object 404"/>
          <p:cNvSpPr/>
          <p:nvPr/>
        </p:nvSpPr>
        <p:spPr>
          <a:xfrm>
            <a:off x="558059" y="3518479"/>
            <a:ext cx="57785" cy="57785"/>
          </a:xfrm>
          <a:custGeom>
            <a:avLst/>
            <a:gdLst/>
            <a:ahLst/>
            <a:cxnLst/>
            <a:rect l="l" t="t" r="r" b="b"/>
            <a:pathLst>
              <a:path w="57784" h="57785">
                <a:moveTo>
                  <a:pt x="24652" y="0"/>
                </a:moveTo>
                <a:lnTo>
                  <a:pt x="32591" y="0"/>
                </a:lnTo>
                <a:lnTo>
                  <a:pt x="35813" y="3221"/>
                </a:lnTo>
                <a:lnTo>
                  <a:pt x="35813" y="21423"/>
                </a:lnTo>
                <a:lnTo>
                  <a:pt x="54014" y="21423"/>
                </a:lnTo>
                <a:lnTo>
                  <a:pt x="57236" y="24645"/>
                </a:lnTo>
                <a:lnTo>
                  <a:pt x="57236" y="32584"/>
                </a:lnTo>
                <a:lnTo>
                  <a:pt x="54014" y="35806"/>
                </a:lnTo>
                <a:lnTo>
                  <a:pt x="35813" y="35806"/>
                </a:lnTo>
                <a:lnTo>
                  <a:pt x="35813" y="54007"/>
                </a:lnTo>
                <a:lnTo>
                  <a:pt x="32591" y="57229"/>
                </a:lnTo>
                <a:lnTo>
                  <a:pt x="24652" y="57229"/>
                </a:lnTo>
                <a:lnTo>
                  <a:pt x="21430" y="54007"/>
                </a:lnTo>
                <a:lnTo>
                  <a:pt x="21430" y="35806"/>
                </a:lnTo>
                <a:lnTo>
                  <a:pt x="7198" y="35806"/>
                </a:lnTo>
                <a:lnTo>
                  <a:pt x="3221" y="35806"/>
                </a:lnTo>
                <a:lnTo>
                  <a:pt x="0" y="32590"/>
                </a:lnTo>
                <a:lnTo>
                  <a:pt x="6" y="24645"/>
                </a:lnTo>
                <a:lnTo>
                  <a:pt x="3228" y="21423"/>
                </a:lnTo>
                <a:lnTo>
                  <a:pt x="21430" y="21423"/>
                </a:lnTo>
                <a:lnTo>
                  <a:pt x="21430" y="3221"/>
                </a:lnTo>
                <a:lnTo>
                  <a:pt x="24652" y="0"/>
                </a:lnTo>
                <a:close/>
              </a:path>
            </a:pathLst>
          </a:custGeom>
          <a:solidFill>
            <a:srgbClr val="0070C8"/>
          </a:solidFill>
        </p:spPr>
        <p:txBody>
          <a:bodyPr wrap="square" lIns="0" tIns="0" rIns="0" bIns="0" rtlCol="0"/>
          <a:lstStyle/>
          <a:p>
            <a:endParaRPr/>
          </a:p>
        </p:txBody>
      </p:sp>
      <p:sp>
        <p:nvSpPr>
          <p:cNvPr id="405" name="object 405"/>
          <p:cNvSpPr/>
          <p:nvPr/>
        </p:nvSpPr>
        <p:spPr>
          <a:xfrm>
            <a:off x="559536" y="3654269"/>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406" name="object 406"/>
          <p:cNvSpPr/>
          <p:nvPr/>
        </p:nvSpPr>
        <p:spPr>
          <a:xfrm>
            <a:off x="561005" y="3790034"/>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407" name="object 407"/>
          <p:cNvSpPr/>
          <p:nvPr/>
        </p:nvSpPr>
        <p:spPr>
          <a:xfrm>
            <a:off x="562481" y="3925818"/>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408" name="object 408"/>
          <p:cNvSpPr/>
          <p:nvPr/>
        </p:nvSpPr>
        <p:spPr>
          <a:xfrm>
            <a:off x="563951" y="4061609"/>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73"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409" name="object 409"/>
          <p:cNvSpPr/>
          <p:nvPr/>
        </p:nvSpPr>
        <p:spPr>
          <a:xfrm>
            <a:off x="565428" y="4197393"/>
            <a:ext cx="40640" cy="40640"/>
          </a:xfrm>
          <a:custGeom>
            <a:avLst/>
            <a:gdLst/>
            <a:ahLst/>
            <a:cxnLst/>
            <a:rect l="l" t="t" r="r" b="b"/>
            <a:pathLst>
              <a:path w="40640"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410" name="object 410"/>
          <p:cNvSpPr/>
          <p:nvPr/>
        </p:nvSpPr>
        <p:spPr>
          <a:xfrm>
            <a:off x="566898" y="4333157"/>
            <a:ext cx="37465" cy="37465"/>
          </a:xfrm>
          <a:custGeom>
            <a:avLst/>
            <a:gdLst/>
            <a:ahLst/>
            <a:cxnLst/>
            <a:rect l="l" t="t" r="r" b="b"/>
            <a:pathLst>
              <a:path w="37465"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411" name="object 411"/>
          <p:cNvSpPr/>
          <p:nvPr/>
        </p:nvSpPr>
        <p:spPr>
          <a:xfrm>
            <a:off x="568367" y="4468955"/>
            <a:ext cx="34290" cy="34290"/>
          </a:xfrm>
          <a:custGeom>
            <a:avLst/>
            <a:gdLst/>
            <a:ahLst/>
            <a:cxnLst/>
            <a:rect l="l" t="t" r="r" b="b"/>
            <a:pathLst>
              <a:path w="34290"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16"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412" name="object 412"/>
          <p:cNvSpPr/>
          <p:nvPr/>
        </p:nvSpPr>
        <p:spPr>
          <a:xfrm>
            <a:off x="352939" y="3354716"/>
            <a:ext cx="60960" cy="60960"/>
          </a:xfrm>
          <a:custGeom>
            <a:avLst/>
            <a:gdLst/>
            <a:ahLst/>
            <a:cxnLst/>
            <a:rect l="l" t="t" r="r" b="b"/>
            <a:pathLst>
              <a:path w="60959" h="60960">
                <a:moveTo>
                  <a:pt x="26075" y="0"/>
                </a:moveTo>
                <a:lnTo>
                  <a:pt x="34486" y="0"/>
                </a:lnTo>
                <a:lnTo>
                  <a:pt x="37892" y="3405"/>
                </a:lnTo>
                <a:lnTo>
                  <a:pt x="37892" y="22670"/>
                </a:lnTo>
                <a:lnTo>
                  <a:pt x="57156" y="22670"/>
                </a:lnTo>
                <a:lnTo>
                  <a:pt x="60561" y="26075"/>
                </a:lnTo>
                <a:lnTo>
                  <a:pt x="60561" y="34487"/>
                </a:lnTo>
                <a:lnTo>
                  <a:pt x="57156" y="37892"/>
                </a:lnTo>
                <a:lnTo>
                  <a:pt x="37892" y="37892"/>
                </a:lnTo>
                <a:lnTo>
                  <a:pt x="37892" y="57157"/>
                </a:lnTo>
                <a:lnTo>
                  <a:pt x="34486" y="60562"/>
                </a:lnTo>
                <a:lnTo>
                  <a:pt x="26075" y="60562"/>
                </a:lnTo>
                <a:lnTo>
                  <a:pt x="22669" y="57157"/>
                </a:lnTo>
                <a:lnTo>
                  <a:pt x="22669" y="37892"/>
                </a:lnTo>
                <a:lnTo>
                  <a:pt x="7611" y="37892"/>
                </a:lnTo>
                <a:lnTo>
                  <a:pt x="3411" y="37892"/>
                </a:lnTo>
                <a:lnTo>
                  <a:pt x="0" y="34487"/>
                </a:lnTo>
                <a:lnTo>
                  <a:pt x="0" y="26075"/>
                </a:lnTo>
                <a:lnTo>
                  <a:pt x="3405" y="22670"/>
                </a:lnTo>
                <a:lnTo>
                  <a:pt x="22669" y="22670"/>
                </a:lnTo>
                <a:lnTo>
                  <a:pt x="22669" y="3405"/>
                </a:lnTo>
                <a:lnTo>
                  <a:pt x="26075" y="0"/>
                </a:lnTo>
                <a:close/>
              </a:path>
            </a:pathLst>
          </a:custGeom>
          <a:solidFill>
            <a:srgbClr val="0070C8"/>
          </a:solidFill>
        </p:spPr>
        <p:txBody>
          <a:bodyPr wrap="square" lIns="0" tIns="0" rIns="0" bIns="0" rtlCol="0"/>
          <a:lstStyle/>
          <a:p>
            <a:endParaRPr/>
          </a:p>
        </p:txBody>
      </p:sp>
      <p:sp>
        <p:nvSpPr>
          <p:cNvPr id="413" name="object 413"/>
          <p:cNvSpPr/>
          <p:nvPr/>
        </p:nvSpPr>
        <p:spPr>
          <a:xfrm>
            <a:off x="354416" y="3488906"/>
            <a:ext cx="57785" cy="57785"/>
          </a:xfrm>
          <a:custGeom>
            <a:avLst/>
            <a:gdLst/>
            <a:ahLst/>
            <a:cxnLst/>
            <a:rect l="l" t="t" r="r" b="b"/>
            <a:pathLst>
              <a:path w="57784"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414" name="object 414"/>
          <p:cNvSpPr/>
          <p:nvPr/>
        </p:nvSpPr>
        <p:spPr>
          <a:xfrm>
            <a:off x="355892" y="3623089"/>
            <a:ext cx="53975" cy="53975"/>
          </a:xfrm>
          <a:custGeom>
            <a:avLst/>
            <a:gdLst/>
            <a:ahLst/>
            <a:cxnLst/>
            <a:rect l="l" t="t" r="r" b="b"/>
            <a:pathLst>
              <a:path w="53975" h="53975">
                <a:moveTo>
                  <a:pt x="23207"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7" y="53896"/>
                </a:lnTo>
                <a:lnTo>
                  <a:pt x="20176" y="50864"/>
                </a:lnTo>
                <a:lnTo>
                  <a:pt x="20176" y="33719"/>
                </a:lnTo>
                <a:lnTo>
                  <a:pt x="6771" y="33719"/>
                </a:lnTo>
                <a:lnTo>
                  <a:pt x="3024" y="33719"/>
                </a:lnTo>
                <a:lnTo>
                  <a:pt x="0" y="30688"/>
                </a:lnTo>
                <a:lnTo>
                  <a:pt x="0" y="23208"/>
                </a:lnTo>
                <a:lnTo>
                  <a:pt x="3031" y="20176"/>
                </a:lnTo>
                <a:lnTo>
                  <a:pt x="20176" y="20176"/>
                </a:lnTo>
                <a:lnTo>
                  <a:pt x="20176" y="3031"/>
                </a:lnTo>
                <a:lnTo>
                  <a:pt x="23207" y="0"/>
                </a:lnTo>
                <a:close/>
              </a:path>
            </a:pathLst>
          </a:custGeom>
          <a:solidFill>
            <a:srgbClr val="0070C8"/>
          </a:solidFill>
        </p:spPr>
        <p:txBody>
          <a:bodyPr wrap="square" lIns="0" tIns="0" rIns="0" bIns="0" rtlCol="0"/>
          <a:lstStyle/>
          <a:p>
            <a:endParaRPr/>
          </a:p>
        </p:txBody>
      </p:sp>
      <p:sp>
        <p:nvSpPr>
          <p:cNvPr id="415" name="object 415"/>
          <p:cNvSpPr/>
          <p:nvPr/>
        </p:nvSpPr>
        <p:spPr>
          <a:xfrm>
            <a:off x="357355" y="375725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416" name="object 416"/>
          <p:cNvSpPr/>
          <p:nvPr/>
        </p:nvSpPr>
        <p:spPr>
          <a:xfrm>
            <a:off x="358831" y="3891449"/>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57"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417" name="object 417"/>
          <p:cNvSpPr/>
          <p:nvPr/>
        </p:nvSpPr>
        <p:spPr>
          <a:xfrm>
            <a:off x="360308" y="4025632"/>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418" name="object 418"/>
          <p:cNvSpPr/>
          <p:nvPr/>
        </p:nvSpPr>
        <p:spPr>
          <a:xfrm>
            <a:off x="361778" y="4159822"/>
            <a:ext cx="40640" cy="40640"/>
          </a:xfrm>
          <a:custGeom>
            <a:avLst/>
            <a:gdLst/>
            <a:ahLst/>
            <a:cxnLst/>
            <a:rect l="l" t="t" r="r" b="b"/>
            <a:pathLst>
              <a:path w="40639"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83"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419" name="object 419"/>
          <p:cNvSpPr/>
          <p:nvPr/>
        </p:nvSpPr>
        <p:spPr>
          <a:xfrm>
            <a:off x="363247" y="4293992"/>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0" y="21226"/>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420" name="object 420"/>
          <p:cNvSpPr/>
          <p:nvPr/>
        </p:nvSpPr>
        <p:spPr>
          <a:xfrm>
            <a:off x="364724" y="4428182"/>
            <a:ext cx="34290" cy="34290"/>
          </a:xfrm>
          <a:custGeom>
            <a:avLst/>
            <a:gdLst/>
            <a:ahLst/>
            <a:cxnLst/>
            <a:rect l="l" t="t" r="r" b="b"/>
            <a:pathLst>
              <a:path w="34289" h="34289">
                <a:moveTo>
                  <a:pt x="14612" y="0"/>
                </a:moveTo>
                <a:lnTo>
                  <a:pt x="19324" y="0"/>
                </a:lnTo>
                <a:lnTo>
                  <a:pt x="21233" y="1909"/>
                </a:lnTo>
                <a:lnTo>
                  <a:pt x="21233" y="12703"/>
                </a:lnTo>
                <a:lnTo>
                  <a:pt x="32027" y="12703"/>
                </a:lnTo>
                <a:lnTo>
                  <a:pt x="33936" y="14612"/>
                </a:lnTo>
                <a:lnTo>
                  <a:pt x="33936"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421" name="object 421"/>
          <p:cNvSpPr/>
          <p:nvPr/>
        </p:nvSpPr>
        <p:spPr>
          <a:xfrm>
            <a:off x="150765" y="3451511"/>
            <a:ext cx="57785" cy="57785"/>
          </a:xfrm>
          <a:custGeom>
            <a:avLst/>
            <a:gdLst/>
            <a:ahLst/>
            <a:cxnLst/>
            <a:rect l="l" t="t" r="r" b="b"/>
            <a:pathLst>
              <a:path w="57785" h="57785">
                <a:moveTo>
                  <a:pt x="24645" y="0"/>
                </a:moveTo>
                <a:lnTo>
                  <a:pt x="32584" y="0"/>
                </a:lnTo>
                <a:lnTo>
                  <a:pt x="35806" y="3221"/>
                </a:lnTo>
                <a:lnTo>
                  <a:pt x="35806" y="21423"/>
                </a:lnTo>
                <a:lnTo>
                  <a:pt x="54008" y="21423"/>
                </a:lnTo>
                <a:lnTo>
                  <a:pt x="57229" y="24645"/>
                </a:lnTo>
                <a:lnTo>
                  <a:pt x="57229" y="32584"/>
                </a:lnTo>
                <a:lnTo>
                  <a:pt x="54008" y="35806"/>
                </a:lnTo>
                <a:lnTo>
                  <a:pt x="35806" y="35806"/>
                </a:lnTo>
                <a:lnTo>
                  <a:pt x="35806" y="54007"/>
                </a:lnTo>
                <a:lnTo>
                  <a:pt x="32584" y="57229"/>
                </a:lnTo>
                <a:lnTo>
                  <a:pt x="24645" y="57229"/>
                </a:lnTo>
                <a:lnTo>
                  <a:pt x="21423" y="54007"/>
                </a:lnTo>
                <a:lnTo>
                  <a:pt x="21423" y="35806"/>
                </a:lnTo>
                <a:lnTo>
                  <a:pt x="7191" y="35806"/>
                </a:lnTo>
                <a:lnTo>
                  <a:pt x="3221" y="35806"/>
                </a:lnTo>
                <a:lnTo>
                  <a:pt x="0" y="32584"/>
                </a:lnTo>
                <a:lnTo>
                  <a:pt x="0" y="24645"/>
                </a:lnTo>
                <a:lnTo>
                  <a:pt x="3221" y="21423"/>
                </a:lnTo>
                <a:lnTo>
                  <a:pt x="21423" y="21423"/>
                </a:lnTo>
                <a:lnTo>
                  <a:pt x="21423" y="3221"/>
                </a:lnTo>
                <a:lnTo>
                  <a:pt x="24645" y="0"/>
                </a:lnTo>
                <a:close/>
              </a:path>
            </a:pathLst>
          </a:custGeom>
          <a:solidFill>
            <a:srgbClr val="0070C8"/>
          </a:solidFill>
        </p:spPr>
        <p:txBody>
          <a:bodyPr wrap="square" lIns="0" tIns="0" rIns="0" bIns="0" rtlCol="0"/>
          <a:lstStyle/>
          <a:p>
            <a:endParaRPr/>
          </a:p>
        </p:txBody>
      </p:sp>
      <p:sp>
        <p:nvSpPr>
          <p:cNvPr id="422" name="object 422"/>
          <p:cNvSpPr/>
          <p:nvPr/>
        </p:nvSpPr>
        <p:spPr>
          <a:xfrm>
            <a:off x="152242" y="3583706"/>
            <a:ext cx="53975" cy="53975"/>
          </a:xfrm>
          <a:custGeom>
            <a:avLst/>
            <a:gdLst/>
            <a:ahLst/>
            <a:cxnLst/>
            <a:rect l="l" t="t" r="r" b="b"/>
            <a:pathLst>
              <a:path w="53975" h="53975">
                <a:moveTo>
                  <a:pt x="23208" y="0"/>
                </a:moveTo>
                <a:lnTo>
                  <a:pt x="30688" y="0"/>
                </a:lnTo>
                <a:lnTo>
                  <a:pt x="33719" y="3031"/>
                </a:lnTo>
                <a:lnTo>
                  <a:pt x="33719" y="20176"/>
                </a:lnTo>
                <a:lnTo>
                  <a:pt x="50865" y="20176"/>
                </a:lnTo>
                <a:lnTo>
                  <a:pt x="53896" y="23208"/>
                </a:lnTo>
                <a:lnTo>
                  <a:pt x="53896" y="30688"/>
                </a:lnTo>
                <a:lnTo>
                  <a:pt x="50865" y="33719"/>
                </a:lnTo>
                <a:lnTo>
                  <a:pt x="33719" y="33719"/>
                </a:lnTo>
                <a:lnTo>
                  <a:pt x="33719" y="50864"/>
                </a:lnTo>
                <a:lnTo>
                  <a:pt x="30688" y="53896"/>
                </a:lnTo>
                <a:lnTo>
                  <a:pt x="23208" y="53896"/>
                </a:lnTo>
                <a:lnTo>
                  <a:pt x="20176" y="50864"/>
                </a:lnTo>
                <a:lnTo>
                  <a:pt x="20176" y="33719"/>
                </a:lnTo>
                <a:lnTo>
                  <a:pt x="6771" y="33719"/>
                </a:lnTo>
                <a:lnTo>
                  <a:pt x="3031" y="33719"/>
                </a:lnTo>
                <a:lnTo>
                  <a:pt x="0" y="30688"/>
                </a:lnTo>
                <a:lnTo>
                  <a:pt x="0" y="23208"/>
                </a:lnTo>
                <a:lnTo>
                  <a:pt x="3031" y="20176"/>
                </a:lnTo>
                <a:lnTo>
                  <a:pt x="20176" y="20176"/>
                </a:lnTo>
                <a:lnTo>
                  <a:pt x="20176" y="3031"/>
                </a:lnTo>
                <a:lnTo>
                  <a:pt x="23208" y="0"/>
                </a:lnTo>
                <a:close/>
              </a:path>
            </a:pathLst>
          </a:custGeom>
          <a:solidFill>
            <a:srgbClr val="0070C8"/>
          </a:solidFill>
        </p:spPr>
        <p:txBody>
          <a:bodyPr wrap="square" lIns="0" tIns="0" rIns="0" bIns="0" rtlCol="0"/>
          <a:lstStyle/>
          <a:p>
            <a:endParaRPr/>
          </a:p>
        </p:txBody>
      </p:sp>
      <p:sp>
        <p:nvSpPr>
          <p:cNvPr id="423" name="object 423"/>
          <p:cNvSpPr/>
          <p:nvPr/>
        </p:nvSpPr>
        <p:spPr>
          <a:xfrm>
            <a:off x="153711" y="3715889"/>
            <a:ext cx="50800" cy="50800"/>
          </a:xfrm>
          <a:custGeom>
            <a:avLst/>
            <a:gdLst/>
            <a:ahLst/>
            <a:cxnLst/>
            <a:rect l="l" t="t" r="r" b="b"/>
            <a:pathLst>
              <a:path w="50800" h="50800">
                <a:moveTo>
                  <a:pt x="21784" y="0"/>
                </a:moveTo>
                <a:lnTo>
                  <a:pt x="28804" y="0"/>
                </a:lnTo>
                <a:lnTo>
                  <a:pt x="31652" y="2847"/>
                </a:lnTo>
                <a:lnTo>
                  <a:pt x="31652" y="18936"/>
                </a:lnTo>
                <a:lnTo>
                  <a:pt x="47741" y="18936"/>
                </a:lnTo>
                <a:lnTo>
                  <a:pt x="50589" y="21784"/>
                </a:lnTo>
                <a:lnTo>
                  <a:pt x="50589" y="28805"/>
                </a:lnTo>
                <a:lnTo>
                  <a:pt x="47741" y="31652"/>
                </a:lnTo>
                <a:lnTo>
                  <a:pt x="31652" y="31652"/>
                </a:lnTo>
                <a:lnTo>
                  <a:pt x="31652" y="47741"/>
                </a:lnTo>
                <a:lnTo>
                  <a:pt x="28804" y="50589"/>
                </a:lnTo>
                <a:lnTo>
                  <a:pt x="21784" y="50589"/>
                </a:lnTo>
                <a:lnTo>
                  <a:pt x="18936" y="47741"/>
                </a:lnTo>
                <a:lnTo>
                  <a:pt x="18936" y="31652"/>
                </a:lnTo>
                <a:lnTo>
                  <a:pt x="6358" y="31652"/>
                </a:lnTo>
                <a:lnTo>
                  <a:pt x="2847" y="31652"/>
                </a:lnTo>
                <a:lnTo>
                  <a:pt x="0" y="28805"/>
                </a:lnTo>
                <a:lnTo>
                  <a:pt x="0" y="21784"/>
                </a:lnTo>
                <a:lnTo>
                  <a:pt x="2847" y="18936"/>
                </a:lnTo>
                <a:lnTo>
                  <a:pt x="18936" y="18936"/>
                </a:lnTo>
                <a:lnTo>
                  <a:pt x="18936" y="2847"/>
                </a:lnTo>
                <a:lnTo>
                  <a:pt x="21784" y="0"/>
                </a:lnTo>
                <a:close/>
              </a:path>
            </a:pathLst>
          </a:custGeom>
          <a:solidFill>
            <a:srgbClr val="0070C8"/>
          </a:solidFill>
        </p:spPr>
        <p:txBody>
          <a:bodyPr wrap="square" lIns="0" tIns="0" rIns="0" bIns="0" rtlCol="0"/>
          <a:lstStyle/>
          <a:p>
            <a:endParaRPr/>
          </a:p>
        </p:txBody>
      </p:sp>
      <p:sp>
        <p:nvSpPr>
          <p:cNvPr id="424" name="object 424"/>
          <p:cNvSpPr/>
          <p:nvPr/>
        </p:nvSpPr>
        <p:spPr>
          <a:xfrm>
            <a:off x="155181" y="3848090"/>
            <a:ext cx="47625" cy="47625"/>
          </a:xfrm>
          <a:custGeom>
            <a:avLst/>
            <a:gdLst/>
            <a:ahLst/>
            <a:cxnLst/>
            <a:rect l="l" t="t" r="r" b="b"/>
            <a:pathLst>
              <a:path w="47625" h="47625">
                <a:moveTo>
                  <a:pt x="20347" y="0"/>
                </a:moveTo>
                <a:lnTo>
                  <a:pt x="26909" y="0"/>
                </a:lnTo>
                <a:lnTo>
                  <a:pt x="29566" y="2657"/>
                </a:lnTo>
                <a:lnTo>
                  <a:pt x="29566" y="17689"/>
                </a:lnTo>
                <a:lnTo>
                  <a:pt x="44599" y="17689"/>
                </a:lnTo>
                <a:lnTo>
                  <a:pt x="47257" y="20347"/>
                </a:lnTo>
                <a:lnTo>
                  <a:pt x="47257" y="26908"/>
                </a:lnTo>
                <a:lnTo>
                  <a:pt x="44599" y="29566"/>
                </a:lnTo>
                <a:lnTo>
                  <a:pt x="29566" y="29566"/>
                </a:lnTo>
                <a:lnTo>
                  <a:pt x="29566" y="44598"/>
                </a:lnTo>
                <a:lnTo>
                  <a:pt x="26909" y="47256"/>
                </a:lnTo>
                <a:lnTo>
                  <a:pt x="20347" y="47256"/>
                </a:lnTo>
                <a:lnTo>
                  <a:pt x="17690" y="44598"/>
                </a:lnTo>
                <a:lnTo>
                  <a:pt x="17690" y="29566"/>
                </a:lnTo>
                <a:lnTo>
                  <a:pt x="5938" y="29566"/>
                </a:lnTo>
                <a:lnTo>
                  <a:pt x="2664" y="29566"/>
                </a:lnTo>
                <a:lnTo>
                  <a:pt x="0" y="26908"/>
                </a:lnTo>
                <a:lnTo>
                  <a:pt x="0" y="20347"/>
                </a:lnTo>
                <a:lnTo>
                  <a:pt x="2657" y="17689"/>
                </a:lnTo>
                <a:lnTo>
                  <a:pt x="17690" y="17689"/>
                </a:lnTo>
                <a:lnTo>
                  <a:pt x="17690" y="2657"/>
                </a:lnTo>
                <a:lnTo>
                  <a:pt x="20347" y="0"/>
                </a:lnTo>
                <a:close/>
              </a:path>
            </a:pathLst>
          </a:custGeom>
          <a:solidFill>
            <a:srgbClr val="0070C8"/>
          </a:solidFill>
        </p:spPr>
        <p:txBody>
          <a:bodyPr wrap="square" lIns="0" tIns="0" rIns="0" bIns="0" rtlCol="0"/>
          <a:lstStyle/>
          <a:p>
            <a:endParaRPr/>
          </a:p>
        </p:txBody>
      </p:sp>
      <p:sp>
        <p:nvSpPr>
          <p:cNvPr id="425" name="object 425"/>
          <p:cNvSpPr/>
          <p:nvPr/>
        </p:nvSpPr>
        <p:spPr>
          <a:xfrm>
            <a:off x="156657" y="3980292"/>
            <a:ext cx="44450" cy="44450"/>
          </a:xfrm>
          <a:custGeom>
            <a:avLst/>
            <a:gdLst/>
            <a:ahLst/>
            <a:cxnLst/>
            <a:rect l="l" t="t" r="r" b="b"/>
            <a:pathLst>
              <a:path w="44450" h="44450">
                <a:moveTo>
                  <a:pt x="18910" y="0"/>
                </a:moveTo>
                <a:lnTo>
                  <a:pt x="25005" y="0"/>
                </a:lnTo>
                <a:lnTo>
                  <a:pt x="27479" y="2467"/>
                </a:lnTo>
                <a:lnTo>
                  <a:pt x="27479" y="16443"/>
                </a:lnTo>
                <a:lnTo>
                  <a:pt x="41448" y="16443"/>
                </a:lnTo>
                <a:lnTo>
                  <a:pt x="43922" y="18916"/>
                </a:lnTo>
                <a:lnTo>
                  <a:pt x="43922" y="25006"/>
                </a:lnTo>
                <a:lnTo>
                  <a:pt x="41455" y="27479"/>
                </a:lnTo>
                <a:lnTo>
                  <a:pt x="27479" y="27479"/>
                </a:lnTo>
                <a:lnTo>
                  <a:pt x="27479" y="41449"/>
                </a:lnTo>
                <a:lnTo>
                  <a:pt x="25012" y="43922"/>
                </a:lnTo>
                <a:lnTo>
                  <a:pt x="18916" y="43922"/>
                </a:lnTo>
                <a:lnTo>
                  <a:pt x="16443" y="41455"/>
                </a:lnTo>
                <a:lnTo>
                  <a:pt x="16443" y="27479"/>
                </a:lnTo>
                <a:lnTo>
                  <a:pt x="5518" y="27479"/>
                </a:lnTo>
                <a:lnTo>
                  <a:pt x="2467" y="27479"/>
                </a:lnTo>
                <a:lnTo>
                  <a:pt x="0" y="25006"/>
                </a:lnTo>
                <a:lnTo>
                  <a:pt x="0" y="18916"/>
                </a:lnTo>
                <a:lnTo>
                  <a:pt x="2467" y="16443"/>
                </a:lnTo>
                <a:lnTo>
                  <a:pt x="16443" y="16443"/>
                </a:lnTo>
                <a:lnTo>
                  <a:pt x="16443" y="2473"/>
                </a:lnTo>
                <a:lnTo>
                  <a:pt x="18910" y="0"/>
                </a:lnTo>
                <a:close/>
              </a:path>
            </a:pathLst>
          </a:custGeom>
          <a:solidFill>
            <a:srgbClr val="0070C8"/>
          </a:solidFill>
        </p:spPr>
        <p:txBody>
          <a:bodyPr wrap="square" lIns="0" tIns="0" rIns="0" bIns="0" rtlCol="0"/>
          <a:lstStyle/>
          <a:p>
            <a:endParaRPr/>
          </a:p>
        </p:txBody>
      </p:sp>
      <p:sp>
        <p:nvSpPr>
          <p:cNvPr id="426" name="object 426"/>
          <p:cNvSpPr/>
          <p:nvPr/>
        </p:nvSpPr>
        <p:spPr>
          <a:xfrm>
            <a:off x="158134" y="4112493"/>
            <a:ext cx="40640" cy="40640"/>
          </a:xfrm>
          <a:custGeom>
            <a:avLst/>
            <a:gdLst/>
            <a:ahLst/>
            <a:cxnLst/>
            <a:rect l="l" t="t" r="r" b="b"/>
            <a:pathLst>
              <a:path w="40639" h="40639">
                <a:moveTo>
                  <a:pt x="17479" y="0"/>
                </a:moveTo>
                <a:lnTo>
                  <a:pt x="23109" y="0"/>
                </a:lnTo>
                <a:lnTo>
                  <a:pt x="25392" y="2283"/>
                </a:lnTo>
                <a:lnTo>
                  <a:pt x="25392" y="15196"/>
                </a:lnTo>
                <a:lnTo>
                  <a:pt x="38305" y="15196"/>
                </a:lnTo>
                <a:lnTo>
                  <a:pt x="40589" y="17479"/>
                </a:lnTo>
                <a:lnTo>
                  <a:pt x="40589" y="23109"/>
                </a:lnTo>
                <a:lnTo>
                  <a:pt x="38305" y="25393"/>
                </a:lnTo>
                <a:lnTo>
                  <a:pt x="25392" y="25393"/>
                </a:lnTo>
                <a:lnTo>
                  <a:pt x="25392" y="38306"/>
                </a:lnTo>
                <a:lnTo>
                  <a:pt x="23109" y="40589"/>
                </a:lnTo>
                <a:lnTo>
                  <a:pt x="17479" y="40589"/>
                </a:lnTo>
                <a:lnTo>
                  <a:pt x="15196" y="38306"/>
                </a:lnTo>
                <a:lnTo>
                  <a:pt x="15196" y="25393"/>
                </a:lnTo>
                <a:lnTo>
                  <a:pt x="5098" y="25393"/>
                </a:lnTo>
                <a:lnTo>
                  <a:pt x="2276" y="25393"/>
                </a:lnTo>
                <a:lnTo>
                  <a:pt x="0" y="23109"/>
                </a:lnTo>
                <a:lnTo>
                  <a:pt x="0" y="17479"/>
                </a:lnTo>
                <a:lnTo>
                  <a:pt x="2283" y="15196"/>
                </a:lnTo>
                <a:lnTo>
                  <a:pt x="15196" y="15196"/>
                </a:lnTo>
                <a:lnTo>
                  <a:pt x="15196" y="2283"/>
                </a:lnTo>
                <a:lnTo>
                  <a:pt x="17479" y="0"/>
                </a:lnTo>
                <a:close/>
              </a:path>
            </a:pathLst>
          </a:custGeom>
          <a:solidFill>
            <a:srgbClr val="0070C8"/>
          </a:solidFill>
        </p:spPr>
        <p:txBody>
          <a:bodyPr wrap="square" lIns="0" tIns="0" rIns="0" bIns="0" rtlCol="0"/>
          <a:lstStyle/>
          <a:p>
            <a:endParaRPr/>
          </a:p>
        </p:txBody>
      </p:sp>
      <p:sp>
        <p:nvSpPr>
          <p:cNvPr id="427" name="object 427"/>
          <p:cNvSpPr/>
          <p:nvPr/>
        </p:nvSpPr>
        <p:spPr>
          <a:xfrm>
            <a:off x="159597" y="4244669"/>
            <a:ext cx="37465" cy="37465"/>
          </a:xfrm>
          <a:custGeom>
            <a:avLst/>
            <a:gdLst/>
            <a:ahLst/>
            <a:cxnLst/>
            <a:rect l="l" t="t" r="r" b="b"/>
            <a:pathLst>
              <a:path w="37464" h="37464">
                <a:moveTo>
                  <a:pt x="16056" y="0"/>
                </a:moveTo>
                <a:lnTo>
                  <a:pt x="21226" y="0"/>
                </a:lnTo>
                <a:lnTo>
                  <a:pt x="23326" y="2099"/>
                </a:lnTo>
                <a:lnTo>
                  <a:pt x="23326" y="13956"/>
                </a:lnTo>
                <a:lnTo>
                  <a:pt x="35182" y="13956"/>
                </a:lnTo>
                <a:lnTo>
                  <a:pt x="37282" y="16056"/>
                </a:lnTo>
                <a:lnTo>
                  <a:pt x="37282" y="21226"/>
                </a:lnTo>
                <a:lnTo>
                  <a:pt x="35182" y="23326"/>
                </a:lnTo>
                <a:lnTo>
                  <a:pt x="23326" y="23326"/>
                </a:lnTo>
                <a:lnTo>
                  <a:pt x="23326" y="35182"/>
                </a:lnTo>
                <a:lnTo>
                  <a:pt x="21226" y="37282"/>
                </a:lnTo>
                <a:lnTo>
                  <a:pt x="16056" y="37282"/>
                </a:lnTo>
                <a:lnTo>
                  <a:pt x="13956" y="35182"/>
                </a:lnTo>
                <a:lnTo>
                  <a:pt x="13956" y="23326"/>
                </a:lnTo>
                <a:lnTo>
                  <a:pt x="4684" y="23326"/>
                </a:lnTo>
                <a:lnTo>
                  <a:pt x="2099" y="23326"/>
                </a:lnTo>
                <a:lnTo>
                  <a:pt x="6" y="21233"/>
                </a:lnTo>
                <a:lnTo>
                  <a:pt x="0" y="16056"/>
                </a:lnTo>
                <a:lnTo>
                  <a:pt x="2099" y="13956"/>
                </a:lnTo>
                <a:lnTo>
                  <a:pt x="13956" y="13956"/>
                </a:lnTo>
                <a:lnTo>
                  <a:pt x="13956" y="2099"/>
                </a:lnTo>
                <a:lnTo>
                  <a:pt x="16056" y="0"/>
                </a:lnTo>
                <a:close/>
              </a:path>
            </a:pathLst>
          </a:custGeom>
          <a:solidFill>
            <a:srgbClr val="0070C8"/>
          </a:solidFill>
        </p:spPr>
        <p:txBody>
          <a:bodyPr wrap="square" lIns="0" tIns="0" rIns="0" bIns="0" rtlCol="0"/>
          <a:lstStyle/>
          <a:p>
            <a:endParaRPr/>
          </a:p>
        </p:txBody>
      </p:sp>
      <p:sp>
        <p:nvSpPr>
          <p:cNvPr id="428" name="object 428"/>
          <p:cNvSpPr/>
          <p:nvPr/>
        </p:nvSpPr>
        <p:spPr>
          <a:xfrm>
            <a:off x="161073" y="4376877"/>
            <a:ext cx="34290" cy="34290"/>
          </a:xfrm>
          <a:custGeom>
            <a:avLst/>
            <a:gdLst/>
            <a:ahLst/>
            <a:cxnLst/>
            <a:rect l="l" t="t" r="r" b="b"/>
            <a:pathLst>
              <a:path w="34289" h="34289">
                <a:moveTo>
                  <a:pt x="14612" y="0"/>
                </a:moveTo>
                <a:lnTo>
                  <a:pt x="19324" y="0"/>
                </a:lnTo>
                <a:lnTo>
                  <a:pt x="21233" y="1909"/>
                </a:lnTo>
                <a:lnTo>
                  <a:pt x="21233" y="12703"/>
                </a:lnTo>
                <a:lnTo>
                  <a:pt x="32027" y="12703"/>
                </a:lnTo>
                <a:lnTo>
                  <a:pt x="33937" y="14612"/>
                </a:lnTo>
                <a:lnTo>
                  <a:pt x="33937" y="19323"/>
                </a:lnTo>
                <a:lnTo>
                  <a:pt x="32027" y="21233"/>
                </a:lnTo>
                <a:lnTo>
                  <a:pt x="21233" y="21233"/>
                </a:lnTo>
                <a:lnTo>
                  <a:pt x="21233" y="32026"/>
                </a:lnTo>
                <a:lnTo>
                  <a:pt x="19324" y="33936"/>
                </a:lnTo>
                <a:lnTo>
                  <a:pt x="14612" y="33936"/>
                </a:lnTo>
                <a:lnTo>
                  <a:pt x="12703" y="32026"/>
                </a:lnTo>
                <a:lnTo>
                  <a:pt x="12703" y="21233"/>
                </a:lnTo>
                <a:lnTo>
                  <a:pt x="4265" y="21233"/>
                </a:lnTo>
                <a:lnTo>
                  <a:pt x="1909" y="21233"/>
                </a:lnTo>
                <a:lnTo>
                  <a:pt x="0" y="19323"/>
                </a:lnTo>
                <a:lnTo>
                  <a:pt x="0" y="14612"/>
                </a:lnTo>
                <a:lnTo>
                  <a:pt x="1909" y="12703"/>
                </a:lnTo>
                <a:lnTo>
                  <a:pt x="12703" y="12703"/>
                </a:lnTo>
                <a:lnTo>
                  <a:pt x="12703" y="1909"/>
                </a:lnTo>
                <a:lnTo>
                  <a:pt x="14612" y="0"/>
                </a:lnTo>
                <a:close/>
              </a:path>
            </a:pathLst>
          </a:custGeom>
          <a:solidFill>
            <a:srgbClr val="0070C8"/>
          </a:solidFill>
        </p:spPr>
        <p:txBody>
          <a:bodyPr wrap="square" lIns="0" tIns="0" rIns="0" bIns="0" rtlCol="0"/>
          <a:lstStyle/>
          <a:p>
            <a:endParaRPr/>
          </a:p>
        </p:txBody>
      </p:sp>
      <p:sp>
        <p:nvSpPr>
          <p:cNvPr id="429" name="object 429"/>
          <p:cNvSpPr/>
          <p:nvPr/>
        </p:nvSpPr>
        <p:spPr>
          <a:xfrm>
            <a:off x="0" y="3424458"/>
            <a:ext cx="4445" cy="14604"/>
          </a:xfrm>
          <a:custGeom>
            <a:avLst/>
            <a:gdLst/>
            <a:ahLst/>
            <a:cxnLst/>
            <a:rect l="l" t="t" r="r" b="b"/>
            <a:pathLst>
              <a:path w="4445" h="14604">
                <a:moveTo>
                  <a:pt x="0" y="0"/>
                </a:moveTo>
                <a:lnTo>
                  <a:pt x="1123" y="0"/>
                </a:lnTo>
                <a:lnTo>
                  <a:pt x="4345" y="3221"/>
                </a:lnTo>
                <a:lnTo>
                  <a:pt x="4345" y="11161"/>
                </a:lnTo>
                <a:lnTo>
                  <a:pt x="1123" y="14382"/>
                </a:lnTo>
                <a:lnTo>
                  <a:pt x="0" y="14382"/>
                </a:lnTo>
                <a:lnTo>
                  <a:pt x="0" y="0"/>
                </a:lnTo>
                <a:close/>
              </a:path>
            </a:pathLst>
          </a:custGeom>
          <a:solidFill>
            <a:srgbClr val="0070C8"/>
          </a:solidFill>
        </p:spPr>
        <p:txBody>
          <a:bodyPr wrap="square" lIns="0" tIns="0" rIns="0" bIns="0" rtlCol="0"/>
          <a:lstStyle/>
          <a:p>
            <a:endParaRPr/>
          </a:p>
        </p:txBody>
      </p:sp>
      <p:sp>
        <p:nvSpPr>
          <p:cNvPr id="430" name="object 430"/>
          <p:cNvSpPr/>
          <p:nvPr/>
        </p:nvSpPr>
        <p:spPr>
          <a:xfrm>
            <a:off x="0" y="3553331"/>
            <a:ext cx="2540" cy="12700"/>
          </a:xfrm>
          <a:custGeom>
            <a:avLst/>
            <a:gdLst/>
            <a:ahLst/>
            <a:cxnLst/>
            <a:rect l="l" t="t" r="r" b="b"/>
            <a:pathLst>
              <a:path w="2540" h="12700">
                <a:moveTo>
                  <a:pt x="0" y="0"/>
                </a:moveTo>
                <a:lnTo>
                  <a:pt x="2488" y="2488"/>
                </a:lnTo>
                <a:lnTo>
                  <a:pt x="2488" y="9968"/>
                </a:lnTo>
                <a:lnTo>
                  <a:pt x="0" y="12457"/>
                </a:lnTo>
                <a:lnTo>
                  <a:pt x="0" y="0"/>
                </a:lnTo>
                <a:close/>
              </a:path>
            </a:pathLst>
          </a:custGeom>
          <a:solidFill>
            <a:srgbClr val="0070C8"/>
          </a:solidFill>
        </p:spPr>
        <p:txBody>
          <a:bodyPr wrap="square" lIns="0" tIns="0" rIns="0" bIns="0" rtlCol="0"/>
          <a:lstStyle/>
          <a:p>
            <a:endParaRPr/>
          </a:p>
        </p:txBody>
      </p:sp>
      <p:sp>
        <p:nvSpPr>
          <p:cNvPr id="431" name="object 431"/>
          <p:cNvSpPr/>
          <p:nvPr/>
        </p:nvSpPr>
        <p:spPr>
          <a:xfrm>
            <a:off x="0" y="3683309"/>
            <a:ext cx="1270" cy="8890"/>
          </a:xfrm>
          <a:custGeom>
            <a:avLst/>
            <a:gdLst/>
            <a:ahLst/>
            <a:cxnLst/>
            <a:rect l="l" t="t" r="r" b="b"/>
            <a:pathLst>
              <a:path w="1270" h="8889">
                <a:moveTo>
                  <a:pt x="0" y="0"/>
                </a:moveTo>
                <a:lnTo>
                  <a:pt x="651" y="650"/>
                </a:lnTo>
                <a:lnTo>
                  <a:pt x="651" y="7671"/>
                </a:lnTo>
                <a:lnTo>
                  <a:pt x="0" y="8322"/>
                </a:lnTo>
                <a:lnTo>
                  <a:pt x="0" y="0"/>
                </a:lnTo>
                <a:close/>
              </a:path>
            </a:pathLst>
          </a:custGeom>
          <a:solidFill>
            <a:srgbClr val="0070C8"/>
          </a:solidFill>
        </p:spPr>
        <p:txBody>
          <a:bodyPr wrap="square" lIns="0" tIns="0" rIns="0" bIns="0" rtlCol="0"/>
          <a:lstStyle/>
          <a:p>
            <a:endParaRPr/>
          </a:p>
        </p:txBody>
      </p:sp>
      <p:pic>
        <p:nvPicPr>
          <p:cNvPr id="432" name="object 432"/>
          <p:cNvPicPr/>
          <p:nvPr/>
        </p:nvPicPr>
        <p:blipFill>
          <a:blip r:embed="rId19" cstate="print"/>
          <a:stretch>
            <a:fillRect/>
          </a:stretch>
        </p:blipFill>
        <p:spPr>
          <a:xfrm>
            <a:off x="4687823" y="2499359"/>
            <a:ext cx="7985759" cy="2532887"/>
          </a:xfrm>
          <a:prstGeom prst="rect">
            <a:avLst/>
          </a:prstGeom>
        </p:spPr>
      </p:pic>
      <p:sp>
        <p:nvSpPr>
          <p:cNvPr id="433" name="object 433"/>
          <p:cNvSpPr/>
          <p:nvPr/>
        </p:nvSpPr>
        <p:spPr>
          <a:xfrm>
            <a:off x="3048458" y="5415854"/>
            <a:ext cx="9443085" cy="57150"/>
          </a:xfrm>
          <a:custGeom>
            <a:avLst/>
            <a:gdLst/>
            <a:ahLst/>
            <a:cxnLst/>
            <a:rect l="l" t="t" r="r" b="b"/>
            <a:pathLst>
              <a:path w="9443085" h="57150">
                <a:moveTo>
                  <a:pt x="9442801" y="57149"/>
                </a:moveTo>
                <a:lnTo>
                  <a:pt x="0" y="57149"/>
                </a:lnTo>
                <a:lnTo>
                  <a:pt x="0" y="0"/>
                </a:lnTo>
                <a:lnTo>
                  <a:pt x="9442801" y="0"/>
                </a:lnTo>
                <a:lnTo>
                  <a:pt x="9442801" y="57149"/>
                </a:lnTo>
                <a:close/>
              </a:path>
            </a:pathLst>
          </a:custGeom>
          <a:solidFill>
            <a:srgbClr val="FFFFFF"/>
          </a:solidFill>
        </p:spPr>
        <p:txBody>
          <a:bodyPr wrap="square" lIns="0" tIns="0" rIns="0" bIns="0" rtlCol="0"/>
          <a:lstStyle/>
          <a:p>
            <a:endParaRPr/>
          </a:p>
        </p:txBody>
      </p:sp>
      <p:sp>
        <p:nvSpPr>
          <p:cNvPr id="434" name="object 434"/>
          <p:cNvSpPr txBox="1"/>
          <p:nvPr/>
        </p:nvSpPr>
        <p:spPr>
          <a:xfrm>
            <a:off x="2809048" y="4690904"/>
            <a:ext cx="12251690" cy="4033797"/>
          </a:xfrm>
          <a:prstGeom prst="rect">
            <a:avLst/>
          </a:prstGeom>
        </p:spPr>
        <p:txBody>
          <a:bodyPr vert="horz" wrap="square" lIns="0" tIns="95885" rIns="0" bIns="0" rtlCol="0">
            <a:spAutoFit/>
          </a:bodyPr>
          <a:lstStyle/>
          <a:p>
            <a:pPr marL="237490" lvl="1">
              <a:lnSpc>
                <a:spcPct val="100000"/>
              </a:lnSpc>
              <a:spcBef>
                <a:spcPts val="755"/>
              </a:spcBef>
              <a:buClr>
                <a:srgbClr val="FFFFFF"/>
              </a:buClr>
              <a:tabLst>
                <a:tab pos="1253490" algn="l"/>
              </a:tabLst>
            </a:pPr>
            <a:r>
              <a:rPr lang="es-ES" sz="4650" spc="610" dirty="0">
                <a:solidFill>
                  <a:schemeClr val="bg1"/>
                </a:solidFill>
                <a:latin typeface="Tahoma"/>
                <a:cs typeface="Tahoma"/>
                <a:hlinkClick r:id="rId20" action="ppaction://hlinksldjump">
                  <a:extLst>
                    <a:ext uri="{A12FA001-AC4F-418D-AE19-62706E023703}">
                      <ahyp:hlinkClr xmlns:ahyp="http://schemas.microsoft.com/office/drawing/2018/hyperlinkcolor" val="tx"/>
                    </a:ext>
                  </a:extLst>
                </a:hlinkClick>
              </a:rPr>
              <a:t>1.</a:t>
            </a:r>
            <a:r>
              <a:rPr sz="4650" spc="610" dirty="0" err="1">
                <a:solidFill>
                  <a:srgbClr val="FF0000"/>
                </a:solidFill>
                <a:latin typeface="Tahoma"/>
                <a:cs typeface="Tahoma"/>
                <a:hlinkClick r:id="rId20" action="ppaction://hlinksldjump">
                  <a:extLst>
                    <a:ext uri="{A12FA001-AC4F-418D-AE19-62706E023703}">
                      <ahyp:hlinkClr xmlns:ahyp="http://schemas.microsoft.com/office/drawing/2018/hyperlinkcolor" val="tx"/>
                    </a:ext>
                  </a:extLst>
                </a:hlinkClick>
              </a:rPr>
              <a:t>Vistasvista_ordenes_com</a:t>
            </a:r>
            <a:r>
              <a:rPr sz="4650" u="heavy" spc="610" dirty="0" err="1">
                <a:solidFill>
                  <a:srgbClr val="FF0000"/>
                </a:solidFill>
                <a:uFill>
                  <a:solidFill>
                    <a:srgbClr val="FFFFFF"/>
                  </a:solidFill>
                </a:uFill>
                <a:latin typeface="Tahoma"/>
                <a:cs typeface="Tahoma"/>
                <a:hlinkClick r:id="rId20" action="ppaction://hlinksldjump">
                  <a:extLst>
                    <a:ext uri="{A12FA001-AC4F-418D-AE19-62706E023703}">
                      <ahyp:hlinkClr xmlns:ahyp="http://schemas.microsoft.com/office/drawing/2018/hyperlinkcolor" val="tx"/>
                    </a:ext>
                  </a:extLst>
                </a:hlinkClick>
              </a:rPr>
              <a:t>pletas</a:t>
            </a:r>
            <a:r>
              <a:rPr sz="4650" u="heavy" spc="610" dirty="0">
                <a:solidFill>
                  <a:srgbClr val="FF0000"/>
                </a:solidFill>
                <a:uFill>
                  <a:solidFill>
                    <a:srgbClr val="FFFFFF"/>
                  </a:solidFill>
                </a:uFill>
                <a:latin typeface="Tahoma"/>
                <a:cs typeface="Tahoma"/>
                <a:hlinkClick r:id="rId20" action="ppaction://hlinksldjump">
                  <a:extLst>
                    <a:ext uri="{A12FA001-AC4F-418D-AE19-62706E023703}">
                      <ahyp:hlinkClr xmlns:ahyp="http://schemas.microsoft.com/office/drawing/2018/hyperlinkcolor" val="tx"/>
                    </a:ext>
                  </a:extLst>
                </a:hlinkClick>
              </a:rPr>
              <a:t> </a:t>
            </a:r>
            <a:endParaRPr lang="es-ES" sz="4650" dirty="0">
              <a:solidFill>
                <a:srgbClr val="FF0000"/>
              </a:solidFill>
              <a:latin typeface="Tahoma"/>
              <a:cs typeface="Tahoma"/>
            </a:endParaRPr>
          </a:p>
          <a:p>
            <a:pPr marL="237490" lvl="1">
              <a:lnSpc>
                <a:spcPct val="100000"/>
              </a:lnSpc>
              <a:spcBef>
                <a:spcPts val="755"/>
              </a:spcBef>
              <a:buClr>
                <a:srgbClr val="FFFFFF"/>
              </a:buClr>
              <a:tabLst>
                <a:tab pos="1253490" algn="l"/>
              </a:tabLst>
            </a:pPr>
            <a:r>
              <a:rPr lang="es-ES" sz="4650" u="heavy" spc="640" dirty="0">
                <a:solidFill>
                  <a:schemeClr val="bg1"/>
                </a:solidFill>
                <a:uFill>
                  <a:solidFill>
                    <a:srgbClr val="FFFFFF"/>
                  </a:solidFill>
                </a:uFill>
                <a:latin typeface="Tahoma"/>
                <a:cs typeface="Tahoma"/>
                <a:hlinkClick r:id="rId21" action="ppaction://hlinksldjump">
                  <a:extLst>
                    <a:ext uri="{A12FA001-AC4F-418D-AE19-62706E023703}">
                      <ahyp:hlinkClr xmlns:ahyp="http://schemas.microsoft.com/office/drawing/2018/hyperlinkcolor" val="tx"/>
                    </a:ext>
                  </a:extLst>
                </a:hlinkClick>
              </a:rPr>
              <a:t>2.</a:t>
            </a:r>
            <a:r>
              <a:rPr sz="4650" u="heavy" spc="640" dirty="0">
                <a:solidFill>
                  <a:schemeClr val="bg1"/>
                </a:solidFill>
                <a:uFill>
                  <a:solidFill>
                    <a:srgbClr val="FFFFFF"/>
                  </a:solidFill>
                </a:uFill>
                <a:latin typeface="Tahoma"/>
                <a:cs typeface="Tahoma"/>
                <a:hlinkClick r:id="rId21" action="ppaction://hlinksldjump">
                  <a:extLst>
                    <a:ext uri="{A12FA001-AC4F-418D-AE19-62706E023703}">
                      <ahyp:hlinkClr xmlns:ahyp="http://schemas.microsoft.com/office/drawing/2018/hyperlinkcolor" val="tx"/>
                    </a:ext>
                  </a:extLst>
                </a:hlinkClick>
              </a:rPr>
              <a:t> </a:t>
            </a:r>
            <a:r>
              <a:rPr sz="4650" u="heavy" spc="620" dirty="0" err="1">
                <a:solidFill>
                  <a:srgbClr val="FF0000"/>
                </a:solidFill>
                <a:uFill>
                  <a:solidFill>
                    <a:srgbClr val="FFFFFF"/>
                  </a:solidFill>
                </a:uFill>
                <a:latin typeface="Tahoma"/>
                <a:cs typeface="Tahoma"/>
                <a:hlinkClick r:id="rId21" action="ppaction://hlinksldjump">
                  <a:extLst>
                    <a:ext uri="{A12FA001-AC4F-418D-AE19-62706E023703}">
                      <ahyp:hlinkClr xmlns:ahyp="http://schemas.microsoft.com/office/drawing/2018/hyperlinkcolor" val="tx"/>
                    </a:ext>
                  </a:extLst>
                </a:hlinkClick>
              </a:rPr>
              <a:t>vista_productos_con_cate</a:t>
            </a:r>
            <a:r>
              <a:rPr sz="4650" spc="620" dirty="0" err="1">
                <a:solidFill>
                  <a:srgbClr val="FF0000"/>
                </a:solidFill>
                <a:latin typeface="Tahoma"/>
                <a:cs typeface="Tahoma"/>
                <a:hlinkClick r:id="rId21" action="ppaction://hlinksldjump">
                  <a:extLst>
                    <a:ext uri="{A12FA001-AC4F-418D-AE19-62706E023703}">
                      <ahyp:hlinkClr xmlns:ahyp="http://schemas.microsoft.com/office/drawing/2018/hyperlinkcolor" val="tx"/>
                    </a:ext>
                  </a:extLst>
                </a:hlinkClick>
              </a:rPr>
              <a:t>g</a:t>
            </a:r>
            <a:r>
              <a:rPr sz="4650" u="heavy" spc="620" dirty="0" err="1">
                <a:solidFill>
                  <a:srgbClr val="FF0000"/>
                </a:solidFill>
                <a:uFill>
                  <a:solidFill>
                    <a:srgbClr val="FFFFFF"/>
                  </a:solidFill>
                </a:uFill>
                <a:latin typeface="Tahoma"/>
                <a:cs typeface="Tahoma"/>
                <a:hlinkClick r:id="rId21" action="ppaction://hlinksldjump">
                  <a:extLst>
                    <a:ext uri="{A12FA001-AC4F-418D-AE19-62706E023703}">
                      <ahyp:hlinkClr xmlns:ahyp="http://schemas.microsoft.com/office/drawing/2018/hyperlinkcolor" val="tx"/>
                    </a:ext>
                  </a:extLst>
                </a:hlinkClick>
              </a:rPr>
              <a:t>orias</a:t>
            </a:r>
            <a:r>
              <a:rPr sz="4650" u="heavy" spc="620" dirty="0">
                <a:solidFill>
                  <a:srgbClr val="FF0000"/>
                </a:solidFill>
                <a:uFill>
                  <a:solidFill>
                    <a:srgbClr val="FFFFFF"/>
                  </a:solidFill>
                </a:uFill>
                <a:latin typeface="Tahoma"/>
                <a:cs typeface="Tahoma"/>
                <a:hlinkClick r:id="rId21" action="ppaction://hlinksldjump">
                  <a:extLst>
                    <a:ext uri="{A12FA001-AC4F-418D-AE19-62706E023703}">
                      <ahyp:hlinkClr xmlns:ahyp="http://schemas.microsoft.com/office/drawing/2018/hyperlinkcolor" val="tx"/>
                    </a:ext>
                  </a:extLst>
                </a:hlinkClick>
              </a:rPr>
              <a:t> </a:t>
            </a:r>
            <a:endParaRPr lang="es-ES" sz="4650" dirty="0">
              <a:solidFill>
                <a:srgbClr val="FF0000"/>
              </a:solidFill>
              <a:latin typeface="Tahoma"/>
              <a:cs typeface="Tahoma"/>
            </a:endParaRPr>
          </a:p>
          <a:p>
            <a:pPr marL="237490" lvl="1">
              <a:lnSpc>
                <a:spcPct val="100000"/>
              </a:lnSpc>
              <a:spcBef>
                <a:spcPts val="755"/>
              </a:spcBef>
              <a:buClr>
                <a:srgbClr val="FFFFFF"/>
              </a:buClr>
              <a:tabLst>
                <a:tab pos="1253490" algn="l"/>
              </a:tabLst>
            </a:pPr>
            <a:r>
              <a:rPr lang="es-ES" sz="4650" u="heavy" spc="640" dirty="0">
                <a:solidFill>
                  <a:schemeClr val="bg1"/>
                </a:solidFill>
                <a:uFill>
                  <a:solidFill>
                    <a:srgbClr val="FFFFFF"/>
                  </a:solidFill>
                </a:uFill>
                <a:latin typeface="Tahoma"/>
                <a:cs typeface="Tahoma"/>
                <a:hlinkClick r:id="rId22" action="ppaction://hlinksldjump">
                  <a:extLst>
                    <a:ext uri="{A12FA001-AC4F-418D-AE19-62706E023703}">
                      <ahyp:hlinkClr xmlns:ahyp="http://schemas.microsoft.com/office/drawing/2018/hyperlinkcolor" val="tx"/>
                    </a:ext>
                  </a:extLst>
                </a:hlinkClick>
              </a:rPr>
              <a:t>3.</a:t>
            </a:r>
            <a:r>
              <a:rPr sz="4650" u="heavy" spc="640" dirty="0">
                <a:solidFill>
                  <a:schemeClr val="bg1"/>
                </a:solidFill>
                <a:uFill>
                  <a:solidFill>
                    <a:srgbClr val="FFFFFF"/>
                  </a:solidFill>
                </a:uFill>
                <a:latin typeface="Tahoma"/>
                <a:cs typeface="Tahoma"/>
                <a:hlinkClick r:id="rId22" action="ppaction://hlinksldjump">
                  <a:extLst>
                    <a:ext uri="{A12FA001-AC4F-418D-AE19-62706E023703}">
                      <ahyp:hlinkClr xmlns:ahyp="http://schemas.microsoft.com/office/drawing/2018/hyperlinkcolor" val="tx"/>
                    </a:ext>
                  </a:extLst>
                </a:hlinkClick>
              </a:rPr>
              <a:t> </a:t>
            </a:r>
            <a:r>
              <a:rPr sz="4650" u="heavy" spc="590" dirty="0" err="1">
                <a:solidFill>
                  <a:srgbClr val="FF0000"/>
                </a:solidFill>
                <a:uFill>
                  <a:solidFill>
                    <a:srgbClr val="FFFFFF"/>
                  </a:solidFill>
                </a:uFill>
                <a:latin typeface="Tahoma"/>
                <a:cs typeface="Tahoma"/>
                <a:hlinkClick r:id="rId22" action="ppaction://hlinksldjump">
                  <a:extLst>
                    <a:ext uri="{A12FA001-AC4F-418D-AE19-62706E023703}">
                      <ahyp:hlinkClr xmlns:ahyp="http://schemas.microsoft.com/office/drawing/2018/hyperlinkcolor" val="tx"/>
                    </a:ext>
                  </a:extLst>
                </a:hlinkClick>
              </a:rPr>
              <a:t>vista_in</a:t>
            </a:r>
            <a:r>
              <a:rPr sz="4650" spc="590" dirty="0" err="1">
                <a:solidFill>
                  <a:srgbClr val="FF0000"/>
                </a:solidFill>
                <a:latin typeface="Tahoma"/>
                <a:cs typeface="Tahoma"/>
                <a:hlinkClick r:id="rId22" action="ppaction://hlinksldjump">
                  <a:extLst>
                    <a:ext uri="{A12FA001-AC4F-418D-AE19-62706E023703}">
                      <ahyp:hlinkClr xmlns:ahyp="http://schemas.microsoft.com/office/drawing/2018/hyperlinkcolor" val="tx"/>
                    </a:ext>
                  </a:extLst>
                </a:hlinkClick>
              </a:rPr>
              <a:t>g</a:t>
            </a:r>
            <a:r>
              <a:rPr sz="4650" u="heavy" spc="590" dirty="0" err="1">
                <a:solidFill>
                  <a:srgbClr val="FF0000"/>
                </a:solidFill>
                <a:uFill>
                  <a:solidFill>
                    <a:srgbClr val="FFFFFF"/>
                  </a:solidFill>
                </a:uFill>
                <a:latin typeface="Tahoma"/>
                <a:cs typeface="Tahoma"/>
                <a:hlinkClick r:id="rId22" action="ppaction://hlinksldjump">
                  <a:extLst>
                    <a:ext uri="{A12FA001-AC4F-418D-AE19-62706E023703}">
                      <ahyp:hlinkClr xmlns:ahyp="http://schemas.microsoft.com/office/drawing/2018/hyperlinkcolor" val="tx"/>
                    </a:ext>
                  </a:extLst>
                </a:hlinkClick>
              </a:rPr>
              <a:t>resos_por_mes</a:t>
            </a:r>
            <a:r>
              <a:rPr sz="4650" u="heavy" spc="590" dirty="0">
                <a:solidFill>
                  <a:srgbClr val="FF0000"/>
                </a:solidFill>
                <a:uFill>
                  <a:solidFill>
                    <a:srgbClr val="FFFFFF"/>
                  </a:solidFill>
                </a:uFill>
                <a:latin typeface="Tahoma"/>
                <a:cs typeface="Tahoma"/>
                <a:hlinkClick r:id="rId22" action="ppaction://hlinksldjump">
                  <a:extLst>
                    <a:ext uri="{A12FA001-AC4F-418D-AE19-62706E023703}">
                      <ahyp:hlinkClr xmlns:ahyp="http://schemas.microsoft.com/office/drawing/2018/hyperlinkcolor" val="tx"/>
                    </a:ext>
                  </a:extLst>
                </a:hlinkClick>
              </a:rPr>
              <a:t> </a:t>
            </a:r>
            <a:r>
              <a:rPr lang="es-ES" sz="4650" u="heavy" spc="640" dirty="0">
                <a:solidFill>
                  <a:schemeClr val="bg1"/>
                </a:solidFill>
                <a:uFill>
                  <a:solidFill>
                    <a:srgbClr val="FFFFFF"/>
                  </a:solidFill>
                </a:uFill>
                <a:latin typeface="Tahoma"/>
                <a:cs typeface="Tahoma"/>
                <a:hlinkClick r:id="rId23" action="ppaction://hlinksldjump">
                  <a:extLst>
                    <a:ext uri="{A12FA001-AC4F-418D-AE19-62706E023703}">
                      <ahyp:hlinkClr xmlns:ahyp="http://schemas.microsoft.com/office/drawing/2018/hyperlinkcolor" val="tx"/>
                    </a:ext>
                  </a:extLst>
                </a:hlinkClick>
              </a:rPr>
              <a:t>4.</a:t>
            </a:r>
            <a:r>
              <a:rPr sz="4650" u="heavy" spc="610" dirty="0" err="1">
                <a:solidFill>
                  <a:srgbClr val="FF0000"/>
                </a:solidFill>
                <a:uFill>
                  <a:solidFill>
                    <a:srgbClr val="FFFFFF"/>
                  </a:solidFill>
                </a:uFill>
                <a:latin typeface="Tahoma"/>
                <a:cs typeface="Tahoma"/>
                <a:hlinkClick r:id="rId23" action="ppaction://hlinksldjump">
                  <a:extLst>
                    <a:ext uri="{A12FA001-AC4F-418D-AE19-62706E023703}">
                      <ahyp:hlinkClr xmlns:ahyp="http://schemas.microsoft.com/office/drawing/2018/hyperlinkcolor" val="tx"/>
                    </a:ext>
                  </a:extLst>
                </a:hlinkClick>
              </a:rPr>
              <a:t>vista_productos_ventas</a:t>
            </a:r>
            <a:r>
              <a:rPr sz="4650" u="heavy" spc="610" dirty="0">
                <a:solidFill>
                  <a:srgbClr val="FF0000"/>
                </a:solidFill>
                <a:uFill>
                  <a:solidFill>
                    <a:srgbClr val="FFFFFF"/>
                  </a:solidFill>
                </a:uFill>
                <a:latin typeface="Tahoma"/>
                <a:cs typeface="Tahoma"/>
                <a:hlinkClick r:id="rId23" action="ppaction://hlinksldjump">
                  <a:extLst>
                    <a:ext uri="{A12FA001-AC4F-418D-AE19-62706E023703}">
                      <ahyp:hlinkClr xmlns:ahyp="http://schemas.microsoft.com/office/drawing/2018/hyperlinkcolor" val="tx"/>
                    </a:ext>
                  </a:extLst>
                </a:hlinkClick>
              </a:rPr>
              <a:t> </a:t>
            </a:r>
            <a:endParaRPr lang="es-ES" sz="4650" spc="610" dirty="0">
              <a:solidFill>
                <a:srgbClr val="FF0000"/>
              </a:solidFill>
              <a:latin typeface="Tahoma"/>
              <a:cs typeface="Tahoma"/>
            </a:endParaRPr>
          </a:p>
          <a:p>
            <a:pPr marL="237490" lvl="1">
              <a:lnSpc>
                <a:spcPct val="100000"/>
              </a:lnSpc>
              <a:spcBef>
                <a:spcPts val="755"/>
              </a:spcBef>
              <a:buClr>
                <a:srgbClr val="FFFFFF"/>
              </a:buClr>
              <a:tabLst>
                <a:tab pos="1253490" algn="l"/>
              </a:tabLst>
            </a:pPr>
            <a:r>
              <a:rPr sz="4650" u="heavy" dirty="0">
                <a:solidFill>
                  <a:schemeClr val="bg1"/>
                </a:solidFill>
                <a:uFill>
                  <a:solidFill>
                    <a:srgbClr val="FFFFFF"/>
                  </a:solidFill>
                </a:uFill>
                <a:latin typeface="Tahoma"/>
                <a:cs typeface="Tahoma"/>
                <a:hlinkClick r:id="rId24" action="ppaction://hlinksldjump">
                  <a:extLst>
                    <a:ext uri="{A12FA001-AC4F-418D-AE19-62706E023703}">
                      <ahyp:hlinkClr xmlns:ahyp="http://schemas.microsoft.com/office/drawing/2018/hyperlinkcolor" val="tx"/>
                    </a:ext>
                  </a:extLst>
                </a:hlinkClick>
              </a:rPr>
              <a:t>5.</a:t>
            </a:r>
            <a:r>
              <a:rPr sz="4650" u="heavy" spc="325" dirty="0">
                <a:solidFill>
                  <a:srgbClr val="0000FF"/>
                </a:solidFill>
                <a:uFill>
                  <a:solidFill>
                    <a:srgbClr val="FFFFFF"/>
                  </a:solidFill>
                </a:uFill>
                <a:latin typeface="Tahoma"/>
                <a:cs typeface="Tahoma"/>
                <a:hlinkClick r:id="rId24" action="ppaction://hlinksldjump">
                  <a:extLst>
                    <a:ext uri="{A12FA001-AC4F-418D-AE19-62706E023703}">
                      <ahyp:hlinkClr xmlns:ahyp="http://schemas.microsoft.com/office/drawing/2018/hyperlinkcolor" val="tx"/>
                    </a:ext>
                  </a:extLst>
                </a:hlinkClick>
              </a:rPr>
              <a:t> </a:t>
            </a:r>
            <a:r>
              <a:rPr sz="4650" u="heavy" spc="640" dirty="0">
                <a:solidFill>
                  <a:srgbClr val="FF0000"/>
                </a:solidFill>
                <a:uFill>
                  <a:solidFill>
                    <a:srgbClr val="FFFFFF"/>
                  </a:solidFill>
                </a:uFill>
                <a:latin typeface="Tahoma"/>
                <a:cs typeface="Tahoma"/>
                <a:hlinkClick r:id="rId24" action="ppaction://hlinksldjump">
                  <a:extLst>
                    <a:ext uri="{A12FA001-AC4F-418D-AE19-62706E023703}">
                      <ahyp:hlinkClr xmlns:ahyp="http://schemas.microsoft.com/office/drawing/2018/hyperlinkcolor" val="tx"/>
                    </a:ext>
                  </a:extLst>
                </a:hlinkClick>
              </a:rPr>
              <a:t>vista_productos_stock_ba</a:t>
            </a:r>
            <a:r>
              <a:rPr sz="4650" spc="640" dirty="0">
                <a:solidFill>
                  <a:srgbClr val="FF0000"/>
                </a:solidFill>
                <a:latin typeface="Tahoma"/>
                <a:cs typeface="Tahoma"/>
                <a:hlinkClick r:id="rId24" action="ppaction://hlinksldjump">
                  <a:extLst>
                    <a:ext uri="{A12FA001-AC4F-418D-AE19-62706E023703}">
                      <ahyp:hlinkClr xmlns:ahyp="http://schemas.microsoft.com/office/drawing/2018/hyperlinkcolor" val="tx"/>
                    </a:ext>
                  </a:extLst>
                </a:hlinkClick>
              </a:rPr>
              <a:t>j</a:t>
            </a:r>
            <a:r>
              <a:rPr sz="4650" u="heavy" spc="-710" dirty="0">
                <a:solidFill>
                  <a:srgbClr val="FF0000"/>
                </a:solidFill>
                <a:uFill>
                  <a:solidFill>
                    <a:srgbClr val="FFFFFF"/>
                  </a:solidFill>
                </a:uFill>
                <a:latin typeface="Tahoma"/>
                <a:cs typeface="Tahoma"/>
                <a:hlinkClick r:id="rId24" action="ppaction://hlinksldjump">
                  <a:extLst>
                    <a:ext uri="{A12FA001-AC4F-418D-AE19-62706E023703}">
                      <ahyp:hlinkClr xmlns:ahyp="http://schemas.microsoft.com/office/drawing/2018/hyperlinkcolor" val="tx"/>
                    </a:ext>
                  </a:extLst>
                </a:hlinkClick>
              </a:rPr>
              <a:t> </a:t>
            </a:r>
            <a:r>
              <a:rPr sz="4650" u="heavy" spc="175" dirty="0">
                <a:solidFill>
                  <a:srgbClr val="FF0000"/>
                </a:solidFill>
                <a:uFill>
                  <a:solidFill>
                    <a:srgbClr val="FFFFFF"/>
                  </a:solidFill>
                </a:uFill>
                <a:latin typeface="Tahoma"/>
                <a:cs typeface="Tahoma"/>
                <a:hlinkClick r:id="rId24" action="ppaction://hlinksldjump">
                  <a:extLst>
                    <a:ext uri="{A12FA001-AC4F-418D-AE19-62706E023703}">
                      <ahyp:hlinkClr xmlns:ahyp="http://schemas.microsoft.com/office/drawing/2018/hyperlinkcolor" val="tx"/>
                    </a:ext>
                  </a:extLst>
                </a:hlinkClick>
              </a:rPr>
              <a:t>o</a:t>
            </a:r>
            <a:r>
              <a:rPr sz="4650" u="heavy" spc="175" dirty="0">
                <a:solidFill>
                  <a:srgbClr val="0000FF"/>
                </a:solidFill>
                <a:uFill>
                  <a:solidFill>
                    <a:srgbClr val="FFFFFF"/>
                  </a:solidFill>
                </a:uFill>
                <a:latin typeface="Tahoma"/>
                <a:cs typeface="Tahoma"/>
                <a:hlinkClick r:id="rId24" action="ppaction://hlinksldjump">
                  <a:extLst>
                    <a:ext uri="{A12FA001-AC4F-418D-AE19-62706E023703}">
                      <ahyp:hlinkClr xmlns:ahyp="http://schemas.microsoft.com/office/drawing/2018/hyperlinkcolor" val="tx"/>
                    </a:ext>
                  </a:extLst>
                </a:hlinkClick>
              </a:rPr>
              <a:t> </a:t>
            </a:r>
            <a:endParaRPr sz="4650" dirty="0">
              <a:latin typeface="Tahoma"/>
              <a:cs typeface="Tahoma"/>
            </a:endParaRPr>
          </a:p>
        </p:txBody>
      </p:sp>
      <p:pic>
        <p:nvPicPr>
          <p:cNvPr id="435" name="object 435"/>
          <p:cNvPicPr/>
          <p:nvPr/>
        </p:nvPicPr>
        <p:blipFill>
          <a:blip r:embed="rId25" cstate="print"/>
          <a:stretch>
            <a:fillRect/>
          </a:stretch>
        </p:blipFill>
        <p:spPr>
          <a:xfrm>
            <a:off x="307847" y="213360"/>
            <a:ext cx="3822191" cy="6797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41C40"/>
          </a:solidFill>
        </p:spPr>
        <p:txBody>
          <a:bodyPr wrap="square" lIns="0" tIns="0" rIns="0" bIns="0" rtlCol="0"/>
          <a:lstStyle/>
          <a:p>
            <a:endParaRPr/>
          </a:p>
        </p:txBody>
      </p:sp>
      <p:sp>
        <p:nvSpPr>
          <p:cNvPr id="3" name="object 3"/>
          <p:cNvSpPr/>
          <p:nvPr/>
        </p:nvSpPr>
        <p:spPr>
          <a:xfrm>
            <a:off x="10808551" y="9753827"/>
            <a:ext cx="220345" cy="220345"/>
          </a:xfrm>
          <a:custGeom>
            <a:avLst/>
            <a:gdLst/>
            <a:ahLst/>
            <a:cxnLst/>
            <a:rect l="l" t="t" r="r" b="b"/>
            <a:pathLst>
              <a:path w="220345" h="220345">
                <a:moveTo>
                  <a:pt x="174351" y="0"/>
                </a:moveTo>
                <a:lnTo>
                  <a:pt x="219993" y="174325"/>
                </a:lnTo>
                <a:lnTo>
                  <a:pt x="45681" y="219944"/>
                </a:lnTo>
                <a:lnTo>
                  <a:pt x="0" y="45627"/>
                </a:lnTo>
                <a:lnTo>
                  <a:pt x="174351" y="0"/>
                </a:lnTo>
                <a:close/>
              </a:path>
            </a:pathLst>
          </a:custGeom>
          <a:solidFill>
            <a:srgbClr val="56AEFF"/>
          </a:solidFill>
        </p:spPr>
        <p:txBody>
          <a:bodyPr wrap="square" lIns="0" tIns="0" rIns="0" bIns="0" rtlCol="0"/>
          <a:lstStyle/>
          <a:p>
            <a:endParaRPr/>
          </a:p>
        </p:txBody>
      </p:sp>
      <p:sp>
        <p:nvSpPr>
          <p:cNvPr id="4" name="object 4"/>
          <p:cNvSpPr/>
          <p:nvPr/>
        </p:nvSpPr>
        <p:spPr>
          <a:xfrm>
            <a:off x="11791499" y="10268408"/>
            <a:ext cx="76200" cy="19050"/>
          </a:xfrm>
          <a:custGeom>
            <a:avLst/>
            <a:gdLst/>
            <a:ahLst/>
            <a:cxnLst/>
            <a:rect l="l" t="t" r="r" b="b"/>
            <a:pathLst>
              <a:path w="76200" h="19050">
                <a:moveTo>
                  <a:pt x="71009" y="0"/>
                </a:moveTo>
                <a:lnTo>
                  <a:pt x="75876" y="18591"/>
                </a:lnTo>
                <a:lnTo>
                  <a:pt x="0" y="18591"/>
                </a:lnTo>
                <a:lnTo>
                  <a:pt x="71009" y="0"/>
                </a:lnTo>
                <a:close/>
              </a:path>
            </a:pathLst>
          </a:custGeom>
          <a:solidFill>
            <a:srgbClr val="56AEFF"/>
          </a:solidFill>
        </p:spPr>
        <p:txBody>
          <a:bodyPr wrap="square" lIns="0" tIns="0" rIns="0" bIns="0" rtlCol="0"/>
          <a:lstStyle/>
          <a:p>
            <a:endParaRPr/>
          </a:p>
        </p:txBody>
      </p:sp>
      <p:sp>
        <p:nvSpPr>
          <p:cNvPr id="5" name="object 5"/>
          <p:cNvSpPr/>
          <p:nvPr/>
        </p:nvSpPr>
        <p:spPr>
          <a:xfrm>
            <a:off x="11505578" y="9571167"/>
            <a:ext cx="220345" cy="220345"/>
          </a:xfrm>
          <a:custGeom>
            <a:avLst/>
            <a:gdLst/>
            <a:ahLst/>
            <a:cxnLst/>
            <a:rect l="l" t="t" r="r" b="b"/>
            <a:pathLst>
              <a:path w="220345"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6" name="object 6"/>
          <p:cNvSpPr/>
          <p:nvPr/>
        </p:nvSpPr>
        <p:spPr>
          <a:xfrm>
            <a:off x="12385230" y="10085789"/>
            <a:ext cx="220345" cy="201295"/>
          </a:xfrm>
          <a:custGeom>
            <a:avLst/>
            <a:gdLst/>
            <a:ahLst/>
            <a:cxnLst/>
            <a:rect l="l" t="t" r="r" b="b"/>
            <a:pathLst>
              <a:path w="220345" h="201295">
                <a:moveTo>
                  <a:pt x="174325" y="0"/>
                </a:moveTo>
                <a:lnTo>
                  <a:pt x="219967" y="174325"/>
                </a:lnTo>
                <a:lnTo>
                  <a:pt x="117285" y="201210"/>
                </a:lnTo>
                <a:lnTo>
                  <a:pt x="40730" y="201210"/>
                </a:lnTo>
                <a:lnTo>
                  <a:pt x="0" y="45642"/>
                </a:lnTo>
                <a:lnTo>
                  <a:pt x="174325" y="0"/>
                </a:lnTo>
                <a:close/>
              </a:path>
            </a:pathLst>
          </a:custGeom>
          <a:solidFill>
            <a:srgbClr val="56AEFF"/>
          </a:solidFill>
        </p:spPr>
        <p:txBody>
          <a:bodyPr wrap="square" lIns="0" tIns="0" rIns="0" bIns="0" rtlCol="0"/>
          <a:lstStyle/>
          <a:p>
            <a:endParaRPr/>
          </a:p>
        </p:txBody>
      </p:sp>
      <p:sp>
        <p:nvSpPr>
          <p:cNvPr id="7" name="object 7"/>
          <p:cNvSpPr/>
          <p:nvPr/>
        </p:nvSpPr>
        <p:spPr>
          <a:xfrm>
            <a:off x="11323205" y="8874134"/>
            <a:ext cx="220345" cy="220345"/>
          </a:xfrm>
          <a:custGeom>
            <a:avLst/>
            <a:gdLst/>
            <a:ahLst/>
            <a:cxnLst/>
            <a:rect l="l" t="t" r="r" b="b"/>
            <a:pathLst>
              <a:path w="220345" h="220345">
                <a:moveTo>
                  <a:pt x="174363" y="0"/>
                </a:moveTo>
                <a:lnTo>
                  <a:pt x="220005" y="174325"/>
                </a:lnTo>
                <a:lnTo>
                  <a:pt x="45679" y="219968"/>
                </a:lnTo>
                <a:lnTo>
                  <a:pt x="0" y="45620"/>
                </a:lnTo>
                <a:lnTo>
                  <a:pt x="174363" y="0"/>
                </a:lnTo>
                <a:close/>
              </a:path>
            </a:pathLst>
          </a:custGeom>
          <a:solidFill>
            <a:srgbClr val="56AEFF"/>
          </a:solidFill>
        </p:spPr>
        <p:txBody>
          <a:bodyPr wrap="square" lIns="0" tIns="0" rIns="0" bIns="0" rtlCol="0"/>
          <a:lstStyle/>
          <a:p>
            <a:endParaRPr/>
          </a:p>
        </p:txBody>
      </p:sp>
      <p:sp>
        <p:nvSpPr>
          <p:cNvPr id="8" name="object 8"/>
          <p:cNvSpPr/>
          <p:nvPr/>
        </p:nvSpPr>
        <p:spPr>
          <a:xfrm>
            <a:off x="12202894" y="9388760"/>
            <a:ext cx="220345" cy="220345"/>
          </a:xfrm>
          <a:custGeom>
            <a:avLst/>
            <a:gdLst/>
            <a:ahLst/>
            <a:cxnLst/>
            <a:rect l="l" t="t" r="r" b="b"/>
            <a:pathLst>
              <a:path w="220345" h="220345">
                <a:moveTo>
                  <a:pt x="174325" y="0"/>
                </a:moveTo>
                <a:lnTo>
                  <a:pt x="219968" y="174325"/>
                </a:lnTo>
                <a:lnTo>
                  <a:pt x="45642" y="219968"/>
                </a:lnTo>
                <a:lnTo>
                  <a:pt x="0" y="45642"/>
                </a:lnTo>
                <a:lnTo>
                  <a:pt x="174325" y="0"/>
                </a:lnTo>
                <a:close/>
              </a:path>
            </a:pathLst>
          </a:custGeom>
          <a:solidFill>
            <a:srgbClr val="56AEFF"/>
          </a:solidFill>
        </p:spPr>
        <p:txBody>
          <a:bodyPr wrap="square" lIns="0" tIns="0" rIns="0" bIns="0" rtlCol="0"/>
          <a:lstStyle/>
          <a:p>
            <a:endParaRPr/>
          </a:p>
        </p:txBody>
      </p:sp>
      <p:sp>
        <p:nvSpPr>
          <p:cNvPr id="9" name="object 9"/>
          <p:cNvSpPr/>
          <p:nvPr/>
        </p:nvSpPr>
        <p:spPr>
          <a:xfrm>
            <a:off x="13082634" y="9903445"/>
            <a:ext cx="220345" cy="220345"/>
          </a:xfrm>
          <a:custGeom>
            <a:avLst/>
            <a:gdLst/>
            <a:ahLst/>
            <a:cxnLst/>
            <a:rect l="l" t="t" r="r" b="b"/>
            <a:pathLst>
              <a:path w="220344" h="220345">
                <a:moveTo>
                  <a:pt x="174325" y="0"/>
                </a:moveTo>
                <a:lnTo>
                  <a:pt x="219968" y="174325"/>
                </a:lnTo>
                <a:lnTo>
                  <a:pt x="45642" y="219968"/>
                </a:lnTo>
                <a:lnTo>
                  <a:pt x="0" y="45642"/>
                </a:lnTo>
                <a:lnTo>
                  <a:pt x="174325" y="0"/>
                </a:lnTo>
                <a:close/>
              </a:path>
            </a:pathLst>
          </a:custGeom>
          <a:solidFill>
            <a:srgbClr val="56AEFF"/>
          </a:solidFill>
        </p:spPr>
        <p:txBody>
          <a:bodyPr wrap="square" lIns="0" tIns="0" rIns="0" bIns="0" rtlCol="0"/>
          <a:lstStyle/>
          <a:p>
            <a:endParaRPr/>
          </a:p>
        </p:txBody>
      </p:sp>
      <p:sp>
        <p:nvSpPr>
          <p:cNvPr id="10" name="object 10"/>
          <p:cNvSpPr/>
          <p:nvPr/>
        </p:nvSpPr>
        <p:spPr>
          <a:xfrm>
            <a:off x="12020327" y="8691461"/>
            <a:ext cx="220345" cy="220345"/>
          </a:xfrm>
          <a:custGeom>
            <a:avLst/>
            <a:gdLst/>
            <a:ahLst/>
            <a:cxnLst/>
            <a:rect l="l" t="t" r="r" b="b"/>
            <a:pathLst>
              <a:path w="220345"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11" name="object 11"/>
          <p:cNvSpPr/>
          <p:nvPr/>
        </p:nvSpPr>
        <p:spPr>
          <a:xfrm>
            <a:off x="12899929" y="9206096"/>
            <a:ext cx="220345" cy="220345"/>
          </a:xfrm>
          <a:custGeom>
            <a:avLst/>
            <a:gdLst/>
            <a:ahLst/>
            <a:cxnLst/>
            <a:rect l="l" t="t" r="r" b="b"/>
            <a:pathLst>
              <a:path w="220344" h="220345">
                <a:moveTo>
                  <a:pt x="174325" y="0"/>
                </a:moveTo>
                <a:lnTo>
                  <a:pt x="219968"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12" name="object 12"/>
          <p:cNvSpPr/>
          <p:nvPr/>
        </p:nvSpPr>
        <p:spPr>
          <a:xfrm>
            <a:off x="11837913" y="7994352"/>
            <a:ext cx="220345" cy="220345"/>
          </a:xfrm>
          <a:custGeom>
            <a:avLst/>
            <a:gdLst/>
            <a:ahLst/>
            <a:cxnLst/>
            <a:rect l="l" t="t" r="r" b="b"/>
            <a:pathLst>
              <a:path w="220345" h="220345">
                <a:moveTo>
                  <a:pt x="174375" y="0"/>
                </a:moveTo>
                <a:lnTo>
                  <a:pt x="220017" y="174325"/>
                </a:lnTo>
                <a:lnTo>
                  <a:pt x="45691" y="219967"/>
                </a:lnTo>
                <a:lnTo>
                  <a:pt x="0" y="45613"/>
                </a:lnTo>
                <a:lnTo>
                  <a:pt x="174375" y="0"/>
                </a:lnTo>
                <a:close/>
              </a:path>
            </a:pathLst>
          </a:custGeom>
          <a:solidFill>
            <a:srgbClr val="56AEFF"/>
          </a:solidFill>
        </p:spPr>
        <p:txBody>
          <a:bodyPr wrap="square" lIns="0" tIns="0" rIns="0" bIns="0" rtlCol="0"/>
          <a:lstStyle/>
          <a:p>
            <a:endParaRPr/>
          </a:p>
        </p:txBody>
      </p:sp>
      <p:sp>
        <p:nvSpPr>
          <p:cNvPr id="13" name="object 13"/>
          <p:cNvSpPr/>
          <p:nvPr/>
        </p:nvSpPr>
        <p:spPr>
          <a:xfrm>
            <a:off x="12717567" y="8508932"/>
            <a:ext cx="220345" cy="220345"/>
          </a:xfrm>
          <a:custGeom>
            <a:avLst/>
            <a:gdLst/>
            <a:ahLst/>
            <a:cxnLst/>
            <a:rect l="l" t="t" r="r" b="b"/>
            <a:pathLst>
              <a:path w="220345"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14" name="object 14"/>
          <p:cNvSpPr/>
          <p:nvPr/>
        </p:nvSpPr>
        <p:spPr>
          <a:xfrm>
            <a:off x="13597306" y="9023622"/>
            <a:ext cx="220345" cy="220345"/>
          </a:xfrm>
          <a:custGeom>
            <a:avLst/>
            <a:gdLst/>
            <a:ahLst/>
            <a:cxnLst/>
            <a:rect l="l" t="t" r="r" b="b"/>
            <a:pathLst>
              <a:path w="220344" h="220345">
                <a:moveTo>
                  <a:pt x="174325" y="0"/>
                </a:moveTo>
                <a:lnTo>
                  <a:pt x="219968"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15" name="object 15"/>
          <p:cNvSpPr/>
          <p:nvPr/>
        </p:nvSpPr>
        <p:spPr>
          <a:xfrm>
            <a:off x="13392701" y="8308368"/>
            <a:ext cx="220345" cy="220345"/>
          </a:xfrm>
          <a:custGeom>
            <a:avLst/>
            <a:gdLst/>
            <a:ahLst/>
            <a:cxnLst/>
            <a:rect l="l" t="t" r="r" b="b"/>
            <a:pathLst>
              <a:path w="220344" h="220345">
                <a:moveTo>
                  <a:pt x="174350" y="0"/>
                </a:moveTo>
                <a:lnTo>
                  <a:pt x="219992" y="174325"/>
                </a:lnTo>
                <a:lnTo>
                  <a:pt x="45680" y="219944"/>
                </a:lnTo>
                <a:lnTo>
                  <a:pt x="0" y="45627"/>
                </a:lnTo>
                <a:lnTo>
                  <a:pt x="174350" y="0"/>
                </a:lnTo>
                <a:close/>
              </a:path>
            </a:pathLst>
          </a:custGeom>
          <a:solidFill>
            <a:srgbClr val="56AEFF"/>
          </a:solidFill>
        </p:spPr>
        <p:txBody>
          <a:bodyPr wrap="square" lIns="0" tIns="0" rIns="0" bIns="0" rtlCol="0"/>
          <a:lstStyle/>
          <a:p>
            <a:endParaRPr/>
          </a:p>
        </p:txBody>
      </p:sp>
      <p:sp>
        <p:nvSpPr>
          <p:cNvPr id="16" name="object 16"/>
          <p:cNvSpPr/>
          <p:nvPr/>
        </p:nvSpPr>
        <p:spPr>
          <a:xfrm>
            <a:off x="14272331" y="8822949"/>
            <a:ext cx="220345" cy="220345"/>
          </a:xfrm>
          <a:custGeom>
            <a:avLst/>
            <a:gdLst/>
            <a:ahLst/>
            <a:cxnLst/>
            <a:rect l="l" t="t" r="r" b="b"/>
            <a:pathLst>
              <a:path w="220344" h="220345">
                <a:moveTo>
                  <a:pt x="174325" y="0"/>
                </a:moveTo>
                <a:lnTo>
                  <a:pt x="219967" y="174325"/>
                </a:lnTo>
                <a:lnTo>
                  <a:pt x="45647" y="219959"/>
                </a:lnTo>
                <a:lnTo>
                  <a:pt x="0" y="45642"/>
                </a:lnTo>
                <a:lnTo>
                  <a:pt x="174325" y="0"/>
                </a:lnTo>
                <a:close/>
              </a:path>
            </a:pathLst>
          </a:custGeom>
          <a:solidFill>
            <a:srgbClr val="56AEFF"/>
          </a:solidFill>
        </p:spPr>
        <p:txBody>
          <a:bodyPr wrap="square" lIns="0" tIns="0" rIns="0" bIns="0" rtlCol="0"/>
          <a:lstStyle/>
          <a:p>
            <a:endParaRPr/>
          </a:p>
        </p:txBody>
      </p:sp>
      <p:sp>
        <p:nvSpPr>
          <p:cNvPr id="17" name="object 17"/>
          <p:cNvSpPr/>
          <p:nvPr/>
        </p:nvSpPr>
        <p:spPr>
          <a:xfrm>
            <a:off x="15152072" y="9337634"/>
            <a:ext cx="220345" cy="220345"/>
          </a:xfrm>
          <a:custGeom>
            <a:avLst/>
            <a:gdLst/>
            <a:ahLst/>
            <a:cxnLst/>
            <a:rect l="l" t="t" r="r" b="b"/>
            <a:pathLst>
              <a:path w="220344" h="220345">
                <a:moveTo>
                  <a:pt x="174325" y="0"/>
                </a:moveTo>
                <a:lnTo>
                  <a:pt x="219968" y="174325"/>
                </a:lnTo>
                <a:lnTo>
                  <a:pt x="45650" y="219953"/>
                </a:lnTo>
                <a:lnTo>
                  <a:pt x="0" y="45642"/>
                </a:lnTo>
                <a:lnTo>
                  <a:pt x="174325" y="0"/>
                </a:lnTo>
                <a:close/>
              </a:path>
            </a:pathLst>
          </a:custGeom>
          <a:solidFill>
            <a:srgbClr val="56AEFF"/>
          </a:solidFill>
        </p:spPr>
        <p:txBody>
          <a:bodyPr wrap="square" lIns="0" tIns="0" rIns="0" bIns="0" rtlCol="0"/>
          <a:lstStyle/>
          <a:p>
            <a:endParaRPr/>
          </a:p>
        </p:txBody>
      </p:sp>
      <p:sp>
        <p:nvSpPr>
          <p:cNvPr id="18" name="object 18"/>
          <p:cNvSpPr/>
          <p:nvPr/>
        </p:nvSpPr>
        <p:spPr>
          <a:xfrm>
            <a:off x="14089732" y="8125708"/>
            <a:ext cx="220345" cy="220345"/>
          </a:xfrm>
          <a:custGeom>
            <a:avLst/>
            <a:gdLst/>
            <a:ahLst/>
            <a:cxnLst/>
            <a:rect l="l" t="t" r="r" b="b"/>
            <a:pathLst>
              <a:path w="220344"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19" name="object 19"/>
          <p:cNvSpPr/>
          <p:nvPr/>
        </p:nvSpPr>
        <p:spPr>
          <a:xfrm>
            <a:off x="14969383" y="8640330"/>
            <a:ext cx="220345" cy="220345"/>
          </a:xfrm>
          <a:custGeom>
            <a:avLst/>
            <a:gdLst/>
            <a:ahLst/>
            <a:cxnLst/>
            <a:rect l="l" t="t" r="r" b="b"/>
            <a:pathLst>
              <a:path w="220344"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20" name="object 20"/>
          <p:cNvSpPr/>
          <p:nvPr/>
        </p:nvSpPr>
        <p:spPr>
          <a:xfrm>
            <a:off x="13907358" y="7428675"/>
            <a:ext cx="220345" cy="220345"/>
          </a:xfrm>
          <a:custGeom>
            <a:avLst/>
            <a:gdLst/>
            <a:ahLst/>
            <a:cxnLst/>
            <a:rect l="l" t="t" r="r" b="b"/>
            <a:pathLst>
              <a:path w="220344" h="220345">
                <a:moveTo>
                  <a:pt x="174363" y="0"/>
                </a:moveTo>
                <a:lnTo>
                  <a:pt x="220005" y="174325"/>
                </a:lnTo>
                <a:lnTo>
                  <a:pt x="45680" y="219968"/>
                </a:lnTo>
                <a:lnTo>
                  <a:pt x="0" y="45619"/>
                </a:lnTo>
                <a:lnTo>
                  <a:pt x="174363" y="0"/>
                </a:lnTo>
                <a:close/>
              </a:path>
            </a:pathLst>
          </a:custGeom>
          <a:solidFill>
            <a:srgbClr val="56AEFF"/>
          </a:solidFill>
        </p:spPr>
        <p:txBody>
          <a:bodyPr wrap="square" lIns="0" tIns="0" rIns="0" bIns="0" rtlCol="0"/>
          <a:lstStyle/>
          <a:p>
            <a:endParaRPr/>
          </a:p>
        </p:txBody>
      </p:sp>
      <p:sp>
        <p:nvSpPr>
          <p:cNvPr id="21" name="object 21"/>
          <p:cNvSpPr/>
          <p:nvPr/>
        </p:nvSpPr>
        <p:spPr>
          <a:xfrm>
            <a:off x="14787046" y="7943301"/>
            <a:ext cx="220345" cy="220345"/>
          </a:xfrm>
          <a:custGeom>
            <a:avLst/>
            <a:gdLst/>
            <a:ahLst/>
            <a:cxnLst/>
            <a:rect l="l" t="t" r="r" b="b"/>
            <a:pathLst>
              <a:path w="220344" h="220345">
                <a:moveTo>
                  <a:pt x="174325" y="0"/>
                </a:moveTo>
                <a:lnTo>
                  <a:pt x="219968" y="174325"/>
                </a:lnTo>
                <a:lnTo>
                  <a:pt x="45642" y="219968"/>
                </a:lnTo>
                <a:lnTo>
                  <a:pt x="0" y="45642"/>
                </a:lnTo>
                <a:lnTo>
                  <a:pt x="174325" y="0"/>
                </a:lnTo>
                <a:close/>
              </a:path>
            </a:pathLst>
          </a:custGeom>
          <a:solidFill>
            <a:srgbClr val="56AEFF"/>
          </a:solidFill>
        </p:spPr>
        <p:txBody>
          <a:bodyPr wrap="square" lIns="0" tIns="0" rIns="0" bIns="0" rtlCol="0"/>
          <a:lstStyle/>
          <a:p>
            <a:endParaRPr/>
          </a:p>
        </p:txBody>
      </p:sp>
      <p:sp>
        <p:nvSpPr>
          <p:cNvPr id="22" name="object 22"/>
          <p:cNvSpPr/>
          <p:nvPr/>
        </p:nvSpPr>
        <p:spPr>
          <a:xfrm>
            <a:off x="15666784" y="8457986"/>
            <a:ext cx="220345" cy="220345"/>
          </a:xfrm>
          <a:custGeom>
            <a:avLst/>
            <a:gdLst/>
            <a:ahLst/>
            <a:cxnLst/>
            <a:rect l="l" t="t" r="r" b="b"/>
            <a:pathLst>
              <a:path w="220344" h="220345">
                <a:moveTo>
                  <a:pt x="174325" y="0"/>
                </a:moveTo>
                <a:lnTo>
                  <a:pt x="219968" y="174325"/>
                </a:lnTo>
                <a:lnTo>
                  <a:pt x="45642" y="219968"/>
                </a:lnTo>
                <a:lnTo>
                  <a:pt x="0" y="45642"/>
                </a:lnTo>
                <a:lnTo>
                  <a:pt x="174325" y="0"/>
                </a:lnTo>
                <a:close/>
              </a:path>
            </a:pathLst>
          </a:custGeom>
          <a:solidFill>
            <a:srgbClr val="56AEFF"/>
          </a:solidFill>
        </p:spPr>
        <p:txBody>
          <a:bodyPr wrap="square" lIns="0" tIns="0" rIns="0" bIns="0" rtlCol="0"/>
          <a:lstStyle/>
          <a:p>
            <a:endParaRPr/>
          </a:p>
        </p:txBody>
      </p:sp>
      <p:sp>
        <p:nvSpPr>
          <p:cNvPr id="23" name="object 23"/>
          <p:cNvSpPr/>
          <p:nvPr/>
        </p:nvSpPr>
        <p:spPr>
          <a:xfrm>
            <a:off x="14604479" y="7246003"/>
            <a:ext cx="220345" cy="220345"/>
          </a:xfrm>
          <a:custGeom>
            <a:avLst/>
            <a:gdLst/>
            <a:ahLst/>
            <a:cxnLst/>
            <a:rect l="l" t="t" r="r" b="b"/>
            <a:pathLst>
              <a:path w="220344"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24" name="object 24"/>
          <p:cNvSpPr/>
          <p:nvPr/>
        </p:nvSpPr>
        <p:spPr>
          <a:xfrm>
            <a:off x="15484081" y="7760637"/>
            <a:ext cx="220345" cy="220345"/>
          </a:xfrm>
          <a:custGeom>
            <a:avLst/>
            <a:gdLst/>
            <a:ahLst/>
            <a:cxnLst/>
            <a:rect l="l" t="t" r="r" b="b"/>
            <a:pathLst>
              <a:path w="220344" h="220345">
                <a:moveTo>
                  <a:pt x="174325" y="0"/>
                </a:moveTo>
                <a:lnTo>
                  <a:pt x="219968"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25" name="object 25"/>
          <p:cNvSpPr/>
          <p:nvPr/>
        </p:nvSpPr>
        <p:spPr>
          <a:xfrm>
            <a:off x="14422063" y="6548894"/>
            <a:ext cx="220345" cy="220345"/>
          </a:xfrm>
          <a:custGeom>
            <a:avLst/>
            <a:gdLst/>
            <a:ahLst/>
            <a:cxnLst/>
            <a:rect l="l" t="t" r="r" b="b"/>
            <a:pathLst>
              <a:path w="220344" h="220345">
                <a:moveTo>
                  <a:pt x="174374" y="0"/>
                </a:moveTo>
                <a:lnTo>
                  <a:pt x="220016" y="174325"/>
                </a:lnTo>
                <a:lnTo>
                  <a:pt x="45690" y="219967"/>
                </a:lnTo>
                <a:lnTo>
                  <a:pt x="0" y="45613"/>
                </a:lnTo>
                <a:lnTo>
                  <a:pt x="174374" y="0"/>
                </a:lnTo>
                <a:close/>
              </a:path>
            </a:pathLst>
          </a:custGeom>
          <a:solidFill>
            <a:srgbClr val="56AEFF"/>
          </a:solidFill>
        </p:spPr>
        <p:txBody>
          <a:bodyPr wrap="square" lIns="0" tIns="0" rIns="0" bIns="0" rtlCol="0"/>
          <a:lstStyle/>
          <a:p>
            <a:endParaRPr/>
          </a:p>
        </p:txBody>
      </p:sp>
      <p:sp>
        <p:nvSpPr>
          <p:cNvPr id="26" name="object 26"/>
          <p:cNvSpPr/>
          <p:nvPr/>
        </p:nvSpPr>
        <p:spPr>
          <a:xfrm>
            <a:off x="15301720" y="7063473"/>
            <a:ext cx="220345" cy="220345"/>
          </a:xfrm>
          <a:custGeom>
            <a:avLst/>
            <a:gdLst/>
            <a:ahLst/>
            <a:cxnLst/>
            <a:rect l="l" t="t" r="r" b="b"/>
            <a:pathLst>
              <a:path w="220344"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27" name="object 27"/>
          <p:cNvSpPr/>
          <p:nvPr/>
        </p:nvSpPr>
        <p:spPr>
          <a:xfrm>
            <a:off x="16181460" y="7578163"/>
            <a:ext cx="220345" cy="220345"/>
          </a:xfrm>
          <a:custGeom>
            <a:avLst/>
            <a:gdLst/>
            <a:ahLst/>
            <a:cxnLst/>
            <a:rect l="l" t="t" r="r" b="b"/>
            <a:pathLst>
              <a:path w="220344" h="220345">
                <a:moveTo>
                  <a:pt x="174325" y="0"/>
                </a:moveTo>
                <a:lnTo>
                  <a:pt x="219968"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28" name="object 28"/>
          <p:cNvSpPr/>
          <p:nvPr/>
        </p:nvSpPr>
        <p:spPr>
          <a:xfrm>
            <a:off x="15976855" y="6862910"/>
            <a:ext cx="220345" cy="220345"/>
          </a:xfrm>
          <a:custGeom>
            <a:avLst/>
            <a:gdLst/>
            <a:ahLst/>
            <a:cxnLst/>
            <a:rect l="l" t="t" r="r" b="b"/>
            <a:pathLst>
              <a:path w="220344" h="220345">
                <a:moveTo>
                  <a:pt x="174350" y="0"/>
                </a:moveTo>
                <a:lnTo>
                  <a:pt x="219992" y="174325"/>
                </a:lnTo>
                <a:lnTo>
                  <a:pt x="45680" y="219944"/>
                </a:lnTo>
                <a:lnTo>
                  <a:pt x="0" y="45627"/>
                </a:lnTo>
                <a:lnTo>
                  <a:pt x="174350" y="0"/>
                </a:lnTo>
                <a:close/>
              </a:path>
            </a:pathLst>
          </a:custGeom>
          <a:solidFill>
            <a:srgbClr val="56AEFF"/>
          </a:solidFill>
        </p:spPr>
        <p:txBody>
          <a:bodyPr wrap="square" lIns="0" tIns="0" rIns="0" bIns="0" rtlCol="0"/>
          <a:lstStyle/>
          <a:p>
            <a:endParaRPr/>
          </a:p>
        </p:txBody>
      </p:sp>
      <p:sp>
        <p:nvSpPr>
          <p:cNvPr id="29" name="object 29"/>
          <p:cNvSpPr/>
          <p:nvPr/>
        </p:nvSpPr>
        <p:spPr>
          <a:xfrm>
            <a:off x="16856485" y="7377490"/>
            <a:ext cx="220345" cy="220345"/>
          </a:xfrm>
          <a:custGeom>
            <a:avLst/>
            <a:gdLst/>
            <a:ahLst/>
            <a:cxnLst/>
            <a:rect l="l" t="t" r="r" b="b"/>
            <a:pathLst>
              <a:path w="220344" h="220345">
                <a:moveTo>
                  <a:pt x="174325" y="0"/>
                </a:moveTo>
                <a:lnTo>
                  <a:pt x="219967" y="174325"/>
                </a:lnTo>
                <a:lnTo>
                  <a:pt x="45647" y="219959"/>
                </a:lnTo>
                <a:lnTo>
                  <a:pt x="0" y="45642"/>
                </a:lnTo>
                <a:lnTo>
                  <a:pt x="174325" y="0"/>
                </a:lnTo>
                <a:close/>
              </a:path>
            </a:pathLst>
          </a:custGeom>
          <a:solidFill>
            <a:srgbClr val="56AEFF"/>
          </a:solidFill>
        </p:spPr>
        <p:txBody>
          <a:bodyPr wrap="square" lIns="0" tIns="0" rIns="0" bIns="0" rtlCol="0"/>
          <a:lstStyle/>
          <a:p>
            <a:endParaRPr/>
          </a:p>
        </p:txBody>
      </p:sp>
      <p:sp>
        <p:nvSpPr>
          <p:cNvPr id="30" name="object 30"/>
          <p:cNvSpPr/>
          <p:nvPr/>
        </p:nvSpPr>
        <p:spPr>
          <a:xfrm>
            <a:off x="17736225" y="7892176"/>
            <a:ext cx="220345" cy="220345"/>
          </a:xfrm>
          <a:custGeom>
            <a:avLst/>
            <a:gdLst/>
            <a:ahLst/>
            <a:cxnLst/>
            <a:rect l="l" t="t" r="r" b="b"/>
            <a:pathLst>
              <a:path w="220344" h="220345">
                <a:moveTo>
                  <a:pt x="174325" y="0"/>
                </a:moveTo>
                <a:lnTo>
                  <a:pt x="219968" y="174325"/>
                </a:lnTo>
                <a:lnTo>
                  <a:pt x="45650" y="219953"/>
                </a:lnTo>
                <a:lnTo>
                  <a:pt x="0" y="45642"/>
                </a:lnTo>
                <a:lnTo>
                  <a:pt x="174325" y="0"/>
                </a:lnTo>
                <a:close/>
              </a:path>
            </a:pathLst>
          </a:custGeom>
          <a:solidFill>
            <a:srgbClr val="56AEFF"/>
          </a:solidFill>
        </p:spPr>
        <p:txBody>
          <a:bodyPr wrap="square" lIns="0" tIns="0" rIns="0" bIns="0" rtlCol="0"/>
          <a:lstStyle/>
          <a:p>
            <a:endParaRPr/>
          </a:p>
        </p:txBody>
      </p:sp>
      <p:sp>
        <p:nvSpPr>
          <p:cNvPr id="31" name="object 31"/>
          <p:cNvSpPr/>
          <p:nvPr/>
        </p:nvSpPr>
        <p:spPr>
          <a:xfrm>
            <a:off x="16673881" y="6680251"/>
            <a:ext cx="220345" cy="220345"/>
          </a:xfrm>
          <a:custGeom>
            <a:avLst/>
            <a:gdLst/>
            <a:ahLst/>
            <a:cxnLst/>
            <a:rect l="l" t="t" r="r" b="b"/>
            <a:pathLst>
              <a:path w="220344"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32" name="object 32"/>
          <p:cNvSpPr/>
          <p:nvPr/>
        </p:nvSpPr>
        <p:spPr>
          <a:xfrm>
            <a:off x="17553533" y="7194873"/>
            <a:ext cx="220345" cy="220345"/>
          </a:xfrm>
          <a:custGeom>
            <a:avLst/>
            <a:gdLst/>
            <a:ahLst/>
            <a:cxnLst/>
            <a:rect l="l" t="t" r="r" b="b"/>
            <a:pathLst>
              <a:path w="220344"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33" name="object 33"/>
          <p:cNvSpPr/>
          <p:nvPr/>
        </p:nvSpPr>
        <p:spPr>
          <a:xfrm>
            <a:off x="16491509" y="5983217"/>
            <a:ext cx="220345" cy="220345"/>
          </a:xfrm>
          <a:custGeom>
            <a:avLst/>
            <a:gdLst/>
            <a:ahLst/>
            <a:cxnLst/>
            <a:rect l="l" t="t" r="r" b="b"/>
            <a:pathLst>
              <a:path w="220344" h="220345">
                <a:moveTo>
                  <a:pt x="174363" y="0"/>
                </a:moveTo>
                <a:lnTo>
                  <a:pt x="220005" y="174325"/>
                </a:lnTo>
                <a:lnTo>
                  <a:pt x="45679" y="219968"/>
                </a:lnTo>
                <a:lnTo>
                  <a:pt x="0" y="45620"/>
                </a:lnTo>
                <a:lnTo>
                  <a:pt x="174363" y="0"/>
                </a:lnTo>
                <a:close/>
              </a:path>
            </a:pathLst>
          </a:custGeom>
          <a:solidFill>
            <a:srgbClr val="56AEFF"/>
          </a:solidFill>
        </p:spPr>
        <p:txBody>
          <a:bodyPr wrap="square" lIns="0" tIns="0" rIns="0" bIns="0" rtlCol="0"/>
          <a:lstStyle/>
          <a:p>
            <a:endParaRPr/>
          </a:p>
        </p:txBody>
      </p:sp>
      <p:sp>
        <p:nvSpPr>
          <p:cNvPr id="34" name="object 34"/>
          <p:cNvSpPr/>
          <p:nvPr/>
        </p:nvSpPr>
        <p:spPr>
          <a:xfrm>
            <a:off x="17371198" y="6497842"/>
            <a:ext cx="220345" cy="220345"/>
          </a:xfrm>
          <a:custGeom>
            <a:avLst/>
            <a:gdLst/>
            <a:ahLst/>
            <a:cxnLst/>
            <a:rect l="l" t="t" r="r" b="b"/>
            <a:pathLst>
              <a:path w="220344" h="220345">
                <a:moveTo>
                  <a:pt x="174325" y="0"/>
                </a:moveTo>
                <a:lnTo>
                  <a:pt x="219968" y="174325"/>
                </a:lnTo>
                <a:lnTo>
                  <a:pt x="45642" y="219968"/>
                </a:lnTo>
                <a:lnTo>
                  <a:pt x="0" y="45642"/>
                </a:lnTo>
                <a:lnTo>
                  <a:pt x="174325" y="0"/>
                </a:lnTo>
                <a:close/>
              </a:path>
            </a:pathLst>
          </a:custGeom>
          <a:solidFill>
            <a:srgbClr val="56AEFF"/>
          </a:solidFill>
        </p:spPr>
        <p:txBody>
          <a:bodyPr wrap="square" lIns="0" tIns="0" rIns="0" bIns="0" rtlCol="0"/>
          <a:lstStyle/>
          <a:p>
            <a:endParaRPr/>
          </a:p>
        </p:txBody>
      </p:sp>
      <p:sp>
        <p:nvSpPr>
          <p:cNvPr id="35" name="object 35"/>
          <p:cNvSpPr/>
          <p:nvPr/>
        </p:nvSpPr>
        <p:spPr>
          <a:xfrm>
            <a:off x="18250937" y="7048466"/>
            <a:ext cx="37465" cy="151765"/>
          </a:xfrm>
          <a:custGeom>
            <a:avLst/>
            <a:gdLst/>
            <a:ahLst/>
            <a:cxnLst/>
            <a:rect l="l" t="t" r="r" b="b"/>
            <a:pathLst>
              <a:path w="37465" h="151765">
                <a:moveTo>
                  <a:pt x="37061" y="0"/>
                </a:moveTo>
                <a:lnTo>
                  <a:pt x="37061" y="151256"/>
                </a:lnTo>
                <a:lnTo>
                  <a:pt x="0" y="9703"/>
                </a:lnTo>
                <a:lnTo>
                  <a:pt x="37061" y="0"/>
                </a:lnTo>
                <a:close/>
              </a:path>
            </a:pathLst>
          </a:custGeom>
          <a:solidFill>
            <a:srgbClr val="56AEFF"/>
          </a:solidFill>
        </p:spPr>
        <p:txBody>
          <a:bodyPr wrap="square" lIns="0" tIns="0" rIns="0" bIns="0" rtlCol="0"/>
          <a:lstStyle/>
          <a:p>
            <a:endParaRPr/>
          </a:p>
        </p:txBody>
      </p:sp>
      <p:sp>
        <p:nvSpPr>
          <p:cNvPr id="36" name="object 36"/>
          <p:cNvSpPr/>
          <p:nvPr/>
        </p:nvSpPr>
        <p:spPr>
          <a:xfrm>
            <a:off x="17188631" y="5800544"/>
            <a:ext cx="220345" cy="220345"/>
          </a:xfrm>
          <a:custGeom>
            <a:avLst/>
            <a:gdLst/>
            <a:ahLst/>
            <a:cxnLst/>
            <a:rect l="l" t="t" r="r" b="b"/>
            <a:pathLst>
              <a:path w="220344"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37" name="object 37"/>
          <p:cNvSpPr/>
          <p:nvPr/>
        </p:nvSpPr>
        <p:spPr>
          <a:xfrm>
            <a:off x="18068233" y="6315179"/>
            <a:ext cx="220345" cy="220345"/>
          </a:xfrm>
          <a:custGeom>
            <a:avLst/>
            <a:gdLst/>
            <a:ahLst/>
            <a:cxnLst/>
            <a:rect l="l" t="t" r="r" b="b"/>
            <a:pathLst>
              <a:path w="220344" h="220345">
                <a:moveTo>
                  <a:pt x="174325" y="0"/>
                </a:moveTo>
                <a:lnTo>
                  <a:pt x="219766" y="173556"/>
                </a:lnTo>
                <a:lnTo>
                  <a:pt x="219766" y="174378"/>
                </a:lnTo>
                <a:lnTo>
                  <a:pt x="45642" y="219967"/>
                </a:lnTo>
                <a:lnTo>
                  <a:pt x="0" y="45642"/>
                </a:lnTo>
                <a:lnTo>
                  <a:pt x="174325" y="0"/>
                </a:lnTo>
                <a:close/>
              </a:path>
            </a:pathLst>
          </a:custGeom>
          <a:solidFill>
            <a:srgbClr val="56AEFF"/>
          </a:solidFill>
        </p:spPr>
        <p:txBody>
          <a:bodyPr wrap="square" lIns="0" tIns="0" rIns="0" bIns="0" rtlCol="0"/>
          <a:lstStyle/>
          <a:p>
            <a:endParaRPr/>
          </a:p>
        </p:txBody>
      </p:sp>
      <p:sp>
        <p:nvSpPr>
          <p:cNvPr id="38" name="object 38"/>
          <p:cNvSpPr/>
          <p:nvPr/>
        </p:nvSpPr>
        <p:spPr>
          <a:xfrm>
            <a:off x="17006216" y="5103435"/>
            <a:ext cx="220345" cy="220345"/>
          </a:xfrm>
          <a:custGeom>
            <a:avLst/>
            <a:gdLst/>
            <a:ahLst/>
            <a:cxnLst/>
            <a:rect l="l" t="t" r="r" b="b"/>
            <a:pathLst>
              <a:path w="220344" h="220345">
                <a:moveTo>
                  <a:pt x="174375" y="0"/>
                </a:moveTo>
                <a:lnTo>
                  <a:pt x="220017" y="174325"/>
                </a:lnTo>
                <a:lnTo>
                  <a:pt x="45691" y="219967"/>
                </a:lnTo>
                <a:lnTo>
                  <a:pt x="0" y="45613"/>
                </a:lnTo>
                <a:lnTo>
                  <a:pt x="174375" y="0"/>
                </a:lnTo>
                <a:close/>
              </a:path>
            </a:pathLst>
          </a:custGeom>
          <a:solidFill>
            <a:srgbClr val="56AEFF"/>
          </a:solidFill>
        </p:spPr>
        <p:txBody>
          <a:bodyPr wrap="square" lIns="0" tIns="0" rIns="0" bIns="0" rtlCol="0"/>
          <a:lstStyle/>
          <a:p>
            <a:endParaRPr/>
          </a:p>
        </p:txBody>
      </p:sp>
      <p:sp>
        <p:nvSpPr>
          <p:cNvPr id="39" name="object 39"/>
          <p:cNvSpPr/>
          <p:nvPr/>
        </p:nvSpPr>
        <p:spPr>
          <a:xfrm>
            <a:off x="17885871" y="5618016"/>
            <a:ext cx="220345" cy="220345"/>
          </a:xfrm>
          <a:custGeom>
            <a:avLst/>
            <a:gdLst/>
            <a:ahLst/>
            <a:cxnLst/>
            <a:rect l="l" t="t" r="r" b="b"/>
            <a:pathLst>
              <a:path w="220344" h="220345">
                <a:moveTo>
                  <a:pt x="174325" y="0"/>
                </a:moveTo>
                <a:lnTo>
                  <a:pt x="219967" y="174325"/>
                </a:lnTo>
                <a:lnTo>
                  <a:pt x="45642" y="219967"/>
                </a:lnTo>
                <a:lnTo>
                  <a:pt x="0" y="45642"/>
                </a:lnTo>
                <a:lnTo>
                  <a:pt x="174325" y="0"/>
                </a:lnTo>
                <a:close/>
              </a:path>
            </a:pathLst>
          </a:custGeom>
          <a:solidFill>
            <a:srgbClr val="56AEFF"/>
          </a:solidFill>
        </p:spPr>
        <p:txBody>
          <a:bodyPr wrap="square" lIns="0" tIns="0" rIns="0" bIns="0" rtlCol="0"/>
          <a:lstStyle/>
          <a:p>
            <a:endParaRPr/>
          </a:p>
        </p:txBody>
      </p:sp>
      <p:grpSp>
        <p:nvGrpSpPr>
          <p:cNvPr id="40" name="object 40"/>
          <p:cNvGrpSpPr/>
          <p:nvPr/>
        </p:nvGrpSpPr>
        <p:grpSpPr>
          <a:xfrm>
            <a:off x="39299" y="274939"/>
            <a:ext cx="17334865" cy="4173854"/>
            <a:chOff x="39299" y="274939"/>
            <a:chExt cx="17334865" cy="4173854"/>
          </a:xfrm>
        </p:grpSpPr>
        <p:pic>
          <p:nvPicPr>
            <p:cNvPr id="41" name="object 41"/>
            <p:cNvPicPr/>
            <p:nvPr/>
          </p:nvPicPr>
          <p:blipFill>
            <a:blip r:embed="rId2" cstate="print"/>
            <a:stretch>
              <a:fillRect/>
            </a:stretch>
          </p:blipFill>
          <p:spPr>
            <a:xfrm>
              <a:off x="1404360" y="2688302"/>
              <a:ext cx="1603892" cy="1667797"/>
            </a:xfrm>
            <a:prstGeom prst="rect">
              <a:avLst/>
            </a:prstGeom>
          </p:spPr>
        </p:pic>
        <p:sp>
          <p:nvSpPr>
            <p:cNvPr id="42" name="object 42"/>
            <p:cNvSpPr/>
            <p:nvPr/>
          </p:nvSpPr>
          <p:spPr>
            <a:xfrm>
              <a:off x="39293" y="274941"/>
              <a:ext cx="3209925" cy="4173854"/>
            </a:xfrm>
            <a:custGeom>
              <a:avLst/>
              <a:gdLst/>
              <a:ahLst/>
              <a:cxnLst/>
              <a:rect l="l" t="t" r="r" b="b"/>
              <a:pathLst>
                <a:path w="3209925" h="4173854">
                  <a:moveTo>
                    <a:pt x="3209671" y="2042756"/>
                  </a:moveTo>
                  <a:lnTo>
                    <a:pt x="3209658" y="189649"/>
                  </a:lnTo>
                  <a:lnTo>
                    <a:pt x="3192513" y="131279"/>
                  </a:lnTo>
                  <a:lnTo>
                    <a:pt x="3149295" y="93370"/>
                  </a:lnTo>
                  <a:lnTo>
                    <a:pt x="3146145" y="91744"/>
                  </a:lnTo>
                  <a:lnTo>
                    <a:pt x="3144062" y="90652"/>
                  </a:lnTo>
                  <a:lnTo>
                    <a:pt x="3142996" y="90131"/>
                  </a:lnTo>
                  <a:lnTo>
                    <a:pt x="3140913" y="89027"/>
                  </a:lnTo>
                  <a:lnTo>
                    <a:pt x="3139859" y="88506"/>
                  </a:lnTo>
                  <a:lnTo>
                    <a:pt x="3137776" y="87414"/>
                  </a:lnTo>
                  <a:lnTo>
                    <a:pt x="3136709" y="86893"/>
                  </a:lnTo>
                  <a:lnTo>
                    <a:pt x="3134626" y="85788"/>
                  </a:lnTo>
                  <a:lnTo>
                    <a:pt x="3133560" y="85280"/>
                  </a:lnTo>
                  <a:lnTo>
                    <a:pt x="3131477" y="84175"/>
                  </a:lnTo>
                  <a:lnTo>
                    <a:pt x="3130410" y="83654"/>
                  </a:lnTo>
                  <a:lnTo>
                    <a:pt x="3128327" y="82550"/>
                  </a:lnTo>
                  <a:lnTo>
                    <a:pt x="3127273" y="82042"/>
                  </a:lnTo>
                  <a:lnTo>
                    <a:pt x="3125190" y="80937"/>
                  </a:lnTo>
                  <a:lnTo>
                    <a:pt x="3124123" y="80416"/>
                  </a:lnTo>
                  <a:lnTo>
                    <a:pt x="3122041" y="79324"/>
                  </a:lnTo>
                  <a:lnTo>
                    <a:pt x="3120974" y="78803"/>
                  </a:lnTo>
                  <a:lnTo>
                    <a:pt x="3118891" y="77698"/>
                  </a:lnTo>
                  <a:lnTo>
                    <a:pt x="3117824" y="77190"/>
                  </a:lnTo>
                  <a:lnTo>
                    <a:pt x="3115741" y="76085"/>
                  </a:lnTo>
                  <a:lnTo>
                    <a:pt x="3114687" y="75565"/>
                  </a:lnTo>
                  <a:lnTo>
                    <a:pt x="3112592" y="74460"/>
                  </a:lnTo>
                  <a:lnTo>
                    <a:pt x="3111538" y="73952"/>
                  </a:lnTo>
                  <a:lnTo>
                    <a:pt x="3109455" y="72847"/>
                  </a:lnTo>
                  <a:lnTo>
                    <a:pt x="3108388" y="72326"/>
                  </a:lnTo>
                  <a:lnTo>
                    <a:pt x="3106305" y="71234"/>
                  </a:lnTo>
                  <a:lnTo>
                    <a:pt x="3105239" y="70713"/>
                  </a:lnTo>
                  <a:lnTo>
                    <a:pt x="3103156" y="69608"/>
                  </a:lnTo>
                  <a:lnTo>
                    <a:pt x="3102102" y="69100"/>
                  </a:lnTo>
                  <a:lnTo>
                    <a:pt x="3100019" y="67995"/>
                  </a:lnTo>
                  <a:lnTo>
                    <a:pt x="3098952" y="67475"/>
                  </a:lnTo>
                  <a:lnTo>
                    <a:pt x="3096869" y="66382"/>
                  </a:lnTo>
                  <a:lnTo>
                    <a:pt x="3095802" y="65862"/>
                  </a:lnTo>
                  <a:lnTo>
                    <a:pt x="3093720" y="64757"/>
                  </a:lnTo>
                  <a:lnTo>
                    <a:pt x="3092653" y="64249"/>
                  </a:lnTo>
                  <a:lnTo>
                    <a:pt x="3090570" y="63144"/>
                  </a:lnTo>
                  <a:lnTo>
                    <a:pt x="3089516" y="62623"/>
                  </a:lnTo>
                  <a:lnTo>
                    <a:pt x="3087420" y="61518"/>
                  </a:lnTo>
                  <a:lnTo>
                    <a:pt x="3086366" y="61010"/>
                  </a:lnTo>
                  <a:lnTo>
                    <a:pt x="3084271" y="59905"/>
                  </a:lnTo>
                  <a:lnTo>
                    <a:pt x="3083217" y="59385"/>
                  </a:lnTo>
                  <a:lnTo>
                    <a:pt x="3081134" y="58293"/>
                  </a:lnTo>
                  <a:lnTo>
                    <a:pt x="3080067" y="57772"/>
                  </a:lnTo>
                  <a:lnTo>
                    <a:pt x="3077984" y="56667"/>
                  </a:lnTo>
                  <a:lnTo>
                    <a:pt x="3076918" y="56159"/>
                  </a:lnTo>
                  <a:lnTo>
                    <a:pt x="3074835" y="55054"/>
                  </a:lnTo>
                  <a:lnTo>
                    <a:pt x="3073781" y="54533"/>
                  </a:lnTo>
                  <a:lnTo>
                    <a:pt x="3071685" y="53428"/>
                  </a:lnTo>
                  <a:lnTo>
                    <a:pt x="3070631" y="52920"/>
                  </a:lnTo>
                  <a:lnTo>
                    <a:pt x="3068536" y="51816"/>
                  </a:lnTo>
                  <a:lnTo>
                    <a:pt x="3067481" y="51295"/>
                  </a:lnTo>
                  <a:lnTo>
                    <a:pt x="3065399" y="50203"/>
                  </a:lnTo>
                  <a:lnTo>
                    <a:pt x="3064332" y="49682"/>
                  </a:lnTo>
                  <a:lnTo>
                    <a:pt x="3062249" y="48577"/>
                  </a:lnTo>
                  <a:lnTo>
                    <a:pt x="3061195" y="48069"/>
                  </a:lnTo>
                  <a:lnTo>
                    <a:pt x="3059099" y="46964"/>
                  </a:lnTo>
                  <a:lnTo>
                    <a:pt x="3058045" y="46443"/>
                  </a:lnTo>
                  <a:lnTo>
                    <a:pt x="3055950" y="45351"/>
                  </a:lnTo>
                  <a:lnTo>
                    <a:pt x="3054896" y="44831"/>
                  </a:lnTo>
                  <a:lnTo>
                    <a:pt x="3052813" y="43726"/>
                  </a:lnTo>
                  <a:lnTo>
                    <a:pt x="3051746" y="43218"/>
                  </a:lnTo>
                  <a:lnTo>
                    <a:pt x="3049663" y="42113"/>
                  </a:lnTo>
                  <a:lnTo>
                    <a:pt x="3048597" y="41592"/>
                  </a:lnTo>
                  <a:lnTo>
                    <a:pt x="3046514" y="40487"/>
                  </a:lnTo>
                  <a:lnTo>
                    <a:pt x="3045460" y="39979"/>
                  </a:lnTo>
                  <a:lnTo>
                    <a:pt x="3043364" y="38874"/>
                  </a:lnTo>
                  <a:lnTo>
                    <a:pt x="3042310" y="38354"/>
                  </a:lnTo>
                  <a:lnTo>
                    <a:pt x="3040227" y="37261"/>
                  </a:lnTo>
                  <a:lnTo>
                    <a:pt x="3039160" y="36741"/>
                  </a:lnTo>
                  <a:lnTo>
                    <a:pt x="3037078" y="35636"/>
                  </a:lnTo>
                  <a:lnTo>
                    <a:pt x="3036011" y="35128"/>
                  </a:lnTo>
                  <a:lnTo>
                    <a:pt x="3033928" y="34023"/>
                  </a:lnTo>
                  <a:lnTo>
                    <a:pt x="3032861" y="33502"/>
                  </a:lnTo>
                  <a:lnTo>
                    <a:pt x="3030778" y="32397"/>
                  </a:lnTo>
                  <a:lnTo>
                    <a:pt x="3029724" y="31889"/>
                  </a:lnTo>
                  <a:lnTo>
                    <a:pt x="3027642" y="30784"/>
                  </a:lnTo>
                  <a:lnTo>
                    <a:pt x="3026575" y="30264"/>
                  </a:lnTo>
                  <a:lnTo>
                    <a:pt x="3024492" y="29171"/>
                  </a:lnTo>
                  <a:lnTo>
                    <a:pt x="3023425" y="28651"/>
                  </a:lnTo>
                  <a:lnTo>
                    <a:pt x="3021342" y="27546"/>
                  </a:lnTo>
                  <a:lnTo>
                    <a:pt x="3020288" y="27038"/>
                  </a:lnTo>
                  <a:lnTo>
                    <a:pt x="3018193" y="25933"/>
                  </a:lnTo>
                  <a:lnTo>
                    <a:pt x="3017139" y="25412"/>
                  </a:lnTo>
                  <a:lnTo>
                    <a:pt x="3015056" y="24320"/>
                  </a:lnTo>
                  <a:lnTo>
                    <a:pt x="3013989" y="23799"/>
                  </a:lnTo>
                  <a:lnTo>
                    <a:pt x="3011906" y="22694"/>
                  </a:lnTo>
                  <a:lnTo>
                    <a:pt x="3010839" y="22186"/>
                  </a:lnTo>
                  <a:lnTo>
                    <a:pt x="3008757" y="21082"/>
                  </a:lnTo>
                  <a:lnTo>
                    <a:pt x="3007690" y="20561"/>
                  </a:lnTo>
                  <a:lnTo>
                    <a:pt x="3005607" y="19456"/>
                  </a:lnTo>
                  <a:lnTo>
                    <a:pt x="3004553" y="18948"/>
                  </a:lnTo>
                  <a:lnTo>
                    <a:pt x="3002457" y="17843"/>
                  </a:lnTo>
                  <a:lnTo>
                    <a:pt x="3001403" y="17322"/>
                  </a:lnTo>
                  <a:lnTo>
                    <a:pt x="2999321" y="16230"/>
                  </a:lnTo>
                  <a:lnTo>
                    <a:pt x="2998254" y="15709"/>
                  </a:lnTo>
                  <a:lnTo>
                    <a:pt x="2996171" y="14605"/>
                  </a:lnTo>
                  <a:lnTo>
                    <a:pt x="2995104" y="14097"/>
                  </a:lnTo>
                  <a:lnTo>
                    <a:pt x="2993021" y="12992"/>
                  </a:lnTo>
                  <a:lnTo>
                    <a:pt x="2991967" y="12471"/>
                  </a:lnTo>
                  <a:lnTo>
                    <a:pt x="2967723" y="3200"/>
                  </a:lnTo>
                  <a:lnTo>
                    <a:pt x="2941688" y="0"/>
                  </a:lnTo>
                  <a:lnTo>
                    <a:pt x="2914980" y="3543"/>
                  </a:lnTo>
                  <a:lnTo>
                    <a:pt x="160477" y="1589620"/>
                  </a:lnTo>
                  <a:lnTo>
                    <a:pt x="120319" y="1617052"/>
                  </a:lnTo>
                  <a:lnTo>
                    <a:pt x="85242" y="1649742"/>
                  </a:lnTo>
                  <a:lnTo>
                    <a:pt x="55626" y="1686979"/>
                  </a:lnTo>
                  <a:lnTo>
                    <a:pt x="31902" y="1728089"/>
                  </a:lnTo>
                  <a:lnTo>
                    <a:pt x="14452" y="1772348"/>
                  </a:lnTo>
                  <a:lnTo>
                    <a:pt x="3683" y="1819084"/>
                  </a:lnTo>
                  <a:lnTo>
                    <a:pt x="12" y="1867573"/>
                  </a:lnTo>
                  <a:lnTo>
                    <a:pt x="0" y="3720681"/>
                  </a:lnTo>
                  <a:lnTo>
                    <a:pt x="4546" y="3751986"/>
                  </a:lnTo>
                  <a:lnTo>
                    <a:pt x="36271" y="3801008"/>
                  </a:lnTo>
                  <a:lnTo>
                    <a:pt x="63512" y="3818585"/>
                  </a:lnTo>
                  <a:lnTo>
                    <a:pt x="65595" y="3819690"/>
                  </a:lnTo>
                  <a:lnTo>
                    <a:pt x="66662" y="3820210"/>
                  </a:lnTo>
                  <a:lnTo>
                    <a:pt x="68745" y="3821315"/>
                  </a:lnTo>
                  <a:lnTo>
                    <a:pt x="69811" y="3821823"/>
                  </a:lnTo>
                  <a:lnTo>
                    <a:pt x="71894" y="3822928"/>
                  </a:lnTo>
                  <a:lnTo>
                    <a:pt x="72961" y="3823449"/>
                  </a:lnTo>
                  <a:lnTo>
                    <a:pt x="75044" y="3824541"/>
                  </a:lnTo>
                  <a:lnTo>
                    <a:pt x="76098" y="3825062"/>
                  </a:lnTo>
                  <a:lnTo>
                    <a:pt x="78181" y="3826154"/>
                  </a:lnTo>
                  <a:lnTo>
                    <a:pt x="79248" y="3826675"/>
                  </a:lnTo>
                  <a:lnTo>
                    <a:pt x="81330" y="3827780"/>
                  </a:lnTo>
                  <a:lnTo>
                    <a:pt x="82397" y="3828288"/>
                  </a:lnTo>
                  <a:lnTo>
                    <a:pt x="84480" y="3829393"/>
                  </a:lnTo>
                  <a:lnTo>
                    <a:pt x="85547" y="3829913"/>
                  </a:lnTo>
                  <a:lnTo>
                    <a:pt x="87630" y="3831018"/>
                  </a:lnTo>
                  <a:lnTo>
                    <a:pt x="88684" y="3831526"/>
                  </a:lnTo>
                  <a:lnTo>
                    <a:pt x="90779" y="3832631"/>
                  </a:lnTo>
                  <a:lnTo>
                    <a:pt x="91833" y="3833152"/>
                  </a:lnTo>
                  <a:lnTo>
                    <a:pt x="93916" y="3834244"/>
                  </a:lnTo>
                  <a:lnTo>
                    <a:pt x="94983" y="3834765"/>
                  </a:lnTo>
                  <a:lnTo>
                    <a:pt x="97066" y="3835870"/>
                  </a:lnTo>
                  <a:lnTo>
                    <a:pt x="98120" y="3836378"/>
                  </a:lnTo>
                  <a:lnTo>
                    <a:pt x="100215" y="3837482"/>
                  </a:lnTo>
                  <a:lnTo>
                    <a:pt x="101269" y="3838003"/>
                  </a:lnTo>
                  <a:lnTo>
                    <a:pt x="103365" y="3839108"/>
                  </a:lnTo>
                  <a:lnTo>
                    <a:pt x="104432" y="3839616"/>
                  </a:lnTo>
                  <a:lnTo>
                    <a:pt x="106514" y="3840721"/>
                  </a:lnTo>
                  <a:lnTo>
                    <a:pt x="107569" y="3841242"/>
                  </a:lnTo>
                  <a:lnTo>
                    <a:pt x="109651" y="3842334"/>
                  </a:lnTo>
                  <a:lnTo>
                    <a:pt x="110718" y="3842855"/>
                  </a:lnTo>
                  <a:lnTo>
                    <a:pt x="112801" y="3843959"/>
                  </a:lnTo>
                  <a:lnTo>
                    <a:pt x="113855" y="3844467"/>
                  </a:lnTo>
                  <a:lnTo>
                    <a:pt x="115951" y="3845572"/>
                  </a:lnTo>
                  <a:lnTo>
                    <a:pt x="117005" y="3846093"/>
                  </a:lnTo>
                  <a:lnTo>
                    <a:pt x="119087" y="3847198"/>
                  </a:lnTo>
                  <a:lnTo>
                    <a:pt x="120154" y="3847706"/>
                  </a:lnTo>
                  <a:lnTo>
                    <a:pt x="122237" y="3848811"/>
                  </a:lnTo>
                  <a:lnTo>
                    <a:pt x="123304" y="3849319"/>
                  </a:lnTo>
                  <a:lnTo>
                    <a:pt x="125387" y="3850424"/>
                  </a:lnTo>
                  <a:lnTo>
                    <a:pt x="126453" y="3850944"/>
                  </a:lnTo>
                  <a:lnTo>
                    <a:pt x="128536" y="3852049"/>
                  </a:lnTo>
                  <a:lnTo>
                    <a:pt x="129590" y="3852557"/>
                  </a:lnTo>
                  <a:lnTo>
                    <a:pt x="131673" y="3853662"/>
                  </a:lnTo>
                  <a:lnTo>
                    <a:pt x="132740" y="3854183"/>
                  </a:lnTo>
                  <a:lnTo>
                    <a:pt x="134823" y="3855275"/>
                  </a:lnTo>
                  <a:lnTo>
                    <a:pt x="135890" y="3855796"/>
                  </a:lnTo>
                  <a:lnTo>
                    <a:pt x="137972" y="3856901"/>
                  </a:lnTo>
                  <a:lnTo>
                    <a:pt x="139039" y="3857409"/>
                  </a:lnTo>
                  <a:lnTo>
                    <a:pt x="141122" y="3858514"/>
                  </a:lnTo>
                  <a:lnTo>
                    <a:pt x="142189" y="3859034"/>
                  </a:lnTo>
                  <a:lnTo>
                    <a:pt x="144272" y="3860139"/>
                  </a:lnTo>
                  <a:lnTo>
                    <a:pt x="145326" y="3860647"/>
                  </a:lnTo>
                  <a:lnTo>
                    <a:pt x="147408" y="3861752"/>
                  </a:lnTo>
                  <a:lnTo>
                    <a:pt x="148475" y="3862273"/>
                  </a:lnTo>
                  <a:lnTo>
                    <a:pt x="150558" y="3863378"/>
                  </a:lnTo>
                  <a:lnTo>
                    <a:pt x="151625" y="3863886"/>
                  </a:lnTo>
                  <a:lnTo>
                    <a:pt x="153708" y="3864991"/>
                  </a:lnTo>
                  <a:lnTo>
                    <a:pt x="154762" y="3865499"/>
                  </a:lnTo>
                  <a:lnTo>
                    <a:pt x="156857" y="3866604"/>
                  </a:lnTo>
                  <a:lnTo>
                    <a:pt x="157911" y="3867124"/>
                  </a:lnTo>
                  <a:lnTo>
                    <a:pt x="160007" y="3868229"/>
                  </a:lnTo>
                  <a:lnTo>
                    <a:pt x="161061" y="3868737"/>
                  </a:lnTo>
                  <a:lnTo>
                    <a:pt x="163144" y="3869842"/>
                  </a:lnTo>
                  <a:lnTo>
                    <a:pt x="164211" y="3870350"/>
                  </a:lnTo>
                  <a:lnTo>
                    <a:pt x="166293" y="3871455"/>
                  </a:lnTo>
                  <a:lnTo>
                    <a:pt x="167347" y="3871976"/>
                  </a:lnTo>
                  <a:lnTo>
                    <a:pt x="169443" y="3873081"/>
                  </a:lnTo>
                  <a:lnTo>
                    <a:pt x="170497" y="3873589"/>
                  </a:lnTo>
                  <a:lnTo>
                    <a:pt x="172580" y="3874693"/>
                  </a:lnTo>
                  <a:lnTo>
                    <a:pt x="173647" y="3875214"/>
                  </a:lnTo>
                  <a:lnTo>
                    <a:pt x="175729" y="3876319"/>
                  </a:lnTo>
                  <a:lnTo>
                    <a:pt x="176796" y="3876827"/>
                  </a:lnTo>
                  <a:lnTo>
                    <a:pt x="178879" y="3877932"/>
                  </a:lnTo>
                  <a:lnTo>
                    <a:pt x="179946" y="3878453"/>
                  </a:lnTo>
                  <a:lnTo>
                    <a:pt x="182029" y="3879545"/>
                  </a:lnTo>
                  <a:lnTo>
                    <a:pt x="183083" y="3880066"/>
                  </a:lnTo>
                  <a:lnTo>
                    <a:pt x="185178" y="3881170"/>
                  </a:lnTo>
                  <a:lnTo>
                    <a:pt x="186232" y="3881678"/>
                  </a:lnTo>
                  <a:lnTo>
                    <a:pt x="188315" y="3882783"/>
                  </a:lnTo>
                  <a:lnTo>
                    <a:pt x="189382" y="3883304"/>
                  </a:lnTo>
                  <a:lnTo>
                    <a:pt x="191465" y="3884409"/>
                  </a:lnTo>
                  <a:lnTo>
                    <a:pt x="192532" y="3884917"/>
                  </a:lnTo>
                  <a:lnTo>
                    <a:pt x="194614" y="3886022"/>
                  </a:lnTo>
                  <a:lnTo>
                    <a:pt x="195668" y="3886530"/>
                  </a:lnTo>
                  <a:lnTo>
                    <a:pt x="197764" y="3887635"/>
                  </a:lnTo>
                  <a:lnTo>
                    <a:pt x="198818" y="3888155"/>
                  </a:lnTo>
                  <a:lnTo>
                    <a:pt x="200901" y="3889260"/>
                  </a:lnTo>
                  <a:lnTo>
                    <a:pt x="201968" y="3889768"/>
                  </a:lnTo>
                  <a:lnTo>
                    <a:pt x="204050" y="3890873"/>
                  </a:lnTo>
                  <a:lnTo>
                    <a:pt x="205117" y="3891381"/>
                  </a:lnTo>
                  <a:lnTo>
                    <a:pt x="207200" y="3892499"/>
                  </a:lnTo>
                  <a:lnTo>
                    <a:pt x="208267" y="3893007"/>
                  </a:lnTo>
                  <a:lnTo>
                    <a:pt x="210350" y="3894099"/>
                  </a:lnTo>
                  <a:lnTo>
                    <a:pt x="211404" y="3894620"/>
                  </a:lnTo>
                  <a:lnTo>
                    <a:pt x="213487" y="3895725"/>
                  </a:lnTo>
                  <a:lnTo>
                    <a:pt x="214553" y="3896245"/>
                  </a:lnTo>
                  <a:lnTo>
                    <a:pt x="216636" y="3897338"/>
                  </a:lnTo>
                  <a:lnTo>
                    <a:pt x="217703" y="3897858"/>
                  </a:lnTo>
                  <a:lnTo>
                    <a:pt x="241947" y="3907142"/>
                  </a:lnTo>
                  <a:lnTo>
                    <a:pt x="267970" y="3910330"/>
                  </a:lnTo>
                  <a:lnTo>
                    <a:pt x="294678" y="3906786"/>
                  </a:lnTo>
                  <a:lnTo>
                    <a:pt x="320954" y="3895864"/>
                  </a:lnTo>
                  <a:lnTo>
                    <a:pt x="1283868" y="3339922"/>
                  </a:lnTo>
                  <a:lnTo>
                    <a:pt x="1283868" y="3710546"/>
                  </a:lnTo>
                  <a:lnTo>
                    <a:pt x="2086292" y="4173817"/>
                  </a:lnTo>
                  <a:lnTo>
                    <a:pt x="2968955" y="3663111"/>
                  </a:lnTo>
                  <a:lnTo>
                    <a:pt x="2968955" y="3571570"/>
                  </a:lnTo>
                  <a:lnTo>
                    <a:pt x="2085327" y="4081170"/>
                  </a:lnTo>
                  <a:lnTo>
                    <a:pt x="1365059" y="3663111"/>
                  </a:lnTo>
                  <a:lnTo>
                    <a:pt x="1365059" y="3293046"/>
                  </a:lnTo>
                  <a:lnTo>
                    <a:pt x="3049181" y="2320709"/>
                  </a:lnTo>
                  <a:lnTo>
                    <a:pt x="3089364" y="2293264"/>
                  </a:lnTo>
                  <a:lnTo>
                    <a:pt x="3124441" y="2260587"/>
                  </a:lnTo>
                  <a:lnTo>
                    <a:pt x="3154057" y="2223338"/>
                  </a:lnTo>
                  <a:lnTo>
                    <a:pt x="3177781" y="2182241"/>
                  </a:lnTo>
                  <a:lnTo>
                    <a:pt x="3195231" y="2137968"/>
                  </a:lnTo>
                  <a:lnTo>
                    <a:pt x="3206000" y="2091245"/>
                  </a:lnTo>
                  <a:lnTo>
                    <a:pt x="3209671" y="2042756"/>
                  </a:lnTo>
                  <a:close/>
                </a:path>
              </a:pathLst>
            </a:custGeom>
            <a:solidFill>
              <a:srgbClr val="2500B0"/>
            </a:solidFill>
          </p:spPr>
          <p:txBody>
            <a:bodyPr wrap="square" lIns="0" tIns="0" rIns="0" bIns="0" rtlCol="0"/>
            <a:lstStyle/>
            <a:p>
              <a:endParaRPr/>
            </a:p>
          </p:txBody>
        </p:sp>
        <p:pic>
          <p:nvPicPr>
            <p:cNvPr id="43" name="object 43"/>
            <p:cNvPicPr/>
            <p:nvPr/>
          </p:nvPicPr>
          <p:blipFill>
            <a:blip r:embed="rId3" cstate="print"/>
            <a:stretch>
              <a:fillRect/>
            </a:stretch>
          </p:blipFill>
          <p:spPr>
            <a:xfrm>
              <a:off x="199782" y="357838"/>
              <a:ext cx="3049194" cy="3827039"/>
            </a:xfrm>
            <a:prstGeom prst="rect">
              <a:avLst/>
            </a:prstGeom>
          </p:spPr>
        </p:pic>
        <p:sp>
          <p:nvSpPr>
            <p:cNvPr id="44" name="object 44"/>
            <p:cNvSpPr/>
            <p:nvPr/>
          </p:nvSpPr>
          <p:spPr>
            <a:xfrm>
              <a:off x="360260" y="1745944"/>
              <a:ext cx="802640" cy="1830070"/>
            </a:xfrm>
            <a:custGeom>
              <a:avLst/>
              <a:gdLst/>
              <a:ahLst/>
              <a:cxnLst/>
              <a:rect l="l" t="t" r="r" b="b"/>
              <a:pathLst>
                <a:path w="802640" h="1830070">
                  <a:moveTo>
                    <a:pt x="802424" y="1127671"/>
                  </a:moveTo>
                  <a:lnTo>
                    <a:pt x="794893" y="1100175"/>
                  </a:lnTo>
                  <a:lnTo>
                    <a:pt x="775665" y="1081354"/>
                  </a:lnTo>
                  <a:lnTo>
                    <a:pt x="749757" y="1074115"/>
                  </a:lnTo>
                  <a:lnTo>
                    <a:pt x="722172" y="1081354"/>
                  </a:lnTo>
                  <a:lnTo>
                    <a:pt x="80238" y="1451965"/>
                  </a:lnTo>
                  <a:lnTo>
                    <a:pt x="46761" y="1477721"/>
                  </a:lnTo>
                  <a:lnTo>
                    <a:pt x="21501" y="1510715"/>
                  </a:lnTo>
                  <a:lnTo>
                    <a:pt x="5562" y="1549082"/>
                  </a:lnTo>
                  <a:lnTo>
                    <a:pt x="0" y="1590954"/>
                  </a:lnTo>
                  <a:lnTo>
                    <a:pt x="0" y="1776260"/>
                  </a:lnTo>
                  <a:lnTo>
                    <a:pt x="7531" y="1803768"/>
                  </a:lnTo>
                  <a:lnTo>
                    <a:pt x="26746" y="1822589"/>
                  </a:lnTo>
                  <a:lnTo>
                    <a:pt x="52666" y="1829828"/>
                  </a:lnTo>
                  <a:lnTo>
                    <a:pt x="80238" y="1822589"/>
                  </a:lnTo>
                  <a:lnTo>
                    <a:pt x="722172" y="1451965"/>
                  </a:lnTo>
                  <a:lnTo>
                    <a:pt x="755662" y="1426222"/>
                  </a:lnTo>
                  <a:lnTo>
                    <a:pt x="780923" y="1393228"/>
                  </a:lnTo>
                  <a:lnTo>
                    <a:pt x="796861" y="1354861"/>
                  </a:lnTo>
                  <a:lnTo>
                    <a:pt x="802424" y="1312989"/>
                  </a:lnTo>
                  <a:lnTo>
                    <a:pt x="802424" y="1127671"/>
                  </a:lnTo>
                  <a:close/>
                </a:path>
                <a:path w="802640" h="1830070">
                  <a:moveTo>
                    <a:pt x="802424" y="104394"/>
                  </a:moveTo>
                  <a:lnTo>
                    <a:pt x="792797" y="60172"/>
                  </a:lnTo>
                  <a:lnTo>
                    <a:pt x="767257" y="26098"/>
                  </a:lnTo>
                  <a:lnTo>
                    <a:pt x="730846" y="5080"/>
                  </a:lnTo>
                  <a:lnTo>
                    <a:pt x="688568" y="0"/>
                  </a:lnTo>
                  <a:lnTo>
                    <a:pt x="645464" y="13779"/>
                  </a:lnTo>
                  <a:lnTo>
                    <a:pt x="159499" y="294347"/>
                  </a:lnTo>
                  <a:lnTo>
                    <a:pt x="119583" y="321614"/>
                  </a:lnTo>
                  <a:lnTo>
                    <a:pt x="84721" y="354101"/>
                  </a:lnTo>
                  <a:lnTo>
                    <a:pt x="55283" y="391121"/>
                  </a:lnTo>
                  <a:lnTo>
                    <a:pt x="31699" y="431977"/>
                  </a:lnTo>
                  <a:lnTo>
                    <a:pt x="14363" y="475970"/>
                  </a:lnTo>
                  <a:lnTo>
                    <a:pt x="3657" y="522414"/>
                  </a:lnTo>
                  <a:lnTo>
                    <a:pt x="0" y="570611"/>
                  </a:lnTo>
                  <a:lnTo>
                    <a:pt x="0" y="1131747"/>
                  </a:lnTo>
                  <a:lnTo>
                    <a:pt x="9626" y="1175969"/>
                  </a:lnTo>
                  <a:lnTo>
                    <a:pt x="35166" y="1210043"/>
                  </a:lnTo>
                  <a:lnTo>
                    <a:pt x="71577" y="1231061"/>
                  </a:lnTo>
                  <a:lnTo>
                    <a:pt x="113842" y="1236141"/>
                  </a:lnTo>
                  <a:lnTo>
                    <a:pt x="156959" y="1222375"/>
                  </a:lnTo>
                  <a:lnTo>
                    <a:pt x="642924" y="941793"/>
                  </a:lnTo>
                  <a:lnTo>
                    <a:pt x="682828" y="914539"/>
                  </a:lnTo>
                  <a:lnTo>
                    <a:pt x="717702" y="882053"/>
                  </a:lnTo>
                  <a:lnTo>
                    <a:pt x="747128" y="845032"/>
                  </a:lnTo>
                  <a:lnTo>
                    <a:pt x="770724" y="804176"/>
                  </a:lnTo>
                  <a:lnTo>
                    <a:pt x="788060" y="760183"/>
                  </a:lnTo>
                  <a:lnTo>
                    <a:pt x="798766" y="713740"/>
                  </a:lnTo>
                  <a:lnTo>
                    <a:pt x="802424" y="665543"/>
                  </a:lnTo>
                  <a:lnTo>
                    <a:pt x="802424" y="104394"/>
                  </a:lnTo>
                  <a:close/>
                </a:path>
              </a:pathLst>
            </a:custGeom>
            <a:solidFill>
              <a:srgbClr val="FFFFFF">
                <a:alpha val="39999"/>
              </a:srgbClr>
            </a:solidFill>
          </p:spPr>
          <p:txBody>
            <a:bodyPr wrap="square" lIns="0" tIns="0" rIns="0" bIns="0" rtlCol="0"/>
            <a:lstStyle/>
            <a:p>
              <a:endParaRPr/>
            </a:p>
          </p:txBody>
        </p:sp>
        <p:pic>
          <p:nvPicPr>
            <p:cNvPr id="45" name="object 45"/>
            <p:cNvPicPr/>
            <p:nvPr/>
          </p:nvPicPr>
          <p:blipFill>
            <a:blip r:embed="rId4" cstate="print"/>
            <a:stretch>
              <a:fillRect/>
            </a:stretch>
          </p:blipFill>
          <p:spPr>
            <a:xfrm>
              <a:off x="600994" y="2066244"/>
              <a:ext cx="320966" cy="594568"/>
            </a:xfrm>
            <a:prstGeom prst="rect">
              <a:avLst/>
            </a:prstGeom>
          </p:spPr>
        </p:pic>
        <p:sp>
          <p:nvSpPr>
            <p:cNvPr id="46" name="object 46"/>
            <p:cNvSpPr/>
            <p:nvPr/>
          </p:nvSpPr>
          <p:spPr>
            <a:xfrm>
              <a:off x="1483639" y="630960"/>
              <a:ext cx="2247265" cy="2439035"/>
            </a:xfrm>
            <a:custGeom>
              <a:avLst/>
              <a:gdLst/>
              <a:ahLst/>
              <a:cxnLst/>
              <a:rect l="l" t="t" r="r" b="b"/>
              <a:pathLst>
                <a:path w="2247265" h="2439035">
                  <a:moveTo>
                    <a:pt x="2246782" y="105689"/>
                  </a:moveTo>
                  <a:lnTo>
                    <a:pt x="2237028" y="60921"/>
                  </a:lnTo>
                  <a:lnTo>
                    <a:pt x="2211184" y="26428"/>
                  </a:lnTo>
                  <a:lnTo>
                    <a:pt x="2174316" y="5143"/>
                  </a:lnTo>
                  <a:lnTo>
                    <a:pt x="2131517" y="0"/>
                  </a:lnTo>
                  <a:lnTo>
                    <a:pt x="2087880" y="13944"/>
                  </a:lnTo>
                  <a:lnTo>
                    <a:pt x="1925815" y="107518"/>
                  </a:lnTo>
                  <a:lnTo>
                    <a:pt x="1925815" y="105689"/>
                  </a:lnTo>
                  <a:lnTo>
                    <a:pt x="1916061" y="60921"/>
                  </a:lnTo>
                  <a:lnTo>
                    <a:pt x="1890217" y="26428"/>
                  </a:lnTo>
                  <a:lnTo>
                    <a:pt x="1853349" y="5143"/>
                  </a:lnTo>
                  <a:lnTo>
                    <a:pt x="1810550" y="0"/>
                  </a:lnTo>
                  <a:lnTo>
                    <a:pt x="1766912" y="13944"/>
                  </a:lnTo>
                  <a:lnTo>
                    <a:pt x="1604848" y="107518"/>
                  </a:lnTo>
                  <a:lnTo>
                    <a:pt x="1604848" y="105689"/>
                  </a:lnTo>
                  <a:lnTo>
                    <a:pt x="1595094" y="60921"/>
                  </a:lnTo>
                  <a:lnTo>
                    <a:pt x="1569250" y="26428"/>
                  </a:lnTo>
                  <a:lnTo>
                    <a:pt x="1532382" y="5143"/>
                  </a:lnTo>
                  <a:lnTo>
                    <a:pt x="1489583" y="0"/>
                  </a:lnTo>
                  <a:lnTo>
                    <a:pt x="1445945" y="13944"/>
                  </a:lnTo>
                  <a:lnTo>
                    <a:pt x="160489" y="756107"/>
                  </a:lnTo>
                  <a:lnTo>
                    <a:pt x="120332" y="783539"/>
                  </a:lnTo>
                  <a:lnTo>
                    <a:pt x="85242" y="816229"/>
                  </a:lnTo>
                  <a:lnTo>
                    <a:pt x="55638" y="853478"/>
                  </a:lnTo>
                  <a:lnTo>
                    <a:pt x="31902" y="894575"/>
                  </a:lnTo>
                  <a:lnTo>
                    <a:pt x="14452" y="938847"/>
                  </a:lnTo>
                  <a:lnTo>
                    <a:pt x="3683" y="985570"/>
                  </a:lnTo>
                  <a:lnTo>
                    <a:pt x="0" y="1034072"/>
                  </a:lnTo>
                  <a:lnTo>
                    <a:pt x="12" y="2333066"/>
                  </a:lnTo>
                  <a:lnTo>
                    <a:pt x="9753" y="2377846"/>
                  </a:lnTo>
                  <a:lnTo>
                    <a:pt x="35598" y="2412339"/>
                  </a:lnTo>
                  <a:lnTo>
                    <a:pt x="72466" y="2433624"/>
                  </a:lnTo>
                  <a:lnTo>
                    <a:pt x="115265" y="2438755"/>
                  </a:lnTo>
                  <a:lnTo>
                    <a:pt x="158902" y="2424811"/>
                  </a:lnTo>
                  <a:lnTo>
                    <a:pt x="320967" y="2331237"/>
                  </a:lnTo>
                  <a:lnTo>
                    <a:pt x="320979" y="2333066"/>
                  </a:lnTo>
                  <a:lnTo>
                    <a:pt x="330720" y="2377846"/>
                  </a:lnTo>
                  <a:lnTo>
                    <a:pt x="356565" y="2412339"/>
                  </a:lnTo>
                  <a:lnTo>
                    <a:pt x="393433" y="2433624"/>
                  </a:lnTo>
                  <a:lnTo>
                    <a:pt x="436232" y="2438755"/>
                  </a:lnTo>
                  <a:lnTo>
                    <a:pt x="479869" y="2424811"/>
                  </a:lnTo>
                  <a:lnTo>
                    <a:pt x="641946" y="2331237"/>
                  </a:lnTo>
                  <a:lnTo>
                    <a:pt x="641946" y="2333066"/>
                  </a:lnTo>
                  <a:lnTo>
                    <a:pt x="651687" y="2377846"/>
                  </a:lnTo>
                  <a:lnTo>
                    <a:pt x="677545" y="2412339"/>
                  </a:lnTo>
                  <a:lnTo>
                    <a:pt x="714400" y="2433624"/>
                  </a:lnTo>
                  <a:lnTo>
                    <a:pt x="757199" y="2438755"/>
                  </a:lnTo>
                  <a:lnTo>
                    <a:pt x="800849" y="2424811"/>
                  </a:lnTo>
                  <a:lnTo>
                    <a:pt x="2086292" y="1682661"/>
                  </a:lnTo>
                  <a:lnTo>
                    <a:pt x="2126450" y="1655229"/>
                  </a:lnTo>
                  <a:lnTo>
                    <a:pt x="2161540" y="1622539"/>
                  </a:lnTo>
                  <a:lnTo>
                    <a:pt x="2191156" y="1585290"/>
                  </a:lnTo>
                  <a:lnTo>
                    <a:pt x="2214880" y="1544180"/>
                  </a:lnTo>
                  <a:lnTo>
                    <a:pt x="2232342" y="1499920"/>
                  </a:lnTo>
                  <a:lnTo>
                    <a:pt x="2243099" y="1453184"/>
                  </a:lnTo>
                  <a:lnTo>
                    <a:pt x="2246782" y="1404696"/>
                  </a:lnTo>
                  <a:lnTo>
                    <a:pt x="2246782" y="105689"/>
                  </a:lnTo>
                  <a:close/>
                </a:path>
              </a:pathLst>
            </a:custGeom>
            <a:solidFill>
              <a:srgbClr val="FFFFFF">
                <a:alpha val="39999"/>
              </a:srgbClr>
            </a:solidFill>
          </p:spPr>
          <p:txBody>
            <a:bodyPr wrap="square" lIns="0" tIns="0" rIns="0" bIns="0" rtlCol="0"/>
            <a:lstStyle/>
            <a:p>
              <a:endParaRPr/>
            </a:p>
          </p:txBody>
        </p:sp>
        <p:pic>
          <p:nvPicPr>
            <p:cNvPr id="47" name="object 47"/>
            <p:cNvPicPr/>
            <p:nvPr/>
          </p:nvPicPr>
          <p:blipFill>
            <a:blip r:embed="rId5" cstate="print"/>
            <a:stretch>
              <a:fillRect/>
            </a:stretch>
          </p:blipFill>
          <p:spPr>
            <a:xfrm>
              <a:off x="3547871" y="847343"/>
              <a:ext cx="13825727" cy="1319783"/>
            </a:xfrm>
            <a:prstGeom prst="rect">
              <a:avLst/>
            </a:prstGeom>
          </p:spPr>
        </p:pic>
      </p:grpSp>
      <p:sp>
        <p:nvSpPr>
          <p:cNvPr id="48" name="object 48"/>
          <p:cNvSpPr txBox="1">
            <a:spLocks noGrp="1"/>
          </p:cNvSpPr>
          <p:nvPr>
            <p:ph type="body" idx="1"/>
          </p:nvPr>
        </p:nvSpPr>
        <p:spPr>
          <a:prstGeom prst="rect">
            <a:avLst/>
          </a:prstGeom>
        </p:spPr>
        <p:txBody>
          <a:bodyPr vert="horz" wrap="square" lIns="0" tIns="261620" rIns="0" bIns="0" rtlCol="0">
            <a:spAutoFit/>
          </a:bodyPr>
          <a:lstStyle/>
          <a:p>
            <a:pPr marL="210185">
              <a:lnSpc>
                <a:spcPct val="100000"/>
              </a:lnSpc>
              <a:spcBef>
                <a:spcPts val="2060"/>
              </a:spcBef>
            </a:pPr>
            <a:r>
              <a:rPr dirty="0"/>
              <a:t>USE</a:t>
            </a:r>
            <a:r>
              <a:rPr spc="-170" dirty="0"/>
              <a:t> </a:t>
            </a:r>
            <a:r>
              <a:rPr spc="130" dirty="0"/>
              <a:t>ventas_ecommerce;</a:t>
            </a:r>
          </a:p>
          <a:p>
            <a:pPr marL="210185">
              <a:lnSpc>
                <a:spcPct val="100000"/>
              </a:lnSpc>
              <a:spcBef>
                <a:spcPts val="1965"/>
              </a:spcBef>
            </a:pPr>
            <a:r>
              <a:rPr spc="70" dirty="0"/>
              <a:t>CREATE</a:t>
            </a:r>
            <a:r>
              <a:rPr spc="-200" dirty="0"/>
              <a:t> </a:t>
            </a:r>
            <a:r>
              <a:rPr dirty="0"/>
              <a:t>VIEW</a:t>
            </a:r>
            <a:r>
              <a:rPr spc="-200" dirty="0"/>
              <a:t> </a:t>
            </a:r>
            <a:r>
              <a:rPr spc="170" dirty="0"/>
              <a:t>vista_ordenes_completas</a:t>
            </a:r>
            <a:r>
              <a:rPr spc="-195" dirty="0"/>
              <a:t> </a:t>
            </a:r>
            <a:r>
              <a:rPr spc="125" dirty="0"/>
              <a:t>AS</a:t>
            </a:r>
          </a:p>
          <a:p>
            <a:pPr marL="210185" marR="5080" indent="137795">
              <a:lnSpc>
                <a:spcPts val="5620"/>
              </a:lnSpc>
              <a:spcBef>
                <a:spcPts val="305"/>
              </a:spcBef>
            </a:pPr>
            <a:r>
              <a:rPr spc="80" dirty="0"/>
              <a:t>SELECT</a:t>
            </a:r>
            <a:r>
              <a:rPr spc="-195" dirty="0"/>
              <a:t> </a:t>
            </a:r>
            <a:r>
              <a:rPr spc="-10" dirty="0"/>
              <a:t>o.ID_Orden,</a:t>
            </a:r>
            <a:r>
              <a:rPr spc="-195" dirty="0"/>
              <a:t> </a:t>
            </a:r>
            <a:r>
              <a:rPr spc="55" dirty="0"/>
              <a:t>u.Nombre</a:t>
            </a:r>
            <a:r>
              <a:rPr spc="-195" dirty="0"/>
              <a:t> </a:t>
            </a:r>
            <a:r>
              <a:rPr spc="150" dirty="0"/>
              <a:t>AS</a:t>
            </a:r>
            <a:r>
              <a:rPr spc="-195" dirty="0"/>
              <a:t> </a:t>
            </a:r>
            <a:r>
              <a:rPr spc="75" dirty="0"/>
              <a:t>Nombre_Usuario,</a:t>
            </a:r>
            <a:r>
              <a:rPr spc="-195" dirty="0"/>
              <a:t> </a:t>
            </a:r>
            <a:r>
              <a:rPr spc="60" dirty="0"/>
              <a:t>o.Fecha_Orden, </a:t>
            </a:r>
            <a:r>
              <a:rPr spc="80" dirty="0"/>
              <a:t>o.Estado_Orden,</a:t>
            </a:r>
            <a:r>
              <a:rPr spc="-145" dirty="0"/>
              <a:t> </a:t>
            </a:r>
            <a:r>
              <a:rPr spc="75" dirty="0"/>
              <a:t>o.Total_Orden</a:t>
            </a:r>
          </a:p>
          <a:p>
            <a:pPr marL="210185">
              <a:lnSpc>
                <a:spcPct val="100000"/>
              </a:lnSpc>
              <a:spcBef>
                <a:spcPts val="395"/>
              </a:spcBef>
            </a:pPr>
            <a:r>
              <a:rPr spc="114" dirty="0"/>
              <a:t>FROM</a:t>
            </a:r>
            <a:r>
              <a:rPr spc="-190" dirty="0"/>
              <a:t> </a:t>
            </a:r>
            <a:r>
              <a:rPr spc="160" dirty="0"/>
              <a:t>Órdenes</a:t>
            </a:r>
            <a:r>
              <a:rPr spc="-190" dirty="0"/>
              <a:t> </a:t>
            </a:r>
            <a:r>
              <a:rPr spc="125" dirty="0"/>
              <a:t>o</a:t>
            </a:r>
          </a:p>
          <a:p>
            <a:pPr marL="210185">
              <a:lnSpc>
                <a:spcPct val="100000"/>
              </a:lnSpc>
              <a:spcBef>
                <a:spcPts val="705"/>
              </a:spcBef>
            </a:pPr>
            <a:r>
              <a:rPr dirty="0"/>
              <a:t>JOIN</a:t>
            </a:r>
            <a:r>
              <a:rPr spc="-170" dirty="0"/>
              <a:t> </a:t>
            </a:r>
            <a:r>
              <a:rPr spc="85" dirty="0"/>
              <a:t>Usuarios</a:t>
            </a:r>
            <a:r>
              <a:rPr spc="-165" dirty="0"/>
              <a:t> </a:t>
            </a:r>
            <a:r>
              <a:rPr dirty="0"/>
              <a:t>u</a:t>
            </a:r>
            <a:r>
              <a:rPr spc="-165" dirty="0"/>
              <a:t> </a:t>
            </a:r>
            <a:r>
              <a:rPr spc="165" dirty="0"/>
              <a:t>ON</a:t>
            </a:r>
            <a:r>
              <a:rPr spc="-170" dirty="0"/>
              <a:t> </a:t>
            </a:r>
            <a:r>
              <a:rPr dirty="0"/>
              <a:t>o.ID_Usuario</a:t>
            </a:r>
            <a:r>
              <a:rPr spc="-165" dirty="0"/>
              <a:t> </a:t>
            </a:r>
            <a:r>
              <a:rPr spc="-869" dirty="0"/>
              <a:t>=</a:t>
            </a:r>
            <a:r>
              <a:rPr spc="-165" dirty="0"/>
              <a:t> </a:t>
            </a:r>
            <a:r>
              <a:rPr spc="-10" dirty="0"/>
              <a:t>u.ID_Usuario;</a:t>
            </a:r>
          </a:p>
        </p:txBody>
      </p:sp>
      <p:sp>
        <p:nvSpPr>
          <p:cNvPr id="49" name="object 49"/>
          <p:cNvSpPr txBox="1">
            <a:spLocks noGrp="1"/>
          </p:cNvSpPr>
          <p:nvPr>
            <p:ph type="title"/>
          </p:nvPr>
        </p:nvSpPr>
        <p:spPr>
          <a:xfrm>
            <a:off x="4422245" y="2235546"/>
            <a:ext cx="13110844" cy="1644650"/>
          </a:xfrm>
          <a:prstGeom prst="rect">
            <a:avLst/>
          </a:prstGeom>
        </p:spPr>
        <p:txBody>
          <a:bodyPr vert="horz" wrap="square" lIns="0" tIns="12700" rIns="0" bIns="0" rtlCol="0">
            <a:spAutoFit/>
          </a:bodyPr>
          <a:lstStyle/>
          <a:p>
            <a:pPr marL="12700" marR="5080" indent="241300">
              <a:lnSpc>
                <a:spcPct val="114199"/>
              </a:lnSpc>
              <a:spcBef>
                <a:spcPts val="100"/>
              </a:spcBef>
            </a:pPr>
            <a:r>
              <a:rPr sz="4650" b="1" spc="85" dirty="0">
                <a:latin typeface="Trebuchet MS"/>
                <a:cs typeface="Trebuchet MS"/>
              </a:rPr>
              <a:t>Descripción:</a:t>
            </a:r>
            <a:r>
              <a:rPr sz="4650" b="1" spc="-160" dirty="0">
                <a:latin typeface="Trebuchet MS"/>
                <a:cs typeface="Trebuchet MS"/>
              </a:rPr>
              <a:t> </a:t>
            </a:r>
            <a:r>
              <a:rPr sz="4650" spc="135" dirty="0"/>
              <a:t>Esta</a:t>
            </a:r>
            <a:r>
              <a:rPr sz="4650" spc="-210" dirty="0"/>
              <a:t> </a:t>
            </a:r>
            <a:r>
              <a:rPr sz="4650" spc="135" dirty="0"/>
              <a:t>vista</a:t>
            </a:r>
            <a:r>
              <a:rPr sz="4650" spc="-215" dirty="0"/>
              <a:t> </a:t>
            </a:r>
            <a:r>
              <a:rPr sz="4650" spc="175" dirty="0"/>
              <a:t>proporciona</a:t>
            </a:r>
            <a:r>
              <a:rPr sz="4650" spc="-210" dirty="0"/>
              <a:t> </a:t>
            </a:r>
            <a:r>
              <a:rPr sz="4650" spc="55" dirty="0"/>
              <a:t>una</a:t>
            </a:r>
            <a:r>
              <a:rPr sz="4650" spc="-215" dirty="0"/>
              <a:t> </a:t>
            </a:r>
            <a:r>
              <a:rPr sz="4650" spc="100" dirty="0"/>
              <a:t>visión </a:t>
            </a:r>
            <a:r>
              <a:rPr sz="4650" spc="50" dirty="0"/>
              <a:t>general</a:t>
            </a:r>
            <a:r>
              <a:rPr sz="4650" spc="-215" dirty="0"/>
              <a:t> </a:t>
            </a:r>
            <a:r>
              <a:rPr sz="4650" spc="250" dirty="0"/>
              <a:t>de</a:t>
            </a:r>
            <a:r>
              <a:rPr sz="4650" spc="-210" dirty="0"/>
              <a:t> </a:t>
            </a:r>
            <a:r>
              <a:rPr sz="4650" spc="90" dirty="0"/>
              <a:t>las</a:t>
            </a:r>
            <a:r>
              <a:rPr sz="4650" spc="-210" dirty="0"/>
              <a:t> </a:t>
            </a:r>
            <a:r>
              <a:rPr sz="4650" spc="165" dirty="0"/>
              <a:t>órdenes</a:t>
            </a:r>
            <a:r>
              <a:rPr sz="4650" spc="-210" dirty="0"/>
              <a:t> </a:t>
            </a:r>
            <a:r>
              <a:rPr sz="4650" spc="215" dirty="0"/>
              <a:t>completas</a:t>
            </a:r>
            <a:r>
              <a:rPr sz="4650" spc="-210" dirty="0"/>
              <a:t> </a:t>
            </a:r>
            <a:r>
              <a:rPr sz="4650" spc="105" dirty="0"/>
              <a:t>en</a:t>
            </a:r>
            <a:r>
              <a:rPr sz="4650" spc="-210" dirty="0"/>
              <a:t> </a:t>
            </a:r>
            <a:r>
              <a:rPr sz="4650" spc="65" dirty="0"/>
              <a:t>el</a:t>
            </a:r>
            <a:r>
              <a:rPr sz="4650" spc="-210" dirty="0"/>
              <a:t> </a:t>
            </a:r>
            <a:r>
              <a:rPr sz="4650" spc="80" dirty="0"/>
              <a:t>sistema.</a:t>
            </a:r>
            <a:endParaRPr sz="4650">
              <a:latin typeface="Trebuchet MS"/>
              <a:cs typeface="Trebuchet MS"/>
            </a:endParaRPr>
          </a:p>
        </p:txBody>
      </p:sp>
      <p:pic>
        <p:nvPicPr>
          <p:cNvPr id="50" name="object 50"/>
          <p:cNvPicPr/>
          <p:nvPr/>
        </p:nvPicPr>
        <p:blipFill>
          <a:blip r:embed="rId6" cstate="print"/>
          <a:stretch>
            <a:fillRect/>
          </a:stretch>
        </p:blipFill>
        <p:spPr>
          <a:xfrm>
            <a:off x="15523463" y="9372600"/>
            <a:ext cx="2252471" cy="7955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TotalTime>
  <Words>3235</Words>
  <Application>Microsoft Office PowerPoint</Application>
  <PresentationFormat>Personalizado</PresentationFormat>
  <Paragraphs>280</Paragraphs>
  <Slides>29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Roboto Th</vt:lpstr>
      <vt:lpstr>Tahoma</vt:lpstr>
      <vt:lpstr>Trebuchet MS</vt:lpstr>
      <vt:lpstr>Office Theme</vt:lpstr>
      <vt:lpstr>VENTAS</vt:lpstr>
      <vt:lpstr>1. Centralización de la Información: Consolidar toda la información relacionada con productos, clientes, proveedores, órdenes, y envíos en un único sistema, permitiendo un acceso rápido y eficiente a los datos.</vt:lpstr>
      <vt:lpstr>1. Usuarios:</vt:lpstr>
      <vt:lpstr>LA BASE DE DATOS</vt:lpstr>
      <vt:lpstr>Presentación de PowerPoint</vt:lpstr>
      <vt:lpstr>Presentación de PowerPoint</vt:lpstr>
      <vt:lpstr>1. Vistas</vt:lpstr>
      <vt:lpstr>Presentación de PowerPoint</vt:lpstr>
      <vt:lpstr>Descripción: Esta vista proporciona una visión general de las órdenes completas en el sistema.</vt:lpstr>
      <vt:lpstr>Descripción: Esta vista muestra información detallada de los productos junto con sus categorías.</vt:lpstr>
      <vt:lpstr>Descripción: Esta vista proporciona un resumen de los ingresos generados por mes.</vt:lpstr>
      <vt:lpstr>Descripción: Esta vista proporciona un resumen de los ingresos generados por mes.</vt:lpstr>
      <vt:lpstr>USE ventas_ecommerce;</vt:lpstr>
      <vt:lpstr>Presentación de PowerPoint</vt:lpstr>
      <vt:lpstr>Descripción: :Esta función calcula de manera eficiente el gasto total de un usuario, lo cual es útil para análisis de comportamiento del cliente.</vt:lpstr>
      <vt:lpstr>Descripción: : calcula el total de la orden .</vt:lpstr>
      <vt:lpstr>Presentación de PowerPoint</vt:lpstr>
      <vt:lpstr>Descripción: : Este trigger se ejecuta después de que se inserte un nuevo detalle de orden. Su propósito es actualizar el total de la orden correspondiente, asegurando que siempre esté correcto. Calcula el nuevo total de la orden y lo actualiza en la tabla Órdenes.</vt:lpstr>
      <vt:lpstr>DELIMITER // CREATE TRIGGER disminuir_stock_producto_despues_insert AFTER INSERT ON Detalles_Orden</vt:lpstr>
      <vt:lpstr>Presentación de PowerPoint</vt:lpstr>
      <vt:lpstr>Presentación de PowerPoint</vt:lpstr>
      <vt:lpstr>Descripción: Este procedimiento almacenado permite obtener todos los productos que pertenecen a una categoría específica.</vt:lpstr>
      <vt:lpstr>Presentación de PowerPoint</vt:lpstr>
      <vt:lpstr>MEJORAS FUTURAS</vt:lpstr>
      <vt:lpstr>01IMMEPJOEL RMASEFNUTTAURCAÓIS N DE LOGÍSTICA</vt:lpstr>
      <vt:lpstr>Presentación de PowerPoint</vt:lpstr>
      <vt:lpstr>03MMEAJROKREATSIFNUGTU/RPAUS BLICIDAD</vt:lpstr>
      <vt:lpstr>VENTAS</vt:lpstr>
      <vt:lpstr>Presentacion de: Federico Shaieb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dc:creator>martina Brilz</dc:creator>
  <cp:keywords>DAGPvmsbQTk,BAFtJPBsaVk</cp:keywords>
  <cp:lastModifiedBy>Fechi</cp:lastModifiedBy>
  <cp:revision>2</cp:revision>
  <dcterms:created xsi:type="dcterms:W3CDTF">2025-08-22T22:12:40Z</dcterms:created>
  <dcterms:modified xsi:type="dcterms:W3CDTF">2025-08-22T23:27:33Z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2024-09-04T00:00:00Z</vt:filetime>
  </property>
  <property fmtid="{D5CDD505-2E9C-101B-9397-08002B2CF9AE}" pid="3" name="Creator">
    <vt:lpwstr>Canva</vt:lpwstr>
  </property>
  <property fmtid="{D5CDD505-2E9C-101B-9397-08002B2CF9AE}" pid="4" name="LastSaved">
    <vt:filetime>2025-08-22T00:00:00Z</vt:filetime>
  </property>
  <property fmtid="{D5CDD505-2E9C-101B-9397-08002B2CF9AE}" pid="5" name="Producer">
    <vt:lpwstr>Canva</vt:lpwstr>
  </property>
</Properties>
</file>